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231_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2A2_0.xml" ContentType="application/vnd.ms-powerpoint.comments+xml"/>
  <Override PartName="/ppt/notesSlides/notesSlide4.xml" ContentType="application/vnd.openxmlformats-officedocument.presentationml.notesSlide+xml"/>
  <Override PartName="/ppt/comments/modernComment_2A9_0.xml" ContentType="application/vnd.ms-powerpoint.comments+xml"/>
  <Override PartName="/ppt/notesSlides/notesSlide5.xml" ContentType="application/vnd.openxmlformats-officedocument.presentationml.notesSlide+xml"/>
  <Override PartName="/ppt/comments/modernComment_299_0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2C6_0.xml" ContentType="application/vnd.ms-powerpoint.comments+xml"/>
  <Override PartName="/ppt/notesSlides/notesSlide8.xml" ContentType="application/vnd.openxmlformats-officedocument.presentationml.notesSlide+xml"/>
  <Override PartName="/ppt/comments/modernComment_28A_0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2C4_0.xml" ContentType="application/vnd.ms-powerpoint.comments+xml"/>
  <Override PartName="/ppt/notesSlides/notesSlide11.xml" ContentType="application/vnd.openxmlformats-officedocument.presentationml.notesSlide+xml"/>
  <Override PartName="/ppt/comments/modernComment_290_0.xml" ContentType="application/vnd.ms-powerpoint.comments+xml"/>
  <Override PartName="/ppt/notesSlides/notesSlide12.xml" ContentType="application/vnd.openxmlformats-officedocument.presentationml.notesSlide+xml"/>
  <Override PartName="/ppt/comments/modernComment_289_0.xml" ContentType="application/vnd.ms-powerpoint.comments+xml"/>
  <Override PartName="/ppt/notesSlides/notesSlide13.xml" ContentType="application/vnd.openxmlformats-officedocument.presentationml.notesSlide+xml"/>
  <Override PartName="/ppt/comments/modernComment_28F_0.xml" ContentType="application/vnd.ms-powerpoint.comments+xml"/>
  <Override PartName="/ppt/notesSlides/notesSlide14.xml" ContentType="application/vnd.openxmlformats-officedocument.presentationml.notesSlide+xml"/>
  <Override PartName="/ppt/comments/modernComment_28B_0.xml" ContentType="application/vnd.ms-powerpoint.comments+xml"/>
  <Override PartName="/ppt/notesSlides/notesSlide15.xml" ContentType="application/vnd.openxmlformats-officedocument.presentationml.notesSlide+xml"/>
  <Override PartName="/ppt/comments/modernComment_28D_0.xml" ContentType="application/vnd.ms-powerpoint.comments+xml"/>
  <Override PartName="/ppt/notesSlides/notesSlide16.xml" ContentType="application/vnd.openxmlformats-officedocument.presentationml.notesSlide+xml"/>
  <Override PartName="/ppt/comments/modernComment_28C_0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2B4_0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292_0.xml" ContentType="application/vnd.ms-powerpoint.comments+xml"/>
  <Override PartName="/ppt/comments/modernComment_2C1_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84" r:id="rId1"/>
    <p:sldMasterId id="2147483689" r:id="rId2"/>
  </p:sldMasterIdLst>
  <p:notesMasterIdLst>
    <p:notesMasterId r:id="rId64"/>
  </p:notesMasterIdLst>
  <p:handoutMasterIdLst>
    <p:handoutMasterId r:id="rId65"/>
  </p:handoutMasterIdLst>
  <p:sldIdLst>
    <p:sldId id="559" r:id="rId3"/>
    <p:sldId id="561" r:id="rId4"/>
    <p:sldId id="257" r:id="rId5"/>
    <p:sldId id="622" r:id="rId6"/>
    <p:sldId id="628" r:id="rId7"/>
    <p:sldId id="560" r:id="rId8"/>
    <p:sldId id="668" r:id="rId9"/>
    <p:sldId id="707" r:id="rId10"/>
    <p:sldId id="672" r:id="rId11"/>
    <p:sldId id="673" r:id="rId12"/>
    <p:sldId id="674" r:id="rId13"/>
    <p:sldId id="676" r:id="rId14"/>
    <p:sldId id="677" r:id="rId15"/>
    <p:sldId id="679" r:id="rId16"/>
    <p:sldId id="659" r:id="rId17"/>
    <p:sldId id="680" r:id="rId18"/>
    <p:sldId id="681" r:id="rId19"/>
    <p:sldId id="665" r:id="rId20"/>
    <p:sldId id="713" r:id="rId21"/>
    <p:sldId id="686" r:id="rId22"/>
    <p:sldId id="710" r:id="rId23"/>
    <p:sldId id="650" r:id="rId24"/>
    <p:sldId id="714" r:id="rId25"/>
    <p:sldId id="708" r:id="rId26"/>
    <p:sldId id="656" r:id="rId27"/>
    <p:sldId id="682" r:id="rId28"/>
    <p:sldId id="649" r:id="rId29"/>
    <p:sldId id="655" r:id="rId30"/>
    <p:sldId id="651" r:id="rId31"/>
    <p:sldId id="653" r:id="rId32"/>
    <p:sldId id="652" r:id="rId33"/>
    <p:sldId id="648" r:id="rId34"/>
    <p:sldId id="654" r:id="rId35"/>
    <p:sldId id="715" r:id="rId36"/>
    <p:sldId id="692" r:id="rId37"/>
    <p:sldId id="694" r:id="rId38"/>
    <p:sldId id="695" r:id="rId39"/>
    <p:sldId id="684" r:id="rId40"/>
    <p:sldId id="693" r:id="rId41"/>
    <p:sldId id="687" r:id="rId42"/>
    <p:sldId id="697" r:id="rId43"/>
    <p:sldId id="688" r:id="rId44"/>
    <p:sldId id="689" r:id="rId45"/>
    <p:sldId id="691" r:id="rId46"/>
    <p:sldId id="711" r:id="rId47"/>
    <p:sldId id="690" r:id="rId48"/>
    <p:sldId id="658" r:id="rId49"/>
    <p:sldId id="704" r:id="rId50"/>
    <p:sldId id="705" r:id="rId51"/>
    <p:sldId id="661" r:id="rId52"/>
    <p:sldId id="696" r:id="rId53"/>
    <p:sldId id="663" r:id="rId54"/>
    <p:sldId id="664" r:id="rId55"/>
    <p:sldId id="698" r:id="rId56"/>
    <p:sldId id="700" r:id="rId57"/>
    <p:sldId id="701" r:id="rId58"/>
    <p:sldId id="699" r:id="rId59"/>
    <p:sldId id="702" r:id="rId60"/>
    <p:sldId id="712" r:id="rId61"/>
    <p:sldId id="703" r:id="rId62"/>
    <p:sldId id="327" r:id="rId63"/>
  </p:sldIdLst>
  <p:sldSz cx="9144000" cy="5143500" type="screen16x9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B65D83-681D-D624-89A1-6D250E9EBFE1}" name="Garry Roberts" initials="GR" userId="714fe083f23c775c" providerId="Windows Live"/>
  <p188:author id="{9F9FCFBF-C276-C93E-A1B1-6E07EEDA69DD}" name="Nolan Rettie" initials="NR" userId="S::Nolan.Rettie@gov.ab.ca::59bde9ba-db14-418d-9894-d668886eaf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800"/>
    <a:srgbClr val="D40072"/>
    <a:srgbClr val="E92B3D"/>
    <a:srgbClr val="0081AB"/>
    <a:srgbClr val="46FF14"/>
    <a:srgbClr val="46FF0A"/>
    <a:srgbClr val="46FF00"/>
    <a:srgbClr val="0000B4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476" autoAdjust="0"/>
  </p:normalViewPr>
  <p:slideViewPr>
    <p:cSldViewPr>
      <p:cViewPr varScale="1">
        <p:scale>
          <a:sx n="67" d="100"/>
          <a:sy n="67" d="100"/>
        </p:scale>
        <p:origin x="454" y="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3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omments/modernComment_23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EC136B-A450-4C85-82C4-030E87F7FC8C}" authorId="{9F9FCFBF-C276-C93E-A1B1-6E07EEDA69DD}" created="2023-05-24T15:56:22.8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561"/>
      <ac:spMk id="495624" creationId="{534ADDA1-0042-07CF-A0DB-F48C000E293B}"/>
    </ac:deMkLst>
    <p188:txBody>
      <a:bodyPr/>
      <a:lstStyle/>
      <a:p>
        <a:r>
          <a:rPr lang="en-CA"/>
          <a:t>Removed periods</a:t>
        </a:r>
      </a:p>
    </p188:txBody>
  </p188:cm>
</p188:cmLst>
</file>

<file path=ppt/comments/modernComment_28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C51440D-F95A-45D4-B3CA-C2809498EF40}" authorId="{9F9FCFBF-C276-C93E-A1B1-6E07EEDA69DD}" created="2023-05-24T16:13:05.481">
    <pc:sldMkLst xmlns:pc="http://schemas.microsoft.com/office/powerpoint/2013/main/command">
      <pc:docMk/>
      <pc:sldMk cId="0" sldId="649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8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87B627-1469-4F68-8076-4B6408116809}" authorId="{9F9FCFBF-C276-C93E-A1B1-6E07EEDA69DD}" created="2023-05-24T16:07:18.827">
    <pc:sldMkLst xmlns:pc="http://schemas.microsoft.com/office/powerpoint/2013/main/command">
      <pc:docMk/>
      <pc:sldMk cId="0" sldId="650"/>
    </pc:sldMkLst>
    <p188:txBody>
      <a:bodyPr/>
      <a:lstStyle/>
      <a:p>
        <a:r>
          <a:rPr lang="en-CA"/>
          <a:t>Presenter notes</a:t>
        </a:r>
      </a:p>
    </p188:txBody>
  </p188:cm>
</p188:cmLst>
</file>

<file path=ppt/comments/modernComment_28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70EAF9-944F-464E-8892-515A80190BA1}" authorId="{9F9FCFBF-C276-C93E-A1B1-6E07EEDA69DD}" created="2023-05-24T16:15:49.065">
    <pc:sldMkLst xmlns:pc="http://schemas.microsoft.com/office/powerpoint/2013/main/command">
      <pc:docMk/>
      <pc:sldMk cId="0" sldId="651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8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ECEA0CB-9920-48F4-8DFE-AF4AC8397B52}" authorId="{9F9FCFBF-C276-C93E-A1B1-6E07EEDA69DD}" created="2023-05-24T16:17:00.577">
    <pc:sldMkLst xmlns:pc="http://schemas.microsoft.com/office/powerpoint/2013/main/command">
      <pc:docMk/>
      <pc:sldMk cId="0" sldId="652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8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D1194E-1208-4735-BF9F-C268EF6BE679}" authorId="{9F9FCFBF-C276-C93E-A1B1-6E07EEDA69DD}" created="2023-05-24T16:15:57.985">
    <pc:sldMkLst xmlns:pc="http://schemas.microsoft.com/office/powerpoint/2013/main/command">
      <pc:docMk/>
      <pc:sldMk cId="0" sldId="653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8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12774F-2E8B-4324-A5BC-9CA5B72B9DEF}" authorId="{9F9FCFBF-C276-C93E-A1B1-6E07EEDA69DD}" created="2023-05-24T16:13:53.644">
    <pc:sldMkLst xmlns:pc="http://schemas.microsoft.com/office/powerpoint/2013/main/command">
      <pc:docMk/>
      <pc:sldMk cId="0" sldId="655"/>
    </pc:sldMkLst>
    <p188:txBody>
      <a:bodyPr/>
      <a:lstStyle/>
      <a:p>
        <a:r>
          <a:rPr lang="en-CA"/>
          <a:t>Added presenter note.</a:t>
        </a:r>
      </a:p>
    </p188:txBody>
  </p188:cm>
  <p188:cm id="{EF91AA87-1604-4975-9D9D-FFA99BED7992}" authorId="{B0B65D83-681D-D624-89A1-6D250E9EBFE1}" created="2023-08-24T18:43:26.706">
    <pc:sldMkLst xmlns:pc="http://schemas.microsoft.com/office/powerpoint/2013/main/command">
      <pc:docMk/>
      <pc:sldMk cId="0" sldId="655"/>
    </pc:sldMkLst>
    <p188:txBody>
      <a:bodyPr/>
      <a:lstStyle/>
      <a:p>
        <a:r>
          <a:rPr lang="en-CA"/>
          <a:t>Presenter notes added by Garry Roberts</a:t>
        </a:r>
      </a:p>
    </p188:txBody>
  </p188:cm>
</p188:cmLst>
</file>

<file path=ppt/comments/modernComment_29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4609DF-2ACA-4434-8A20-B582B4793DC6}" authorId="{9F9FCFBF-C276-C93E-A1B1-6E07EEDA69DD}" created="2023-05-24T16:10:08.816">
    <pc:sldMkLst xmlns:pc="http://schemas.microsoft.com/office/powerpoint/2013/main/command">
      <pc:docMk/>
      <pc:sldMk cId="0" sldId="656"/>
    </pc:sldMkLst>
    <p188:txBody>
      <a:bodyPr/>
      <a:lstStyle/>
      <a:p>
        <a:r>
          <a:rPr lang="en-CA"/>
          <a:t>Presenter notes</a:t>
        </a:r>
      </a:p>
    </p188:txBody>
  </p188:cm>
</p188:cmLst>
</file>

<file path=ppt/comments/modernComment_29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C67734-92EF-44D1-BE8B-1311B5448896}" authorId="{9F9FCFBF-C276-C93E-A1B1-6E07EEDA69DD}" created="2023-05-24T16:24:28.415">
    <pc:sldMkLst xmlns:pc="http://schemas.microsoft.com/office/powerpoint/2013/main/command">
      <pc:docMk/>
      <pc:sldMk cId="0" sldId="658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9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039210-BA84-4C3C-BE89-FAB5C0C667BE}" authorId="{9F9FCFBF-C276-C93E-A1B1-6E07EEDA69DD}" created="2023-05-24T16:04:59.872">
    <pc:sldMkLst xmlns:pc="http://schemas.microsoft.com/office/powerpoint/2013/main/command">
      <pc:docMk/>
      <pc:sldMk cId="0" sldId="665"/>
    </pc:sldMkLst>
    <p188:txBody>
      <a:bodyPr/>
      <a:lstStyle/>
      <a:p>
        <a:r>
          <a:rPr lang="en-CA"/>
          <a:t>Presenter notes</a:t>
        </a:r>
      </a:p>
    </p188:txBody>
  </p188:cm>
</p188:cmLst>
</file>

<file path=ppt/comments/modernComment_2A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3224F2-876B-4BB5-9E32-C82AE8E65F19}" authorId="{9F9FCFBF-C276-C93E-A1B1-6E07EEDA69DD}" created="2023-05-24T16:03:03.405">
    <pc:sldMkLst xmlns:pc="http://schemas.microsoft.com/office/powerpoint/2013/main/command">
      <pc:docMk/>
      <pc:sldMk cId="0" sldId="674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A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A4DF13-B69C-4710-80E4-F320CC4660E0}" authorId="{9F9FCFBF-C276-C93E-A1B1-6E07EEDA69DD}" created="2023-05-24T16:04:34.700">
    <pc:sldMkLst xmlns:pc="http://schemas.microsoft.com/office/powerpoint/2013/main/command">
      <pc:docMk/>
      <pc:sldMk cId="0" sldId="681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B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3413F41-A05B-4872-B8E5-7823A7CCDBB8}" authorId="{9F9FCFBF-C276-C93E-A1B1-6E07EEDA69DD}" created="2023-05-24T16:21:54.103">
    <pc:sldMkLst xmlns:pc="http://schemas.microsoft.com/office/powerpoint/2013/main/command">
      <pc:docMk/>
      <pc:sldMk cId="0" sldId="692"/>
    </pc:sldMkLst>
    <p188:txBody>
      <a:bodyPr/>
      <a:lstStyle/>
      <a:p>
        <a:r>
          <a:rPr lang="en-CA"/>
          <a:t>Added presenter notes</a:t>
        </a:r>
      </a:p>
    </p188:txBody>
  </p188:cm>
</p188:cmLst>
</file>

<file path=ppt/comments/modernComment_2C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ACEFF9-5F44-41B2-B7F6-4F2A46261FB4}" authorId="{9F9FCFBF-C276-C93E-A1B1-6E07EEDA69DD}" created="2023-05-24T16:25:14.6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705"/>
      <ac:spMk id="699397" creationId="{2140D02C-B868-49B8-0892-06EE42762B79}"/>
    </ac:deMkLst>
    <p188:txBody>
      <a:bodyPr/>
      <a:lstStyle/>
      <a:p>
        <a:r>
          <a:rPr lang="en-CA"/>
          <a:t>Fixed typo. Extra period</a:t>
        </a:r>
      </a:p>
    </p188:txBody>
  </p188:cm>
</p188:cmLst>
</file>

<file path=ppt/comments/modernComment_2C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CC3D06-4791-4D1E-B9CF-29F2F092AB8F}" authorId="{9F9FCFBF-C276-C93E-A1B1-6E07EEDA69DD}" created="2023-05-24T16:08:52.773">
    <pc:sldMkLst xmlns:pc="http://schemas.microsoft.com/office/powerpoint/2013/main/command">
      <pc:docMk/>
      <pc:sldMk cId="0" sldId="708"/>
    </pc:sldMkLst>
    <p188:txBody>
      <a:bodyPr/>
      <a:lstStyle/>
      <a:p>
        <a:r>
          <a:rPr lang="en-CA"/>
          <a:t>Presenter notes</a:t>
        </a:r>
      </a:p>
    </p188:txBody>
  </p188:cm>
</p188:cmLst>
</file>

<file path=ppt/comments/modernComment_2C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1FCC9C-4D61-45C4-8F7A-BEA682D438D3}" authorId="{9F9FCFBF-C276-C93E-A1B1-6E07EEDA69DD}" created="2023-05-24T16:06:25.814">
    <pc:sldMkLst xmlns:pc="http://schemas.microsoft.com/office/powerpoint/2013/main/command">
      <pc:docMk/>
      <pc:sldMk cId="0" sldId="710"/>
    </pc:sldMkLst>
    <p188:txBody>
      <a:bodyPr/>
      <a:lstStyle/>
      <a:p>
        <a:r>
          <a:rPr lang="en-CA"/>
          <a:t>Presenter notes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6A7E0BD-25F2-F12B-81ED-58027F0DA0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BBAE109-4584-1769-C3D2-3C9B81505A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40677D32-31AE-02B9-8101-1B848D669E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A23BAD36-3EA5-5B90-A861-4969C1C6C64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fld id="{CB7C27E6-8F12-4AAB-84B9-D95E16E4A2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B1AE542-F591-FED0-D4E8-60447E0241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BEDE46D-0500-F8C6-455B-819AD573C59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8DA7A76-02E3-B87D-3DBB-CCF17FC414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90E652E-7EAF-542F-E42A-F2ACCD560D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95EE1D8-D698-1C62-FB49-6F29166BFE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9C692EC-22CE-A6C8-B2BC-CFB9C0F251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fld id="{9296B728-28A1-4288-9DA0-D9005122DE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031A13-83D0-697C-7F31-8845822E23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08FB59-70CD-4CDF-8B30-789374337429}" type="slidenum">
              <a:rPr lang="en-US" altLang="en-US" sz="1200">
                <a:latin typeface="Times New Roman" panose="02020603050405020304" pitchFamily="18" charset="0"/>
              </a:rPr>
              <a:pPr/>
              <a:t>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93570" name="Rectangle 2">
            <a:extLst>
              <a:ext uri="{FF2B5EF4-FFF2-40B4-BE49-F238E27FC236}">
                <a16:creationId xmlns:a16="http://schemas.microsoft.com/office/drawing/2014/main" id="{930C7540-90EA-4255-6D2D-9EC4F21D7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3571" name="Rectangle 3">
            <a:extLst>
              <a:ext uri="{FF2B5EF4-FFF2-40B4-BE49-F238E27FC236}">
                <a16:creationId xmlns:a16="http://schemas.microsoft.com/office/drawing/2014/main" id="{8E8E1FC9-8013-3BC0-56B1-7152D2BFD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compression. Not good tension. It cracks. This is why we add rebar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917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w/c increases. Strength decreases. However, workability.</a:t>
            </a:r>
          </a:p>
          <a:p>
            <a:r>
              <a:rPr lang="en-US" dirty="0"/>
              <a:t>Less air voids, higher strength. Freeze-thaw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725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C and HPC w/c is 0.4</a:t>
            </a:r>
          </a:p>
          <a:p>
            <a:r>
              <a:rPr lang="en-US" dirty="0"/>
              <a:t>Air is 5-8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975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Basically describing relationship </a:t>
            </a:r>
            <a:r>
              <a:rPr lang="en-US" sz="1000" dirty="0" err="1"/>
              <a:t>btwn</a:t>
            </a:r>
            <a:r>
              <a:rPr lang="en-US" sz="1000" dirty="0"/>
              <a:t> low strength resulting in low surface durability &amp; abrasion resistance. E.g. concrete bridge decks resisting tire and snowplow wear, concrete floors in culvert resisting rock/gravel abrasion. Durability increases as strength increases. </a:t>
            </a:r>
            <a:r>
              <a:rPr lang="en-US" sz="1000"/>
              <a:t>Abrasion </a:t>
            </a:r>
            <a:r>
              <a:rPr lang="en-US" sz="1000" dirty="0"/>
              <a:t>primarily affected by strength </a:t>
            </a:r>
            <a:endParaRPr lang="en-CA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457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strength means less creep.</a:t>
            </a:r>
          </a:p>
          <a:p>
            <a:r>
              <a:rPr lang="en-US" dirty="0"/>
              <a:t>Creep is deformation under constant (not changing) load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419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curing reduces creep.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119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of girders when they are installed affects creep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711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entrainment helps for all cases.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70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working its way through deck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7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900" dirty="0">
                <a:latin typeface="Arial" panose="020B0604020202020204" pitchFamily="34" charset="0"/>
                <a:cs typeface="Arial" panose="020B0604020202020204" pitchFamily="34" charset="0"/>
              </a:rPr>
              <a:t>Flexible ACP at road side of approach slab often leads to deterioration of more rigid concrete wear surface of approach slab  from vehicle impact ;loading. App slab is poured on granular bed and is prone to settlement if granular compaction is poor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144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crushing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7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uses. HE </a:t>
            </a:r>
            <a:r>
              <a:rPr lang="en-US" dirty="0" err="1"/>
              <a:t>precasters</a:t>
            </a:r>
            <a:endParaRPr lang="en-US" dirty="0"/>
          </a:p>
          <a:p>
            <a:r>
              <a:rPr lang="en-US" dirty="0"/>
              <a:t>MS/HS sea water, corrosive soils</a:t>
            </a:r>
          </a:p>
          <a:p>
            <a:r>
              <a:rPr lang="en-US" dirty="0"/>
              <a:t>MH/LH hydration. Not common for us. Maybe mass pours?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468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Freeze-thaw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962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bubbles are air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74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Curing prevents shrinkage cracks.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25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shrinkage in concretes with higher water-cement ratios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6B728-28A1-4288-9DA0-D9005122DE7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00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</p:spTree>
    <p:extLst>
      <p:ext uri="{BB962C8B-B14F-4D97-AF65-F5344CB8AC3E}">
        <p14:creationId xmlns:p14="http://schemas.microsoft.com/office/powerpoint/2010/main" val="32368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0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46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4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1265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3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202190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7346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36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5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9FC525C6-6621-6911-B6BE-9485E7CBA9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32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28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888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856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4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9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MSIPCMContentMarking" descr="{&quot;HashCode&quot;:1424004173,&quot;Placement&quot;:&quot;Footer&quot;,&quot;Top&quot;:382.997253,&quot;Left&quot;:0.0,&quot;SlideWidth&quot;:720,&quot;SlideHeight&quot;:405}">
            <a:extLst>
              <a:ext uri="{FF2B5EF4-FFF2-40B4-BE49-F238E27FC236}">
                <a16:creationId xmlns:a16="http://schemas.microsoft.com/office/drawing/2014/main" id="{D3236307-FA60-36E4-770A-CF950723DA97}"/>
              </a:ext>
            </a:extLst>
          </p:cNvPr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10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</a:p>
        </p:txBody>
      </p:sp>
    </p:spTree>
    <p:extLst>
      <p:ext uri="{BB962C8B-B14F-4D97-AF65-F5344CB8AC3E}">
        <p14:creationId xmlns:p14="http://schemas.microsoft.com/office/powerpoint/2010/main" val="42398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  <p:sp>
        <p:nvSpPr>
          <p:cNvPr id="3" name="MSIPCMContentMarking" descr="{&quot;HashCode&quot;:1424004173,&quot;Placement&quot;:&quot;Footer&quot;,&quot;Top&quot;:382.997253,&quot;Left&quot;:0.0,&quot;SlideWidth&quot;:720,&quot;SlideHeight&quot;:405}">
            <a:extLst>
              <a:ext uri="{FF2B5EF4-FFF2-40B4-BE49-F238E27FC236}">
                <a16:creationId xmlns:a16="http://schemas.microsoft.com/office/drawing/2014/main" id="{2B597F65-ED9D-89A5-11C6-45218CD07FA1}"/>
              </a:ext>
            </a:extLst>
          </p:cNvPr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10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</a:p>
        </p:txBody>
      </p:sp>
    </p:spTree>
    <p:extLst>
      <p:ext uri="{BB962C8B-B14F-4D97-AF65-F5344CB8AC3E}">
        <p14:creationId xmlns:p14="http://schemas.microsoft.com/office/powerpoint/2010/main" val="172367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A2_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A9_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9_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31_0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C6_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A_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C4_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0_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9_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F_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B_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D_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C_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B4_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2_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C1_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3BB936-EC3A-B51F-6345-D3F2D20C1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CONCRETE PHYSICAL &amp; MECHANICAL PROPERTIES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1ECA-20BC-1DE4-42F9-B100836AD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Cement Manufacture</a:t>
            </a:r>
          </a:p>
        </p:txBody>
      </p:sp>
      <p:pic>
        <p:nvPicPr>
          <p:cNvPr id="660485" name="Picture 5">
            <a:extLst>
              <a:ext uri="{FF2B5EF4-FFF2-40B4-BE49-F238E27FC236}">
                <a16:creationId xmlns:a16="http://schemas.microsoft.com/office/drawing/2014/main" id="{F68640FB-F17C-C1DA-7AA7-B6E951F6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154958"/>
            <a:ext cx="3543300" cy="350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2AB13-8790-FFC0-00BB-3E31759F1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9" name="Rectangle 5">
            <a:extLst>
              <a:ext uri="{FF2B5EF4-FFF2-40B4-BE49-F238E27FC236}">
                <a16:creationId xmlns:a16="http://schemas.microsoft.com/office/drawing/2014/main" id="{19F795B8-3D15-A429-98D7-231351A3D2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en-US" dirty="0">
                <a:solidFill>
                  <a:srgbClr val="000514"/>
                </a:solidFill>
              </a:rPr>
              <a:t>Type </a:t>
            </a:r>
            <a:r>
              <a:rPr lang="ja-JP" altLang="en-US" dirty="0">
                <a:solidFill>
                  <a:srgbClr val="000514"/>
                </a:solidFill>
              </a:rPr>
              <a:t>“</a:t>
            </a:r>
            <a:r>
              <a:rPr lang="en-US" altLang="ja-JP" dirty="0">
                <a:solidFill>
                  <a:srgbClr val="000514"/>
                </a:solidFill>
              </a:rPr>
              <a:t>GU</a:t>
            </a:r>
            <a:r>
              <a:rPr lang="ja-JP" altLang="en-US" dirty="0">
                <a:solidFill>
                  <a:srgbClr val="000514"/>
                </a:solidFill>
              </a:rPr>
              <a:t>”</a:t>
            </a:r>
            <a:r>
              <a:rPr lang="en-US" altLang="ja-JP" dirty="0">
                <a:solidFill>
                  <a:srgbClr val="000514"/>
                </a:solidFill>
              </a:rPr>
              <a:t> – General use.</a:t>
            </a: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ja-JP" dirty="0">
                <a:solidFill>
                  <a:srgbClr val="000514"/>
                </a:solidFill>
              </a:rPr>
              <a:t>Type “GUL” – 1</a:t>
            </a:r>
            <a:r>
              <a:rPr lang="en-US" altLang="ja-JP" baseline="30000" dirty="0">
                <a:solidFill>
                  <a:srgbClr val="000514"/>
                </a:solidFill>
              </a:rPr>
              <a:t>st</a:t>
            </a:r>
            <a:r>
              <a:rPr lang="en-US" altLang="ja-JP" dirty="0">
                <a:solidFill>
                  <a:srgbClr val="000514"/>
                </a:solidFill>
              </a:rPr>
              <a:t> test project in Alberta in 2022 – 15% limestone added </a:t>
            </a: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en-US" dirty="0">
                <a:solidFill>
                  <a:srgbClr val="000514"/>
                </a:solidFill>
              </a:rPr>
              <a:t>Type </a:t>
            </a:r>
            <a:r>
              <a:rPr lang="ja-JP" altLang="en-US" dirty="0">
                <a:solidFill>
                  <a:srgbClr val="000514"/>
                </a:solidFill>
              </a:rPr>
              <a:t>“</a:t>
            </a:r>
            <a:r>
              <a:rPr lang="en-US" altLang="ja-JP" dirty="0">
                <a:solidFill>
                  <a:srgbClr val="000514"/>
                </a:solidFill>
              </a:rPr>
              <a:t>HE</a:t>
            </a:r>
            <a:r>
              <a:rPr lang="ja-JP" altLang="en-US" dirty="0">
                <a:solidFill>
                  <a:srgbClr val="000514"/>
                </a:solidFill>
              </a:rPr>
              <a:t>”</a:t>
            </a:r>
            <a:r>
              <a:rPr lang="en-US" altLang="ja-JP" dirty="0">
                <a:solidFill>
                  <a:srgbClr val="000514"/>
                </a:solidFill>
              </a:rPr>
              <a:t> – High early strength.</a:t>
            </a: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en-US" dirty="0">
                <a:solidFill>
                  <a:srgbClr val="000514"/>
                </a:solidFill>
              </a:rPr>
              <a:t>Type </a:t>
            </a:r>
            <a:r>
              <a:rPr lang="ja-JP" altLang="en-US" dirty="0">
                <a:solidFill>
                  <a:srgbClr val="000514"/>
                </a:solidFill>
              </a:rPr>
              <a:t>“</a:t>
            </a:r>
            <a:r>
              <a:rPr lang="en-US" altLang="ja-JP" dirty="0">
                <a:solidFill>
                  <a:srgbClr val="000514"/>
                </a:solidFill>
              </a:rPr>
              <a:t>MS</a:t>
            </a:r>
            <a:r>
              <a:rPr lang="ja-JP" altLang="en-US" dirty="0">
                <a:solidFill>
                  <a:srgbClr val="000514"/>
                </a:solidFill>
              </a:rPr>
              <a:t>”</a:t>
            </a:r>
            <a:r>
              <a:rPr lang="en-US" altLang="ja-JP" dirty="0">
                <a:solidFill>
                  <a:srgbClr val="000514"/>
                </a:solidFill>
              </a:rPr>
              <a:t> – Moderate sulfate resistance.</a:t>
            </a: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en-US" dirty="0">
                <a:solidFill>
                  <a:srgbClr val="000514"/>
                </a:solidFill>
              </a:rPr>
              <a:t>Type </a:t>
            </a:r>
            <a:r>
              <a:rPr lang="ja-JP" altLang="en-US" dirty="0">
                <a:solidFill>
                  <a:srgbClr val="000514"/>
                </a:solidFill>
              </a:rPr>
              <a:t>“</a:t>
            </a:r>
            <a:r>
              <a:rPr lang="en-US" altLang="ja-JP" dirty="0">
                <a:solidFill>
                  <a:srgbClr val="000514"/>
                </a:solidFill>
              </a:rPr>
              <a:t>HS</a:t>
            </a:r>
            <a:r>
              <a:rPr lang="ja-JP" altLang="en-US" dirty="0">
                <a:solidFill>
                  <a:srgbClr val="000514"/>
                </a:solidFill>
              </a:rPr>
              <a:t>”</a:t>
            </a:r>
            <a:r>
              <a:rPr lang="en-US" altLang="ja-JP" dirty="0">
                <a:solidFill>
                  <a:srgbClr val="000514"/>
                </a:solidFill>
              </a:rPr>
              <a:t> – High sulfate resistance.</a:t>
            </a: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en-US" dirty="0">
                <a:solidFill>
                  <a:srgbClr val="000514"/>
                </a:solidFill>
              </a:rPr>
              <a:t>Type </a:t>
            </a:r>
            <a:r>
              <a:rPr lang="ja-JP" altLang="en-US" dirty="0">
                <a:solidFill>
                  <a:srgbClr val="000514"/>
                </a:solidFill>
              </a:rPr>
              <a:t>“</a:t>
            </a:r>
            <a:r>
              <a:rPr lang="en-US" altLang="ja-JP" dirty="0">
                <a:solidFill>
                  <a:srgbClr val="000514"/>
                </a:solidFill>
              </a:rPr>
              <a:t>MH</a:t>
            </a:r>
            <a:r>
              <a:rPr lang="ja-JP" altLang="en-US" dirty="0">
                <a:solidFill>
                  <a:srgbClr val="000514"/>
                </a:solidFill>
              </a:rPr>
              <a:t>”</a:t>
            </a:r>
            <a:r>
              <a:rPr lang="en-US" altLang="ja-JP" dirty="0">
                <a:solidFill>
                  <a:srgbClr val="000514"/>
                </a:solidFill>
              </a:rPr>
              <a:t> – Moderate heat of hydration.</a:t>
            </a:r>
          </a:p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en-US" dirty="0">
                <a:solidFill>
                  <a:srgbClr val="000514"/>
                </a:solidFill>
              </a:rPr>
              <a:t>Type </a:t>
            </a:r>
            <a:r>
              <a:rPr lang="ja-JP" altLang="en-US" dirty="0">
                <a:solidFill>
                  <a:srgbClr val="000514"/>
                </a:solidFill>
              </a:rPr>
              <a:t>“</a:t>
            </a:r>
            <a:r>
              <a:rPr lang="en-US" altLang="ja-JP" dirty="0">
                <a:solidFill>
                  <a:srgbClr val="000514"/>
                </a:solidFill>
              </a:rPr>
              <a:t>LH</a:t>
            </a:r>
            <a:r>
              <a:rPr lang="ja-JP" altLang="en-US" dirty="0">
                <a:solidFill>
                  <a:srgbClr val="000514"/>
                </a:solidFill>
              </a:rPr>
              <a:t>”</a:t>
            </a:r>
            <a:r>
              <a:rPr lang="en-US" altLang="ja-JP" dirty="0">
                <a:solidFill>
                  <a:srgbClr val="000514"/>
                </a:solidFill>
              </a:rPr>
              <a:t> – Low heat of hydration.</a:t>
            </a:r>
          </a:p>
          <a:p>
            <a:pPr>
              <a:spcBef>
                <a:spcPct val="10000"/>
              </a:spcBef>
            </a:pPr>
            <a:endParaRPr lang="en-US" alt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1DBD7-D66C-730D-7173-88329115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425D3-4DFC-1B9A-C06E-CEAE2A614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61" name="Rectangle 9">
            <a:extLst>
              <a:ext uri="{FF2B5EF4-FFF2-40B4-BE49-F238E27FC236}">
                <a16:creationId xmlns:a16="http://schemas.microsoft.com/office/drawing/2014/main" id="{5D87588F-89F6-6F72-E193-B4B66C4973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Potable water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Impurities cause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00" dirty="0">
                <a:solidFill>
                  <a:srgbClr val="000514"/>
                </a:solidFill>
              </a:rPr>
              <a:t>abnormal set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00" dirty="0">
                <a:solidFill>
                  <a:srgbClr val="000514"/>
                </a:solidFill>
              </a:rPr>
              <a:t>decreased strength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00" dirty="0">
                <a:solidFill>
                  <a:srgbClr val="000514"/>
                </a:solidFill>
              </a:rPr>
              <a:t>volume change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00" dirty="0">
                <a:solidFill>
                  <a:srgbClr val="000514"/>
                </a:solidFill>
              </a:rPr>
              <a:t>efflorescence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00" dirty="0">
                <a:solidFill>
                  <a:srgbClr val="000514"/>
                </a:solidFill>
              </a:rPr>
              <a:t>corrosion of reinforcement</a:t>
            </a:r>
          </a:p>
          <a:p>
            <a:pPr lvl="3">
              <a:spcBef>
                <a:spcPct val="10000"/>
              </a:spcBef>
              <a:buFont typeface="Wingdings" charset="0"/>
              <a:buChar char="Ø"/>
              <a:defRPr/>
            </a:pPr>
            <a:endParaRPr lang="en-US" sz="1800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17A57-DB01-D1B9-59B1-5E627A54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11A34-334B-6CDC-50C0-04023E764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3DB3F-CAA4-8B79-016B-117680C4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20787" y="1264361"/>
            <a:ext cx="3929312" cy="26147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5E02-C69F-798B-5751-8E1E0A8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 </a:t>
            </a:r>
          </a:p>
        </p:txBody>
      </p:sp>
      <p:pic>
        <p:nvPicPr>
          <p:cNvPr id="664581" name="Picture 5">
            <a:extLst>
              <a:ext uri="{FF2B5EF4-FFF2-40B4-BE49-F238E27FC236}">
                <a16:creationId xmlns:a16="http://schemas.microsoft.com/office/drawing/2014/main" id="{BF347A28-49AE-5100-1855-5F1FFB7D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029200" y="819151"/>
            <a:ext cx="3133725" cy="17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4580" name="Picture 4">
            <a:extLst>
              <a:ext uri="{FF2B5EF4-FFF2-40B4-BE49-F238E27FC236}">
                <a16:creationId xmlns:a16="http://schemas.microsoft.com/office/drawing/2014/main" id="{E6323313-F889-14D3-1267-6D769C82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04397" y="1532040"/>
            <a:ext cx="3989630" cy="22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DC483-4058-33A3-1EE2-B03668F51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A picture containing outdoor, rock, rocky, nature&#10;&#10;Description automatically generated">
            <a:extLst>
              <a:ext uri="{FF2B5EF4-FFF2-40B4-BE49-F238E27FC236}">
                <a16:creationId xmlns:a16="http://schemas.microsoft.com/office/drawing/2014/main" id="{577DD156-3C15-5880-CFB9-DE67BE58C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585853"/>
            <a:ext cx="3133725" cy="17627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31" name="Rectangle 7">
            <a:extLst>
              <a:ext uri="{FF2B5EF4-FFF2-40B4-BE49-F238E27FC236}">
                <a16:creationId xmlns:a16="http://schemas.microsoft.com/office/drawing/2014/main" id="{54E9C745-6690-6367-3C79-3E04FFF93D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numCol="2"/>
          <a:lstStyle/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Clean &amp; sound.</a:t>
            </a: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Abrasion resistance</a:t>
            </a: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Freeze &amp; thaw resistance</a:t>
            </a: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Wetting &amp; drying properties</a:t>
            </a: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Chemical stability</a:t>
            </a: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Alkali aggregate reactivity</a:t>
            </a: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Shape and surface texture</a:t>
            </a:r>
          </a:p>
          <a:p>
            <a:pPr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514"/>
                </a:solidFill>
              </a:rPr>
              <a:t>Aggregate grading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9FE88-2386-D593-B352-D7E7D737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Aggregate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A0CFA-7C0A-5A9A-3F22-839323410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BB44-BB7A-FFB4-C21A-72BAC332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Limits</a:t>
            </a:r>
          </a:p>
        </p:txBody>
      </p:sp>
      <p:sp>
        <p:nvSpPr>
          <p:cNvPr id="646148" name="Text Box 4">
            <a:extLst>
              <a:ext uri="{FF2B5EF4-FFF2-40B4-BE49-F238E27FC236}">
                <a16:creationId xmlns:a16="http://schemas.microsoft.com/office/drawing/2014/main" id="{1C50B43A-CEEA-A69A-5B6F-27610BB78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160</a:t>
            </a:r>
          </a:p>
        </p:txBody>
      </p:sp>
      <p:sp>
        <p:nvSpPr>
          <p:cNvPr id="646153" name="Text Box 9">
            <a:extLst>
              <a:ext uri="{FF2B5EF4-FFF2-40B4-BE49-F238E27FC236}">
                <a16:creationId xmlns:a16="http://schemas.microsoft.com/office/drawing/2014/main" id="{58C9FE44-9C2A-8B31-E1B0-183CEAA7B54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26356" y="2318951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Percent Passing by Mass</a:t>
            </a:r>
          </a:p>
        </p:txBody>
      </p:sp>
      <p:sp>
        <p:nvSpPr>
          <p:cNvPr id="646154" name="Text Box 10">
            <a:extLst>
              <a:ext uri="{FF2B5EF4-FFF2-40B4-BE49-F238E27FC236}">
                <a16:creationId xmlns:a16="http://schemas.microsoft.com/office/drawing/2014/main" id="{8E340B30-D00F-6C32-7F82-806256E3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4114801"/>
            <a:ext cx="25587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Sieve sizes - nominal opening</a:t>
            </a:r>
          </a:p>
        </p:txBody>
      </p:sp>
      <p:sp>
        <p:nvSpPr>
          <p:cNvPr id="31749" name="Freeform 31">
            <a:extLst>
              <a:ext uri="{FF2B5EF4-FFF2-40B4-BE49-F238E27FC236}">
                <a16:creationId xmlns:a16="http://schemas.microsoft.com/office/drawing/2014/main" id="{142FD287-1E4A-6B54-782D-A307E5B74DF0}"/>
              </a:ext>
            </a:extLst>
          </p:cNvPr>
          <p:cNvSpPr>
            <a:spLocks/>
          </p:cNvSpPr>
          <p:nvPr/>
        </p:nvSpPr>
        <p:spPr bwMode="auto">
          <a:xfrm>
            <a:off x="2956323" y="1239441"/>
            <a:ext cx="2316956" cy="2540794"/>
          </a:xfrm>
          <a:custGeom>
            <a:avLst/>
            <a:gdLst>
              <a:gd name="T0" fmla="*/ 40017682 w 7783"/>
              <a:gd name="T1" fmla="*/ 1162307138 h 8537"/>
              <a:gd name="T2" fmla="*/ 81138421 w 7783"/>
              <a:gd name="T3" fmla="*/ 1099947918 h 8537"/>
              <a:gd name="T4" fmla="*/ 112805970 w 7783"/>
              <a:gd name="T5" fmla="*/ 1050186417 h 8537"/>
              <a:gd name="T6" fmla="*/ 143213280 w 7783"/>
              <a:gd name="T7" fmla="*/ 1000267771 h 8537"/>
              <a:gd name="T8" fmla="*/ 172202373 w 7783"/>
              <a:gd name="T9" fmla="*/ 948459031 h 8537"/>
              <a:gd name="T10" fmla="*/ 201034283 w 7783"/>
              <a:gd name="T11" fmla="*/ 893816142 h 8537"/>
              <a:gd name="T12" fmla="*/ 233174174 w 7783"/>
              <a:gd name="T13" fmla="*/ 828464835 h 8537"/>
              <a:gd name="T14" fmla="*/ 273822174 w 7783"/>
              <a:gd name="T15" fmla="*/ 743272103 h 8537"/>
              <a:gd name="T16" fmla="*/ 313997833 w 7783"/>
              <a:gd name="T17" fmla="*/ 658394056 h 8537"/>
              <a:gd name="T18" fmla="*/ 354645436 w 7783"/>
              <a:gd name="T19" fmla="*/ 576350555 h 8537"/>
              <a:gd name="T20" fmla="*/ 396238914 w 7783"/>
              <a:gd name="T21" fmla="*/ 496669374 h 8537"/>
              <a:gd name="T22" fmla="*/ 444921887 w 7783"/>
              <a:gd name="T23" fmla="*/ 407067480 h 8537"/>
              <a:gd name="T24" fmla="*/ 498804193 w 7783"/>
              <a:gd name="T25" fmla="*/ 311008790 h 8537"/>
              <a:gd name="T26" fmla="*/ 594909899 w 7783"/>
              <a:gd name="T27" fmla="*/ 141725715 h 8537"/>
              <a:gd name="T28" fmla="*/ 660608296 w 7783"/>
              <a:gd name="T29" fmla="*/ 98892840 h 8537"/>
              <a:gd name="T30" fmla="*/ 711496986 w 7783"/>
              <a:gd name="T31" fmla="*/ 66610840 h 8537"/>
              <a:gd name="T32" fmla="*/ 772626368 w 7783"/>
              <a:gd name="T33" fmla="*/ 27715297 h 8537"/>
              <a:gd name="T34" fmla="*/ 1021555725 w 7783"/>
              <a:gd name="T35" fmla="*/ 70705317 h 8537"/>
              <a:gd name="T36" fmla="*/ 776565064 w 7783"/>
              <a:gd name="T37" fmla="*/ 342031256 h 8537"/>
              <a:gd name="T38" fmla="*/ 735287143 w 7783"/>
              <a:gd name="T39" fmla="*/ 430530760 h 8537"/>
              <a:gd name="T40" fmla="*/ 701098716 w 7783"/>
              <a:gd name="T41" fmla="*/ 502023384 h 8537"/>
              <a:gd name="T42" fmla="*/ 670691407 w 7783"/>
              <a:gd name="T43" fmla="*/ 562335762 h 8537"/>
              <a:gd name="T44" fmla="*/ 639811358 w 7783"/>
              <a:gd name="T45" fmla="*/ 620758046 h 8537"/>
              <a:gd name="T46" fmla="*/ 607986229 w 7783"/>
              <a:gd name="T47" fmla="*/ 678865645 h 8537"/>
              <a:gd name="T48" fmla="*/ 566865887 w 7783"/>
              <a:gd name="T49" fmla="*/ 751303119 h 8537"/>
              <a:gd name="T50" fmla="*/ 524169749 w 7783"/>
              <a:gd name="T51" fmla="*/ 824055674 h 8537"/>
              <a:gd name="T52" fmla="*/ 486514968 w 7783"/>
              <a:gd name="T53" fmla="*/ 886729578 h 8537"/>
              <a:gd name="T54" fmla="*/ 460204331 w 7783"/>
              <a:gd name="T55" fmla="*/ 929719995 h 8537"/>
              <a:gd name="T56" fmla="*/ 438147154 w 7783"/>
              <a:gd name="T57" fmla="*/ 963419069 h 8537"/>
              <a:gd name="T58" fmla="*/ 416247556 w 7783"/>
              <a:gd name="T59" fmla="*/ 994126056 h 8537"/>
              <a:gd name="T60" fmla="*/ 395923754 w 7783"/>
              <a:gd name="T61" fmla="*/ 1020424278 h 8537"/>
              <a:gd name="T62" fmla="*/ 374024157 w 7783"/>
              <a:gd name="T63" fmla="*/ 1045777255 h 8537"/>
              <a:gd name="T64" fmla="*/ 350549160 w 7783"/>
              <a:gd name="T65" fmla="*/ 1070342924 h 8537"/>
              <a:gd name="T66" fmla="*/ 322505544 w 7783"/>
              <a:gd name="T67" fmla="*/ 1098530844 h 8537"/>
              <a:gd name="T68" fmla="*/ 296036931 w 7783"/>
              <a:gd name="T69" fmla="*/ 1125931059 h 8537"/>
              <a:gd name="T70" fmla="*/ 277130950 w 7783"/>
              <a:gd name="T71" fmla="*/ 1147347497 h 8537"/>
              <a:gd name="T72" fmla="*/ 259170048 w 7783"/>
              <a:gd name="T73" fmla="*/ 1169708386 h 8537"/>
              <a:gd name="T74" fmla="*/ 243887604 w 7783"/>
              <a:gd name="T75" fmla="*/ 1190179976 h 8537"/>
              <a:gd name="T76" fmla="*/ 230496115 w 7783"/>
              <a:gd name="T77" fmla="*/ 1206242006 h 8537"/>
              <a:gd name="T78" fmla="*/ 221200505 w 7783"/>
              <a:gd name="T79" fmla="*/ 1216005575 h 8537"/>
              <a:gd name="T80" fmla="*/ 210802235 w 7783"/>
              <a:gd name="T81" fmla="*/ 1224981439 h 8537"/>
              <a:gd name="T82" fmla="*/ 200088805 w 7783"/>
              <a:gd name="T83" fmla="*/ 1232225147 h 8537"/>
              <a:gd name="T84" fmla="*/ 188902637 w 7783"/>
              <a:gd name="T85" fmla="*/ 1238681547 h 8537"/>
              <a:gd name="T86" fmla="*/ 175983490 w 7783"/>
              <a:gd name="T87" fmla="*/ 1245295488 h 8537"/>
              <a:gd name="T88" fmla="*/ 154556631 w 7783"/>
              <a:gd name="T89" fmla="*/ 1256003508 h 8537"/>
              <a:gd name="T90" fmla="*/ 122731502 w 7783"/>
              <a:gd name="T91" fmla="*/ 1272538162 h 8537"/>
              <a:gd name="T92" fmla="*/ 91536691 w 7783"/>
              <a:gd name="T93" fmla="*/ 1290017664 h 8537"/>
              <a:gd name="T94" fmla="*/ 60026721 w 7783"/>
              <a:gd name="T95" fmla="*/ 1308284474 h 8537"/>
              <a:gd name="T96" fmla="*/ 25050396 w 7783"/>
              <a:gd name="T97" fmla="*/ 1329071145 h 8537"/>
              <a:gd name="T98" fmla="*/ 0 w 7783"/>
              <a:gd name="T99" fmla="*/ 1221989352 h 853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783" h="8537">
                <a:moveTo>
                  <a:pt x="0" y="7760"/>
                </a:moveTo>
                <a:lnTo>
                  <a:pt x="130" y="7568"/>
                </a:lnTo>
                <a:lnTo>
                  <a:pt x="254" y="7381"/>
                </a:lnTo>
                <a:lnTo>
                  <a:pt x="374" y="7199"/>
                </a:lnTo>
                <a:lnTo>
                  <a:pt x="445" y="7092"/>
                </a:lnTo>
                <a:lnTo>
                  <a:pt x="515" y="6985"/>
                </a:lnTo>
                <a:lnTo>
                  <a:pt x="583" y="6880"/>
                </a:lnTo>
                <a:lnTo>
                  <a:pt x="650" y="6774"/>
                </a:lnTo>
                <a:lnTo>
                  <a:pt x="716" y="6669"/>
                </a:lnTo>
                <a:lnTo>
                  <a:pt x="781" y="6563"/>
                </a:lnTo>
                <a:lnTo>
                  <a:pt x="845" y="6457"/>
                </a:lnTo>
                <a:lnTo>
                  <a:pt x="909" y="6352"/>
                </a:lnTo>
                <a:lnTo>
                  <a:pt x="971" y="6243"/>
                </a:lnTo>
                <a:lnTo>
                  <a:pt x="1031" y="6135"/>
                </a:lnTo>
                <a:lnTo>
                  <a:pt x="1093" y="6023"/>
                </a:lnTo>
                <a:lnTo>
                  <a:pt x="1154" y="5908"/>
                </a:lnTo>
                <a:lnTo>
                  <a:pt x="1215" y="5792"/>
                </a:lnTo>
                <a:lnTo>
                  <a:pt x="1276" y="5676"/>
                </a:lnTo>
                <a:lnTo>
                  <a:pt x="1335" y="5558"/>
                </a:lnTo>
                <a:lnTo>
                  <a:pt x="1393" y="5439"/>
                </a:lnTo>
                <a:lnTo>
                  <a:pt x="1480" y="5261"/>
                </a:lnTo>
                <a:lnTo>
                  <a:pt x="1566" y="5080"/>
                </a:lnTo>
                <a:lnTo>
                  <a:pt x="1652" y="4901"/>
                </a:lnTo>
                <a:lnTo>
                  <a:pt x="1738" y="4720"/>
                </a:lnTo>
                <a:lnTo>
                  <a:pt x="1822" y="4539"/>
                </a:lnTo>
                <a:lnTo>
                  <a:pt x="1908" y="4359"/>
                </a:lnTo>
                <a:lnTo>
                  <a:pt x="1993" y="4181"/>
                </a:lnTo>
                <a:lnTo>
                  <a:pt x="2078" y="4006"/>
                </a:lnTo>
                <a:lnTo>
                  <a:pt x="2164" y="3831"/>
                </a:lnTo>
                <a:lnTo>
                  <a:pt x="2251" y="3660"/>
                </a:lnTo>
                <a:lnTo>
                  <a:pt x="2338" y="3491"/>
                </a:lnTo>
                <a:lnTo>
                  <a:pt x="2426" y="3322"/>
                </a:lnTo>
                <a:lnTo>
                  <a:pt x="2515" y="3154"/>
                </a:lnTo>
                <a:lnTo>
                  <a:pt x="2605" y="2986"/>
                </a:lnTo>
                <a:lnTo>
                  <a:pt x="2713" y="2786"/>
                </a:lnTo>
                <a:lnTo>
                  <a:pt x="2824" y="2585"/>
                </a:lnTo>
                <a:lnTo>
                  <a:pt x="2937" y="2383"/>
                </a:lnTo>
                <a:lnTo>
                  <a:pt x="3051" y="2180"/>
                </a:lnTo>
                <a:lnTo>
                  <a:pt x="3166" y="1975"/>
                </a:lnTo>
                <a:lnTo>
                  <a:pt x="3364" y="1627"/>
                </a:lnTo>
                <a:lnTo>
                  <a:pt x="3566" y="1270"/>
                </a:lnTo>
                <a:lnTo>
                  <a:pt x="3776" y="900"/>
                </a:lnTo>
                <a:lnTo>
                  <a:pt x="3991" y="759"/>
                </a:lnTo>
                <a:lnTo>
                  <a:pt x="4094" y="693"/>
                </a:lnTo>
                <a:lnTo>
                  <a:pt x="4193" y="628"/>
                </a:lnTo>
                <a:lnTo>
                  <a:pt x="4292" y="565"/>
                </a:lnTo>
                <a:lnTo>
                  <a:pt x="4389" y="503"/>
                </a:lnTo>
                <a:lnTo>
                  <a:pt x="4516" y="423"/>
                </a:lnTo>
                <a:lnTo>
                  <a:pt x="4642" y="342"/>
                </a:lnTo>
                <a:lnTo>
                  <a:pt x="4772" y="260"/>
                </a:lnTo>
                <a:lnTo>
                  <a:pt x="4904" y="176"/>
                </a:lnTo>
                <a:lnTo>
                  <a:pt x="5184" y="0"/>
                </a:lnTo>
                <a:lnTo>
                  <a:pt x="7783" y="0"/>
                </a:lnTo>
                <a:lnTo>
                  <a:pt x="6484" y="449"/>
                </a:lnTo>
                <a:lnTo>
                  <a:pt x="5148" y="1694"/>
                </a:lnTo>
                <a:lnTo>
                  <a:pt x="5037" y="1937"/>
                </a:lnTo>
                <a:lnTo>
                  <a:pt x="4929" y="2172"/>
                </a:lnTo>
                <a:lnTo>
                  <a:pt x="4823" y="2402"/>
                </a:lnTo>
                <a:lnTo>
                  <a:pt x="4745" y="2569"/>
                </a:lnTo>
                <a:lnTo>
                  <a:pt x="4667" y="2734"/>
                </a:lnTo>
                <a:lnTo>
                  <a:pt x="4590" y="2898"/>
                </a:lnTo>
                <a:lnTo>
                  <a:pt x="4512" y="3059"/>
                </a:lnTo>
                <a:lnTo>
                  <a:pt x="4450" y="3188"/>
                </a:lnTo>
                <a:lnTo>
                  <a:pt x="4386" y="3316"/>
                </a:lnTo>
                <a:lnTo>
                  <a:pt x="4322" y="3443"/>
                </a:lnTo>
                <a:lnTo>
                  <a:pt x="4257" y="3571"/>
                </a:lnTo>
                <a:lnTo>
                  <a:pt x="4191" y="3698"/>
                </a:lnTo>
                <a:lnTo>
                  <a:pt x="4126" y="3819"/>
                </a:lnTo>
                <a:lnTo>
                  <a:pt x="4061" y="3942"/>
                </a:lnTo>
                <a:lnTo>
                  <a:pt x="3995" y="4065"/>
                </a:lnTo>
                <a:lnTo>
                  <a:pt x="3928" y="4188"/>
                </a:lnTo>
                <a:lnTo>
                  <a:pt x="3859" y="4311"/>
                </a:lnTo>
                <a:lnTo>
                  <a:pt x="3774" y="4464"/>
                </a:lnTo>
                <a:lnTo>
                  <a:pt x="3686" y="4618"/>
                </a:lnTo>
                <a:lnTo>
                  <a:pt x="3598" y="4771"/>
                </a:lnTo>
                <a:lnTo>
                  <a:pt x="3508" y="4926"/>
                </a:lnTo>
                <a:lnTo>
                  <a:pt x="3418" y="5079"/>
                </a:lnTo>
                <a:lnTo>
                  <a:pt x="3327" y="5233"/>
                </a:lnTo>
                <a:lnTo>
                  <a:pt x="3235" y="5387"/>
                </a:lnTo>
                <a:lnTo>
                  <a:pt x="3144" y="5540"/>
                </a:lnTo>
                <a:lnTo>
                  <a:pt x="3088" y="5631"/>
                </a:lnTo>
                <a:lnTo>
                  <a:pt x="3033" y="5723"/>
                </a:lnTo>
                <a:lnTo>
                  <a:pt x="2978" y="5814"/>
                </a:lnTo>
                <a:lnTo>
                  <a:pt x="2921" y="5904"/>
                </a:lnTo>
                <a:lnTo>
                  <a:pt x="2875" y="5975"/>
                </a:lnTo>
                <a:lnTo>
                  <a:pt x="2827" y="6047"/>
                </a:lnTo>
                <a:lnTo>
                  <a:pt x="2781" y="6118"/>
                </a:lnTo>
                <a:lnTo>
                  <a:pt x="2732" y="6188"/>
                </a:lnTo>
                <a:lnTo>
                  <a:pt x="2683" y="6257"/>
                </a:lnTo>
                <a:lnTo>
                  <a:pt x="2642" y="6313"/>
                </a:lnTo>
                <a:lnTo>
                  <a:pt x="2600" y="6369"/>
                </a:lnTo>
                <a:lnTo>
                  <a:pt x="2556" y="6424"/>
                </a:lnTo>
                <a:lnTo>
                  <a:pt x="2513" y="6480"/>
                </a:lnTo>
                <a:lnTo>
                  <a:pt x="2468" y="6534"/>
                </a:lnTo>
                <a:lnTo>
                  <a:pt x="2422" y="6587"/>
                </a:lnTo>
                <a:lnTo>
                  <a:pt x="2374" y="6641"/>
                </a:lnTo>
                <a:lnTo>
                  <a:pt x="2325" y="6694"/>
                </a:lnTo>
                <a:lnTo>
                  <a:pt x="2275" y="6745"/>
                </a:lnTo>
                <a:lnTo>
                  <a:pt x="2225" y="6797"/>
                </a:lnTo>
                <a:lnTo>
                  <a:pt x="2175" y="6848"/>
                </a:lnTo>
                <a:lnTo>
                  <a:pt x="2111" y="6913"/>
                </a:lnTo>
                <a:lnTo>
                  <a:pt x="2047" y="6976"/>
                </a:lnTo>
                <a:lnTo>
                  <a:pt x="1983" y="7041"/>
                </a:lnTo>
                <a:lnTo>
                  <a:pt x="1921" y="7107"/>
                </a:lnTo>
                <a:lnTo>
                  <a:pt x="1879" y="7150"/>
                </a:lnTo>
                <a:lnTo>
                  <a:pt x="1838" y="7195"/>
                </a:lnTo>
                <a:lnTo>
                  <a:pt x="1798" y="7240"/>
                </a:lnTo>
                <a:lnTo>
                  <a:pt x="1759" y="7286"/>
                </a:lnTo>
                <a:lnTo>
                  <a:pt x="1719" y="7334"/>
                </a:lnTo>
                <a:lnTo>
                  <a:pt x="1681" y="7381"/>
                </a:lnTo>
                <a:lnTo>
                  <a:pt x="1645" y="7428"/>
                </a:lnTo>
                <a:lnTo>
                  <a:pt x="1610" y="7475"/>
                </a:lnTo>
                <a:lnTo>
                  <a:pt x="1574" y="7523"/>
                </a:lnTo>
                <a:lnTo>
                  <a:pt x="1548" y="7558"/>
                </a:lnTo>
                <a:lnTo>
                  <a:pt x="1520" y="7593"/>
                </a:lnTo>
                <a:lnTo>
                  <a:pt x="1492" y="7627"/>
                </a:lnTo>
                <a:lnTo>
                  <a:pt x="1463" y="7660"/>
                </a:lnTo>
                <a:lnTo>
                  <a:pt x="1445" y="7681"/>
                </a:lnTo>
                <a:lnTo>
                  <a:pt x="1424" y="7702"/>
                </a:lnTo>
                <a:lnTo>
                  <a:pt x="1404" y="7722"/>
                </a:lnTo>
                <a:lnTo>
                  <a:pt x="1383" y="7742"/>
                </a:lnTo>
                <a:lnTo>
                  <a:pt x="1360" y="7760"/>
                </a:lnTo>
                <a:lnTo>
                  <a:pt x="1338" y="7779"/>
                </a:lnTo>
                <a:lnTo>
                  <a:pt x="1317" y="7795"/>
                </a:lnTo>
                <a:lnTo>
                  <a:pt x="1294" y="7809"/>
                </a:lnTo>
                <a:lnTo>
                  <a:pt x="1270" y="7825"/>
                </a:lnTo>
                <a:lnTo>
                  <a:pt x="1248" y="7838"/>
                </a:lnTo>
                <a:lnTo>
                  <a:pt x="1224" y="7853"/>
                </a:lnTo>
                <a:lnTo>
                  <a:pt x="1199" y="7866"/>
                </a:lnTo>
                <a:lnTo>
                  <a:pt x="1175" y="7879"/>
                </a:lnTo>
                <a:lnTo>
                  <a:pt x="1150" y="7891"/>
                </a:lnTo>
                <a:lnTo>
                  <a:pt x="1117" y="7908"/>
                </a:lnTo>
                <a:lnTo>
                  <a:pt x="1083" y="7924"/>
                </a:lnTo>
                <a:lnTo>
                  <a:pt x="1050" y="7941"/>
                </a:lnTo>
                <a:lnTo>
                  <a:pt x="981" y="7976"/>
                </a:lnTo>
                <a:lnTo>
                  <a:pt x="913" y="8010"/>
                </a:lnTo>
                <a:lnTo>
                  <a:pt x="845" y="8046"/>
                </a:lnTo>
                <a:lnTo>
                  <a:pt x="779" y="8081"/>
                </a:lnTo>
                <a:lnTo>
                  <a:pt x="712" y="8118"/>
                </a:lnTo>
                <a:lnTo>
                  <a:pt x="646" y="8155"/>
                </a:lnTo>
                <a:lnTo>
                  <a:pt x="581" y="8192"/>
                </a:lnTo>
                <a:lnTo>
                  <a:pt x="518" y="8229"/>
                </a:lnTo>
                <a:lnTo>
                  <a:pt x="453" y="8266"/>
                </a:lnTo>
                <a:lnTo>
                  <a:pt x="381" y="8308"/>
                </a:lnTo>
                <a:lnTo>
                  <a:pt x="308" y="8352"/>
                </a:lnTo>
                <a:lnTo>
                  <a:pt x="234" y="8395"/>
                </a:lnTo>
                <a:lnTo>
                  <a:pt x="159" y="8440"/>
                </a:lnTo>
                <a:lnTo>
                  <a:pt x="81" y="8488"/>
                </a:lnTo>
                <a:lnTo>
                  <a:pt x="0" y="8537"/>
                </a:lnTo>
                <a:lnTo>
                  <a:pt x="0" y="77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1500"/>
          </a:p>
        </p:txBody>
      </p:sp>
      <p:sp>
        <p:nvSpPr>
          <p:cNvPr id="31750" name="Freeform 32">
            <a:extLst>
              <a:ext uri="{FF2B5EF4-FFF2-40B4-BE49-F238E27FC236}">
                <a16:creationId xmlns:a16="http://schemas.microsoft.com/office/drawing/2014/main" id="{426150AE-F795-1E0E-5E52-6A0FD515D7D7}"/>
              </a:ext>
            </a:extLst>
          </p:cNvPr>
          <p:cNvSpPr>
            <a:spLocks/>
          </p:cNvSpPr>
          <p:nvPr/>
        </p:nvSpPr>
        <p:spPr bwMode="auto">
          <a:xfrm>
            <a:off x="4488656" y="1239442"/>
            <a:ext cx="1638300" cy="2591990"/>
          </a:xfrm>
          <a:custGeom>
            <a:avLst/>
            <a:gdLst>
              <a:gd name="T0" fmla="*/ 404148541 w 5502"/>
              <a:gd name="T1" fmla="*/ 969314660 h 8708"/>
              <a:gd name="T2" fmla="*/ 614734706 w 5502"/>
              <a:gd name="T3" fmla="*/ 360854573 h 8708"/>
              <a:gd name="T4" fmla="*/ 762743885 w 5502"/>
              <a:gd name="T5" fmla="*/ 53710673 h 8708"/>
              <a:gd name="T6" fmla="*/ 788594206 w 5502"/>
              <a:gd name="T7" fmla="*/ 0 h 8708"/>
              <a:gd name="T8" fmla="*/ 867248884 w 5502"/>
              <a:gd name="T9" fmla="*/ 0 h 8708"/>
              <a:gd name="T10" fmla="*/ 800258632 w 5502"/>
              <a:gd name="T11" fmla="*/ 53710673 h 8708"/>
              <a:gd name="T12" fmla="*/ 712777025 w 5502"/>
              <a:gd name="T13" fmla="*/ 415510602 h 8708"/>
              <a:gd name="T14" fmla="*/ 605434926 w 5502"/>
              <a:gd name="T15" fmla="*/ 906941000 h 8708"/>
              <a:gd name="T16" fmla="*/ 404936624 w 5502"/>
              <a:gd name="T17" fmla="*/ 1256297709 h 8708"/>
              <a:gd name="T18" fmla="*/ 210270932 w 5502"/>
              <a:gd name="T19" fmla="*/ 1371594642 h 8708"/>
              <a:gd name="T20" fmla="*/ 0 w 5502"/>
              <a:gd name="T21" fmla="*/ 1371594642 h 8708"/>
              <a:gd name="T22" fmla="*/ 210586165 w 5502"/>
              <a:gd name="T23" fmla="*/ 1299140359 h 8708"/>
              <a:gd name="T24" fmla="*/ 404148541 w 5502"/>
              <a:gd name="T25" fmla="*/ 969314660 h 87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502" h="8708">
                <a:moveTo>
                  <a:pt x="2564" y="6154"/>
                </a:moveTo>
                <a:lnTo>
                  <a:pt x="3900" y="2291"/>
                </a:lnTo>
                <a:lnTo>
                  <a:pt x="4839" y="341"/>
                </a:lnTo>
                <a:lnTo>
                  <a:pt x="5003" y="0"/>
                </a:lnTo>
                <a:lnTo>
                  <a:pt x="5502" y="0"/>
                </a:lnTo>
                <a:lnTo>
                  <a:pt x="5077" y="341"/>
                </a:lnTo>
                <a:lnTo>
                  <a:pt x="4522" y="2638"/>
                </a:lnTo>
                <a:lnTo>
                  <a:pt x="3841" y="5758"/>
                </a:lnTo>
                <a:lnTo>
                  <a:pt x="2569" y="7976"/>
                </a:lnTo>
                <a:lnTo>
                  <a:pt x="1334" y="8708"/>
                </a:lnTo>
                <a:lnTo>
                  <a:pt x="0" y="8708"/>
                </a:lnTo>
                <a:lnTo>
                  <a:pt x="1336" y="8248"/>
                </a:lnTo>
                <a:lnTo>
                  <a:pt x="2564" y="615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 sz="1500"/>
          </a:p>
        </p:txBody>
      </p:sp>
      <p:sp>
        <p:nvSpPr>
          <p:cNvPr id="31751" name="Rectangle 33">
            <a:extLst>
              <a:ext uri="{FF2B5EF4-FFF2-40B4-BE49-F238E27FC236}">
                <a16:creationId xmlns:a16="http://schemas.microsoft.com/office/drawing/2014/main" id="{15946277-2A9B-961E-1326-F9792244C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322" y="1239442"/>
            <a:ext cx="3170634" cy="259199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31752" name="Line 34">
            <a:extLst>
              <a:ext uri="{FF2B5EF4-FFF2-40B4-BE49-F238E27FC236}">
                <a16:creationId xmlns:a16="http://schemas.microsoft.com/office/drawing/2014/main" id="{C6BDB056-D801-0A05-B592-077A6BDCFA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4466" y="3795713"/>
            <a:ext cx="0" cy="35719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53" name="Line 35">
            <a:extLst>
              <a:ext uri="{FF2B5EF4-FFF2-40B4-BE49-F238E27FC236}">
                <a16:creationId xmlns:a16="http://schemas.microsoft.com/office/drawing/2014/main" id="{D236A1B6-99FB-E718-AC91-4FF670F570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416" y="3795713"/>
            <a:ext cx="0" cy="35719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54" name="Line 36">
            <a:extLst>
              <a:ext uri="{FF2B5EF4-FFF2-40B4-BE49-F238E27FC236}">
                <a16:creationId xmlns:a16="http://schemas.microsoft.com/office/drawing/2014/main" id="{E2609D59-BD28-98BB-E31A-813A3F5D5E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2654" y="3795713"/>
            <a:ext cx="0" cy="35719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55" name="Line 37">
            <a:extLst>
              <a:ext uri="{FF2B5EF4-FFF2-40B4-BE49-F238E27FC236}">
                <a16:creationId xmlns:a16="http://schemas.microsoft.com/office/drawing/2014/main" id="{0FE229DF-59A7-58E2-321B-44C21A231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6275" y="3795713"/>
            <a:ext cx="0" cy="35719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56" name="Line 38">
            <a:extLst>
              <a:ext uri="{FF2B5EF4-FFF2-40B4-BE49-F238E27FC236}">
                <a16:creationId xmlns:a16="http://schemas.microsoft.com/office/drawing/2014/main" id="{D6B160A6-3EDC-9FA3-A34F-5B9DFDE23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8991" y="3795713"/>
            <a:ext cx="0" cy="35719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57" name="Line 39">
            <a:extLst>
              <a:ext uri="{FF2B5EF4-FFF2-40B4-BE49-F238E27FC236}">
                <a16:creationId xmlns:a16="http://schemas.microsoft.com/office/drawing/2014/main" id="{142DD862-B32B-3F54-9267-37D4998B4E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22131" y="3795713"/>
            <a:ext cx="0" cy="35719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58" name="Line 40">
            <a:extLst>
              <a:ext uri="{FF2B5EF4-FFF2-40B4-BE49-F238E27FC236}">
                <a16:creationId xmlns:a16="http://schemas.microsoft.com/office/drawing/2014/main" id="{967D3908-399A-7C7A-5581-8108942B90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3841" y="3795713"/>
            <a:ext cx="0" cy="35719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59" name="Line 41">
            <a:extLst>
              <a:ext uri="{FF2B5EF4-FFF2-40B4-BE49-F238E27FC236}">
                <a16:creationId xmlns:a16="http://schemas.microsoft.com/office/drawing/2014/main" id="{701DEE11-D576-7677-52B6-19696DE71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6322" y="3312319"/>
            <a:ext cx="36909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0" name="Line 42">
            <a:extLst>
              <a:ext uri="{FF2B5EF4-FFF2-40B4-BE49-F238E27FC236}">
                <a16:creationId xmlns:a16="http://schemas.microsoft.com/office/drawing/2014/main" id="{E5CD5A2F-D92F-D98A-1AC2-D4057062B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6322" y="2788444"/>
            <a:ext cx="36909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1" name="Line 43">
            <a:extLst>
              <a:ext uri="{FF2B5EF4-FFF2-40B4-BE49-F238E27FC236}">
                <a16:creationId xmlns:a16="http://schemas.microsoft.com/office/drawing/2014/main" id="{EE8A0D16-3AD0-0188-E58A-A1BFA4069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6322" y="2277666"/>
            <a:ext cx="36909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2" name="Line 44">
            <a:extLst>
              <a:ext uri="{FF2B5EF4-FFF2-40B4-BE49-F238E27FC236}">
                <a16:creationId xmlns:a16="http://schemas.microsoft.com/office/drawing/2014/main" id="{6DAC5C08-DA12-E6F0-3CC2-BCF9674E8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6322" y="1766888"/>
            <a:ext cx="36909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3" name="Freeform 45">
            <a:extLst>
              <a:ext uri="{FF2B5EF4-FFF2-40B4-BE49-F238E27FC236}">
                <a16:creationId xmlns:a16="http://schemas.microsoft.com/office/drawing/2014/main" id="{ABFE1AF7-5C80-A9F1-B02B-3D0C06746056}"/>
              </a:ext>
            </a:extLst>
          </p:cNvPr>
          <p:cNvSpPr>
            <a:spLocks/>
          </p:cNvSpPr>
          <p:nvPr/>
        </p:nvSpPr>
        <p:spPr bwMode="auto">
          <a:xfrm>
            <a:off x="2956322" y="1507332"/>
            <a:ext cx="1123950" cy="2041922"/>
          </a:xfrm>
          <a:custGeom>
            <a:avLst/>
            <a:gdLst>
              <a:gd name="T0" fmla="*/ 0 w 3776"/>
              <a:gd name="T1" fmla="*/ 1080517389 h 6860"/>
              <a:gd name="T2" fmla="*/ 20476369 w 3776"/>
              <a:gd name="T3" fmla="*/ 1050275509 h 6860"/>
              <a:gd name="T4" fmla="*/ 40007381 w 3776"/>
              <a:gd name="T5" fmla="*/ 1020821028 h 6860"/>
              <a:gd name="T6" fmla="*/ 58908553 w 3776"/>
              <a:gd name="T7" fmla="*/ 992154345 h 6860"/>
              <a:gd name="T8" fmla="*/ 71351775 w 3776"/>
              <a:gd name="T9" fmla="*/ 973253169 h 6860"/>
              <a:gd name="T10" fmla="*/ 83637834 w 3776"/>
              <a:gd name="T11" fmla="*/ 954509553 h 6860"/>
              <a:gd name="T12" fmla="*/ 95450819 w 3776"/>
              <a:gd name="T13" fmla="*/ 936081056 h 6860"/>
              <a:gd name="T14" fmla="*/ 107421759 w 3776"/>
              <a:gd name="T15" fmla="*/ 917494603 h 6860"/>
              <a:gd name="T16" fmla="*/ 118762463 w 3776"/>
              <a:gd name="T17" fmla="*/ 899066106 h 6860"/>
              <a:gd name="T18" fmla="*/ 130260725 w 3776"/>
              <a:gd name="T19" fmla="*/ 880322490 h 6860"/>
              <a:gd name="T20" fmla="*/ 141286309 w 3776"/>
              <a:gd name="T21" fmla="*/ 861578874 h 6860"/>
              <a:gd name="T22" fmla="*/ 152311894 w 3776"/>
              <a:gd name="T23" fmla="*/ 842835258 h 6860"/>
              <a:gd name="T24" fmla="*/ 162865197 w 3776"/>
              <a:gd name="T25" fmla="*/ 823776523 h 6860"/>
              <a:gd name="T26" fmla="*/ 173418103 w 3776"/>
              <a:gd name="T27" fmla="*/ 804402670 h 6860"/>
              <a:gd name="T28" fmla="*/ 190744475 w 3776"/>
              <a:gd name="T29" fmla="*/ 771798192 h 6860"/>
              <a:gd name="T30" fmla="*/ 207755331 w 3776"/>
              <a:gd name="T31" fmla="*/ 738563476 h 6860"/>
              <a:gd name="T32" fmla="*/ 224451466 w 3776"/>
              <a:gd name="T33" fmla="*/ 705014039 h 6860"/>
              <a:gd name="T34" fmla="*/ 240832481 w 3776"/>
              <a:gd name="T35" fmla="*/ 671149483 h 6860"/>
              <a:gd name="T36" fmla="*/ 257055938 w 3776"/>
              <a:gd name="T37" fmla="*/ 636969808 h 6860"/>
              <a:gd name="T38" fmla="*/ 273121834 w 3776"/>
              <a:gd name="T39" fmla="*/ 602632573 h 6860"/>
              <a:gd name="T40" fmla="*/ 289345291 w 3776"/>
              <a:gd name="T41" fmla="*/ 568610458 h 6860"/>
              <a:gd name="T42" fmla="*/ 305254025 w 3776"/>
              <a:gd name="T43" fmla="*/ 534745901 h 6860"/>
              <a:gd name="T44" fmla="*/ 321477481 w 3776"/>
              <a:gd name="T45" fmla="*/ 501196067 h 6860"/>
              <a:gd name="T46" fmla="*/ 337700938 w 3776"/>
              <a:gd name="T47" fmla="*/ 468119308 h 6860"/>
              <a:gd name="T48" fmla="*/ 354239513 w 3776"/>
              <a:gd name="T49" fmla="*/ 435514830 h 6860"/>
              <a:gd name="T50" fmla="*/ 369518009 w 3776"/>
              <a:gd name="T51" fmla="*/ 405587671 h 6860"/>
              <a:gd name="T52" fmla="*/ 384954066 w 3776"/>
              <a:gd name="T53" fmla="*/ 375976028 h 6860"/>
              <a:gd name="T54" fmla="*/ 400547284 w 3776"/>
              <a:gd name="T55" fmla="*/ 346521548 h 6860"/>
              <a:gd name="T56" fmla="*/ 416298459 w 3776"/>
              <a:gd name="T57" fmla="*/ 317224627 h 6860"/>
              <a:gd name="T58" fmla="*/ 432364356 w 3776"/>
              <a:gd name="T59" fmla="*/ 287928103 h 6860"/>
              <a:gd name="T60" fmla="*/ 448587813 w 3776"/>
              <a:gd name="T61" fmla="*/ 258631182 h 6860"/>
              <a:gd name="T62" fmla="*/ 465283947 w 3776"/>
              <a:gd name="T63" fmla="*/ 229019142 h 6860"/>
              <a:gd name="T64" fmla="*/ 481822522 w 3776"/>
              <a:gd name="T65" fmla="*/ 199249940 h 6860"/>
              <a:gd name="T66" fmla="*/ 498675819 w 3776"/>
              <a:gd name="T67" fmla="*/ 169323178 h 6860"/>
              <a:gd name="T68" fmla="*/ 529863050 w 3776"/>
              <a:gd name="T69" fmla="*/ 114509571 h 6860"/>
              <a:gd name="T70" fmla="*/ 561679725 w 3776"/>
              <a:gd name="T71" fmla="*/ 58278723 h 6860"/>
              <a:gd name="T72" fmla="*/ 594756875 w 3776"/>
              <a:gd name="T73" fmla="*/ 0 h 68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776" h="6860">
                <a:moveTo>
                  <a:pt x="0" y="6860"/>
                </a:moveTo>
                <a:lnTo>
                  <a:pt x="130" y="6668"/>
                </a:lnTo>
                <a:lnTo>
                  <a:pt x="254" y="6481"/>
                </a:lnTo>
                <a:lnTo>
                  <a:pt x="374" y="6299"/>
                </a:lnTo>
                <a:lnTo>
                  <a:pt x="453" y="6179"/>
                </a:lnTo>
                <a:lnTo>
                  <a:pt x="531" y="6060"/>
                </a:lnTo>
                <a:lnTo>
                  <a:pt x="606" y="5943"/>
                </a:lnTo>
                <a:lnTo>
                  <a:pt x="682" y="5825"/>
                </a:lnTo>
                <a:lnTo>
                  <a:pt x="754" y="5708"/>
                </a:lnTo>
                <a:lnTo>
                  <a:pt x="827" y="5589"/>
                </a:lnTo>
                <a:lnTo>
                  <a:pt x="897" y="5470"/>
                </a:lnTo>
                <a:lnTo>
                  <a:pt x="967" y="5351"/>
                </a:lnTo>
                <a:lnTo>
                  <a:pt x="1034" y="5230"/>
                </a:lnTo>
                <a:lnTo>
                  <a:pt x="1101" y="5107"/>
                </a:lnTo>
                <a:lnTo>
                  <a:pt x="1211" y="4900"/>
                </a:lnTo>
                <a:lnTo>
                  <a:pt x="1319" y="4689"/>
                </a:lnTo>
                <a:lnTo>
                  <a:pt x="1425" y="4476"/>
                </a:lnTo>
                <a:lnTo>
                  <a:pt x="1529" y="4261"/>
                </a:lnTo>
                <a:lnTo>
                  <a:pt x="1632" y="4044"/>
                </a:lnTo>
                <a:lnTo>
                  <a:pt x="1734" y="3826"/>
                </a:lnTo>
                <a:lnTo>
                  <a:pt x="1837" y="3610"/>
                </a:lnTo>
                <a:lnTo>
                  <a:pt x="1938" y="3395"/>
                </a:lnTo>
                <a:lnTo>
                  <a:pt x="2041" y="3182"/>
                </a:lnTo>
                <a:lnTo>
                  <a:pt x="2144" y="2972"/>
                </a:lnTo>
                <a:lnTo>
                  <a:pt x="2249" y="2765"/>
                </a:lnTo>
                <a:lnTo>
                  <a:pt x="2346" y="2575"/>
                </a:lnTo>
                <a:lnTo>
                  <a:pt x="2444" y="2387"/>
                </a:lnTo>
                <a:lnTo>
                  <a:pt x="2543" y="2200"/>
                </a:lnTo>
                <a:lnTo>
                  <a:pt x="2643" y="2014"/>
                </a:lnTo>
                <a:lnTo>
                  <a:pt x="2745" y="1828"/>
                </a:lnTo>
                <a:lnTo>
                  <a:pt x="2848" y="1642"/>
                </a:lnTo>
                <a:lnTo>
                  <a:pt x="2954" y="1454"/>
                </a:lnTo>
                <a:lnTo>
                  <a:pt x="3059" y="1265"/>
                </a:lnTo>
                <a:lnTo>
                  <a:pt x="3166" y="1075"/>
                </a:lnTo>
                <a:lnTo>
                  <a:pt x="3364" y="727"/>
                </a:lnTo>
                <a:lnTo>
                  <a:pt x="3566" y="370"/>
                </a:lnTo>
                <a:lnTo>
                  <a:pt x="3776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4" name="Freeform 46">
            <a:extLst>
              <a:ext uri="{FF2B5EF4-FFF2-40B4-BE49-F238E27FC236}">
                <a16:creationId xmlns:a16="http://schemas.microsoft.com/office/drawing/2014/main" id="{78D83F0F-502D-7A2F-45D3-8D078854A0AD}"/>
              </a:ext>
            </a:extLst>
          </p:cNvPr>
          <p:cNvSpPr>
            <a:spLocks/>
          </p:cNvSpPr>
          <p:nvPr/>
        </p:nvSpPr>
        <p:spPr bwMode="auto">
          <a:xfrm>
            <a:off x="4080272" y="1239442"/>
            <a:ext cx="419100" cy="267890"/>
          </a:xfrm>
          <a:custGeom>
            <a:avLst/>
            <a:gdLst>
              <a:gd name="T0" fmla="*/ 221773750 w 1408"/>
              <a:gd name="T1" fmla="*/ 0 h 900"/>
              <a:gd name="T2" fmla="*/ 177671016 w 1408"/>
              <a:gd name="T3" fmla="*/ 27721680 h 900"/>
              <a:gd name="T4" fmla="*/ 152942131 w 1408"/>
              <a:gd name="T5" fmla="*/ 43314877 h 900"/>
              <a:gd name="T6" fmla="*/ 129000647 w 1408"/>
              <a:gd name="T7" fmla="*/ 58435793 h 900"/>
              <a:gd name="T8" fmla="*/ 105531444 w 1408"/>
              <a:gd name="T9" fmla="*/ 73556710 h 900"/>
              <a:gd name="T10" fmla="*/ 81905078 w 1408"/>
              <a:gd name="T11" fmla="*/ 88520067 h 900"/>
              <a:gd name="T12" fmla="*/ 58278713 w 1408"/>
              <a:gd name="T13" fmla="*/ 103798542 h 900"/>
              <a:gd name="T14" fmla="*/ 33864550 w 1408"/>
              <a:gd name="T15" fmla="*/ 119549695 h 900"/>
              <a:gd name="T16" fmla="*/ 0 w 1408"/>
              <a:gd name="T17" fmla="*/ 141758392 h 9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08" h="900">
                <a:moveTo>
                  <a:pt x="1408" y="0"/>
                </a:moveTo>
                <a:lnTo>
                  <a:pt x="1128" y="176"/>
                </a:lnTo>
                <a:lnTo>
                  <a:pt x="971" y="275"/>
                </a:lnTo>
                <a:lnTo>
                  <a:pt x="819" y="371"/>
                </a:lnTo>
                <a:lnTo>
                  <a:pt x="670" y="467"/>
                </a:lnTo>
                <a:lnTo>
                  <a:pt x="520" y="562"/>
                </a:lnTo>
                <a:lnTo>
                  <a:pt x="370" y="659"/>
                </a:lnTo>
                <a:lnTo>
                  <a:pt x="215" y="759"/>
                </a:lnTo>
                <a:lnTo>
                  <a:pt x="0" y="90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5" name="Freeform 47">
            <a:extLst>
              <a:ext uri="{FF2B5EF4-FFF2-40B4-BE49-F238E27FC236}">
                <a16:creationId xmlns:a16="http://schemas.microsoft.com/office/drawing/2014/main" id="{0475CD1E-BE66-4687-DAE1-2F26ACC59A86}"/>
              </a:ext>
            </a:extLst>
          </p:cNvPr>
          <p:cNvSpPr>
            <a:spLocks/>
          </p:cNvSpPr>
          <p:nvPr/>
        </p:nvSpPr>
        <p:spPr bwMode="auto">
          <a:xfrm>
            <a:off x="2956322" y="1744266"/>
            <a:ext cx="1532334" cy="2035969"/>
          </a:xfrm>
          <a:custGeom>
            <a:avLst/>
            <a:gdLst>
              <a:gd name="T0" fmla="*/ 12758338 w 5148"/>
              <a:gd name="T1" fmla="*/ 1069183401 h 6843"/>
              <a:gd name="T2" fmla="*/ 42842646 w 5148"/>
              <a:gd name="T3" fmla="*/ 1051085504 h 6843"/>
              <a:gd name="T4" fmla="*/ 77967265 w 5148"/>
              <a:gd name="T5" fmla="*/ 1030312652 h 6843"/>
              <a:gd name="T6" fmla="*/ 105846537 w 5148"/>
              <a:gd name="T7" fmla="*/ 1014575127 h 6843"/>
              <a:gd name="T8" fmla="*/ 134355648 w 5148"/>
              <a:gd name="T9" fmla="*/ 998995488 h 6843"/>
              <a:gd name="T10" fmla="*/ 154832012 w 5148"/>
              <a:gd name="T11" fmla="*/ 988294081 h 6843"/>
              <a:gd name="T12" fmla="*/ 166960112 w 5148"/>
              <a:gd name="T13" fmla="*/ 982314210 h 6843"/>
              <a:gd name="T14" fmla="*/ 179246169 w 5148"/>
              <a:gd name="T15" fmla="*/ 976333943 h 6843"/>
              <a:gd name="T16" fmla="*/ 191374269 w 5148"/>
              <a:gd name="T17" fmla="*/ 970039091 h 6843"/>
              <a:gd name="T18" fmla="*/ 202872528 w 5148"/>
              <a:gd name="T19" fmla="*/ 963114675 h 6843"/>
              <a:gd name="T20" fmla="*/ 213425432 w 5148"/>
              <a:gd name="T21" fmla="*/ 955246111 h 6843"/>
              <a:gd name="T22" fmla="*/ 225081251 w 5148"/>
              <a:gd name="T23" fmla="*/ 944702194 h 6843"/>
              <a:gd name="T24" fmla="*/ 237366911 w 5148"/>
              <a:gd name="T25" fmla="*/ 931010853 h 6843"/>
              <a:gd name="T26" fmla="*/ 248707611 w 5148"/>
              <a:gd name="T27" fmla="*/ 916217872 h 6843"/>
              <a:gd name="T28" fmla="*/ 260205871 w 5148"/>
              <a:gd name="T29" fmla="*/ 901110307 h 6843"/>
              <a:gd name="T30" fmla="*/ 271861690 w 5148"/>
              <a:gd name="T31" fmla="*/ 886317327 h 6843"/>
              <a:gd name="T32" fmla="*/ 283832627 w 5148"/>
              <a:gd name="T33" fmla="*/ 872153911 h 6843"/>
              <a:gd name="T34" fmla="*/ 309664024 w 5148"/>
              <a:gd name="T35" fmla="*/ 844299153 h 6843"/>
              <a:gd name="T36" fmla="*/ 336283218 w 5148"/>
              <a:gd name="T37" fmla="*/ 817388543 h 6843"/>
              <a:gd name="T38" fmla="*/ 362587293 w 5148"/>
              <a:gd name="T39" fmla="*/ 790477934 h 6843"/>
              <a:gd name="T40" fmla="*/ 387631290 w 5148"/>
              <a:gd name="T41" fmla="*/ 762623176 h 6843"/>
              <a:gd name="T42" fmla="*/ 408737494 w 5148"/>
              <a:gd name="T43" fmla="*/ 736656714 h 6843"/>
              <a:gd name="T44" fmla="*/ 428426458 w 5148"/>
              <a:gd name="T45" fmla="*/ 709746501 h 6843"/>
              <a:gd name="T46" fmla="*/ 447327625 w 5148"/>
              <a:gd name="T47" fmla="*/ 682048837 h 6843"/>
              <a:gd name="T48" fmla="*/ 465598555 w 5148"/>
              <a:gd name="T49" fmla="*/ 653564515 h 6843"/>
              <a:gd name="T50" fmla="*/ 483397204 w 5148"/>
              <a:gd name="T51" fmla="*/ 624765608 h 6843"/>
              <a:gd name="T52" fmla="*/ 500880734 w 5148"/>
              <a:gd name="T53" fmla="*/ 595809211 h 6843"/>
              <a:gd name="T54" fmla="*/ 518206704 w 5148"/>
              <a:gd name="T55" fmla="*/ 566538231 h 6843"/>
              <a:gd name="T56" fmla="*/ 551914084 w 5148"/>
              <a:gd name="T57" fmla="*/ 509569586 h 6843"/>
              <a:gd name="T58" fmla="*/ 584833666 w 5148"/>
              <a:gd name="T59" fmla="*/ 452758431 h 6843"/>
              <a:gd name="T60" fmla="*/ 616807893 w 5148"/>
              <a:gd name="T61" fmla="*/ 395789786 h 6843"/>
              <a:gd name="T62" fmla="*/ 647679998 w 5148"/>
              <a:gd name="T63" fmla="*/ 339136122 h 6843"/>
              <a:gd name="T64" fmla="*/ 676976509 w 5148"/>
              <a:gd name="T65" fmla="*/ 282797041 h 6843"/>
              <a:gd name="T66" fmla="*/ 705013340 w 5148"/>
              <a:gd name="T67" fmla="*/ 226615054 h 6843"/>
              <a:gd name="T68" fmla="*/ 732419933 w 5148"/>
              <a:gd name="T69" fmla="*/ 169803900 h 6843"/>
              <a:gd name="T70" fmla="*/ 759669364 w 5148"/>
              <a:gd name="T71" fmla="*/ 111419032 h 6843"/>
              <a:gd name="T72" fmla="*/ 793376346 w 5148"/>
              <a:gd name="T73" fmla="*/ 38241184 h 684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148" h="6843">
                <a:moveTo>
                  <a:pt x="0" y="6843"/>
                </a:moveTo>
                <a:lnTo>
                  <a:pt x="81" y="6794"/>
                </a:lnTo>
                <a:lnTo>
                  <a:pt x="159" y="6746"/>
                </a:lnTo>
                <a:lnTo>
                  <a:pt x="272" y="6679"/>
                </a:lnTo>
                <a:lnTo>
                  <a:pt x="384" y="6613"/>
                </a:lnTo>
                <a:lnTo>
                  <a:pt x="495" y="6547"/>
                </a:lnTo>
                <a:lnTo>
                  <a:pt x="584" y="6497"/>
                </a:lnTo>
                <a:lnTo>
                  <a:pt x="672" y="6447"/>
                </a:lnTo>
                <a:lnTo>
                  <a:pt x="762" y="6396"/>
                </a:lnTo>
                <a:lnTo>
                  <a:pt x="853" y="6348"/>
                </a:lnTo>
                <a:lnTo>
                  <a:pt x="944" y="6300"/>
                </a:lnTo>
                <a:lnTo>
                  <a:pt x="983" y="6280"/>
                </a:lnTo>
                <a:lnTo>
                  <a:pt x="1022" y="6260"/>
                </a:lnTo>
                <a:lnTo>
                  <a:pt x="1060" y="6242"/>
                </a:lnTo>
                <a:lnTo>
                  <a:pt x="1100" y="6222"/>
                </a:lnTo>
                <a:lnTo>
                  <a:pt x="1138" y="6204"/>
                </a:lnTo>
                <a:lnTo>
                  <a:pt x="1177" y="6184"/>
                </a:lnTo>
                <a:lnTo>
                  <a:pt x="1215" y="6164"/>
                </a:lnTo>
                <a:lnTo>
                  <a:pt x="1252" y="6143"/>
                </a:lnTo>
                <a:lnTo>
                  <a:pt x="1288" y="6120"/>
                </a:lnTo>
                <a:lnTo>
                  <a:pt x="1322" y="6097"/>
                </a:lnTo>
                <a:lnTo>
                  <a:pt x="1355" y="6070"/>
                </a:lnTo>
                <a:lnTo>
                  <a:pt x="1387" y="6044"/>
                </a:lnTo>
                <a:lnTo>
                  <a:pt x="1429" y="6003"/>
                </a:lnTo>
                <a:lnTo>
                  <a:pt x="1468" y="5961"/>
                </a:lnTo>
                <a:lnTo>
                  <a:pt x="1507" y="5916"/>
                </a:lnTo>
                <a:lnTo>
                  <a:pt x="1544" y="5870"/>
                </a:lnTo>
                <a:lnTo>
                  <a:pt x="1579" y="5822"/>
                </a:lnTo>
                <a:lnTo>
                  <a:pt x="1615" y="5775"/>
                </a:lnTo>
                <a:lnTo>
                  <a:pt x="1652" y="5726"/>
                </a:lnTo>
                <a:lnTo>
                  <a:pt x="1688" y="5678"/>
                </a:lnTo>
                <a:lnTo>
                  <a:pt x="1726" y="5632"/>
                </a:lnTo>
                <a:lnTo>
                  <a:pt x="1763" y="5587"/>
                </a:lnTo>
                <a:lnTo>
                  <a:pt x="1802" y="5542"/>
                </a:lnTo>
                <a:lnTo>
                  <a:pt x="1883" y="5452"/>
                </a:lnTo>
                <a:lnTo>
                  <a:pt x="1966" y="5365"/>
                </a:lnTo>
                <a:lnTo>
                  <a:pt x="2051" y="5279"/>
                </a:lnTo>
                <a:lnTo>
                  <a:pt x="2135" y="5194"/>
                </a:lnTo>
                <a:lnTo>
                  <a:pt x="2218" y="5109"/>
                </a:lnTo>
                <a:lnTo>
                  <a:pt x="2302" y="5023"/>
                </a:lnTo>
                <a:lnTo>
                  <a:pt x="2383" y="4936"/>
                </a:lnTo>
                <a:lnTo>
                  <a:pt x="2461" y="4846"/>
                </a:lnTo>
                <a:lnTo>
                  <a:pt x="2530" y="4765"/>
                </a:lnTo>
                <a:lnTo>
                  <a:pt x="2595" y="4681"/>
                </a:lnTo>
                <a:lnTo>
                  <a:pt x="2658" y="4597"/>
                </a:lnTo>
                <a:lnTo>
                  <a:pt x="2720" y="4510"/>
                </a:lnTo>
                <a:lnTo>
                  <a:pt x="2781" y="4423"/>
                </a:lnTo>
                <a:lnTo>
                  <a:pt x="2840" y="4334"/>
                </a:lnTo>
                <a:lnTo>
                  <a:pt x="2898" y="4244"/>
                </a:lnTo>
                <a:lnTo>
                  <a:pt x="2956" y="4153"/>
                </a:lnTo>
                <a:lnTo>
                  <a:pt x="3012" y="4062"/>
                </a:lnTo>
                <a:lnTo>
                  <a:pt x="3069" y="3970"/>
                </a:lnTo>
                <a:lnTo>
                  <a:pt x="3124" y="3879"/>
                </a:lnTo>
                <a:lnTo>
                  <a:pt x="3180" y="3786"/>
                </a:lnTo>
                <a:lnTo>
                  <a:pt x="3235" y="3694"/>
                </a:lnTo>
                <a:lnTo>
                  <a:pt x="3290" y="3600"/>
                </a:lnTo>
                <a:lnTo>
                  <a:pt x="3397" y="3421"/>
                </a:lnTo>
                <a:lnTo>
                  <a:pt x="3504" y="3238"/>
                </a:lnTo>
                <a:lnTo>
                  <a:pt x="3609" y="3058"/>
                </a:lnTo>
                <a:lnTo>
                  <a:pt x="3713" y="2877"/>
                </a:lnTo>
                <a:lnTo>
                  <a:pt x="3816" y="2696"/>
                </a:lnTo>
                <a:lnTo>
                  <a:pt x="3916" y="2515"/>
                </a:lnTo>
                <a:lnTo>
                  <a:pt x="4015" y="2334"/>
                </a:lnTo>
                <a:lnTo>
                  <a:pt x="4112" y="2155"/>
                </a:lnTo>
                <a:lnTo>
                  <a:pt x="4207" y="1975"/>
                </a:lnTo>
                <a:lnTo>
                  <a:pt x="4298" y="1797"/>
                </a:lnTo>
                <a:lnTo>
                  <a:pt x="4388" y="1619"/>
                </a:lnTo>
                <a:lnTo>
                  <a:pt x="4476" y="1440"/>
                </a:lnTo>
                <a:lnTo>
                  <a:pt x="4563" y="1261"/>
                </a:lnTo>
                <a:lnTo>
                  <a:pt x="4650" y="1079"/>
                </a:lnTo>
                <a:lnTo>
                  <a:pt x="4736" y="895"/>
                </a:lnTo>
                <a:lnTo>
                  <a:pt x="4823" y="708"/>
                </a:lnTo>
                <a:lnTo>
                  <a:pt x="4929" y="478"/>
                </a:lnTo>
                <a:lnTo>
                  <a:pt x="5037" y="243"/>
                </a:lnTo>
                <a:lnTo>
                  <a:pt x="5148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6" name="Line 48">
            <a:extLst>
              <a:ext uri="{FF2B5EF4-FFF2-40B4-BE49-F238E27FC236}">
                <a16:creationId xmlns:a16="http://schemas.microsoft.com/office/drawing/2014/main" id="{1CA0A91B-6C8E-66CC-5E1E-B3D07684F1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1239441"/>
            <a:ext cx="386954" cy="13335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7" name="Line 49">
            <a:extLst>
              <a:ext uri="{FF2B5EF4-FFF2-40B4-BE49-F238E27FC236}">
                <a16:creationId xmlns:a16="http://schemas.microsoft.com/office/drawing/2014/main" id="{EB15FB26-0326-9744-52C1-54072F0517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88657" y="1372791"/>
            <a:ext cx="397669" cy="3714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8" name="Line 50">
            <a:extLst>
              <a:ext uri="{FF2B5EF4-FFF2-40B4-BE49-F238E27FC236}">
                <a16:creationId xmlns:a16="http://schemas.microsoft.com/office/drawing/2014/main" id="{56321F45-9ACC-80B2-085E-76B02FF8FE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8657" y="3694510"/>
            <a:ext cx="397669" cy="13692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69" name="Line 51">
            <a:extLst>
              <a:ext uri="{FF2B5EF4-FFF2-40B4-BE49-F238E27FC236}">
                <a16:creationId xmlns:a16="http://schemas.microsoft.com/office/drawing/2014/main" id="{D656D7E4-3094-0F7F-8F0D-905CAE6856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86326" y="3071813"/>
            <a:ext cx="365522" cy="62269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0" name="Line 52">
            <a:extLst>
              <a:ext uri="{FF2B5EF4-FFF2-40B4-BE49-F238E27FC236}">
                <a16:creationId xmlns:a16="http://schemas.microsoft.com/office/drawing/2014/main" id="{B4AC730E-1830-4AAB-40FC-8103178F6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1848" y="1921669"/>
            <a:ext cx="397669" cy="1150144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1" name="Line 53">
            <a:extLst>
              <a:ext uri="{FF2B5EF4-FFF2-40B4-BE49-F238E27FC236}">
                <a16:creationId xmlns:a16="http://schemas.microsoft.com/office/drawing/2014/main" id="{3AB13D8D-EF9C-651A-81B7-F9A03B1048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49516" y="1340644"/>
            <a:ext cx="279797" cy="5810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2" name="Line 54">
            <a:extLst>
              <a:ext uri="{FF2B5EF4-FFF2-40B4-BE49-F238E27FC236}">
                <a16:creationId xmlns:a16="http://schemas.microsoft.com/office/drawing/2014/main" id="{5ACDF9E6-1993-5E39-B9D9-818C3D29CD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9313" y="1239441"/>
            <a:ext cx="48816" cy="10120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3" name="Line 55">
            <a:extLst>
              <a:ext uri="{FF2B5EF4-FFF2-40B4-BE49-F238E27FC236}">
                <a16:creationId xmlns:a16="http://schemas.microsoft.com/office/drawing/2014/main" id="{9FB87A54-1B5F-0B53-644D-D8ADE9AF9A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9560" y="1239441"/>
            <a:ext cx="127397" cy="10120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4" name="Line 56">
            <a:extLst>
              <a:ext uri="{FF2B5EF4-FFF2-40B4-BE49-F238E27FC236}">
                <a16:creationId xmlns:a16="http://schemas.microsoft.com/office/drawing/2014/main" id="{33F14BB8-55DE-A885-6EB4-C2BB41C2A6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254" y="1340644"/>
            <a:ext cx="164306" cy="68461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5" name="Line 57">
            <a:extLst>
              <a:ext uri="{FF2B5EF4-FFF2-40B4-BE49-F238E27FC236}">
                <a16:creationId xmlns:a16="http://schemas.microsoft.com/office/drawing/2014/main" id="{4805B7FF-CC1E-693B-0641-ABD36BDBE2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1657" y="2025253"/>
            <a:ext cx="203597" cy="9286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6" name="Line 58">
            <a:extLst>
              <a:ext uri="{FF2B5EF4-FFF2-40B4-BE49-F238E27FC236}">
                <a16:creationId xmlns:a16="http://schemas.microsoft.com/office/drawing/2014/main" id="{A1E61663-B4FC-E3EB-20E1-DD57B007EB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4229" y="2953942"/>
            <a:ext cx="377428" cy="659606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1777" name="Line 59">
            <a:extLst>
              <a:ext uri="{FF2B5EF4-FFF2-40B4-BE49-F238E27FC236}">
                <a16:creationId xmlns:a16="http://schemas.microsoft.com/office/drawing/2014/main" id="{EFFAEB03-FA41-7018-3C1F-DDA5FEDFBA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3613547"/>
            <a:ext cx="367904" cy="217884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46204" name="Text Box 60">
            <a:extLst>
              <a:ext uri="{FF2B5EF4-FFF2-40B4-BE49-F238E27FC236}">
                <a16:creationId xmlns:a16="http://schemas.microsoft.com/office/drawing/2014/main" id="{1713030C-827D-B24A-EBCE-FBB5EB9A7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315</a:t>
            </a:r>
          </a:p>
        </p:txBody>
      </p:sp>
      <p:sp>
        <p:nvSpPr>
          <p:cNvPr id="646205" name="Text Box 61">
            <a:extLst>
              <a:ext uri="{FF2B5EF4-FFF2-40B4-BE49-F238E27FC236}">
                <a16:creationId xmlns:a16="http://schemas.microsoft.com/office/drawing/2014/main" id="{369EA5E7-78B9-0E8A-A889-B612602F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630</a:t>
            </a:r>
          </a:p>
        </p:txBody>
      </p:sp>
      <p:sp>
        <p:nvSpPr>
          <p:cNvPr id="646206" name="Text Box 62">
            <a:extLst>
              <a:ext uri="{FF2B5EF4-FFF2-40B4-BE49-F238E27FC236}">
                <a16:creationId xmlns:a16="http://schemas.microsoft.com/office/drawing/2014/main" id="{6C8BF37E-8D61-3261-A5D8-97EF9A008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1.25</a:t>
            </a:r>
          </a:p>
        </p:txBody>
      </p:sp>
      <p:sp>
        <p:nvSpPr>
          <p:cNvPr id="646207" name="Text Box 63">
            <a:extLst>
              <a:ext uri="{FF2B5EF4-FFF2-40B4-BE49-F238E27FC236}">
                <a16:creationId xmlns:a16="http://schemas.microsoft.com/office/drawing/2014/main" id="{2D240BB2-107E-2512-9452-4A4746614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2.5</a:t>
            </a:r>
          </a:p>
        </p:txBody>
      </p:sp>
      <p:sp>
        <p:nvSpPr>
          <p:cNvPr id="646208" name="Text Box 64">
            <a:extLst>
              <a:ext uri="{FF2B5EF4-FFF2-40B4-BE49-F238E27FC236}">
                <a16:creationId xmlns:a16="http://schemas.microsoft.com/office/drawing/2014/main" id="{3D636A97-CF29-F13A-BB1F-B40E4FC0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5</a:t>
            </a:r>
          </a:p>
        </p:txBody>
      </p:sp>
      <p:sp>
        <p:nvSpPr>
          <p:cNvPr id="646209" name="Text Box 65">
            <a:extLst>
              <a:ext uri="{FF2B5EF4-FFF2-40B4-BE49-F238E27FC236}">
                <a16:creationId xmlns:a16="http://schemas.microsoft.com/office/drawing/2014/main" id="{B9C8259A-91B8-9141-D9A5-88E82B2AD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646210" name="Text Box 66">
            <a:extLst>
              <a:ext uri="{FF2B5EF4-FFF2-40B4-BE49-F238E27FC236}">
                <a16:creationId xmlns:a16="http://schemas.microsoft.com/office/drawing/2014/main" id="{067B3CF4-CFFE-902E-7787-A2D81AC0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20</a:t>
            </a:r>
          </a:p>
        </p:txBody>
      </p:sp>
      <p:sp>
        <p:nvSpPr>
          <p:cNvPr id="646211" name="Text Box 67">
            <a:extLst>
              <a:ext uri="{FF2B5EF4-FFF2-40B4-BE49-F238E27FC236}">
                <a16:creationId xmlns:a16="http://schemas.microsoft.com/office/drawing/2014/main" id="{EC7D19B7-0FEB-8B6D-C39E-1B32313CA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40</a:t>
            </a:r>
          </a:p>
        </p:txBody>
      </p:sp>
      <p:sp>
        <p:nvSpPr>
          <p:cNvPr id="646212" name="Text Box 68">
            <a:extLst>
              <a:ext uri="{FF2B5EF4-FFF2-40B4-BE49-F238E27FC236}">
                <a16:creationId xmlns:a16="http://schemas.microsoft.com/office/drawing/2014/main" id="{1A9AC04D-D620-3F64-89A4-B78B2AE1A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3829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56</a:t>
            </a:r>
          </a:p>
        </p:txBody>
      </p:sp>
      <p:sp>
        <p:nvSpPr>
          <p:cNvPr id="646213" name="Text Box 69">
            <a:extLst>
              <a:ext uri="{FF2B5EF4-FFF2-40B4-BE49-F238E27FC236}">
                <a16:creationId xmlns:a16="http://schemas.microsoft.com/office/drawing/2014/main" id="{852B62BB-E9B5-2785-0538-4FB7A87F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320040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20</a:t>
            </a:r>
          </a:p>
        </p:txBody>
      </p:sp>
      <p:sp>
        <p:nvSpPr>
          <p:cNvPr id="646214" name="Text Box 70">
            <a:extLst>
              <a:ext uri="{FF2B5EF4-FFF2-40B4-BE49-F238E27FC236}">
                <a16:creationId xmlns:a16="http://schemas.microsoft.com/office/drawing/2014/main" id="{31104238-5DC4-BFB5-9848-AB3FCCA79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26860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40</a:t>
            </a:r>
          </a:p>
        </p:txBody>
      </p:sp>
      <p:sp>
        <p:nvSpPr>
          <p:cNvPr id="646215" name="Text Box 71">
            <a:extLst>
              <a:ext uri="{FF2B5EF4-FFF2-40B4-BE49-F238E27FC236}">
                <a16:creationId xmlns:a16="http://schemas.microsoft.com/office/drawing/2014/main" id="{2329B7F6-336E-0EC1-CF0A-730D6505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217170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60</a:t>
            </a:r>
          </a:p>
        </p:txBody>
      </p:sp>
      <p:sp>
        <p:nvSpPr>
          <p:cNvPr id="646216" name="Text Box 72">
            <a:extLst>
              <a:ext uri="{FF2B5EF4-FFF2-40B4-BE49-F238E27FC236}">
                <a16:creationId xmlns:a16="http://schemas.microsoft.com/office/drawing/2014/main" id="{8E818345-0D3A-2E8E-D9C9-5B3F39823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165735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80</a:t>
            </a:r>
          </a:p>
        </p:txBody>
      </p:sp>
      <p:sp>
        <p:nvSpPr>
          <p:cNvPr id="646217" name="Text Box 73">
            <a:extLst>
              <a:ext uri="{FF2B5EF4-FFF2-40B4-BE49-F238E27FC236}">
                <a16:creationId xmlns:a16="http://schemas.microsoft.com/office/drawing/2014/main" id="{6FFC12B2-F538-AF0F-7EF4-3993E0747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143000"/>
            <a:ext cx="457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100</a:t>
            </a:r>
          </a:p>
        </p:txBody>
      </p:sp>
      <p:sp>
        <p:nvSpPr>
          <p:cNvPr id="646219" name="Line 75">
            <a:extLst>
              <a:ext uri="{FF2B5EF4-FFF2-40B4-BE49-F238E27FC236}">
                <a16:creationId xmlns:a16="http://schemas.microsoft.com/office/drawing/2014/main" id="{385CDEE9-457B-D261-5934-E58A5D18A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4000500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6220" name="Line 76">
            <a:extLst>
              <a:ext uri="{FF2B5EF4-FFF2-40B4-BE49-F238E27FC236}">
                <a16:creationId xmlns:a16="http://schemas.microsoft.com/office/drawing/2014/main" id="{83640785-FEC8-BB49-3173-82CE540A67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4057650"/>
            <a:ext cx="742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6221" name="Line 77">
            <a:extLst>
              <a:ext uri="{FF2B5EF4-FFF2-40B4-BE49-F238E27FC236}">
                <a16:creationId xmlns:a16="http://schemas.microsoft.com/office/drawing/2014/main" id="{A7EDDC43-F28C-C222-5866-C64131FEA5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4000500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6222" name="Rectangle 78">
            <a:extLst>
              <a:ext uri="{FF2B5EF4-FFF2-40B4-BE49-F238E27FC236}">
                <a16:creationId xmlns:a16="http://schemas.microsoft.com/office/drawing/2014/main" id="{F9BD761F-3AB7-1994-0C54-2309B529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1" y="3999385"/>
            <a:ext cx="305373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/>
              <a:t>µm</a:t>
            </a:r>
          </a:p>
        </p:txBody>
      </p:sp>
      <p:sp>
        <p:nvSpPr>
          <p:cNvPr id="646223" name="Line 79">
            <a:extLst>
              <a:ext uri="{FF2B5EF4-FFF2-40B4-BE49-F238E27FC236}">
                <a16:creationId xmlns:a16="http://schemas.microsoft.com/office/drawing/2014/main" id="{318230D4-7AFB-0D8B-CFE5-BE9838F66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000500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6224" name="Line 80">
            <a:extLst>
              <a:ext uri="{FF2B5EF4-FFF2-40B4-BE49-F238E27FC236}">
                <a16:creationId xmlns:a16="http://schemas.microsoft.com/office/drawing/2014/main" id="{21255F01-7AA4-60A0-8BEE-B4A830EC5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05765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6225" name="Line 81">
            <a:extLst>
              <a:ext uri="{FF2B5EF4-FFF2-40B4-BE49-F238E27FC236}">
                <a16:creationId xmlns:a16="http://schemas.microsoft.com/office/drawing/2014/main" id="{81F16112-6EFC-677E-7A9F-A1AF72F1C6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4000500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6226" name="Rectangle 82">
            <a:extLst>
              <a:ext uri="{FF2B5EF4-FFF2-40B4-BE49-F238E27FC236}">
                <a16:creationId xmlns:a16="http://schemas.microsoft.com/office/drawing/2014/main" id="{10FCA054-372A-482B-64C8-344F2BEF4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3999385"/>
            <a:ext cx="342242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mm</a:t>
            </a:r>
          </a:p>
        </p:txBody>
      </p:sp>
      <p:sp>
        <p:nvSpPr>
          <p:cNvPr id="646227" name="Text Box 83">
            <a:extLst>
              <a:ext uri="{FF2B5EF4-FFF2-40B4-BE49-F238E27FC236}">
                <a16:creationId xmlns:a16="http://schemas.microsoft.com/office/drawing/2014/main" id="{62E677CA-6A2F-894D-50C0-F506D762894E}"/>
              </a:ext>
            </a:extLst>
          </p:cNvPr>
          <p:cNvSpPr txBox="1">
            <a:spLocks noChangeArrowheads="1"/>
          </p:cNvSpPr>
          <p:nvPr/>
        </p:nvSpPr>
        <p:spPr bwMode="auto">
          <a:xfrm rot="17805522">
            <a:off x="3012281" y="2404676"/>
            <a:ext cx="1543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Fine Aggregate</a:t>
            </a:r>
          </a:p>
        </p:txBody>
      </p:sp>
      <p:sp>
        <p:nvSpPr>
          <p:cNvPr id="646228" name="Text Box 84">
            <a:extLst>
              <a:ext uri="{FF2B5EF4-FFF2-40B4-BE49-F238E27FC236}">
                <a16:creationId xmlns:a16="http://schemas.microsoft.com/office/drawing/2014/main" id="{F6E1C1C1-6ADF-A98E-1711-B15AF5173B8E}"/>
              </a:ext>
            </a:extLst>
          </p:cNvPr>
          <p:cNvSpPr txBox="1">
            <a:spLocks noChangeArrowheads="1"/>
          </p:cNvSpPr>
          <p:nvPr/>
        </p:nvSpPr>
        <p:spPr bwMode="auto">
          <a:xfrm rot="17597620">
            <a:off x="4669631" y="2747576"/>
            <a:ext cx="1543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Coarse Aggregate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A0CA8-9352-3B45-332D-4782A567B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4AD5-F9E6-8613-F9E0-1C933686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Fineness Modulus</a:t>
            </a:r>
          </a:p>
        </p:txBody>
      </p:sp>
      <p:sp>
        <p:nvSpPr>
          <p:cNvPr id="668847" name="Text Box 175">
            <a:extLst>
              <a:ext uri="{FF2B5EF4-FFF2-40B4-BE49-F238E27FC236}">
                <a16:creationId xmlns:a16="http://schemas.microsoft.com/office/drawing/2014/main" id="{5CD9F042-0BA7-69AA-92DE-FA81E590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689" y="4278171"/>
            <a:ext cx="3320621" cy="2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None/>
              <a:defRPr/>
            </a:pPr>
            <a:r>
              <a:rPr lang="en-US" sz="1500" b="1" dirty="0">
                <a:solidFill>
                  <a:srgbClr val="0081AB"/>
                </a:solidFill>
                <a:latin typeface="Arial" charset="0"/>
              </a:rPr>
              <a:t>Fineness Modulus = 283/100 = 2.83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32138-D2B1-A75C-B9CE-0DCDD1CDA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93DBBB6-A87C-4F3B-A8D8-05AB21EC2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24778"/>
              </p:ext>
            </p:extLst>
          </p:nvPr>
        </p:nvGraphicFramePr>
        <p:xfrm>
          <a:off x="1523999" y="1200150"/>
          <a:ext cx="5410201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3671882455"/>
                    </a:ext>
                  </a:extLst>
                </a:gridCol>
                <a:gridCol w="3381376">
                  <a:extLst>
                    <a:ext uri="{9D8B030D-6E8A-4147-A177-3AD203B41FA5}">
                      <a16:colId xmlns:a16="http://schemas.microsoft.com/office/drawing/2014/main" val="247785771"/>
                    </a:ext>
                  </a:extLst>
                </a:gridCol>
              </a:tblGrid>
              <a:tr h="353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Sieve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Percentage Retained by Mass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894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663737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40971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357384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71556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µm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418048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µm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526280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µm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060774"/>
                  </a:ext>
                </a:extLst>
              </a:tr>
              <a:tr h="298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91643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702" name="Rectangle 6">
            <a:extLst>
              <a:ext uri="{FF2B5EF4-FFF2-40B4-BE49-F238E27FC236}">
                <a16:creationId xmlns:a16="http://schemas.microsoft.com/office/drawing/2014/main" id="{7AEFA037-5143-7925-CE5C-510193975D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Improves freeze-thaw resistance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Improves workability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Finishes sooner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Reduces water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Reduces segregation and bleeding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Improves sulfate resistance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0514"/>
                </a:solidFill>
              </a:rPr>
              <a:t>Entrained air content from 5% to 8%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530E6-8917-109C-2999-4ED1BAA8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Air-Entrained Concrete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4A8F2C-07E8-C5D5-FD4D-6E16A0E32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8FCF-E502-226F-E3F6-F5278F2BC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Air-Entrained Concrete</a:t>
            </a:r>
          </a:p>
        </p:txBody>
      </p:sp>
      <p:pic>
        <p:nvPicPr>
          <p:cNvPr id="652292" name="Picture 4">
            <a:extLst>
              <a:ext uri="{FF2B5EF4-FFF2-40B4-BE49-F238E27FC236}">
                <a16:creationId xmlns:a16="http://schemas.microsoft.com/office/drawing/2014/main" id="{E4486ABA-D47D-CBC5-8999-EB4B008E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672495" y="1353615"/>
            <a:ext cx="5799009" cy="243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4BBAD-4E6E-FE1F-AC78-F38B26DA0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PHYSICAL PROPERTIES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/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4" name="Rectangle 8">
            <a:extLst>
              <a:ext uri="{FF2B5EF4-FFF2-40B4-BE49-F238E27FC236}">
                <a16:creationId xmlns:a16="http://schemas.microsoft.com/office/drawing/2014/main" id="{534ADDA1-0042-07CF-A0DB-F48C000E29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</a:rPr>
              <a:t>Composition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</a:rPr>
              <a:t>Physical Properties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</a:rPr>
              <a:t>Mechanical Properties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</a:rPr>
              <a:t>Defects &amp; Deterioration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990AE-5D03-1ACC-3B0C-C5C41AA6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69129-7C0F-3C5F-2E49-5EA94B610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24" name="Rectangle 8">
            <a:extLst>
              <a:ext uri="{FF2B5EF4-FFF2-40B4-BE49-F238E27FC236}">
                <a16:creationId xmlns:a16="http://schemas.microsoft.com/office/drawing/2014/main" id="{89423D40-98F1-AA3B-F29B-6EA0FB6F46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514"/>
                </a:solidFill>
              </a:rPr>
              <a:t>Thermal expansion:</a:t>
            </a:r>
          </a:p>
          <a:p>
            <a:pPr lvl="1"/>
            <a:r>
              <a:rPr lang="en-US" altLang="en-US" dirty="0">
                <a:solidFill>
                  <a:srgbClr val="000514"/>
                </a:solidFill>
              </a:rPr>
              <a:t>Concrete	 9.9 x 10</a:t>
            </a:r>
            <a:r>
              <a:rPr lang="en-US" altLang="en-US" baseline="30000" dirty="0">
                <a:solidFill>
                  <a:srgbClr val="000514"/>
                </a:solidFill>
              </a:rPr>
              <a:t>-6</a:t>
            </a:r>
            <a:r>
              <a:rPr lang="en-US" altLang="en-US" dirty="0">
                <a:solidFill>
                  <a:srgbClr val="000514"/>
                </a:solidFill>
              </a:rPr>
              <a:t>/°C </a:t>
            </a:r>
          </a:p>
          <a:p>
            <a:pPr lvl="1"/>
            <a:r>
              <a:rPr lang="en-US" altLang="en-US" sz="1800" dirty="0">
                <a:solidFill>
                  <a:srgbClr val="000514"/>
                </a:solidFill>
              </a:rPr>
              <a:t>Steel 12.0 x 10</a:t>
            </a:r>
            <a:r>
              <a:rPr lang="en-US" altLang="en-US" sz="1800" baseline="30000" dirty="0">
                <a:solidFill>
                  <a:srgbClr val="000514"/>
                </a:solidFill>
              </a:rPr>
              <a:t>-6</a:t>
            </a:r>
            <a:r>
              <a:rPr lang="en-US" altLang="en-US" sz="1800" dirty="0">
                <a:solidFill>
                  <a:srgbClr val="000514"/>
                </a:solidFill>
              </a:rPr>
              <a:t>/°C </a:t>
            </a:r>
          </a:p>
          <a:p>
            <a:pPr lvl="1"/>
            <a:endParaRPr lang="en-US" altLang="en-US" sz="1800" dirty="0">
              <a:solidFill>
                <a:srgbClr val="000514"/>
              </a:solidFill>
            </a:endParaRPr>
          </a:p>
          <a:p>
            <a:r>
              <a:rPr lang="en-US" altLang="en-US" dirty="0">
                <a:solidFill>
                  <a:srgbClr val="000514"/>
                </a:solidFill>
              </a:rPr>
              <a:t>Volume change due to moisture:</a:t>
            </a:r>
          </a:p>
          <a:p>
            <a:pPr lvl="1"/>
            <a:r>
              <a:rPr lang="en-US" altLang="en-US" dirty="0">
                <a:solidFill>
                  <a:srgbClr val="000514"/>
                </a:solidFill>
              </a:rPr>
              <a:t>Swelling 	</a:t>
            </a:r>
          </a:p>
          <a:p>
            <a:pPr lvl="1"/>
            <a:r>
              <a:rPr lang="en-US" altLang="en-US" sz="1800" dirty="0">
                <a:solidFill>
                  <a:srgbClr val="000514"/>
                </a:solidFill>
              </a:rPr>
              <a:t>Shrinkage 			</a:t>
            </a:r>
          </a:p>
          <a:p>
            <a:pPr lvl="1">
              <a:spcBef>
                <a:spcPct val="10000"/>
              </a:spcBef>
              <a:buFontTx/>
              <a:buChar char="•"/>
            </a:pPr>
            <a:endParaRPr lang="en-US" altLang="en-US" sz="1800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ED9A3-F243-24BE-9F92-8EAF9B34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Properties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33001-C9D5-82D8-8943-D92F5AB21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117-4C2C-9D6B-9C31-0743820E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Swelling/ Shrinkage</a:t>
            </a:r>
          </a:p>
        </p:txBody>
      </p:sp>
      <p:sp>
        <p:nvSpPr>
          <p:cNvPr id="706571" name="Line 11">
            <a:extLst>
              <a:ext uri="{FF2B5EF4-FFF2-40B4-BE49-F238E27FC236}">
                <a16:creationId xmlns:a16="http://schemas.microsoft.com/office/drawing/2014/main" id="{81972853-4EB1-3CB1-93D2-D13F91AD6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7037" y="2876185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6572" name="Line 12">
            <a:extLst>
              <a:ext uri="{FF2B5EF4-FFF2-40B4-BE49-F238E27FC236}">
                <a16:creationId xmlns:a16="http://schemas.microsoft.com/office/drawing/2014/main" id="{9AE63521-82B0-DF57-0745-0B490B8204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7037" y="2190385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6573" name="Text Box 13">
            <a:extLst>
              <a:ext uri="{FF2B5EF4-FFF2-40B4-BE49-F238E27FC236}">
                <a16:creationId xmlns:a16="http://schemas.microsoft.com/office/drawing/2014/main" id="{EFC2E1C3-7701-F19C-FF86-9F9B7A9839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38412" y="1623260"/>
            <a:ext cx="8572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Swelling</a:t>
            </a:r>
          </a:p>
        </p:txBody>
      </p:sp>
      <p:sp>
        <p:nvSpPr>
          <p:cNvPr id="706574" name="Text Box 14">
            <a:extLst>
              <a:ext uri="{FF2B5EF4-FFF2-40B4-BE49-F238E27FC236}">
                <a16:creationId xmlns:a16="http://schemas.microsoft.com/office/drawing/2014/main" id="{93C6AD87-4D26-4BAF-EB72-7A42D15A721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18476" y="3493951"/>
            <a:ext cx="1106726" cy="2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Shrinkage</a:t>
            </a:r>
          </a:p>
        </p:txBody>
      </p:sp>
      <p:sp>
        <p:nvSpPr>
          <p:cNvPr id="706575" name="Line 15">
            <a:extLst>
              <a:ext uri="{FF2B5EF4-FFF2-40B4-BE49-F238E27FC236}">
                <a16:creationId xmlns:a16="http://schemas.microsoft.com/office/drawing/2014/main" id="{022C0507-23C8-F7F5-F298-0917DE485A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1487" y="4190635"/>
            <a:ext cx="514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6576" name="Text Box 16">
            <a:extLst>
              <a:ext uri="{FF2B5EF4-FFF2-40B4-BE49-F238E27FC236}">
                <a16:creationId xmlns:a16="http://schemas.microsoft.com/office/drawing/2014/main" id="{52D55EAC-E700-AC9F-510D-72DDBE63F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981" y="4052135"/>
            <a:ext cx="6167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706577" name="Line 17">
            <a:extLst>
              <a:ext uri="{FF2B5EF4-FFF2-40B4-BE49-F238E27FC236}">
                <a16:creationId xmlns:a16="http://schemas.microsoft.com/office/drawing/2014/main" id="{2CDC073B-11A6-A5D7-7E38-D2A646DA2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7137" y="1676035"/>
            <a:ext cx="342900" cy="0"/>
          </a:xfrm>
          <a:prstGeom prst="line">
            <a:avLst/>
          </a:prstGeom>
          <a:noFill/>
          <a:ln w="28575">
            <a:solidFill>
              <a:srgbClr val="D4007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6578" name="Text Box 18">
            <a:extLst>
              <a:ext uri="{FF2B5EF4-FFF2-40B4-BE49-F238E27FC236}">
                <a16:creationId xmlns:a16="http://schemas.microsoft.com/office/drawing/2014/main" id="{1BA50536-B0B5-323D-DB51-F92D19DF5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7" y="1561735"/>
            <a:ext cx="13144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Stored in water</a:t>
            </a:r>
          </a:p>
        </p:txBody>
      </p:sp>
      <p:sp>
        <p:nvSpPr>
          <p:cNvPr id="706579" name="Line 19">
            <a:extLst>
              <a:ext uri="{FF2B5EF4-FFF2-40B4-BE49-F238E27FC236}">
                <a16:creationId xmlns:a16="http://schemas.microsoft.com/office/drawing/2014/main" id="{74B98726-70F3-24E1-7291-7988E83AE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7137" y="1961785"/>
            <a:ext cx="342900" cy="0"/>
          </a:xfrm>
          <a:prstGeom prst="line">
            <a:avLst/>
          </a:prstGeom>
          <a:noFill/>
          <a:ln w="28575">
            <a:solidFill>
              <a:srgbClr val="77B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6580" name="Text Box 20">
            <a:extLst>
              <a:ext uri="{FF2B5EF4-FFF2-40B4-BE49-F238E27FC236}">
                <a16:creationId xmlns:a16="http://schemas.microsoft.com/office/drawing/2014/main" id="{5B8224A0-E07D-AD8C-118A-8EB9DB5B3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7" y="1847485"/>
            <a:ext cx="13144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Stored in air</a:t>
            </a:r>
          </a:p>
        </p:txBody>
      </p:sp>
      <p:sp>
        <p:nvSpPr>
          <p:cNvPr id="36876" name="Line 25">
            <a:extLst>
              <a:ext uri="{FF2B5EF4-FFF2-40B4-BE49-F238E27FC236}">
                <a16:creationId xmlns:a16="http://schemas.microsoft.com/office/drawing/2014/main" id="{C96A06E4-6541-672A-4A39-12095CD4A4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261698"/>
            <a:ext cx="274677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6877" name="Line 26">
            <a:extLst>
              <a:ext uri="{FF2B5EF4-FFF2-40B4-BE49-F238E27FC236}">
                <a16:creationId xmlns:a16="http://schemas.microsoft.com/office/drawing/2014/main" id="{08D5242E-1930-1BB5-91A2-01274513C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9572" y="1261698"/>
            <a:ext cx="0" cy="274677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6878" name="Line 27">
            <a:extLst>
              <a:ext uri="{FF2B5EF4-FFF2-40B4-BE49-F238E27FC236}">
                <a16:creationId xmlns:a16="http://schemas.microsoft.com/office/drawing/2014/main" id="{5FAA20B7-D07D-429D-24A6-3B4B8AF748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4008470"/>
            <a:ext cx="274677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6879" name="Line 28">
            <a:extLst>
              <a:ext uri="{FF2B5EF4-FFF2-40B4-BE49-F238E27FC236}">
                <a16:creationId xmlns:a16="http://schemas.microsoft.com/office/drawing/2014/main" id="{2005294D-CF4B-BD86-40E1-D65332292E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1261698"/>
            <a:ext cx="0" cy="274677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6880" name="Line 29">
            <a:extLst>
              <a:ext uri="{FF2B5EF4-FFF2-40B4-BE49-F238E27FC236}">
                <a16:creationId xmlns:a16="http://schemas.microsoft.com/office/drawing/2014/main" id="{DCECDBFC-200A-71B8-4060-05EBF1FFE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655920"/>
            <a:ext cx="274677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6881" name="Freeform 30">
            <a:extLst>
              <a:ext uri="{FF2B5EF4-FFF2-40B4-BE49-F238E27FC236}">
                <a16:creationId xmlns:a16="http://schemas.microsoft.com/office/drawing/2014/main" id="{FFE0E0AE-2ED3-B261-C915-90DD0840FF8F}"/>
              </a:ext>
            </a:extLst>
          </p:cNvPr>
          <p:cNvSpPr>
            <a:spLocks/>
          </p:cNvSpPr>
          <p:nvPr/>
        </p:nvSpPr>
        <p:spPr bwMode="auto">
          <a:xfrm>
            <a:off x="3352800" y="2539239"/>
            <a:ext cx="2746772" cy="116681"/>
          </a:xfrm>
          <a:custGeom>
            <a:avLst/>
            <a:gdLst>
              <a:gd name="T0" fmla="*/ 0 w 11532"/>
              <a:gd name="T1" fmla="*/ 49395063 h 490"/>
              <a:gd name="T2" fmla="*/ 36208232 w 11532"/>
              <a:gd name="T3" fmla="*/ 46270228 h 490"/>
              <a:gd name="T4" fmla="*/ 59305065 w 11532"/>
              <a:gd name="T5" fmla="*/ 44354750 h 490"/>
              <a:gd name="T6" fmla="*/ 81594602 w 11532"/>
              <a:gd name="T7" fmla="*/ 42338625 h 490"/>
              <a:gd name="T8" fmla="*/ 103783784 w 11532"/>
              <a:gd name="T9" fmla="*/ 40322500 h 490"/>
              <a:gd name="T10" fmla="*/ 126274986 w 11532"/>
              <a:gd name="T11" fmla="*/ 38104763 h 490"/>
              <a:gd name="T12" fmla="*/ 148867497 w 11532"/>
              <a:gd name="T13" fmla="*/ 35786378 h 490"/>
              <a:gd name="T14" fmla="*/ 170148710 w 11532"/>
              <a:gd name="T15" fmla="*/ 33367028 h 490"/>
              <a:gd name="T16" fmla="*/ 191530597 w 11532"/>
              <a:gd name="T17" fmla="*/ 31048325 h 490"/>
              <a:gd name="T18" fmla="*/ 213114465 w 11532"/>
              <a:gd name="T19" fmla="*/ 28628975 h 490"/>
              <a:gd name="T20" fmla="*/ 234698334 w 11532"/>
              <a:gd name="T21" fmla="*/ 26310590 h 490"/>
              <a:gd name="T22" fmla="*/ 256483868 w 11532"/>
              <a:gd name="T23" fmla="*/ 24092853 h 490"/>
              <a:gd name="T24" fmla="*/ 278269402 w 11532"/>
              <a:gd name="T25" fmla="*/ 21774150 h 490"/>
              <a:gd name="T26" fmla="*/ 300054619 w 11532"/>
              <a:gd name="T27" fmla="*/ 19657378 h 490"/>
              <a:gd name="T28" fmla="*/ 321941144 w 11532"/>
              <a:gd name="T29" fmla="*/ 17741900 h 490"/>
              <a:gd name="T30" fmla="*/ 343726678 w 11532"/>
              <a:gd name="T31" fmla="*/ 15826740 h 490"/>
              <a:gd name="T32" fmla="*/ 365511894 w 11532"/>
              <a:gd name="T33" fmla="*/ 14213840 h 490"/>
              <a:gd name="T34" fmla="*/ 387196754 w 11532"/>
              <a:gd name="T35" fmla="*/ 12701588 h 490"/>
              <a:gd name="T36" fmla="*/ 408881297 w 11532"/>
              <a:gd name="T37" fmla="*/ 11491913 h 490"/>
              <a:gd name="T38" fmla="*/ 435306396 w 11532"/>
              <a:gd name="T39" fmla="*/ 10282238 h 490"/>
              <a:gd name="T40" fmla="*/ 461731177 w 11532"/>
              <a:gd name="T41" fmla="*/ 9173528 h 490"/>
              <a:gd name="T42" fmla="*/ 488156275 w 11532"/>
              <a:gd name="T43" fmla="*/ 8266113 h 490"/>
              <a:gd name="T44" fmla="*/ 514480383 w 11532"/>
              <a:gd name="T45" fmla="*/ 7560628 h 490"/>
              <a:gd name="T46" fmla="*/ 540905481 w 11532"/>
              <a:gd name="T47" fmla="*/ 7056438 h 490"/>
              <a:gd name="T48" fmla="*/ 567229589 w 11532"/>
              <a:gd name="T49" fmla="*/ 6653213 h 490"/>
              <a:gd name="T50" fmla="*/ 593654370 w 11532"/>
              <a:gd name="T51" fmla="*/ 6249988 h 490"/>
              <a:gd name="T52" fmla="*/ 620079469 w 11532"/>
              <a:gd name="T53" fmla="*/ 6048375 h 490"/>
              <a:gd name="T54" fmla="*/ 646403576 w 11532"/>
              <a:gd name="T55" fmla="*/ 5846763 h 490"/>
              <a:gd name="T56" fmla="*/ 672828675 w 11532"/>
              <a:gd name="T57" fmla="*/ 5746115 h 490"/>
              <a:gd name="T58" fmla="*/ 699354447 w 11532"/>
              <a:gd name="T59" fmla="*/ 5645150 h 490"/>
              <a:gd name="T60" fmla="*/ 725981211 w 11532"/>
              <a:gd name="T61" fmla="*/ 5544503 h 490"/>
              <a:gd name="T62" fmla="*/ 771569246 w 11532"/>
              <a:gd name="T63" fmla="*/ 5241925 h 490"/>
              <a:gd name="T64" fmla="*/ 817359264 w 11532"/>
              <a:gd name="T65" fmla="*/ 4738053 h 490"/>
              <a:gd name="T66" fmla="*/ 863451620 w 11532"/>
              <a:gd name="T67" fmla="*/ 4133215 h 490"/>
              <a:gd name="T68" fmla="*/ 909241320 w 11532"/>
              <a:gd name="T69" fmla="*/ 3427413 h 490"/>
              <a:gd name="T70" fmla="*/ 954829673 w 11532"/>
              <a:gd name="T71" fmla="*/ 2620963 h 490"/>
              <a:gd name="T72" fmla="*/ 999812713 w 11532"/>
              <a:gd name="T73" fmla="*/ 1915478 h 490"/>
              <a:gd name="T74" fmla="*/ 1031280389 w 11532"/>
              <a:gd name="T75" fmla="*/ 1411288 h 490"/>
              <a:gd name="T76" fmla="*/ 1062446044 w 11532"/>
              <a:gd name="T77" fmla="*/ 907415 h 490"/>
              <a:gd name="T78" fmla="*/ 1093409398 w 11532"/>
              <a:gd name="T79" fmla="*/ 705803 h 490"/>
              <a:gd name="T80" fmla="*/ 1125180048 w 11532"/>
              <a:gd name="T81" fmla="*/ 403225 h 490"/>
              <a:gd name="T82" fmla="*/ 1163102909 w 11532"/>
              <a:gd name="T83" fmla="*/ 0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532" h="490">
                <a:moveTo>
                  <a:pt x="0" y="490"/>
                </a:moveTo>
                <a:lnTo>
                  <a:pt x="359" y="459"/>
                </a:lnTo>
                <a:lnTo>
                  <a:pt x="588" y="440"/>
                </a:lnTo>
                <a:lnTo>
                  <a:pt x="809" y="420"/>
                </a:lnTo>
                <a:lnTo>
                  <a:pt x="1029" y="400"/>
                </a:lnTo>
                <a:lnTo>
                  <a:pt x="1252" y="378"/>
                </a:lnTo>
                <a:lnTo>
                  <a:pt x="1476" y="355"/>
                </a:lnTo>
                <a:lnTo>
                  <a:pt x="1687" y="331"/>
                </a:lnTo>
                <a:lnTo>
                  <a:pt x="1899" y="308"/>
                </a:lnTo>
                <a:lnTo>
                  <a:pt x="2113" y="284"/>
                </a:lnTo>
                <a:lnTo>
                  <a:pt x="2327" y="261"/>
                </a:lnTo>
                <a:lnTo>
                  <a:pt x="2543" y="239"/>
                </a:lnTo>
                <a:lnTo>
                  <a:pt x="2759" y="216"/>
                </a:lnTo>
                <a:lnTo>
                  <a:pt x="2975" y="195"/>
                </a:lnTo>
                <a:lnTo>
                  <a:pt x="3192" y="176"/>
                </a:lnTo>
                <a:lnTo>
                  <a:pt x="3408" y="157"/>
                </a:lnTo>
                <a:lnTo>
                  <a:pt x="3624" y="141"/>
                </a:lnTo>
                <a:lnTo>
                  <a:pt x="3839" y="126"/>
                </a:lnTo>
                <a:lnTo>
                  <a:pt x="4054" y="114"/>
                </a:lnTo>
                <a:lnTo>
                  <a:pt x="4316" y="102"/>
                </a:lnTo>
                <a:lnTo>
                  <a:pt x="4578" y="91"/>
                </a:lnTo>
                <a:lnTo>
                  <a:pt x="4840" y="82"/>
                </a:lnTo>
                <a:lnTo>
                  <a:pt x="5101" y="75"/>
                </a:lnTo>
                <a:lnTo>
                  <a:pt x="5363" y="70"/>
                </a:lnTo>
                <a:lnTo>
                  <a:pt x="5624" y="66"/>
                </a:lnTo>
                <a:lnTo>
                  <a:pt x="5886" y="62"/>
                </a:lnTo>
                <a:lnTo>
                  <a:pt x="6148" y="60"/>
                </a:lnTo>
                <a:lnTo>
                  <a:pt x="6409" y="58"/>
                </a:lnTo>
                <a:lnTo>
                  <a:pt x="6671" y="57"/>
                </a:lnTo>
                <a:lnTo>
                  <a:pt x="6934" y="56"/>
                </a:lnTo>
                <a:lnTo>
                  <a:pt x="7198" y="55"/>
                </a:lnTo>
                <a:lnTo>
                  <a:pt x="7650" y="52"/>
                </a:lnTo>
                <a:lnTo>
                  <a:pt x="8104" y="47"/>
                </a:lnTo>
                <a:lnTo>
                  <a:pt x="8561" y="41"/>
                </a:lnTo>
                <a:lnTo>
                  <a:pt x="9015" y="34"/>
                </a:lnTo>
                <a:lnTo>
                  <a:pt x="9467" y="26"/>
                </a:lnTo>
                <a:lnTo>
                  <a:pt x="9913" y="19"/>
                </a:lnTo>
                <a:lnTo>
                  <a:pt x="10225" y="14"/>
                </a:lnTo>
                <a:lnTo>
                  <a:pt x="10534" y="9"/>
                </a:lnTo>
                <a:lnTo>
                  <a:pt x="10841" y="7"/>
                </a:lnTo>
                <a:lnTo>
                  <a:pt x="11156" y="4"/>
                </a:lnTo>
                <a:lnTo>
                  <a:pt x="11532" y="0"/>
                </a:lnTo>
              </a:path>
            </a:pathLst>
          </a:custGeom>
          <a:noFill/>
          <a:ln w="20638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 dirty="0"/>
          </a:p>
        </p:txBody>
      </p:sp>
      <p:sp>
        <p:nvSpPr>
          <p:cNvPr id="36882" name="Freeform 31">
            <a:extLst>
              <a:ext uri="{FF2B5EF4-FFF2-40B4-BE49-F238E27FC236}">
                <a16:creationId xmlns:a16="http://schemas.microsoft.com/office/drawing/2014/main" id="{E8FEF426-BF5A-D1B7-3CF0-7D69A8DB14D1}"/>
              </a:ext>
            </a:extLst>
          </p:cNvPr>
          <p:cNvSpPr>
            <a:spLocks/>
          </p:cNvSpPr>
          <p:nvPr/>
        </p:nvSpPr>
        <p:spPr bwMode="auto">
          <a:xfrm>
            <a:off x="3352800" y="2655920"/>
            <a:ext cx="2746772" cy="520303"/>
          </a:xfrm>
          <a:custGeom>
            <a:avLst/>
            <a:gdLst>
              <a:gd name="T0" fmla="*/ 4639565 w 11532"/>
              <a:gd name="T1" fmla="*/ 5767146 h 2181"/>
              <a:gd name="T2" fmla="*/ 13716712 w 11532"/>
              <a:gd name="T3" fmla="*/ 16997670 h 2181"/>
              <a:gd name="T4" fmla="*/ 22088190 w 11532"/>
              <a:gd name="T5" fmla="*/ 27014074 h 2181"/>
              <a:gd name="T6" fmla="*/ 30056021 w 11532"/>
              <a:gd name="T7" fmla="*/ 35816359 h 2181"/>
              <a:gd name="T8" fmla="*/ 38023852 w 11532"/>
              <a:gd name="T9" fmla="*/ 44517495 h 2181"/>
              <a:gd name="T10" fmla="*/ 46193348 w 11532"/>
              <a:gd name="T11" fmla="*/ 52510579 h 2181"/>
              <a:gd name="T12" fmla="*/ 54968156 w 11532"/>
              <a:gd name="T13" fmla="*/ 60098745 h 2181"/>
              <a:gd name="T14" fmla="*/ 64045303 w 11532"/>
              <a:gd name="T15" fmla="*/ 67180842 h 2181"/>
              <a:gd name="T16" fmla="*/ 73626771 w 11532"/>
              <a:gd name="T17" fmla="*/ 73959807 h 2181"/>
              <a:gd name="T18" fmla="*/ 86738488 w 11532"/>
              <a:gd name="T19" fmla="*/ 82155192 h 2181"/>
              <a:gd name="T20" fmla="*/ 100757856 w 11532"/>
              <a:gd name="T21" fmla="*/ 89642208 h 2181"/>
              <a:gd name="T22" fmla="*/ 115180554 w 11532"/>
              <a:gd name="T23" fmla="*/ 96623155 h 2181"/>
              <a:gd name="T24" fmla="*/ 130006900 w 11532"/>
              <a:gd name="T25" fmla="*/ 103199820 h 2181"/>
              <a:gd name="T26" fmla="*/ 145135584 w 11532"/>
              <a:gd name="T27" fmla="*/ 109169266 h 2181"/>
              <a:gd name="T28" fmla="*/ 160567242 w 11532"/>
              <a:gd name="T29" fmla="*/ 114733794 h 2181"/>
              <a:gd name="T30" fmla="*/ 176099256 w 11532"/>
              <a:gd name="T31" fmla="*/ 119994871 h 2181"/>
              <a:gd name="T32" fmla="*/ 191732579 w 11532"/>
              <a:gd name="T33" fmla="*/ 124952499 h 2181"/>
              <a:gd name="T34" fmla="*/ 217955695 w 11532"/>
              <a:gd name="T35" fmla="*/ 132945583 h 2181"/>
              <a:gd name="T36" fmla="*/ 254668248 w 11532"/>
              <a:gd name="T37" fmla="*/ 143265438 h 2181"/>
              <a:gd name="T38" fmla="*/ 291078145 w 11532"/>
              <a:gd name="T39" fmla="*/ 152674942 h 2181"/>
              <a:gd name="T40" fmla="*/ 327286695 w 11532"/>
              <a:gd name="T41" fmla="*/ 161173777 h 2181"/>
              <a:gd name="T42" fmla="*/ 363595600 w 11532"/>
              <a:gd name="T43" fmla="*/ 169065393 h 2181"/>
              <a:gd name="T44" fmla="*/ 399602167 w 11532"/>
              <a:gd name="T45" fmla="*/ 176147808 h 2181"/>
              <a:gd name="T46" fmla="*/ 435709725 w 11532"/>
              <a:gd name="T47" fmla="*/ 182521855 h 2181"/>
              <a:gd name="T48" fmla="*/ 471716292 w 11532"/>
              <a:gd name="T49" fmla="*/ 188390151 h 2181"/>
              <a:gd name="T50" fmla="*/ 507823851 w 11532"/>
              <a:gd name="T51" fmla="*/ 193651228 h 2181"/>
              <a:gd name="T52" fmla="*/ 543729426 w 11532"/>
              <a:gd name="T53" fmla="*/ 198406555 h 2181"/>
              <a:gd name="T54" fmla="*/ 582660929 w 11532"/>
              <a:gd name="T55" fmla="*/ 202756964 h 2181"/>
              <a:gd name="T56" fmla="*/ 624517368 w 11532"/>
              <a:gd name="T57" fmla="*/ 206905390 h 2181"/>
              <a:gd name="T58" fmla="*/ 666474481 w 11532"/>
              <a:gd name="T59" fmla="*/ 210345448 h 2181"/>
              <a:gd name="T60" fmla="*/ 708734250 w 11532"/>
              <a:gd name="T61" fmla="*/ 213279437 h 2181"/>
              <a:gd name="T62" fmla="*/ 751195685 w 11532"/>
              <a:gd name="T63" fmla="*/ 215505375 h 2181"/>
              <a:gd name="T64" fmla="*/ 793960092 w 11532"/>
              <a:gd name="T65" fmla="*/ 217427545 h 2181"/>
              <a:gd name="T66" fmla="*/ 837329178 w 11532"/>
              <a:gd name="T67" fmla="*/ 218742815 h 2181"/>
              <a:gd name="T68" fmla="*/ 880900246 w 11532"/>
              <a:gd name="T69" fmla="*/ 219754634 h 2181"/>
              <a:gd name="T70" fmla="*/ 941617282 w 11532"/>
              <a:gd name="T71" fmla="*/ 220463002 h 2181"/>
              <a:gd name="T72" fmla="*/ 1003443636 w 11532"/>
              <a:gd name="T73" fmla="*/ 220665303 h 2181"/>
              <a:gd name="T74" fmla="*/ 1066278631 w 11532"/>
              <a:gd name="T75" fmla="*/ 220260702 h 2181"/>
              <a:gd name="T76" fmla="*/ 1130525599 w 11532"/>
              <a:gd name="T77" fmla="*/ 219653484 h 218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532" h="2181">
                <a:moveTo>
                  <a:pt x="0" y="0"/>
                </a:moveTo>
                <a:lnTo>
                  <a:pt x="46" y="57"/>
                </a:lnTo>
                <a:lnTo>
                  <a:pt x="92" y="113"/>
                </a:lnTo>
                <a:lnTo>
                  <a:pt x="136" y="168"/>
                </a:lnTo>
                <a:lnTo>
                  <a:pt x="181" y="221"/>
                </a:lnTo>
                <a:lnTo>
                  <a:pt x="219" y="267"/>
                </a:lnTo>
                <a:lnTo>
                  <a:pt x="258" y="311"/>
                </a:lnTo>
                <a:lnTo>
                  <a:pt x="298" y="354"/>
                </a:lnTo>
                <a:lnTo>
                  <a:pt x="337" y="398"/>
                </a:lnTo>
                <a:lnTo>
                  <a:pt x="377" y="440"/>
                </a:lnTo>
                <a:lnTo>
                  <a:pt x="417" y="479"/>
                </a:lnTo>
                <a:lnTo>
                  <a:pt x="458" y="519"/>
                </a:lnTo>
                <a:lnTo>
                  <a:pt x="501" y="557"/>
                </a:lnTo>
                <a:lnTo>
                  <a:pt x="545" y="594"/>
                </a:lnTo>
                <a:lnTo>
                  <a:pt x="589" y="630"/>
                </a:lnTo>
                <a:lnTo>
                  <a:pt x="635" y="664"/>
                </a:lnTo>
                <a:lnTo>
                  <a:pt x="681" y="697"/>
                </a:lnTo>
                <a:lnTo>
                  <a:pt x="730" y="731"/>
                </a:lnTo>
                <a:lnTo>
                  <a:pt x="794" y="772"/>
                </a:lnTo>
                <a:lnTo>
                  <a:pt x="860" y="812"/>
                </a:lnTo>
                <a:lnTo>
                  <a:pt x="928" y="850"/>
                </a:lnTo>
                <a:lnTo>
                  <a:pt x="999" y="886"/>
                </a:lnTo>
                <a:lnTo>
                  <a:pt x="1069" y="922"/>
                </a:lnTo>
                <a:lnTo>
                  <a:pt x="1142" y="955"/>
                </a:lnTo>
                <a:lnTo>
                  <a:pt x="1215" y="987"/>
                </a:lnTo>
                <a:lnTo>
                  <a:pt x="1289" y="1020"/>
                </a:lnTo>
                <a:lnTo>
                  <a:pt x="1363" y="1049"/>
                </a:lnTo>
                <a:lnTo>
                  <a:pt x="1439" y="1079"/>
                </a:lnTo>
                <a:lnTo>
                  <a:pt x="1514" y="1107"/>
                </a:lnTo>
                <a:lnTo>
                  <a:pt x="1592" y="1134"/>
                </a:lnTo>
                <a:lnTo>
                  <a:pt x="1669" y="1160"/>
                </a:lnTo>
                <a:lnTo>
                  <a:pt x="1746" y="1186"/>
                </a:lnTo>
                <a:lnTo>
                  <a:pt x="1824" y="1211"/>
                </a:lnTo>
                <a:lnTo>
                  <a:pt x="1901" y="1235"/>
                </a:lnTo>
                <a:lnTo>
                  <a:pt x="1978" y="1259"/>
                </a:lnTo>
                <a:lnTo>
                  <a:pt x="2161" y="1314"/>
                </a:lnTo>
                <a:lnTo>
                  <a:pt x="2344" y="1366"/>
                </a:lnTo>
                <a:lnTo>
                  <a:pt x="2525" y="1416"/>
                </a:lnTo>
                <a:lnTo>
                  <a:pt x="2705" y="1464"/>
                </a:lnTo>
                <a:lnTo>
                  <a:pt x="2886" y="1509"/>
                </a:lnTo>
                <a:lnTo>
                  <a:pt x="3067" y="1553"/>
                </a:lnTo>
                <a:lnTo>
                  <a:pt x="3245" y="1593"/>
                </a:lnTo>
                <a:lnTo>
                  <a:pt x="3426" y="1633"/>
                </a:lnTo>
                <a:lnTo>
                  <a:pt x="3605" y="1671"/>
                </a:lnTo>
                <a:lnTo>
                  <a:pt x="3783" y="1707"/>
                </a:lnTo>
                <a:lnTo>
                  <a:pt x="3962" y="1741"/>
                </a:lnTo>
                <a:lnTo>
                  <a:pt x="4141" y="1773"/>
                </a:lnTo>
                <a:lnTo>
                  <a:pt x="4320" y="1804"/>
                </a:lnTo>
                <a:lnTo>
                  <a:pt x="4498" y="1834"/>
                </a:lnTo>
                <a:lnTo>
                  <a:pt x="4677" y="1862"/>
                </a:lnTo>
                <a:lnTo>
                  <a:pt x="4856" y="1889"/>
                </a:lnTo>
                <a:lnTo>
                  <a:pt x="5035" y="1914"/>
                </a:lnTo>
                <a:lnTo>
                  <a:pt x="5212" y="1938"/>
                </a:lnTo>
                <a:lnTo>
                  <a:pt x="5391" y="1961"/>
                </a:lnTo>
                <a:lnTo>
                  <a:pt x="5570" y="1982"/>
                </a:lnTo>
                <a:lnTo>
                  <a:pt x="5777" y="2004"/>
                </a:lnTo>
                <a:lnTo>
                  <a:pt x="5985" y="2025"/>
                </a:lnTo>
                <a:lnTo>
                  <a:pt x="6192" y="2045"/>
                </a:lnTo>
                <a:lnTo>
                  <a:pt x="6399" y="2062"/>
                </a:lnTo>
                <a:lnTo>
                  <a:pt x="6608" y="2079"/>
                </a:lnTo>
                <a:lnTo>
                  <a:pt x="6818" y="2094"/>
                </a:lnTo>
                <a:lnTo>
                  <a:pt x="7027" y="2108"/>
                </a:lnTo>
                <a:lnTo>
                  <a:pt x="7237" y="2120"/>
                </a:lnTo>
                <a:lnTo>
                  <a:pt x="7448" y="2130"/>
                </a:lnTo>
                <a:lnTo>
                  <a:pt x="7660" y="2140"/>
                </a:lnTo>
                <a:lnTo>
                  <a:pt x="7872" y="2149"/>
                </a:lnTo>
                <a:lnTo>
                  <a:pt x="8087" y="2156"/>
                </a:lnTo>
                <a:lnTo>
                  <a:pt x="8302" y="2162"/>
                </a:lnTo>
                <a:lnTo>
                  <a:pt x="8518" y="2168"/>
                </a:lnTo>
                <a:lnTo>
                  <a:pt x="8734" y="2172"/>
                </a:lnTo>
                <a:lnTo>
                  <a:pt x="9034" y="2177"/>
                </a:lnTo>
                <a:lnTo>
                  <a:pt x="9336" y="2179"/>
                </a:lnTo>
                <a:lnTo>
                  <a:pt x="9642" y="2181"/>
                </a:lnTo>
                <a:lnTo>
                  <a:pt x="9949" y="2181"/>
                </a:lnTo>
                <a:lnTo>
                  <a:pt x="10259" y="2179"/>
                </a:lnTo>
                <a:lnTo>
                  <a:pt x="10572" y="2177"/>
                </a:lnTo>
                <a:lnTo>
                  <a:pt x="10889" y="2174"/>
                </a:lnTo>
                <a:lnTo>
                  <a:pt x="11209" y="2171"/>
                </a:lnTo>
                <a:lnTo>
                  <a:pt x="11532" y="2166"/>
                </a:lnTo>
              </a:path>
            </a:pathLst>
          </a:custGeom>
          <a:noFill/>
          <a:ln w="20638">
            <a:solidFill>
              <a:srgbClr val="77B8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B6A93-22CF-0B1B-435F-F83F73692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CC04-A01C-FD3D-6E14-ACD88F5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Water/Cement Ratio &amp; Shrinkage of Paste</a:t>
            </a:r>
          </a:p>
        </p:txBody>
      </p:sp>
      <p:sp>
        <p:nvSpPr>
          <p:cNvPr id="636931" name="Text Box 3">
            <a:extLst>
              <a:ext uri="{FF2B5EF4-FFF2-40B4-BE49-F238E27FC236}">
                <a16:creationId xmlns:a16="http://schemas.microsoft.com/office/drawing/2014/main" id="{3EC91743-4BAE-3639-FFB8-E5BFA5B8D1E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96566" y="2491592"/>
            <a:ext cx="19454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Drying Shrinkage 10</a:t>
            </a:r>
            <a:r>
              <a:rPr lang="en-US" sz="1200" b="1" baseline="30000" dirty="0">
                <a:latin typeface="Arial" charset="0"/>
                <a:ea typeface="ＭＳ Ｐゴシック" charset="0"/>
              </a:rPr>
              <a:t>-6</a:t>
            </a:r>
            <a:endParaRPr lang="en-US" sz="1200" b="1" dirty="0">
              <a:latin typeface="Arial" charset="0"/>
              <a:ea typeface="ＭＳ Ｐゴシック" charset="0"/>
            </a:endParaRPr>
          </a:p>
        </p:txBody>
      </p:sp>
      <p:sp>
        <p:nvSpPr>
          <p:cNvPr id="636932" name="Text Box 4">
            <a:extLst>
              <a:ext uri="{FF2B5EF4-FFF2-40B4-BE49-F238E27FC236}">
                <a16:creationId xmlns:a16="http://schemas.microsoft.com/office/drawing/2014/main" id="{78CF2B5A-A502-BD8D-5464-A5F4C368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417195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Age (Days)</a:t>
            </a:r>
          </a:p>
        </p:txBody>
      </p:sp>
      <p:sp>
        <p:nvSpPr>
          <p:cNvPr id="636933" name="Text Box 5">
            <a:extLst>
              <a:ext uri="{FF2B5EF4-FFF2-40B4-BE49-F238E27FC236}">
                <a16:creationId xmlns:a16="http://schemas.microsoft.com/office/drawing/2014/main" id="{560295B1-64A6-6CB2-10DF-6A9E7F6AA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394335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 </a:t>
            </a:r>
          </a:p>
        </p:txBody>
      </p:sp>
      <p:sp>
        <p:nvSpPr>
          <p:cNvPr id="636951" name="Text Box 23">
            <a:extLst>
              <a:ext uri="{FF2B5EF4-FFF2-40B4-BE49-F238E27FC236}">
                <a16:creationId xmlns:a16="http://schemas.microsoft.com/office/drawing/2014/main" id="{00551712-F990-1186-729C-E269F4D8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394335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28 </a:t>
            </a:r>
          </a:p>
        </p:txBody>
      </p:sp>
      <p:sp>
        <p:nvSpPr>
          <p:cNvPr id="636952" name="Text Box 24">
            <a:extLst>
              <a:ext uri="{FF2B5EF4-FFF2-40B4-BE49-F238E27FC236}">
                <a16:creationId xmlns:a16="http://schemas.microsoft.com/office/drawing/2014/main" id="{F7C2D1D5-1252-1C6B-F06A-9AD175A3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94335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90 </a:t>
            </a:r>
          </a:p>
        </p:txBody>
      </p:sp>
      <p:sp>
        <p:nvSpPr>
          <p:cNvPr id="636953" name="Text Box 25">
            <a:extLst>
              <a:ext uri="{FF2B5EF4-FFF2-40B4-BE49-F238E27FC236}">
                <a16:creationId xmlns:a16="http://schemas.microsoft.com/office/drawing/2014/main" id="{F52B8C5E-F6DB-7862-CC21-A152253EE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43351"/>
            <a:ext cx="4828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180 </a:t>
            </a:r>
          </a:p>
        </p:txBody>
      </p:sp>
      <p:sp>
        <p:nvSpPr>
          <p:cNvPr id="636954" name="Text Box 26">
            <a:extLst>
              <a:ext uri="{FF2B5EF4-FFF2-40B4-BE49-F238E27FC236}">
                <a16:creationId xmlns:a16="http://schemas.microsoft.com/office/drawing/2014/main" id="{0BA86284-850C-973C-22B4-FDDC3236C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943351"/>
            <a:ext cx="4395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270</a:t>
            </a:r>
          </a:p>
        </p:txBody>
      </p:sp>
      <p:sp>
        <p:nvSpPr>
          <p:cNvPr id="636955" name="Text Box 27">
            <a:extLst>
              <a:ext uri="{FF2B5EF4-FFF2-40B4-BE49-F238E27FC236}">
                <a16:creationId xmlns:a16="http://schemas.microsoft.com/office/drawing/2014/main" id="{521D323E-1894-E70F-25D4-9F62713E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3943351"/>
            <a:ext cx="4395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360</a:t>
            </a:r>
          </a:p>
        </p:txBody>
      </p:sp>
      <p:sp>
        <p:nvSpPr>
          <p:cNvPr id="636956" name="Text Box 28">
            <a:extLst>
              <a:ext uri="{FF2B5EF4-FFF2-40B4-BE49-F238E27FC236}">
                <a16:creationId xmlns:a16="http://schemas.microsoft.com/office/drawing/2014/main" id="{4D31A912-B1F6-AFD4-7A10-A527AC8A6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3200401"/>
            <a:ext cx="4411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0.8 </a:t>
            </a:r>
          </a:p>
        </p:txBody>
      </p:sp>
      <p:sp>
        <p:nvSpPr>
          <p:cNvPr id="636957" name="Text Box 29">
            <a:extLst>
              <a:ext uri="{FF2B5EF4-FFF2-40B4-BE49-F238E27FC236}">
                <a16:creationId xmlns:a16="http://schemas.microsoft.com/office/drawing/2014/main" id="{0236A9BF-91C6-EA1E-529E-EB65AA12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2571751"/>
            <a:ext cx="4411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1.6 </a:t>
            </a:r>
          </a:p>
        </p:txBody>
      </p:sp>
      <p:sp>
        <p:nvSpPr>
          <p:cNvPr id="636958" name="Text Box 30">
            <a:extLst>
              <a:ext uri="{FF2B5EF4-FFF2-40B4-BE49-F238E27FC236}">
                <a16:creationId xmlns:a16="http://schemas.microsoft.com/office/drawing/2014/main" id="{B85A91EB-997E-9B53-8F4A-67156345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885951"/>
            <a:ext cx="4411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2.4 </a:t>
            </a:r>
          </a:p>
        </p:txBody>
      </p:sp>
      <p:sp>
        <p:nvSpPr>
          <p:cNvPr id="636959" name="Text Box 31">
            <a:extLst>
              <a:ext uri="{FF2B5EF4-FFF2-40B4-BE49-F238E27FC236}">
                <a16:creationId xmlns:a16="http://schemas.microsoft.com/office/drawing/2014/main" id="{E0110E7A-6546-D979-6072-4895B001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25730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3.2</a:t>
            </a:r>
          </a:p>
        </p:txBody>
      </p:sp>
      <p:sp>
        <p:nvSpPr>
          <p:cNvPr id="636960" name="Text Box 32">
            <a:extLst>
              <a:ext uri="{FF2B5EF4-FFF2-40B4-BE49-F238E27FC236}">
                <a16:creationId xmlns:a16="http://schemas.microsoft.com/office/drawing/2014/main" id="{7174385F-11DB-2231-F7B5-BD96E54CD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68605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W/C = 0.26</a:t>
            </a:r>
          </a:p>
        </p:txBody>
      </p:sp>
      <p:sp>
        <p:nvSpPr>
          <p:cNvPr id="636961" name="Text Box 33">
            <a:extLst>
              <a:ext uri="{FF2B5EF4-FFF2-40B4-BE49-F238E27FC236}">
                <a16:creationId xmlns:a16="http://schemas.microsoft.com/office/drawing/2014/main" id="{6A198E8F-89A5-5997-85B9-8C953D95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222885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W/C = 0.45</a:t>
            </a:r>
          </a:p>
        </p:txBody>
      </p:sp>
      <p:sp>
        <p:nvSpPr>
          <p:cNvPr id="636962" name="Text Box 34">
            <a:extLst>
              <a:ext uri="{FF2B5EF4-FFF2-40B4-BE49-F238E27FC236}">
                <a16:creationId xmlns:a16="http://schemas.microsoft.com/office/drawing/2014/main" id="{2A07342D-5EF4-8A50-E265-6C78A769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182880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W/C = 0.55</a:t>
            </a:r>
          </a:p>
        </p:txBody>
      </p:sp>
      <p:sp>
        <p:nvSpPr>
          <p:cNvPr id="636963" name="Text Box 35">
            <a:extLst>
              <a:ext uri="{FF2B5EF4-FFF2-40B4-BE49-F238E27FC236}">
                <a16:creationId xmlns:a16="http://schemas.microsoft.com/office/drawing/2014/main" id="{1D529310-B998-C229-AC8D-A73A03B9D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137160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W/C = 0.65</a:t>
            </a:r>
          </a:p>
        </p:txBody>
      </p:sp>
      <p:sp>
        <p:nvSpPr>
          <p:cNvPr id="37906" name="Line 40">
            <a:extLst>
              <a:ext uri="{FF2B5EF4-FFF2-40B4-BE49-F238E27FC236}">
                <a16:creationId xmlns:a16="http://schemas.microsoft.com/office/drawing/2014/main" id="{3758977B-710F-AF0E-F7F1-859642F24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6050" y="3958829"/>
            <a:ext cx="381833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07" name="Line 41">
            <a:extLst>
              <a:ext uri="{FF2B5EF4-FFF2-40B4-BE49-F238E27FC236}">
                <a16:creationId xmlns:a16="http://schemas.microsoft.com/office/drawing/2014/main" id="{DAF7DDB6-087E-FB90-89CA-A3A6AA650C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6050" y="1378744"/>
            <a:ext cx="0" cy="258008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08" name="Freeform 42">
            <a:extLst>
              <a:ext uri="{FF2B5EF4-FFF2-40B4-BE49-F238E27FC236}">
                <a16:creationId xmlns:a16="http://schemas.microsoft.com/office/drawing/2014/main" id="{6C738495-C037-DA6B-19D3-1358CDAA47C3}"/>
              </a:ext>
            </a:extLst>
          </p:cNvPr>
          <p:cNvSpPr>
            <a:spLocks/>
          </p:cNvSpPr>
          <p:nvPr/>
        </p:nvSpPr>
        <p:spPr bwMode="auto">
          <a:xfrm>
            <a:off x="2708673" y="2568179"/>
            <a:ext cx="3721894" cy="1390650"/>
          </a:xfrm>
          <a:custGeom>
            <a:avLst/>
            <a:gdLst>
              <a:gd name="T0" fmla="*/ 9518693 w 9379"/>
              <a:gd name="T1" fmla="*/ 954859025 h 3504"/>
              <a:gd name="T2" fmla="*/ 10918190 w 9379"/>
              <a:gd name="T3" fmla="*/ 903896042 h 3504"/>
              <a:gd name="T4" fmla="*/ 11478518 w 9379"/>
              <a:gd name="T5" fmla="*/ 861893437 h 3504"/>
              <a:gd name="T6" fmla="*/ 11478518 w 9379"/>
              <a:gd name="T7" fmla="*/ 821011079 h 3504"/>
              <a:gd name="T8" fmla="*/ 9798593 w 9379"/>
              <a:gd name="T9" fmla="*/ 777608300 h 3504"/>
              <a:gd name="T10" fmla="*/ 6439272 w 9379"/>
              <a:gd name="T11" fmla="*/ 730845313 h 3504"/>
              <a:gd name="T12" fmla="*/ 2239724 w 9379"/>
              <a:gd name="T13" fmla="*/ 683242538 h 3504"/>
              <a:gd name="T14" fmla="*/ 279899 w 9379"/>
              <a:gd name="T15" fmla="*/ 635919692 h 3504"/>
              <a:gd name="T16" fmla="*/ 559799 w 9379"/>
              <a:gd name="T17" fmla="*/ 584956179 h 3504"/>
              <a:gd name="T18" fmla="*/ 2519623 w 9379"/>
              <a:gd name="T19" fmla="*/ 529792671 h 3504"/>
              <a:gd name="T20" fmla="*/ 4199548 w 9379"/>
              <a:gd name="T21" fmla="*/ 474629162 h 3504"/>
              <a:gd name="T22" fmla="*/ 4479447 w 9379"/>
              <a:gd name="T23" fmla="*/ 454748371 h 3504"/>
              <a:gd name="T24" fmla="*/ 4479447 w 9379"/>
              <a:gd name="T25" fmla="*/ 434587121 h 3504"/>
              <a:gd name="T26" fmla="*/ 4199548 w 9379"/>
              <a:gd name="T27" fmla="*/ 414705800 h 3504"/>
              <a:gd name="T28" fmla="*/ 3359321 w 9379"/>
              <a:gd name="T29" fmla="*/ 394544550 h 3504"/>
              <a:gd name="T30" fmla="*/ 3919649 w 9379"/>
              <a:gd name="T31" fmla="*/ 374383300 h 3504"/>
              <a:gd name="T32" fmla="*/ 6158843 w 9379"/>
              <a:gd name="T33" fmla="*/ 355061838 h 3504"/>
              <a:gd name="T34" fmla="*/ 10918190 w 9379"/>
              <a:gd name="T35" fmla="*/ 339660971 h 3504"/>
              <a:gd name="T36" fmla="*/ 16797663 w 9379"/>
              <a:gd name="T37" fmla="*/ 327340383 h 3504"/>
              <a:gd name="T38" fmla="*/ 24636431 w 9379"/>
              <a:gd name="T39" fmla="*/ 315859583 h 3504"/>
              <a:gd name="T40" fmla="*/ 33594797 w 9379"/>
              <a:gd name="T41" fmla="*/ 304939171 h 3504"/>
              <a:gd name="T42" fmla="*/ 43113490 w 9379"/>
              <a:gd name="T43" fmla="*/ 294578088 h 3504"/>
              <a:gd name="T44" fmla="*/ 52912083 w 9379"/>
              <a:gd name="T45" fmla="*/ 284497463 h 3504"/>
              <a:gd name="T46" fmla="*/ 70549444 w 9379"/>
              <a:gd name="T47" fmla="*/ 268816667 h 3504"/>
              <a:gd name="T48" fmla="*/ 88746603 w 9379"/>
              <a:gd name="T49" fmla="*/ 254535517 h 3504"/>
              <a:gd name="T50" fmla="*/ 107503562 w 9379"/>
              <a:gd name="T51" fmla="*/ 241375142 h 3504"/>
              <a:gd name="T52" fmla="*/ 127380646 w 9379"/>
              <a:gd name="T53" fmla="*/ 229333954 h 3504"/>
              <a:gd name="T54" fmla="*/ 151737178 w 9379"/>
              <a:gd name="T55" fmla="*/ 216733437 h 3504"/>
              <a:gd name="T56" fmla="*/ 180572628 w 9379"/>
              <a:gd name="T57" fmla="*/ 204132921 h 3504"/>
              <a:gd name="T58" fmla="*/ 210248306 w 9379"/>
              <a:gd name="T59" fmla="*/ 192932050 h 3504"/>
              <a:gd name="T60" fmla="*/ 240483782 w 9379"/>
              <a:gd name="T61" fmla="*/ 182571496 h 3504"/>
              <a:gd name="T62" fmla="*/ 271279056 w 9379"/>
              <a:gd name="T63" fmla="*/ 173610588 h 3504"/>
              <a:gd name="T64" fmla="*/ 301794431 w 9379"/>
              <a:gd name="T65" fmla="*/ 165210067 h 3504"/>
              <a:gd name="T66" fmla="*/ 354986414 w 9379"/>
              <a:gd name="T67" fmla="*/ 151489304 h 3504"/>
              <a:gd name="T68" fmla="*/ 408178396 w 9379"/>
              <a:gd name="T69" fmla="*/ 138888788 h 3504"/>
              <a:gd name="T70" fmla="*/ 461930177 w 9379"/>
              <a:gd name="T71" fmla="*/ 127967846 h 3504"/>
              <a:gd name="T72" fmla="*/ 515681957 w 9379"/>
              <a:gd name="T73" fmla="*/ 118167150 h 3504"/>
              <a:gd name="T74" fmla="*/ 578112734 w 9379"/>
              <a:gd name="T75" fmla="*/ 107526667 h 3504"/>
              <a:gd name="T76" fmla="*/ 649501875 w 9379"/>
              <a:gd name="T77" fmla="*/ 97166113 h 3504"/>
              <a:gd name="T78" fmla="*/ 721170916 w 9379"/>
              <a:gd name="T79" fmla="*/ 88205733 h 3504"/>
              <a:gd name="T80" fmla="*/ 793119857 w 9379"/>
              <a:gd name="T81" fmla="*/ 80085142 h 3504"/>
              <a:gd name="T82" fmla="*/ 865629125 w 9379"/>
              <a:gd name="T83" fmla="*/ 73644654 h 3504"/>
              <a:gd name="T84" fmla="*/ 993009771 w 9379"/>
              <a:gd name="T85" fmla="*/ 65524062 h 3504"/>
              <a:gd name="T86" fmla="*/ 1120390417 w 9379"/>
              <a:gd name="T87" fmla="*/ 59643433 h 3504"/>
              <a:gd name="T88" fmla="*/ 1246371567 w 9379"/>
              <a:gd name="T89" fmla="*/ 54603121 h 3504"/>
              <a:gd name="T90" fmla="*/ 1371232590 w 9379"/>
              <a:gd name="T91" fmla="*/ 49843267 h 3504"/>
              <a:gd name="T92" fmla="*/ 1494694117 w 9379"/>
              <a:gd name="T93" fmla="*/ 44802954 h 3504"/>
              <a:gd name="T94" fmla="*/ 1748335283 w 9379"/>
              <a:gd name="T95" fmla="*/ 34441871 h 3504"/>
              <a:gd name="T96" fmla="*/ 2138596419 w 9379"/>
              <a:gd name="T97" fmla="*/ 18201217 h 3504"/>
              <a:gd name="T98" fmla="*/ 2147483647 w 9379"/>
              <a:gd name="T99" fmla="*/ 8960379 h 3504"/>
              <a:gd name="T100" fmla="*/ 2147483647 w 9379"/>
              <a:gd name="T101" fmla="*/ 0 h 35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379" h="3504">
                <a:moveTo>
                  <a:pt x="31" y="3504"/>
                </a:moveTo>
                <a:lnTo>
                  <a:pt x="34" y="3410"/>
                </a:lnTo>
                <a:lnTo>
                  <a:pt x="36" y="3317"/>
                </a:lnTo>
                <a:lnTo>
                  <a:pt x="39" y="3228"/>
                </a:lnTo>
                <a:lnTo>
                  <a:pt x="40" y="3153"/>
                </a:lnTo>
                <a:lnTo>
                  <a:pt x="41" y="3078"/>
                </a:lnTo>
                <a:lnTo>
                  <a:pt x="41" y="3005"/>
                </a:lnTo>
                <a:lnTo>
                  <a:pt x="41" y="2932"/>
                </a:lnTo>
                <a:lnTo>
                  <a:pt x="39" y="2859"/>
                </a:lnTo>
                <a:lnTo>
                  <a:pt x="35" y="2777"/>
                </a:lnTo>
                <a:lnTo>
                  <a:pt x="29" y="2693"/>
                </a:lnTo>
                <a:lnTo>
                  <a:pt x="23" y="2610"/>
                </a:lnTo>
                <a:lnTo>
                  <a:pt x="16" y="2524"/>
                </a:lnTo>
                <a:lnTo>
                  <a:pt x="8" y="2440"/>
                </a:lnTo>
                <a:lnTo>
                  <a:pt x="3" y="2356"/>
                </a:lnTo>
                <a:lnTo>
                  <a:pt x="1" y="2271"/>
                </a:lnTo>
                <a:lnTo>
                  <a:pt x="0" y="2187"/>
                </a:lnTo>
                <a:lnTo>
                  <a:pt x="2" y="2089"/>
                </a:lnTo>
                <a:lnTo>
                  <a:pt x="4" y="1991"/>
                </a:lnTo>
                <a:lnTo>
                  <a:pt x="9" y="1892"/>
                </a:lnTo>
                <a:lnTo>
                  <a:pt x="12" y="1794"/>
                </a:lnTo>
                <a:lnTo>
                  <a:pt x="15" y="1695"/>
                </a:lnTo>
                <a:lnTo>
                  <a:pt x="16" y="1660"/>
                </a:lnTo>
                <a:lnTo>
                  <a:pt x="16" y="1624"/>
                </a:lnTo>
                <a:lnTo>
                  <a:pt x="16" y="1589"/>
                </a:lnTo>
                <a:lnTo>
                  <a:pt x="16" y="1552"/>
                </a:lnTo>
                <a:lnTo>
                  <a:pt x="16" y="1517"/>
                </a:lnTo>
                <a:lnTo>
                  <a:pt x="15" y="1481"/>
                </a:lnTo>
                <a:lnTo>
                  <a:pt x="14" y="1444"/>
                </a:lnTo>
                <a:lnTo>
                  <a:pt x="12" y="1409"/>
                </a:lnTo>
                <a:lnTo>
                  <a:pt x="12" y="1372"/>
                </a:lnTo>
                <a:lnTo>
                  <a:pt x="14" y="1337"/>
                </a:lnTo>
                <a:lnTo>
                  <a:pt x="16" y="1303"/>
                </a:lnTo>
                <a:lnTo>
                  <a:pt x="22" y="1268"/>
                </a:lnTo>
                <a:lnTo>
                  <a:pt x="31" y="1235"/>
                </a:lnTo>
                <a:lnTo>
                  <a:pt x="39" y="1213"/>
                </a:lnTo>
                <a:lnTo>
                  <a:pt x="49" y="1191"/>
                </a:lnTo>
                <a:lnTo>
                  <a:pt x="60" y="1169"/>
                </a:lnTo>
                <a:lnTo>
                  <a:pt x="73" y="1149"/>
                </a:lnTo>
                <a:lnTo>
                  <a:pt x="88" y="1128"/>
                </a:lnTo>
                <a:lnTo>
                  <a:pt x="103" y="1109"/>
                </a:lnTo>
                <a:lnTo>
                  <a:pt x="120" y="1089"/>
                </a:lnTo>
                <a:lnTo>
                  <a:pt x="136" y="1070"/>
                </a:lnTo>
                <a:lnTo>
                  <a:pt x="154" y="1052"/>
                </a:lnTo>
                <a:lnTo>
                  <a:pt x="171" y="1035"/>
                </a:lnTo>
                <a:lnTo>
                  <a:pt x="189" y="1016"/>
                </a:lnTo>
                <a:lnTo>
                  <a:pt x="220" y="988"/>
                </a:lnTo>
                <a:lnTo>
                  <a:pt x="252" y="960"/>
                </a:lnTo>
                <a:lnTo>
                  <a:pt x="284" y="934"/>
                </a:lnTo>
                <a:lnTo>
                  <a:pt x="317" y="909"/>
                </a:lnTo>
                <a:lnTo>
                  <a:pt x="350" y="885"/>
                </a:lnTo>
                <a:lnTo>
                  <a:pt x="384" y="862"/>
                </a:lnTo>
                <a:lnTo>
                  <a:pt x="420" y="841"/>
                </a:lnTo>
                <a:lnTo>
                  <a:pt x="455" y="819"/>
                </a:lnTo>
                <a:lnTo>
                  <a:pt x="492" y="800"/>
                </a:lnTo>
                <a:lnTo>
                  <a:pt x="542" y="774"/>
                </a:lnTo>
                <a:lnTo>
                  <a:pt x="593" y="751"/>
                </a:lnTo>
                <a:lnTo>
                  <a:pt x="645" y="729"/>
                </a:lnTo>
                <a:lnTo>
                  <a:pt x="698" y="708"/>
                </a:lnTo>
                <a:lnTo>
                  <a:pt x="751" y="689"/>
                </a:lnTo>
                <a:lnTo>
                  <a:pt x="805" y="671"/>
                </a:lnTo>
                <a:lnTo>
                  <a:pt x="859" y="652"/>
                </a:lnTo>
                <a:lnTo>
                  <a:pt x="914" y="636"/>
                </a:lnTo>
                <a:lnTo>
                  <a:pt x="969" y="620"/>
                </a:lnTo>
                <a:lnTo>
                  <a:pt x="1023" y="605"/>
                </a:lnTo>
                <a:lnTo>
                  <a:pt x="1078" y="590"/>
                </a:lnTo>
                <a:lnTo>
                  <a:pt x="1173" y="565"/>
                </a:lnTo>
                <a:lnTo>
                  <a:pt x="1268" y="541"/>
                </a:lnTo>
                <a:lnTo>
                  <a:pt x="1363" y="518"/>
                </a:lnTo>
                <a:lnTo>
                  <a:pt x="1458" y="496"/>
                </a:lnTo>
                <a:lnTo>
                  <a:pt x="1554" y="477"/>
                </a:lnTo>
                <a:lnTo>
                  <a:pt x="1650" y="457"/>
                </a:lnTo>
                <a:lnTo>
                  <a:pt x="1746" y="439"/>
                </a:lnTo>
                <a:lnTo>
                  <a:pt x="1842" y="422"/>
                </a:lnTo>
                <a:lnTo>
                  <a:pt x="1937" y="405"/>
                </a:lnTo>
                <a:lnTo>
                  <a:pt x="2065" y="384"/>
                </a:lnTo>
                <a:lnTo>
                  <a:pt x="2193" y="365"/>
                </a:lnTo>
                <a:lnTo>
                  <a:pt x="2320" y="347"/>
                </a:lnTo>
                <a:lnTo>
                  <a:pt x="2449" y="330"/>
                </a:lnTo>
                <a:lnTo>
                  <a:pt x="2576" y="315"/>
                </a:lnTo>
                <a:lnTo>
                  <a:pt x="2705" y="300"/>
                </a:lnTo>
                <a:lnTo>
                  <a:pt x="2833" y="286"/>
                </a:lnTo>
                <a:lnTo>
                  <a:pt x="2962" y="275"/>
                </a:lnTo>
                <a:lnTo>
                  <a:pt x="3092" y="263"/>
                </a:lnTo>
                <a:lnTo>
                  <a:pt x="3319" y="247"/>
                </a:lnTo>
                <a:lnTo>
                  <a:pt x="3547" y="234"/>
                </a:lnTo>
                <a:lnTo>
                  <a:pt x="3774" y="222"/>
                </a:lnTo>
                <a:lnTo>
                  <a:pt x="4002" y="213"/>
                </a:lnTo>
                <a:lnTo>
                  <a:pt x="4227" y="204"/>
                </a:lnTo>
                <a:lnTo>
                  <a:pt x="4452" y="195"/>
                </a:lnTo>
                <a:lnTo>
                  <a:pt x="4676" y="187"/>
                </a:lnTo>
                <a:lnTo>
                  <a:pt x="4898" y="178"/>
                </a:lnTo>
                <a:lnTo>
                  <a:pt x="5119" y="169"/>
                </a:lnTo>
                <a:lnTo>
                  <a:pt x="5339" y="160"/>
                </a:lnTo>
                <a:lnTo>
                  <a:pt x="5559" y="152"/>
                </a:lnTo>
                <a:lnTo>
                  <a:pt x="6245" y="123"/>
                </a:lnTo>
                <a:lnTo>
                  <a:pt x="6935" y="93"/>
                </a:lnTo>
                <a:lnTo>
                  <a:pt x="7639" y="65"/>
                </a:lnTo>
                <a:lnTo>
                  <a:pt x="8059" y="49"/>
                </a:lnTo>
                <a:lnTo>
                  <a:pt x="8489" y="32"/>
                </a:lnTo>
                <a:lnTo>
                  <a:pt x="8929" y="16"/>
                </a:lnTo>
                <a:lnTo>
                  <a:pt x="9379" y="0"/>
                </a:lnTo>
              </a:path>
            </a:pathLst>
          </a:custGeom>
          <a:noFill/>
          <a:ln w="222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09" name="Freeform 43">
            <a:extLst>
              <a:ext uri="{FF2B5EF4-FFF2-40B4-BE49-F238E27FC236}">
                <a16:creationId xmlns:a16="http://schemas.microsoft.com/office/drawing/2014/main" id="{D7AC4B4E-E2C3-FE1D-6AB1-0EC51F9E7D38}"/>
              </a:ext>
            </a:extLst>
          </p:cNvPr>
          <p:cNvSpPr>
            <a:spLocks/>
          </p:cNvSpPr>
          <p:nvPr/>
        </p:nvSpPr>
        <p:spPr bwMode="auto">
          <a:xfrm>
            <a:off x="2705100" y="1937148"/>
            <a:ext cx="3744516" cy="2026444"/>
          </a:xfrm>
          <a:custGeom>
            <a:avLst/>
            <a:gdLst>
              <a:gd name="T0" fmla="*/ 7280276 w 9435"/>
              <a:gd name="T1" fmla="*/ 1403727296 h 5106"/>
              <a:gd name="T2" fmla="*/ 21281498 w 9435"/>
              <a:gd name="T3" fmla="*/ 1354163958 h 5106"/>
              <a:gd name="T4" fmla="*/ 47602780 w 9435"/>
              <a:gd name="T5" fmla="*/ 1263158404 h 5106"/>
              <a:gd name="T6" fmla="*/ 68324419 w 9435"/>
              <a:gd name="T7" fmla="*/ 1192594029 h 5106"/>
              <a:gd name="T8" fmla="*/ 83725288 w 9435"/>
              <a:gd name="T9" fmla="*/ 1140510800 h 5106"/>
              <a:gd name="T10" fmla="*/ 99966473 w 9435"/>
              <a:gd name="T11" fmla="*/ 1088427571 h 5106"/>
              <a:gd name="T12" fmla="*/ 117887233 w 9435"/>
              <a:gd name="T13" fmla="*/ 1036344342 h 5106"/>
              <a:gd name="T14" fmla="*/ 134408347 w 9435"/>
              <a:gd name="T15" fmla="*/ 993501421 h 5106"/>
              <a:gd name="T16" fmla="*/ 152049707 w 9435"/>
              <a:gd name="T17" fmla="*/ 951218887 h 5106"/>
              <a:gd name="T18" fmla="*/ 170530855 w 9435"/>
              <a:gd name="T19" fmla="*/ 909216283 h 5106"/>
              <a:gd name="T20" fmla="*/ 188171686 w 9435"/>
              <a:gd name="T21" fmla="*/ 870014029 h 5106"/>
              <a:gd name="T22" fmla="*/ 204692800 w 9435"/>
              <a:gd name="T23" fmla="*/ 833331667 h 5106"/>
              <a:gd name="T24" fmla="*/ 222614089 w 9435"/>
              <a:gd name="T25" fmla="*/ 796929233 h 5106"/>
              <a:gd name="T26" fmla="*/ 241375166 w 9435"/>
              <a:gd name="T27" fmla="*/ 761087188 h 5106"/>
              <a:gd name="T28" fmla="*/ 261256489 w 9435"/>
              <a:gd name="T29" fmla="*/ 726645317 h 5106"/>
              <a:gd name="T30" fmla="*/ 282817387 w 9435"/>
              <a:gd name="T31" fmla="*/ 693043233 h 5106"/>
              <a:gd name="T32" fmla="*/ 305499060 w 9435"/>
              <a:gd name="T33" fmla="*/ 660280938 h 5106"/>
              <a:gd name="T34" fmla="*/ 329300450 w 9435"/>
              <a:gd name="T35" fmla="*/ 626678854 h 5106"/>
              <a:gd name="T36" fmla="*/ 355342331 w 9435"/>
              <a:gd name="T37" fmla="*/ 592516913 h 5106"/>
              <a:gd name="T38" fmla="*/ 381943542 w 9435"/>
              <a:gd name="T39" fmla="*/ 559194758 h 5106"/>
              <a:gd name="T40" fmla="*/ 410225387 w 9435"/>
              <a:gd name="T41" fmla="*/ 526712392 h 5106"/>
              <a:gd name="T42" fmla="*/ 439627477 w 9435"/>
              <a:gd name="T43" fmla="*/ 495350800 h 5106"/>
              <a:gd name="T44" fmla="*/ 470149285 w 9435"/>
              <a:gd name="T45" fmla="*/ 465388854 h 5106"/>
              <a:gd name="T46" fmla="*/ 501791338 w 9435"/>
              <a:gd name="T47" fmla="*/ 435986767 h 5106"/>
              <a:gd name="T48" fmla="*/ 534833037 w 9435"/>
              <a:gd name="T49" fmla="*/ 407985383 h 5106"/>
              <a:gd name="T50" fmla="*/ 568715582 w 9435"/>
              <a:gd name="T51" fmla="*/ 381383646 h 5106"/>
              <a:gd name="T52" fmla="*/ 603717315 w 9435"/>
              <a:gd name="T53" fmla="*/ 356182083 h 5106"/>
              <a:gd name="T54" fmla="*/ 639559893 w 9435"/>
              <a:gd name="T55" fmla="*/ 332100767 h 5106"/>
              <a:gd name="T56" fmla="*/ 677361976 w 9435"/>
              <a:gd name="T57" fmla="*/ 308859238 h 5106"/>
              <a:gd name="T58" fmla="*/ 717124622 w 9435"/>
              <a:gd name="T59" fmla="*/ 286737954 h 5106"/>
              <a:gd name="T60" fmla="*/ 758006984 w 9435"/>
              <a:gd name="T61" fmla="*/ 266016317 h 5106"/>
              <a:gd name="T62" fmla="*/ 799729663 w 9435"/>
              <a:gd name="T63" fmla="*/ 247255242 h 5106"/>
              <a:gd name="T64" fmla="*/ 841732272 w 9435"/>
              <a:gd name="T65" fmla="*/ 229614412 h 5106"/>
              <a:gd name="T66" fmla="*/ 884575197 w 9435"/>
              <a:gd name="T67" fmla="*/ 213653158 h 5106"/>
              <a:gd name="T68" fmla="*/ 927697522 w 9435"/>
              <a:gd name="T69" fmla="*/ 198532221 h 5106"/>
              <a:gd name="T70" fmla="*/ 980341144 w 9435"/>
              <a:gd name="T71" fmla="*/ 182571496 h 5106"/>
              <a:gd name="T72" fmla="*/ 1041664688 w 9435"/>
              <a:gd name="T73" fmla="*/ 166330313 h 5106"/>
              <a:gd name="T74" fmla="*/ 1103548619 w 9435"/>
              <a:gd name="T75" fmla="*/ 151489304 h 5106"/>
              <a:gd name="T76" fmla="*/ 1165712479 w 9435"/>
              <a:gd name="T77" fmla="*/ 138328400 h 5106"/>
              <a:gd name="T78" fmla="*/ 1228436198 w 9435"/>
              <a:gd name="T79" fmla="*/ 126007812 h 5106"/>
              <a:gd name="T80" fmla="*/ 1291440375 w 9435"/>
              <a:gd name="T81" fmla="*/ 114806942 h 5106"/>
              <a:gd name="T82" fmla="*/ 1354444023 w 9435"/>
              <a:gd name="T83" fmla="*/ 103886529 h 5106"/>
              <a:gd name="T84" fmla="*/ 1438449240 w 9435"/>
              <a:gd name="T85" fmla="*/ 91005554 h 5106"/>
              <a:gd name="T86" fmla="*/ 1522454457 w 9435"/>
              <a:gd name="T87" fmla="*/ 78964896 h 5106"/>
              <a:gd name="T88" fmla="*/ 1606740132 w 9435"/>
              <a:gd name="T89" fmla="*/ 68324413 h 5106"/>
              <a:gd name="T90" fmla="*/ 1691025278 w 9435"/>
              <a:gd name="T91" fmla="*/ 59363504 h 5106"/>
              <a:gd name="T92" fmla="*/ 1775590353 w 9435"/>
              <a:gd name="T93" fmla="*/ 51523371 h 5106"/>
              <a:gd name="T94" fmla="*/ 1867716162 w 9435"/>
              <a:gd name="T95" fmla="*/ 44802954 h 5106"/>
              <a:gd name="T96" fmla="*/ 1960401830 w 9435"/>
              <a:gd name="T97" fmla="*/ 40042571 h 5106"/>
              <a:gd name="T98" fmla="*/ 2053087497 w 9435"/>
              <a:gd name="T99" fmla="*/ 36682363 h 5106"/>
              <a:gd name="T100" fmla="*/ 2146053623 w 9435"/>
              <a:gd name="T101" fmla="*/ 32761767 h 5106"/>
              <a:gd name="T102" fmla="*/ 2147483647 w 9435"/>
              <a:gd name="T103" fmla="*/ 28001912 h 5106"/>
              <a:gd name="T104" fmla="*/ 2147483647 w 9435"/>
              <a:gd name="T105" fmla="*/ 22121283 h 5106"/>
              <a:gd name="T106" fmla="*/ 2147483647 w 9435"/>
              <a:gd name="T107" fmla="*/ 15960725 h 5106"/>
              <a:gd name="T108" fmla="*/ 2147483647 w 9435"/>
              <a:gd name="T109" fmla="*/ 10080625 h 5106"/>
              <a:gd name="T110" fmla="*/ 2147483647 w 9435"/>
              <a:gd name="T111" fmla="*/ 5600171 h 5106"/>
              <a:gd name="T112" fmla="*/ 2147483647 w 9435"/>
              <a:gd name="T113" fmla="*/ 0 h 510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35" h="5106">
                <a:moveTo>
                  <a:pt x="0" y="5106"/>
                </a:moveTo>
                <a:lnTo>
                  <a:pt x="26" y="5013"/>
                </a:lnTo>
                <a:lnTo>
                  <a:pt x="51" y="4923"/>
                </a:lnTo>
                <a:lnTo>
                  <a:pt x="76" y="4836"/>
                </a:lnTo>
                <a:lnTo>
                  <a:pt x="123" y="4672"/>
                </a:lnTo>
                <a:lnTo>
                  <a:pt x="170" y="4511"/>
                </a:lnTo>
                <a:lnTo>
                  <a:pt x="217" y="4350"/>
                </a:lnTo>
                <a:lnTo>
                  <a:pt x="244" y="4259"/>
                </a:lnTo>
                <a:lnTo>
                  <a:pt x="271" y="4167"/>
                </a:lnTo>
                <a:lnTo>
                  <a:pt x="299" y="4073"/>
                </a:lnTo>
                <a:lnTo>
                  <a:pt x="327" y="3981"/>
                </a:lnTo>
                <a:lnTo>
                  <a:pt x="357" y="3887"/>
                </a:lnTo>
                <a:lnTo>
                  <a:pt x="389" y="3794"/>
                </a:lnTo>
                <a:lnTo>
                  <a:pt x="421" y="3701"/>
                </a:lnTo>
                <a:lnTo>
                  <a:pt x="449" y="3625"/>
                </a:lnTo>
                <a:lnTo>
                  <a:pt x="480" y="3548"/>
                </a:lnTo>
                <a:lnTo>
                  <a:pt x="511" y="3472"/>
                </a:lnTo>
                <a:lnTo>
                  <a:pt x="543" y="3397"/>
                </a:lnTo>
                <a:lnTo>
                  <a:pt x="575" y="3321"/>
                </a:lnTo>
                <a:lnTo>
                  <a:pt x="609" y="3247"/>
                </a:lnTo>
                <a:lnTo>
                  <a:pt x="642" y="3172"/>
                </a:lnTo>
                <a:lnTo>
                  <a:pt x="672" y="3107"/>
                </a:lnTo>
                <a:lnTo>
                  <a:pt x="701" y="3041"/>
                </a:lnTo>
                <a:lnTo>
                  <a:pt x="731" y="2976"/>
                </a:lnTo>
                <a:lnTo>
                  <a:pt x="763" y="2910"/>
                </a:lnTo>
                <a:lnTo>
                  <a:pt x="795" y="2846"/>
                </a:lnTo>
                <a:lnTo>
                  <a:pt x="827" y="2782"/>
                </a:lnTo>
                <a:lnTo>
                  <a:pt x="862" y="2718"/>
                </a:lnTo>
                <a:lnTo>
                  <a:pt x="897" y="2656"/>
                </a:lnTo>
                <a:lnTo>
                  <a:pt x="933" y="2595"/>
                </a:lnTo>
                <a:lnTo>
                  <a:pt x="971" y="2534"/>
                </a:lnTo>
                <a:lnTo>
                  <a:pt x="1010" y="2475"/>
                </a:lnTo>
                <a:lnTo>
                  <a:pt x="1049" y="2416"/>
                </a:lnTo>
                <a:lnTo>
                  <a:pt x="1091" y="2358"/>
                </a:lnTo>
                <a:lnTo>
                  <a:pt x="1132" y="2299"/>
                </a:lnTo>
                <a:lnTo>
                  <a:pt x="1176" y="2238"/>
                </a:lnTo>
                <a:lnTo>
                  <a:pt x="1222" y="2176"/>
                </a:lnTo>
                <a:lnTo>
                  <a:pt x="1269" y="2116"/>
                </a:lnTo>
                <a:lnTo>
                  <a:pt x="1316" y="2056"/>
                </a:lnTo>
                <a:lnTo>
                  <a:pt x="1364" y="1997"/>
                </a:lnTo>
                <a:lnTo>
                  <a:pt x="1415" y="1939"/>
                </a:lnTo>
                <a:lnTo>
                  <a:pt x="1465" y="1881"/>
                </a:lnTo>
                <a:lnTo>
                  <a:pt x="1517" y="1825"/>
                </a:lnTo>
                <a:lnTo>
                  <a:pt x="1570" y="1769"/>
                </a:lnTo>
                <a:lnTo>
                  <a:pt x="1623" y="1715"/>
                </a:lnTo>
                <a:lnTo>
                  <a:pt x="1679" y="1662"/>
                </a:lnTo>
                <a:lnTo>
                  <a:pt x="1735" y="1608"/>
                </a:lnTo>
                <a:lnTo>
                  <a:pt x="1792" y="1557"/>
                </a:lnTo>
                <a:lnTo>
                  <a:pt x="1851" y="1507"/>
                </a:lnTo>
                <a:lnTo>
                  <a:pt x="1910" y="1457"/>
                </a:lnTo>
                <a:lnTo>
                  <a:pt x="1970" y="1408"/>
                </a:lnTo>
                <a:lnTo>
                  <a:pt x="2031" y="1362"/>
                </a:lnTo>
                <a:lnTo>
                  <a:pt x="2092" y="1316"/>
                </a:lnTo>
                <a:lnTo>
                  <a:pt x="2156" y="1272"/>
                </a:lnTo>
                <a:lnTo>
                  <a:pt x="2219" y="1228"/>
                </a:lnTo>
                <a:lnTo>
                  <a:pt x="2284" y="1186"/>
                </a:lnTo>
                <a:lnTo>
                  <a:pt x="2349" y="1145"/>
                </a:lnTo>
                <a:lnTo>
                  <a:pt x="2419" y="1103"/>
                </a:lnTo>
                <a:lnTo>
                  <a:pt x="2491" y="1063"/>
                </a:lnTo>
                <a:lnTo>
                  <a:pt x="2561" y="1024"/>
                </a:lnTo>
                <a:lnTo>
                  <a:pt x="2634" y="986"/>
                </a:lnTo>
                <a:lnTo>
                  <a:pt x="2707" y="950"/>
                </a:lnTo>
                <a:lnTo>
                  <a:pt x="2782" y="916"/>
                </a:lnTo>
                <a:lnTo>
                  <a:pt x="2856" y="883"/>
                </a:lnTo>
                <a:lnTo>
                  <a:pt x="2931" y="851"/>
                </a:lnTo>
                <a:lnTo>
                  <a:pt x="3006" y="820"/>
                </a:lnTo>
                <a:lnTo>
                  <a:pt x="3083" y="790"/>
                </a:lnTo>
                <a:lnTo>
                  <a:pt x="3159" y="763"/>
                </a:lnTo>
                <a:lnTo>
                  <a:pt x="3236" y="735"/>
                </a:lnTo>
                <a:lnTo>
                  <a:pt x="3313" y="709"/>
                </a:lnTo>
                <a:lnTo>
                  <a:pt x="3391" y="685"/>
                </a:lnTo>
                <a:lnTo>
                  <a:pt x="3501" y="652"/>
                </a:lnTo>
                <a:lnTo>
                  <a:pt x="3610" y="622"/>
                </a:lnTo>
                <a:lnTo>
                  <a:pt x="3720" y="594"/>
                </a:lnTo>
                <a:lnTo>
                  <a:pt x="3830" y="567"/>
                </a:lnTo>
                <a:lnTo>
                  <a:pt x="3941" y="541"/>
                </a:lnTo>
                <a:lnTo>
                  <a:pt x="4053" y="516"/>
                </a:lnTo>
                <a:lnTo>
                  <a:pt x="4163" y="494"/>
                </a:lnTo>
                <a:lnTo>
                  <a:pt x="4275" y="472"/>
                </a:lnTo>
                <a:lnTo>
                  <a:pt x="4387" y="450"/>
                </a:lnTo>
                <a:lnTo>
                  <a:pt x="4500" y="430"/>
                </a:lnTo>
                <a:lnTo>
                  <a:pt x="4612" y="410"/>
                </a:lnTo>
                <a:lnTo>
                  <a:pt x="4724" y="391"/>
                </a:lnTo>
                <a:lnTo>
                  <a:pt x="4837" y="371"/>
                </a:lnTo>
                <a:lnTo>
                  <a:pt x="4986" y="347"/>
                </a:lnTo>
                <a:lnTo>
                  <a:pt x="5137" y="325"/>
                </a:lnTo>
                <a:lnTo>
                  <a:pt x="5286" y="303"/>
                </a:lnTo>
                <a:lnTo>
                  <a:pt x="5437" y="282"/>
                </a:lnTo>
                <a:lnTo>
                  <a:pt x="5588" y="262"/>
                </a:lnTo>
                <a:lnTo>
                  <a:pt x="5738" y="244"/>
                </a:lnTo>
                <a:lnTo>
                  <a:pt x="5889" y="228"/>
                </a:lnTo>
                <a:lnTo>
                  <a:pt x="6039" y="212"/>
                </a:lnTo>
                <a:lnTo>
                  <a:pt x="6190" y="197"/>
                </a:lnTo>
                <a:lnTo>
                  <a:pt x="6341" y="184"/>
                </a:lnTo>
                <a:lnTo>
                  <a:pt x="6506" y="172"/>
                </a:lnTo>
                <a:lnTo>
                  <a:pt x="6670" y="160"/>
                </a:lnTo>
                <a:lnTo>
                  <a:pt x="6836" y="151"/>
                </a:lnTo>
                <a:lnTo>
                  <a:pt x="7001" y="143"/>
                </a:lnTo>
                <a:lnTo>
                  <a:pt x="7167" y="138"/>
                </a:lnTo>
                <a:lnTo>
                  <a:pt x="7332" y="131"/>
                </a:lnTo>
                <a:lnTo>
                  <a:pt x="7498" y="124"/>
                </a:lnTo>
                <a:lnTo>
                  <a:pt x="7664" y="117"/>
                </a:lnTo>
                <a:lnTo>
                  <a:pt x="7832" y="109"/>
                </a:lnTo>
                <a:lnTo>
                  <a:pt x="7984" y="100"/>
                </a:lnTo>
                <a:lnTo>
                  <a:pt x="8136" y="90"/>
                </a:lnTo>
                <a:lnTo>
                  <a:pt x="8288" y="79"/>
                </a:lnTo>
                <a:lnTo>
                  <a:pt x="8439" y="68"/>
                </a:lnTo>
                <a:lnTo>
                  <a:pt x="8590" y="57"/>
                </a:lnTo>
                <a:lnTo>
                  <a:pt x="8738" y="45"/>
                </a:lnTo>
                <a:lnTo>
                  <a:pt x="8867" y="36"/>
                </a:lnTo>
                <a:lnTo>
                  <a:pt x="8994" y="28"/>
                </a:lnTo>
                <a:lnTo>
                  <a:pt x="9121" y="20"/>
                </a:lnTo>
                <a:lnTo>
                  <a:pt x="9252" y="11"/>
                </a:lnTo>
                <a:lnTo>
                  <a:pt x="9435" y="0"/>
                </a:lnTo>
              </a:path>
            </a:pathLst>
          </a:custGeom>
          <a:noFill/>
          <a:ln w="22225">
            <a:solidFill>
              <a:srgbClr val="77B8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0" name="Freeform 44">
            <a:extLst>
              <a:ext uri="{FF2B5EF4-FFF2-40B4-BE49-F238E27FC236}">
                <a16:creationId xmlns:a16="http://schemas.microsoft.com/office/drawing/2014/main" id="{F3F42DB3-F1FC-949F-A8B2-2B3B4BD535E4}"/>
              </a:ext>
            </a:extLst>
          </p:cNvPr>
          <p:cNvSpPr>
            <a:spLocks/>
          </p:cNvSpPr>
          <p:nvPr/>
        </p:nvSpPr>
        <p:spPr bwMode="auto">
          <a:xfrm>
            <a:off x="3028950" y="1459707"/>
            <a:ext cx="3406379" cy="1375172"/>
          </a:xfrm>
          <a:custGeom>
            <a:avLst/>
            <a:gdLst>
              <a:gd name="T0" fmla="*/ 3920067 w 8583"/>
              <a:gd name="T1" fmla="*/ 958220024 h 3465"/>
              <a:gd name="T2" fmla="*/ 12601047 w 8583"/>
              <a:gd name="T3" fmla="*/ 934418630 h 3465"/>
              <a:gd name="T4" fmla="*/ 24921636 w 8583"/>
              <a:gd name="T5" fmla="*/ 902776571 h 3465"/>
              <a:gd name="T6" fmla="*/ 37802612 w 8583"/>
              <a:gd name="T7" fmla="*/ 871134513 h 3465"/>
              <a:gd name="T8" fmla="*/ 54603656 w 8583"/>
              <a:gd name="T9" fmla="*/ 834452140 h 3465"/>
              <a:gd name="T10" fmla="*/ 72524416 w 8583"/>
              <a:gd name="T11" fmla="*/ 798330155 h 3465"/>
              <a:gd name="T12" fmla="*/ 91565952 w 8583"/>
              <a:gd name="T13" fmla="*/ 762487570 h 3465"/>
              <a:gd name="T14" fmla="*/ 111166816 w 8583"/>
              <a:gd name="T15" fmla="*/ 728045690 h 3465"/>
              <a:gd name="T16" fmla="*/ 131607998 w 8583"/>
              <a:gd name="T17" fmla="*/ 694443598 h 3465"/>
              <a:gd name="T18" fmla="*/ 152889496 w 8583"/>
              <a:gd name="T19" fmla="*/ 661681293 h 3465"/>
              <a:gd name="T20" fmla="*/ 173330677 w 8583"/>
              <a:gd name="T21" fmla="*/ 632559656 h 3465"/>
              <a:gd name="T22" fmla="*/ 192091754 w 8583"/>
              <a:gd name="T23" fmla="*/ 606517770 h 3465"/>
              <a:gd name="T24" fmla="*/ 211693148 w 8583"/>
              <a:gd name="T25" fmla="*/ 581036271 h 3465"/>
              <a:gd name="T26" fmla="*/ 232414259 w 8583"/>
              <a:gd name="T27" fmla="*/ 556394560 h 3465"/>
              <a:gd name="T28" fmla="*/ 256776037 w 8583"/>
              <a:gd name="T29" fmla="*/ 530073274 h 3465"/>
              <a:gd name="T30" fmla="*/ 282257531 w 8583"/>
              <a:gd name="T31" fmla="*/ 504031387 h 3465"/>
              <a:gd name="T32" fmla="*/ 308579342 w 8583"/>
              <a:gd name="T33" fmla="*/ 478829818 h 3465"/>
              <a:gd name="T34" fmla="*/ 339940937 w 8583"/>
              <a:gd name="T35" fmla="*/ 451108356 h 3465"/>
              <a:gd name="T36" fmla="*/ 372423308 w 8583"/>
              <a:gd name="T37" fmla="*/ 424226682 h 3465"/>
              <a:gd name="T38" fmla="*/ 405745466 w 8583"/>
              <a:gd name="T39" fmla="*/ 398745184 h 3465"/>
              <a:gd name="T40" fmla="*/ 440187340 w 8583"/>
              <a:gd name="T41" fmla="*/ 374103473 h 3465"/>
              <a:gd name="T42" fmla="*/ 475189602 w 8583"/>
              <a:gd name="T43" fmla="*/ 351421796 h 3465"/>
              <a:gd name="T44" fmla="*/ 511311581 w 8583"/>
              <a:gd name="T45" fmla="*/ 329580436 h 3465"/>
              <a:gd name="T46" fmla="*/ 548273877 w 8583"/>
              <a:gd name="T47" fmla="*/ 309139251 h 3465"/>
              <a:gd name="T48" fmla="*/ 591396732 w 8583"/>
              <a:gd name="T49" fmla="*/ 287297891 h 3465"/>
              <a:gd name="T50" fmla="*/ 635359374 w 8583"/>
              <a:gd name="T51" fmla="*/ 266856706 h 3465"/>
              <a:gd name="T52" fmla="*/ 680162333 w 8583"/>
              <a:gd name="T53" fmla="*/ 247815697 h 3465"/>
              <a:gd name="T54" fmla="*/ 725245222 w 8583"/>
              <a:gd name="T55" fmla="*/ 230454263 h 3465"/>
              <a:gd name="T56" fmla="*/ 771167897 w 8583"/>
              <a:gd name="T57" fmla="*/ 213933146 h 3465"/>
              <a:gd name="T58" fmla="*/ 817650961 w 8583"/>
              <a:gd name="T59" fmla="*/ 199092663 h 3465"/>
              <a:gd name="T60" fmla="*/ 864413953 w 8583"/>
              <a:gd name="T61" fmla="*/ 185371367 h 3465"/>
              <a:gd name="T62" fmla="*/ 928817777 w 8583"/>
              <a:gd name="T63" fmla="*/ 168010462 h 3465"/>
              <a:gd name="T64" fmla="*/ 993221601 w 8583"/>
              <a:gd name="T65" fmla="*/ 152609592 h 3465"/>
              <a:gd name="T66" fmla="*/ 1057905883 w 8583"/>
              <a:gd name="T67" fmla="*/ 138888825 h 3465"/>
              <a:gd name="T68" fmla="*/ 1122309707 w 8583"/>
              <a:gd name="T69" fmla="*/ 126848164 h 3465"/>
              <a:gd name="T70" fmla="*/ 1187273918 w 8583"/>
              <a:gd name="T71" fmla="*/ 115647290 h 3465"/>
              <a:gd name="T72" fmla="*/ 1265398506 w 8583"/>
              <a:gd name="T73" fmla="*/ 103606628 h 3465"/>
              <a:gd name="T74" fmla="*/ 1357524316 w 8583"/>
              <a:gd name="T75" fmla="*/ 90725650 h 3465"/>
              <a:gd name="T76" fmla="*/ 1450209985 w 8583"/>
              <a:gd name="T77" fmla="*/ 79244847 h 3465"/>
              <a:gd name="T78" fmla="*/ 1543456041 w 8583"/>
              <a:gd name="T79" fmla="*/ 68324431 h 3465"/>
              <a:gd name="T80" fmla="*/ 1659383241 w 8583"/>
              <a:gd name="T81" fmla="*/ 56283770 h 3465"/>
              <a:gd name="T82" fmla="*/ 1775030512 w 8583"/>
              <a:gd name="T83" fmla="*/ 45082896 h 3465"/>
              <a:gd name="T84" fmla="*/ 1889837466 w 8583"/>
              <a:gd name="T85" fmla="*/ 34722339 h 3465"/>
              <a:gd name="T86" fmla="*/ 2006325054 w 8583"/>
              <a:gd name="T87" fmla="*/ 25481499 h 3465"/>
              <a:gd name="T88" fmla="*/ 2126172322 w 8583"/>
              <a:gd name="T89" fmla="*/ 17360905 h 3465"/>
              <a:gd name="T90" fmla="*/ 2147483647 w 8583"/>
              <a:gd name="T91" fmla="*/ 9240840 h 3465"/>
              <a:gd name="T92" fmla="*/ 2147483647 w 8583"/>
              <a:gd name="T93" fmla="*/ 3080280 h 34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583" h="3465">
                <a:moveTo>
                  <a:pt x="0" y="3465"/>
                </a:moveTo>
                <a:lnTo>
                  <a:pt x="14" y="3422"/>
                </a:lnTo>
                <a:lnTo>
                  <a:pt x="30" y="3380"/>
                </a:lnTo>
                <a:lnTo>
                  <a:pt x="45" y="3337"/>
                </a:lnTo>
                <a:lnTo>
                  <a:pt x="67" y="3280"/>
                </a:lnTo>
                <a:lnTo>
                  <a:pt x="89" y="3224"/>
                </a:lnTo>
                <a:lnTo>
                  <a:pt x="111" y="3167"/>
                </a:lnTo>
                <a:lnTo>
                  <a:pt x="135" y="3111"/>
                </a:lnTo>
                <a:lnTo>
                  <a:pt x="164" y="3045"/>
                </a:lnTo>
                <a:lnTo>
                  <a:pt x="195" y="2980"/>
                </a:lnTo>
                <a:lnTo>
                  <a:pt x="225" y="2915"/>
                </a:lnTo>
                <a:lnTo>
                  <a:pt x="259" y="2851"/>
                </a:lnTo>
                <a:lnTo>
                  <a:pt x="292" y="2787"/>
                </a:lnTo>
                <a:lnTo>
                  <a:pt x="327" y="2723"/>
                </a:lnTo>
                <a:lnTo>
                  <a:pt x="362" y="2660"/>
                </a:lnTo>
                <a:lnTo>
                  <a:pt x="397" y="2600"/>
                </a:lnTo>
                <a:lnTo>
                  <a:pt x="433" y="2539"/>
                </a:lnTo>
                <a:lnTo>
                  <a:pt x="470" y="2480"/>
                </a:lnTo>
                <a:lnTo>
                  <a:pt x="507" y="2421"/>
                </a:lnTo>
                <a:lnTo>
                  <a:pt x="546" y="2363"/>
                </a:lnTo>
                <a:lnTo>
                  <a:pt x="586" y="2306"/>
                </a:lnTo>
                <a:lnTo>
                  <a:pt x="619" y="2259"/>
                </a:lnTo>
                <a:lnTo>
                  <a:pt x="652" y="2212"/>
                </a:lnTo>
                <a:lnTo>
                  <a:pt x="686" y="2166"/>
                </a:lnTo>
                <a:lnTo>
                  <a:pt x="721" y="2121"/>
                </a:lnTo>
                <a:lnTo>
                  <a:pt x="756" y="2075"/>
                </a:lnTo>
                <a:lnTo>
                  <a:pt x="793" y="2031"/>
                </a:lnTo>
                <a:lnTo>
                  <a:pt x="830" y="1987"/>
                </a:lnTo>
                <a:lnTo>
                  <a:pt x="874" y="1939"/>
                </a:lnTo>
                <a:lnTo>
                  <a:pt x="917" y="1893"/>
                </a:lnTo>
                <a:lnTo>
                  <a:pt x="963" y="1846"/>
                </a:lnTo>
                <a:lnTo>
                  <a:pt x="1008" y="1800"/>
                </a:lnTo>
                <a:lnTo>
                  <a:pt x="1055" y="1755"/>
                </a:lnTo>
                <a:lnTo>
                  <a:pt x="1102" y="1710"/>
                </a:lnTo>
                <a:lnTo>
                  <a:pt x="1158" y="1660"/>
                </a:lnTo>
                <a:lnTo>
                  <a:pt x="1214" y="1611"/>
                </a:lnTo>
                <a:lnTo>
                  <a:pt x="1272" y="1562"/>
                </a:lnTo>
                <a:lnTo>
                  <a:pt x="1330" y="1515"/>
                </a:lnTo>
                <a:lnTo>
                  <a:pt x="1389" y="1468"/>
                </a:lnTo>
                <a:lnTo>
                  <a:pt x="1449" y="1424"/>
                </a:lnTo>
                <a:lnTo>
                  <a:pt x="1510" y="1379"/>
                </a:lnTo>
                <a:lnTo>
                  <a:pt x="1572" y="1336"/>
                </a:lnTo>
                <a:lnTo>
                  <a:pt x="1635" y="1295"/>
                </a:lnTo>
                <a:lnTo>
                  <a:pt x="1697" y="1255"/>
                </a:lnTo>
                <a:lnTo>
                  <a:pt x="1761" y="1215"/>
                </a:lnTo>
                <a:lnTo>
                  <a:pt x="1826" y="1177"/>
                </a:lnTo>
                <a:lnTo>
                  <a:pt x="1891" y="1140"/>
                </a:lnTo>
                <a:lnTo>
                  <a:pt x="1958" y="1104"/>
                </a:lnTo>
                <a:lnTo>
                  <a:pt x="2034" y="1064"/>
                </a:lnTo>
                <a:lnTo>
                  <a:pt x="2112" y="1026"/>
                </a:lnTo>
                <a:lnTo>
                  <a:pt x="2190" y="989"/>
                </a:lnTo>
                <a:lnTo>
                  <a:pt x="2269" y="953"/>
                </a:lnTo>
                <a:lnTo>
                  <a:pt x="2348" y="918"/>
                </a:lnTo>
                <a:lnTo>
                  <a:pt x="2429" y="885"/>
                </a:lnTo>
                <a:lnTo>
                  <a:pt x="2509" y="853"/>
                </a:lnTo>
                <a:lnTo>
                  <a:pt x="2590" y="823"/>
                </a:lnTo>
                <a:lnTo>
                  <a:pt x="2672" y="793"/>
                </a:lnTo>
                <a:lnTo>
                  <a:pt x="2754" y="764"/>
                </a:lnTo>
                <a:lnTo>
                  <a:pt x="2837" y="737"/>
                </a:lnTo>
                <a:lnTo>
                  <a:pt x="2920" y="711"/>
                </a:lnTo>
                <a:lnTo>
                  <a:pt x="3003" y="686"/>
                </a:lnTo>
                <a:lnTo>
                  <a:pt x="3087" y="662"/>
                </a:lnTo>
                <a:lnTo>
                  <a:pt x="3201" y="630"/>
                </a:lnTo>
                <a:lnTo>
                  <a:pt x="3317" y="600"/>
                </a:lnTo>
                <a:lnTo>
                  <a:pt x="3432" y="572"/>
                </a:lnTo>
                <a:lnTo>
                  <a:pt x="3547" y="545"/>
                </a:lnTo>
                <a:lnTo>
                  <a:pt x="3662" y="520"/>
                </a:lnTo>
                <a:lnTo>
                  <a:pt x="3778" y="496"/>
                </a:lnTo>
                <a:lnTo>
                  <a:pt x="3893" y="475"/>
                </a:lnTo>
                <a:lnTo>
                  <a:pt x="4008" y="453"/>
                </a:lnTo>
                <a:lnTo>
                  <a:pt x="4125" y="432"/>
                </a:lnTo>
                <a:lnTo>
                  <a:pt x="4240" y="413"/>
                </a:lnTo>
                <a:lnTo>
                  <a:pt x="4356" y="395"/>
                </a:lnTo>
                <a:lnTo>
                  <a:pt x="4519" y="370"/>
                </a:lnTo>
                <a:lnTo>
                  <a:pt x="4684" y="347"/>
                </a:lnTo>
                <a:lnTo>
                  <a:pt x="4848" y="324"/>
                </a:lnTo>
                <a:lnTo>
                  <a:pt x="5013" y="303"/>
                </a:lnTo>
                <a:lnTo>
                  <a:pt x="5179" y="283"/>
                </a:lnTo>
                <a:lnTo>
                  <a:pt x="5345" y="264"/>
                </a:lnTo>
                <a:lnTo>
                  <a:pt x="5512" y="244"/>
                </a:lnTo>
                <a:lnTo>
                  <a:pt x="5719" y="221"/>
                </a:lnTo>
                <a:lnTo>
                  <a:pt x="5926" y="201"/>
                </a:lnTo>
                <a:lnTo>
                  <a:pt x="6134" y="180"/>
                </a:lnTo>
                <a:lnTo>
                  <a:pt x="6339" y="161"/>
                </a:lnTo>
                <a:lnTo>
                  <a:pt x="6545" y="141"/>
                </a:lnTo>
                <a:lnTo>
                  <a:pt x="6749" y="124"/>
                </a:lnTo>
                <a:lnTo>
                  <a:pt x="6951" y="108"/>
                </a:lnTo>
                <a:lnTo>
                  <a:pt x="7165" y="91"/>
                </a:lnTo>
                <a:lnTo>
                  <a:pt x="7379" y="76"/>
                </a:lnTo>
                <a:lnTo>
                  <a:pt x="7593" y="62"/>
                </a:lnTo>
                <a:lnTo>
                  <a:pt x="7810" y="47"/>
                </a:lnTo>
                <a:lnTo>
                  <a:pt x="8030" y="33"/>
                </a:lnTo>
                <a:lnTo>
                  <a:pt x="8210" y="23"/>
                </a:lnTo>
                <a:lnTo>
                  <a:pt x="8393" y="11"/>
                </a:lnTo>
                <a:lnTo>
                  <a:pt x="8583" y="0"/>
                </a:lnTo>
              </a:path>
            </a:pathLst>
          </a:custGeom>
          <a:noFill/>
          <a:ln w="22225">
            <a:solidFill>
              <a:schemeClr val="accent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1" name="Freeform 45">
            <a:extLst>
              <a:ext uri="{FF2B5EF4-FFF2-40B4-BE49-F238E27FC236}">
                <a16:creationId xmlns:a16="http://schemas.microsoft.com/office/drawing/2014/main" id="{5AC6DDE8-C56C-4CF4-58F4-D27E49CF392F}"/>
              </a:ext>
            </a:extLst>
          </p:cNvPr>
          <p:cNvSpPr>
            <a:spLocks/>
          </p:cNvSpPr>
          <p:nvPr/>
        </p:nvSpPr>
        <p:spPr bwMode="auto">
          <a:xfrm>
            <a:off x="2686050" y="1594248"/>
            <a:ext cx="3744516" cy="2364581"/>
          </a:xfrm>
          <a:custGeom>
            <a:avLst/>
            <a:gdLst>
              <a:gd name="T0" fmla="*/ 7000347 w 9435"/>
              <a:gd name="T1" fmla="*/ 1639240926 h 5960"/>
              <a:gd name="T2" fmla="*/ 20161252 w 9435"/>
              <a:gd name="T3" fmla="*/ 1584114444 h 5960"/>
              <a:gd name="T4" fmla="*/ 33602087 w 9435"/>
              <a:gd name="T5" fmla="*/ 1529547632 h 5960"/>
              <a:gd name="T6" fmla="*/ 47322851 w 9435"/>
              <a:gd name="T7" fmla="*/ 1476939666 h 5960"/>
              <a:gd name="T8" fmla="*/ 62163860 w 9435"/>
              <a:gd name="T9" fmla="*/ 1424051866 h 5960"/>
              <a:gd name="T10" fmla="*/ 80924937 w 9435"/>
              <a:gd name="T11" fmla="*/ 1362769537 h 5960"/>
              <a:gd name="T12" fmla="*/ 101366118 w 9435"/>
              <a:gd name="T13" fmla="*/ 1300647174 h 5960"/>
              <a:gd name="T14" fmla="*/ 122647616 w 9435"/>
              <a:gd name="T15" fmla="*/ 1238525340 h 5960"/>
              <a:gd name="T16" fmla="*/ 136648310 w 9435"/>
              <a:gd name="T17" fmla="*/ 1200468277 h 5960"/>
              <a:gd name="T18" fmla="*/ 150929461 w 9435"/>
              <a:gd name="T19" fmla="*/ 1163251250 h 5960"/>
              <a:gd name="T20" fmla="*/ 164090366 w 9435"/>
              <a:gd name="T21" fmla="*/ 1125474022 h 5960"/>
              <a:gd name="T22" fmla="*/ 175851097 w 9435"/>
              <a:gd name="T23" fmla="*/ 1087977159 h 5960"/>
              <a:gd name="T24" fmla="*/ 185651794 w 9435"/>
              <a:gd name="T25" fmla="*/ 1050199932 h 5960"/>
              <a:gd name="T26" fmla="*/ 196292278 w 9435"/>
              <a:gd name="T27" fmla="*/ 1012703069 h 5960"/>
              <a:gd name="T28" fmla="*/ 205532587 w 9435"/>
              <a:gd name="T29" fmla="*/ 984720075 h 5960"/>
              <a:gd name="T30" fmla="*/ 215893672 w 9435"/>
              <a:gd name="T31" fmla="*/ 957016916 h 5960"/>
              <a:gd name="T32" fmla="*/ 227094014 w 9435"/>
              <a:gd name="T33" fmla="*/ 929593593 h 5960"/>
              <a:gd name="T34" fmla="*/ 241095237 w 9435"/>
              <a:gd name="T35" fmla="*/ 898532411 h 5960"/>
              <a:gd name="T36" fmla="*/ 257896280 w 9435"/>
              <a:gd name="T37" fmla="*/ 864113207 h 5960"/>
              <a:gd name="T38" fmla="*/ 275537111 w 9435"/>
              <a:gd name="T39" fmla="*/ 829694531 h 5960"/>
              <a:gd name="T40" fmla="*/ 292898013 w 9435"/>
              <a:gd name="T41" fmla="*/ 796674503 h 5960"/>
              <a:gd name="T42" fmla="*/ 310819302 w 9435"/>
              <a:gd name="T43" fmla="*/ 765053651 h 5960"/>
              <a:gd name="T44" fmla="*/ 329300450 w 9435"/>
              <a:gd name="T45" fmla="*/ 734272305 h 5960"/>
              <a:gd name="T46" fmla="*/ 349181772 w 9435"/>
              <a:gd name="T47" fmla="*/ 702931817 h 5960"/>
              <a:gd name="T48" fmla="*/ 370743200 w 9435"/>
              <a:gd name="T49" fmla="*/ 672150470 h 5960"/>
              <a:gd name="T50" fmla="*/ 392864485 w 9435"/>
              <a:gd name="T51" fmla="*/ 641928795 h 5960"/>
              <a:gd name="T52" fmla="*/ 416665875 w 9435"/>
              <a:gd name="T53" fmla="*/ 611986954 h 5960"/>
              <a:gd name="T54" fmla="*/ 441027653 w 9435"/>
              <a:gd name="T55" fmla="*/ 581485443 h 5960"/>
              <a:gd name="T56" fmla="*/ 466229218 w 9435"/>
              <a:gd name="T57" fmla="*/ 551823437 h 5960"/>
              <a:gd name="T58" fmla="*/ 492270570 w 9435"/>
              <a:gd name="T59" fmla="*/ 523281302 h 5960"/>
              <a:gd name="T60" fmla="*/ 519432169 w 9435"/>
              <a:gd name="T61" fmla="*/ 495298308 h 5960"/>
              <a:gd name="T62" fmla="*/ 550794293 w 9435"/>
              <a:gd name="T63" fmla="*/ 465356467 h 5960"/>
              <a:gd name="T64" fmla="*/ 583556063 w 9435"/>
              <a:gd name="T65" fmla="*/ 436533967 h 5960"/>
              <a:gd name="T66" fmla="*/ 616878220 w 9435"/>
              <a:gd name="T67" fmla="*/ 409110643 h 5960"/>
              <a:gd name="T68" fmla="*/ 651600553 w 9435"/>
              <a:gd name="T69" fmla="*/ 383366331 h 5960"/>
              <a:gd name="T70" fmla="*/ 686882744 w 9435"/>
              <a:gd name="T71" fmla="*/ 358461525 h 5960"/>
              <a:gd name="T72" fmla="*/ 725525143 w 9435"/>
              <a:gd name="T73" fmla="*/ 333836553 h 5960"/>
              <a:gd name="T74" fmla="*/ 765007331 w 9435"/>
              <a:gd name="T75" fmla="*/ 310890593 h 5960"/>
              <a:gd name="T76" fmla="*/ 805049906 w 9435"/>
              <a:gd name="T77" fmla="*/ 289063974 h 5960"/>
              <a:gd name="T78" fmla="*/ 845932797 w 9435"/>
              <a:gd name="T79" fmla="*/ 269475508 h 5960"/>
              <a:gd name="T80" fmla="*/ 887935406 w 9435"/>
              <a:gd name="T81" fmla="*/ 250447242 h 5960"/>
              <a:gd name="T82" fmla="*/ 929658085 w 9435"/>
              <a:gd name="T83" fmla="*/ 233377822 h 5960"/>
              <a:gd name="T84" fmla="*/ 972500481 w 9435"/>
              <a:gd name="T85" fmla="*/ 217427742 h 5960"/>
              <a:gd name="T86" fmla="*/ 1015343406 w 9435"/>
              <a:gd name="T87" fmla="*/ 202316640 h 5960"/>
              <a:gd name="T88" fmla="*/ 1066306394 w 9435"/>
              <a:gd name="T89" fmla="*/ 186646396 h 5960"/>
              <a:gd name="T90" fmla="*/ 1125110046 w 9435"/>
              <a:gd name="T91" fmla="*/ 170136117 h 5960"/>
              <a:gd name="T92" fmla="*/ 1184473556 w 9435"/>
              <a:gd name="T93" fmla="*/ 155305379 h 5960"/>
              <a:gd name="T94" fmla="*/ 1244117525 w 9435"/>
              <a:gd name="T95" fmla="*/ 142432958 h 5960"/>
              <a:gd name="T96" fmla="*/ 1304601281 w 9435"/>
              <a:gd name="T97" fmla="*/ 130400573 h 5960"/>
              <a:gd name="T98" fmla="*/ 1365085037 w 9435"/>
              <a:gd name="T99" fmla="*/ 119766834 h 5960"/>
              <a:gd name="T100" fmla="*/ 1447970008 w 9435"/>
              <a:gd name="T101" fmla="*/ 106894942 h 5960"/>
              <a:gd name="T102" fmla="*/ 1553536651 w 9435"/>
              <a:gd name="T103" fmla="*/ 92903181 h 5960"/>
              <a:gd name="T104" fmla="*/ 1658823366 w 9435"/>
              <a:gd name="T105" fmla="*/ 80311124 h 5960"/>
              <a:gd name="T106" fmla="*/ 1763829622 w 9435"/>
              <a:gd name="T107" fmla="*/ 69117715 h 5960"/>
              <a:gd name="T108" fmla="*/ 1866595916 w 9435"/>
              <a:gd name="T109" fmla="*/ 59324011 h 5960"/>
              <a:gd name="T110" fmla="*/ 1968522422 w 9435"/>
              <a:gd name="T111" fmla="*/ 49809613 h 5960"/>
              <a:gd name="T112" fmla="*/ 2113011395 w 9435"/>
              <a:gd name="T113" fmla="*/ 37497392 h 5960"/>
              <a:gd name="T114" fmla="*/ 2147483647 w 9435"/>
              <a:gd name="T115" fmla="*/ 26024147 h 5960"/>
              <a:gd name="T116" fmla="*/ 2147483647 w 9435"/>
              <a:gd name="T117" fmla="*/ 15670244 h 5960"/>
              <a:gd name="T118" fmla="*/ 2147483647 w 9435"/>
              <a:gd name="T119" fmla="*/ 5037034 h 59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435" h="5960">
                <a:moveTo>
                  <a:pt x="0" y="5960"/>
                </a:moveTo>
                <a:lnTo>
                  <a:pt x="25" y="5858"/>
                </a:lnTo>
                <a:lnTo>
                  <a:pt x="48" y="5758"/>
                </a:lnTo>
                <a:lnTo>
                  <a:pt x="72" y="5661"/>
                </a:lnTo>
                <a:lnTo>
                  <a:pt x="96" y="5563"/>
                </a:lnTo>
                <a:lnTo>
                  <a:pt x="120" y="5466"/>
                </a:lnTo>
                <a:lnTo>
                  <a:pt x="144" y="5372"/>
                </a:lnTo>
                <a:lnTo>
                  <a:pt x="169" y="5278"/>
                </a:lnTo>
                <a:lnTo>
                  <a:pt x="195" y="5183"/>
                </a:lnTo>
                <a:lnTo>
                  <a:pt x="222" y="5089"/>
                </a:lnTo>
                <a:lnTo>
                  <a:pt x="254" y="4979"/>
                </a:lnTo>
                <a:lnTo>
                  <a:pt x="289" y="4870"/>
                </a:lnTo>
                <a:lnTo>
                  <a:pt x="325" y="4759"/>
                </a:lnTo>
                <a:lnTo>
                  <a:pt x="362" y="4648"/>
                </a:lnTo>
                <a:lnTo>
                  <a:pt x="399" y="4537"/>
                </a:lnTo>
                <a:lnTo>
                  <a:pt x="438" y="4426"/>
                </a:lnTo>
                <a:lnTo>
                  <a:pt x="463" y="4359"/>
                </a:lnTo>
                <a:lnTo>
                  <a:pt x="488" y="4290"/>
                </a:lnTo>
                <a:lnTo>
                  <a:pt x="513" y="4223"/>
                </a:lnTo>
                <a:lnTo>
                  <a:pt x="539" y="4157"/>
                </a:lnTo>
                <a:lnTo>
                  <a:pt x="564" y="4089"/>
                </a:lnTo>
                <a:lnTo>
                  <a:pt x="586" y="4022"/>
                </a:lnTo>
                <a:lnTo>
                  <a:pt x="608" y="3955"/>
                </a:lnTo>
                <a:lnTo>
                  <a:pt x="628" y="3888"/>
                </a:lnTo>
                <a:lnTo>
                  <a:pt x="646" y="3820"/>
                </a:lnTo>
                <a:lnTo>
                  <a:pt x="663" y="3753"/>
                </a:lnTo>
                <a:lnTo>
                  <a:pt x="681" y="3686"/>
                </a:lnTo>
                <a:lnTo>
                  <a:pt x="701" y="3619"/>
                </a:lnTo>
                <a:lnTo>
                  <a:pt x="717" y="3569"/>
                </a:lnTo>
                <a:lnTo>
                  <a:pt x="734" y="3519"/>
                </a:lnTo>
                <a:lnTo>
                  <a:pt x="752" y="3469"/>
                </a:lnTo>
                <a:lnTo>
                  <a:pt x="771" y="3420"/>
                </a:lnTo>
                <a:lnTo>
                  <a:pt x="791" y="3371"/>
                </a:lnTo>
                <a:lnTo>
                  <a:pt x="811" y="3322"/>
                </a:lnTo>
                <a:lnTo>
                  <a:pt x="833" y="3274"/>
                </a:lnTo>
                <a:lnTo>
                  <a:pt x="861" y="3211"/>
                </a:lnTo>
                <a:lnTo>
                  <a:pt x="890" y="3150"/>
                </a:lnTo>
                <a:lnTo>
                  <a:pt x="921" y="3088"/>
                </a:lnTo>
                <a:lnTo>
                  <a:pt x="952" y="3026"/>
                </a:lnTo>
                <a:lnTo>
                  <a:pt x="984" y="2965"/>
                </a:lnTo>
                <a:lnTo>
                  <a:pt x="1015" y="2904"/>
                </a:lnTo>
                <a:lnTo>
                  <a:pt x="1046" y="2847"/>
                </a:lnTo>
                <a:lnTo>
                  <a:pt x="1077" y="2791"/>
                </a:lnTo>
                <a:lnTo>
                  <a:pt x="1110" y="2734"/>
                </a:lnTo>
                <a:lnTo>
                  <a:pt x="1142" y="2678"/>
                </a:lnTo>
                <a:lnTo>
                  <a:pt x="1176" y="2624"/>
                </a:lnTo>
                <a:lnTo>
                  <a:pt x="1211" y="2569"/>
                </a:lnTo>
                <a:lnTo>
                  <a:pt x="1247" y="2512"/>
                </a:lnTo>
                <a:lnTo>
                  <a:pt x="1285" y="2457"/>
                </a:lnTo>
                <a:lnTo>
                  <a:pt x="1324" y="2402"/>
                </a:lnTo>
                <a:lnTo>
                  <a:pt x="1363" y="2349"/>
                </a:lnTo>
                <a:lnTo>
                  <a:pt x="1403" y="2294"/>
                </a:lnTo>
                <a:lnTo>
                  <a:pt x="1445" y="2241"/>
                </a:lnTo>
                <a:lnTo>
                  <a:pt x="1488" y="2187"/>
                </a:lnTo>
                <a:lnTo>
                  <a:pt x="1531" y="2132"/>
                </a:lnTo>
                <a:lnTo>
                  <a:pt x="1575" y="2078"/>
                </a:lnTo>
                <a:lnTo>
                  <a:pt x="1619" y="2025"/>
                </a:lnTo>
                <a:lnTo>
                  <a:pt x="1665" y="1972"/>
                </a:lnTo>
                <a:lnTo>
                  <a:pt x="1712" y="1921"/>
                </a:lnTo>
                <a:lnTo>
                  <a:pt x="1758" y="1870"/>
                </a:lnTo>
                <a:lnTo>
                  <a:pt x="1806" y="1819"/>
                </a:lnTo>
                <a:lnTo>
                  <a:pt x="1855" y="1770"/>
                </a:lnTo>
                <a:lnTo>
                  <a:pt x="1911" y="1717"/>
                </a:lnTo>
                <a:lnTo>
                  <a:pt x="1967" y="1663"/>
                </a:lnTo>
                <a:lnTo>
                  <a:pt x="2025" y="1612"/>
                </a:lnTo>
                <a:lnTo>
                  <a:pt x="2084" y="1560"/>
                </a:lnTo>
                <a:lnTo>
                  <a:pt x="2143" y="1511"/>
                </a:lnTo>
                <a:lnTo>
                  <a:pt x="2203" y="1462"/>
                </a:lnTo>
                <a:lnTo>
                  <a:pt x="2265" y="1416"/>
                </a:lnTo>
                <a:lnTo>
                  <a:pt x="2327" y="1370"/>
                </a:lnTo>
                <a:lnTo>
                  <a:pt x="2389" y="1324"/>
                </a:lnTo>
                <a:lnTo>
                  <a:pt x="2453" y="1281"/>
                </a:lnTo>
                <a:lnTo>
                  <a:pt x="2522" y="1236"/>
                </a:lnTo>
                <a:lnTo>
                  <a:pt x="2591" y="1193"/>
                </a:lnTo>
                <a:lnTo>
                  <a:pt x="2661" y="1151"/>
                </a:lnTo>
                <a:lnTo>
                  <a:pt x="2732" y="1111"/>
                </a:lnTo>
                <a:lnTo>
                  <a:pt x="2804" y="1072"/>
                </a:lnTo>
                <a:lnTo>
                  <a:pt x="2875" y="1033"/>
                </a:lnTo>
                <a:lnTo>
                  <a:pt x="2948" y="997"/>
                </a:lnTo>
                <a:lnTo>
                  <a:pt x="3021" y="963"/>
                </a:lnTo>
                <a:lnTo>
                  <a:pt x="3096" y="928"/>
                </a:lnTo>
                <a:lnTo>
                  <a:pt x="3171" y="895"/>
                </a:lnTo>
                <a:lnTo>
                  <a:pt x="3245" y="865"/>
                </a:lnTo>
                <a:lnTo>
                  <a:pt x="3320" y="834"/>
                </a:lnTo>
                <a:lnTo>
                  <a:pt x="3397" y="804"/>
                </a:lnTo>
                <a:lnTo>
                  <a:pt x="3473" y="777"/>
                </a:lnTo>
                <a:lnTo>
                  <a:pt x="3550" y="749"/>
                </a:lnTo>
                <a:lnTo>
                  <a:pt x="3626" y="723"/>
                </a:lnTo>
                <a:lnTo>
                  <a:pt x="3704" y="699"/>
                </a:lnTo>
                <a:lnTo>
                  <a:pt x="3808" y="667"/>
                </a:lnTo>
                <a:lnTo>
                  <a:pt x="3913" y="636"/>
                </a:lnTo>
                <a:lnTo>
                  <a:pt x="4018" y="608"/>
                </a:lnTo>
                <a:lnTo>
                  <a:pt x="4124" y="581"/>
                </a:lnTo>
                <a:lnTo>
                  <a:pt x="4230" y="555"/>
                </a:lnTo>
                <a:lnTo>
                  <a:pt x="4336" y="531"/>
                </a:lnTo>
                <a:lnTo>
                  <a:pt x="4443" y="509"/>
                </a:lnTo>
                <a:lnTo>
                  <a:pt x="4551" y="487"/>
                </a:lnTo>
                <a:lnTo>
                  <a:pt x="4659" y="466"/>
                </a:lnTo>
                <a:lnTo>
                  <a:pt x="4766" y="447"/>
                </a:lnTo>
                <a:lnTo>
                  <a:pt x="4875" y="428"/>
                </a:lnTo>
                <a:lnTo>
                  <a:pt x="4983" y="411"/>
                </a:lnTo>
                <a:lnTo>
                  <a:pt x="5171" y="382"/>
                </a:lnTo>
                <a:lnTo>
                  <a:pt x="5360" y="356"/>
                </a:lnTo>
                <a:lnTo>
                  <a:pt x="5548" y="332"/>
                </a:lnTo>
                <a:lnTo>
                  <a:pt x="5737" y="309"/>
                </a:lnTo>
                <a:lnTo>
                  <a:pt x="5924" y="287"/>
                </a:lnTo>
                <a:lnTo>
                  <a:pt x="6113" y="267"/>
                </a:lnTo>
                <a:lnTo>
                  <a:pt x="6299" y="247"/>
                </a:lnTo>
                <a:lnTo>
                  <a:pt x="6482" y="229"/>
                </a:lnTo>
                <a:lnTo>
                  <a:pt x="6666" y="212"/>
                </a:lnTo>
                <a:lnTo>
                  <a:pt x="6849" y="195"/>
                </a:lnTo>
                <a:lnTo>
                  <a:pt x="7030" y="178"/>
                </a:lnTo>
                <a:lnTo>
                  <a:pt x="7288" y="156"/>
                </a:lnTo>
                <a:lnTo>
                  <a:pt x="7546" y="134"/>
                </a:lnTo>
                <a:lnTo>
                  <a:pt x="7806" y="114"/>
                </a:lnTo>
                <a:lnTo>
                  <a:pt x="8068" y="93"/>
                </a:lnTo>
                <a:lnTo>
                  <a:pt x="8334" y="74"/>
                </a:lnTo>
                <a:lnTo>
                  <a:pt x="8600" y="56"/>
                </a:lnTo>
                <a:lnTo>
                  <a:pt x="8872" y="36"/>
                </a:lnTo>
                <a:lnTo>
                  <a:pt x="9150" y="18"/>
                </a:lnTo>
                <a:lnTo>
                  <a:pt x="9435" y="0"/>
                </a:lnTo>
              </a:path>
            </a:pathLst>
          </a:custGeom>
          <a:noFill/>
          <a:ln w="22225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2" name="Line 46">
            <a:extLst>
              <a:ext uri="{FF2B5EF4-FFF2-40B4-BE49-F238E27FC236}">
                <a16:creationId xmlns:a16="http://schemas.microsoft.com/office/drawing/2014/main" id="{CBF85743-A17C-10DA-FC4A-748116E8F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6050" y="1378744"/>
            <a:ext cx="381833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3" name="Line 47">
            <a:extLst>
              <a:ext uri="{FF2B5EF4-FFF2-40B4-BE49-F238E27FC236}">
                <a16:creationId xmlns:a16="http://schemas.microsoft.com/office/drawing/2014/main" id="{00613740-70E2-4F73-BBFF-FD1BB421B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4385" y="1378744"/>
            <a:ext cx="0" cy="258008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4" name="Freeform 48">
            <a:extLst>
              <a:ext uri="{FF2B5EF4-FFF2-40B4-BE49-F238E27FC236}">
                <a16:creationId xmlns:a16="http://schemas.microsoft.com/office/drawing/2014/main" id="{7F016ED2-DDA2-F220-D7DD-82DC661D9441}"/>
              </a:ext>
            </a:extLst>
          </p:cNvPr>
          <p:cNvSpPr>
            <a:spLocks/>
          </p:cNvSpPr>
          <p:nvPr/>
        </p:nvSpPr>
        <p:spPr bwMode="auto">
          <a:xfrm>
            <a:off x="2686050" y="2834879"/>
            <a:ext cx="344091" cy="1123950"/>
          </a:xfrm>
          <a:custGeom>
            <a:avLst/>
            <a:gdLst>
              <a:gd name="T0" fmla="*/ 242775581 w 867"/>
              <a:gd name="T1" fmla="*/ 0 h 2832"/>
              <a:gd name="T2" fmla="*/ 233815192 w 867"/>
              <a:gd name="T3" fmla="*/ 28001912 h 2832"/>
              <a:gd name="T4" fmla="*/ 221773992 w 867"/>
              <a:gd name="T5" fmla="*/ 66083921 h 2832"/>
              <a:gd name="T6" fmla="*/ 209453391 w 867"/>
              <a:gd name="T7" fmla="*/ 103886529 h 2832"/>
              <a:gd name="T8" fmla="*/ 196292472 w 867"/>
              <a:gd name="T9" fmla="*/ 145048817 h 2832"/>
              <a:gd name="T10" fmla="*/ 182291765 w 867"/>
              <a:gd name="T11" fmla="*/ 186491563 h 2832"/>
              <a:gd name="T12" fmla="*/ 169130847 w 867"/>
              <a:gd name="T13" fmla="*/ 228214237 h 2832"/>
              <a:gd name="T14" fmla="*/ 158490352 w 867"/>
              <a:gd name="T15" fmla="*/ 259575829 h 2832"/>
              <a:gd name="T16" fmla="*/ 148129257 w 867"/>
              <a:gd name="T17" fmla="*/ 290658021 h 2832"/>
              <a:gd name="T18" fmla="*/ 137768692 w 867"/>
              <a:gd name="T19" fmla="*/ 321740213 h 2832"/>
              <a:gd name="T20" fmla="*/ 126848267 w 867"/>
              <a:gd name="T21" fmla="*/ 352262017 h 2832"/>
              <a:gd name="T22" fmla="*/ 115927314 w 867"/>
              <a:gd name="T23" fmla="*/ 383343679 h 2832"/>
              <a:gd name="T24" fmla="*/ 108926960 w 867"/>
              <a:gd name="T25" fmla="*/ 402104754 h 2832"/>
              <a:gd name="T26" fmla="*/ 102206536 w 867"/>
              <a:gd name="T27" fmla="*/ 420585900 h 2832"/>
              <a:gd name="T28" fmla="*/ 95486112 w 867"/>
              <a:gd name="T29" fmla="*/ 439627433 h 2832"/>
              <a:gd name="T30" fmla="*/ 88765688 w 867"/>
              <a:gd name="T31" fmla="*/ 458388508 h 2832"/>
              <a:gd name="T32" fmla="*/ 82605123 w 867"/>
              <a:gd name="T33" fmla="*/ 477429512 h 2832"/>
              <a:gd name="T34" fmla="*/ 76725017 w 867"/>
              <a:gd name="T35" fmla="*/ 496470517 h 2832"/>
              <a:gd name="T36" fmla="*/ 70844381 w 867"/>
              <a:gd name="T37" fmla="*/ 515512050 h 2832"/>
              <a:gd name="T38" fmla="*/ 66364451 w 867"/>
              <a:gd name="T39" fmla="*/ 532872950 h 2832"/>
              <a:gd name="T40" fmla="*/ 62163922 w 867"/>
              <a:gd name="T41" fmla="*/ 550233850 h 2832"/>
              <a:gd name="T42" fmla="*/ 58523780 w 867"/>
              <a:gd name="T43" fmla="*/ 567875208 h 2832"/>
              <a:gd name="T44" fmla="*/ 54603710 w 867"/>
              <a:gd name="T45" fmla="*/ 585516567 h 2832"/>
              <a:gd name="T46" fmla="*/ 50963039 w 867"/>
              <a:gd name="T47" fmla="*/ 603157396 h 2832"/>
              <a:gd name="T48" fmla="*/ 47042968 w 867"/>
              <a:gd name="T49" fmla="*/ 620518296 h 2832"/>
              <a:gd name="T50" fmla="*/ 43962685 w 867"/>
              <a:gd name="T51" fmla="*/ 631719167 h 2832"/>
              <a:gd name="T52" fmla="*/ 40882403 w 867"/>
              <a:gd name="T53" fmla="*/ 642640108 h 2832"/>
              <a:gd name="T54" fmla="*/ 37242261 w 867"/>
              <a:gd name="T55" fmla="*/ 653560521 h 2832"/>
              <a:gd name="T56" fmla="*/ 33882049 w 867"/>
              <a:gd name="T57" fmla="*/ 664761392 h 2832"/>
              <a:gd name="T58" fmla="*/ 29682049 w 867"/>
              <a:gd name="T59" fmla="*/ 676802050 h 2832"/>
              <a:gd name="T60" fmla="*/ 26041908 w 867"/>
              <a:gd name="T61" fmla="*/ 688562779 h 2832"/>
              <a:gd name="T62" fmla="*/ 22961625 w 867"/>
              <a:gd name="T63" fmla="*/ 698923333 h 2832"/>
              <a:gd name="T64" fmla="*/ 21281519 w 867"/>
              <a:gd name="T65" fmla="*/ 704523504 h 2832"/>
              <a:gd name="T66" fmla="*/ 20161272 w 867"/>
              <a:gd name="T67" fmla="*/ 710124204 h 2832"/>
              <a:gd name="T68" fmla="*/ 18481166 w 867"/>
              <a:gd name="T69" fmla="*/ 715444446 h 2832"/>
              <a:gd name="T70" fmla="*/ 15961272 w 867"/>
              <a:gd name="T71" fmla="*/ 726084929 h 2832"/>
              <a:gd name="T72" fmla="*/ 13160919 w 867"/>
              <a:gd name="T73" fmla="*/ 737845658 h 2832"/>
              <a:gd name="T74" fmla="*/ 9520777 w 867"/>
              <a:gd name="T75" fmla="*/ 752126808 h 2832"/>
              <a:gd name="T76" fmla="*/ 7000353 w 867"/>
              <a:gd name="T77" fmla="*/ 762487363 h 2832"/>
              <a:gd name="T78" fmla="*/ 4480459 w 867"/>
              <a:gd name="T79" fmla="*/ 772847917 h 2832"/>
              <a:gd name="T80" fmla="*/ 2800353 w 867"/>
              <a:gd name="T81" fmla="*/ 780128192 h 2832"/>
              <a:gd name="T82" fmla="*/ 1680106 w 867"/>
              <a:gd name="T83" fmla="*/ 786848608 h 2832"/>
              <a:gd name="T84" fmla="*/ 0 w 867"/>
              <a:gd name="T85" fmla="*/ 793009167 h 283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67" h="2832">
                <a:moveTo>
                  <a:pt x="867" y="0"/>
                </a:moveTo>
                <a:lnTo>
                  <a:pt x="835" y="100"/>
                </a:lnTo>
                <a:lnTo>
                  <a:pt x="792" y="236"/>
                </a:lnTo>
                <a:lnTo>
                  <a:pt x="748" y="371"/>
                </a:lnTo>
                <a:lnTo>
                  <a:pt x="701" y="518"/>
                </a:lnTo>
                <a:lnTo>
                  <a:pt x="651" y="666"/>
                </a:lnTo>
                <a:lnTo>
                  <a:pt x="604" y="815"/>
                </a:lnTo>
                <a:lnTo>
                  <a:pt x="566" y="927"/>
                </a:lnTo>
                <a:lnTo>
                  <a:pt x="529" y="1038"/>
                </a:lnTo>
                <a:lnTo>
                  <a:pt x="492" y="1149"/>
                </a:lnTo>
                <a:lnTo>
                  <a:pt x="453" y="1258"/>
                </a:lnTo>
                <a:lnTo>
                  <a:pt x="414" y="1369"/>
                </a:lnTo>
                <a:lnTo>
                  <a:pt x="389" y="1436"/>
                </a:lnTo>
                <a:lnTo>
                  <a:pt x="365" y="1502"/>
                </a:lnTo>
                <a:lnTo>
                  <a:pt x="341" y="1570"/>
                </a:lnTo>
                <a:lnTo>
                  <a:pt x="317" y="1637"/>
                </a:lnTo>
                <a:lnTo>
                  <a:pt x="295" y="1705"/>
                </a:lnTo>
                <a:lnTo>
                  <a:pt x="274" y="1773"/>
                </a:lnTo>
                <a:lnTo>
                  <a:pt x="253" y="1841"/>
                </a:lnTo>
                <a:lnTo>
                  <a:pt x="237" y="1903"/>
                </a:lnTo>
                <a:lnTo>
                  <a:pt x="222" y="1965"/>
                </a:lnTo>
                <a:lnTo>
                  <a:pt x="209" y="2028"/>
                </a:lnTo>
                <a:lnTo>
                  <a:pt x="195" y="2091"/>
                </a:lnTo>
                <a:lnTo>
                  <a:pt x="182" y="2154"/>
                </a:lnTo>
                <a:lnTo>
                  <a:pt x="168" y="2216"/>
                </a:lnTo>
                <a:lnTo>
                  <a:pt x="157" y="2256"/>
                </a:lnTo>
                <a:lnTo>
                  <a:pt x="146" y="2295"/>
                </a:lnTo>
                <a:lnTo>
                  <a:pt x="133" y="2334"/>
                </a:lnTo>
                <a:lnTo>
                  <a:pt x="121" y="2374"/>
                </a:lnTo>
                <a:lnTo>
                  <a:pt x="106" y="2417"/>
                </a:lnTo>
                <a:lnTo>
                  <a:pt x="93" y="2459"/>
                </a:lnTo>
                <a:lnTo>
                  <a:pt x="82" y="2496"/>
                </a:lnTo>
                <a:lnTo>
                  <a:pt x="76" y="2516"/>
                </a:lnTo>
                <a:lnTo>
                  <a:pt x="72" y="2536"/>
                </a:lnTo>
                <a:lnTo>
                  <a:pt x="66" y="2555"/>
                </a:lnTo>
                <a:lnTo>
                  <a:pt x="57" y="2593"/>
                </a:lnTo>
                <a:lnTo>
                  <a:pt x="47" y="2635"/>
                </a:lnTo>
                <a:lnTo>
                  <a:pt x="34" y="2686"/>
                </a:lnTo>
                <a:lnTo>
                  <a:pt x="25" y="2723"/>
                </a:lnTo>
                <a:lnTo>
                  <a:pt x="16" y="2760"/>
                </a:lnTo>
                <a:lnTo>
                  <a:pt x="10" y="2786"/>
                </a:lnTo>
                <a:lnTo>
                  <a:pt x="6" y="2810"/>
                </a:lnTo>
                <a:lnTo>
                  <a:pt x="0" y="2832"/>
                </a:lnTo>
              </a:path>
            </a:pathLst>
          </a:custGeom>
          <a:noFill/>
          <a:ln w="15875">
            <a:solidFill>
              <a:schemeClr val="accent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5" name="Line 49">
            <a:extLst>
              <a:ext uri="{FF2B5EF4-FFF2-40B4-BE49-F238E27FC236}">
                <a16:creationId xmlns:a16="http://schemas.microsoft.com/office/drawing/2014/main" id="{C3FB587E-B64F-1044-A684-7DA7586078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6051" y="2027635"/>
            <a:ext cx="41672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6" name="Line 50">
            <a:extLst>
              <a:ext uri="{FF2B5EF4-FFF2-40B4-BE49-F238E27FC236}">
                <a16:creationId xmlns:a16="http://schemas.microsoft.com/office/drawing/2014/main" id="{3975EDAF-3FCA-CD91-18C3-C9D368A7B9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86051" y="2671763"/>
            <a:ext cx="41672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7" name="Line 51">
            <a:extLst>
              <a:ext uri="{FF2B5EF4-FFF2-40B4-BE49-F238E27FC236}">
                <a16:creationId xmlns:a16="http://schemas.microsoft.com/office/drawing/2014/main" id="{82C3AB9B-B87C-96DE-ADEA-E5EF59B0ED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6051" y="3315891"/>
            <a:ext cx="41672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8" name="Line 52">
            <a:extLst>
              <a:ext uri="{FF2B5EF4-FFF2-40B4-BE49-F238E27FC236}">
                <a16:creationId xmlns:a16="http://schemas.microsoft.com/office/drawing/2014/main" id="{79B2BC15-5B70-42FB-04EA-571DFA84E0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0610" y="3918348"/>
            <a:ext cx="0" cy="4048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19" name="Line 53">
            <a:extLst>
              <a:ext uri="{FF2B5EF4-FFF2-40B4-BE49-F238E27FC236}">
                <a16:creationId xmlns:a16="http://schemas.microsoft.com/office/drawing/2014/main" id="{7A4119E5-95DA-2418-D649-0DC1A56DF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5688" y="3918348"/>
            <a:ext cx="0" cy="4048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20" name="Line 54">
            <a:extLst>
              <a:ext uri="{FF2B5EF4-FFF2-40B4-BE49-F238E27FC236}">
                <a16:creationId xmlns:a16="http://schemas.microsoft.com/office/drawing/2014/main" id="{12E58B35-4A38-F954-335D-AD8F53471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994" y="3918348"/>
            <a:ext cx="0" cy="4048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21" name="Line 55">
            <a:extLst>
              <a:ext uri="{FF2B5EF4-FFF2-40B4-BE49-F238E27FC236}">
                <a16:creationId xmlns:a16="http://schemas.microsoft.com/office/drawing/2014/main" id="{53E6E534-A45B-0FC9-3091-223D71BA90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4729" y="3918348"/>
            <a:ext cx="0" cy="4048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7922" name="Line 56">
            <a:extLst>
              <a:ext uri="{FF2B5EF4-FFF2-40B4-BE49-F238E27FC236}">
                <a16:creationId xmlns:a16="http://schemas.microsoft.com/office/drawing/2014/main" id="{0C166CF5-A3DC-7812-4DCA-8311C3A4C4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2485" y="3918348"/>
            <a:ext cx="0" cy="4048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6E297-E58E-D5BC-4703-6FFE5A78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MECHANICAL PROPERTIES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/>
              <a:t>22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1" name="Rectangle 3">
            <a:extLst>
              <a:ext uri="{FF2B5EF4-FFF2-40B4-BE49-F238E27FC236}">
                <a16:creationId xmlns:a16="http://schemas.microsoft.com/office/drawing/2014/main" id="{6C2E143C-F67B-490A-3C99-BC99DAB884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514"/>
                </a:solidFill>
              </a:rPr>
              <a:t>Strength</a:t>
            </a:r>
          </a:p>
          <a:p>
            <a:pPr lvl="1"/>
            <a:r>
              <a:rPr lang="en-US" altLang="en-US" sz="1600" dirty="0">
                <a:solidFill>
                  <a:srgbClr val="000514"/>
                </a:solidFill>
              </a:rPr>
              <a:t>Compressive 	(28 day – f</a:t>
            </a:r>
            <a:r>
              <a:rPr lang="ja-JP" altLang="en-US" sz="1600" dirty="0">
                <a:solidFill>
                  <a:srgbClr val="000514"/>
                </a:solidFill>
              </a:rPr>
              <a:t>’</a:t>
            </a:r>
            <a:r>
              <a:rPr lang="en-US" altLang="ja-JP" sz="1600" dirty="0">
                <a:solidFill>
                  <a:srgbClr val="000514"/>
                </a:solidFill>
              </a:rPr>
              <a:t>c)</a:t>
            </a:r>
          </a:p>
          <a:p>
            <a:pPr lvl="1"/>
            <a:r>
              <a:rPr lang="en-US" altLang="en-US" sz="1600" dirty="0">
                <a:solidFill>
                  <a:srgbClr val="000514"/>
                </a:solidFill>
              </a:rPr>
              <a:t>Tensile 		(10% of f</a:t>
            </a:r>
            <a:r>
              <a:rPr lang="ja-JP" altLang="en-US" sz="1600" dirty="0">
                <a:solidFill>
                  <a:srgbClr val="000514"/>
                </a:solidFill>
              </a:rPr>
              <a:t>’</a:t>
            </a:r>
            <a:r>
              <a:rPr lang="en-US" altLang="ja-JP" sz="1600" dirty="0">
                <a:solidFill>
                  <a:srgbClr val="000514"/>
                </a:solidFill>
              </a:rPr>
              <a:t>c)</a:t>
            </a:r>
          </a:p>
          <a:p>
            <a:pPr lvl="1"/>
            <a:r>
              <a:rPr lang="en-US" altLang="en-US" sz="1600" dirty="0">
                <a:solidFill>
                  <a:srgbClr val="000514"/>
                </a:solidFill>
              </a:rPr>
              <a:t>Shear 		(12% to 13% of f</a:t>
            </a:r>
            <a:r>
              <a:rPr lang="ja-JP" altLang="en-US" sz="1600" dirty="0">
                <a:solidFill>
                  <a:srgbClr val="000514"/>
                </a:solidFill>
              </a:rPr>
              <a:t>’</a:t>
            </a:r>
            <a:r>
              <a:rPr lang="en-US" altLang="ja-JP" sz="1600" dirty="0">
                <a:solidFill>
                  <a:srgbClr val="000514"/>
                </a:solidFill>
              </a:rPr>
              <a:t>c)</a:t>
            </a:r>
          </a:p>
          <a:p>
            <a:pPr lvl="1"/>
            <a:r>
              <a:rPr lang="en-US" altLang="en-US" sz="1600" dirty="0">
                <a:solidFill>
                  <a:srgbClr val="000514"/>
                </a:solidFill>
              </a:rPr>
              <a:t>Flexural 		(14% of f</a:t>
            </a:r>
            <a:r>
              <a:rPr lang="ja-JP" altLang="en-US" sz="1600" dirty="0">
                <a:solidFill>
                  <a:srgbClr val="000514"/>
                </a:solidFill>
              </a:rPr>
              <a:t>’</a:t>
            </a:r>
            <a:r>
              <a:rPr lang="en-US" altLang="ja-JP" sz="1600" dirty="0">
                <a:solidFill>
                  <a:srgbClr val="000514"/>
                </a:solidFill>
              </a:rPr>
              <a:t>c)</a:t>
            </a:r>
          </a:p>
          <a:p>
            <a:r>
              <a:rPr lang="en-US" altLang="en-US" dirty="0">
                <a:solidFill>
                  <a:srgbClr val="000514"/>
                </a:solidFill>
              </a:rPr>
              <a:t>Abrasion resistance</a:t>
            </a:r>
          </a:p>
          <a:p>
            <a:r>
              <a:rPr lang="en-US" altLang="en-US" dirty="0">
                <a:solidFill>
                  <a:srgbClr val="000514"/>
                </a:solidFill>
              </a:rPr>
              <a:t>Creep</a:t>
            </a:r>
          </a:p>
          <a:p>
            <a:r>
              <a:rPr lang="en-US" altLang="en-US" dirty="0">
                <a:solidFill>
                  <a:srgbClr val="000514"/>
                </a:solidFill>
              </a:rPr>
              <a:t>Fire resistance</a:t>
            </a:r>
          </a:p>
          <a:p>
            <a:r>
              <a:rPr lang="en-US" altLang="en-US" dirty="0">
                <a:solidFill>
                  <a:srgbClr val="000514"/>
                </a:solidFill>
              </a:rPr>
              <a:t>Durability</a:t>
            </a:r>
          </a:p>
          <a:p>
            <a:r>
              <a:rPr lang="en-US" altLang="en-US" dirty="0">
                <a:solidFill>
                  <a:srgbClr val="000514"/>
                </a:solidFill>
              </a:rPr>
              <a:t>Permeability</a:t>
            </a:r>
          </a:p>
          <a:p>
            <a:pPr lvl="1">
              <a:spcBef>
                <a:spcPct val="10000"/>
              </a:spcBef>
              <a:buFontTx/>
              <a:buChar char="•"/>
            </a:pPr>
            <a:endParaRPr lang="en-US" alt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32170-BFA6-EA92-F116-41764101F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Properties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A05A7-6D88-A1A6-33DD-DC90F343B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D55DD-C2BB-76B8-A242-C4D41197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Water/Cement Ratio vs. Strength</a:t>
            </a:r>
          </a:p>
        </p:txBody>
      </p:sp>
      <p:sp>
        <p:nvSpPr>
          <p:cNvPr id="643075" name="Text Box 3">
            <a:extLst>
              <a:ext uri="{FF2B5EF4-FFF2-40B4-BE49-F238E27FC236}">
                <a16:creationId xmlns:a16="http://schemas.microsoft.com/office/drawing/2014/main" id="{A5F2C10E-6DAD-1594-F02E-173F7C526EE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54931" y="2461826"/>
            <a:ext cx="2686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28 day compressive strength MPa</a:t>
            </a:r>
          </a:p>
        </p:txBody>
      </p:sp>
      <p:sp>
        <p:nvSpPr>
          <p:cNvPr id="643083" name="Text Box 11">
            <a:extLst>
              <a:ext uri="{FF2B5EF4-FFF2-40B4-BE49-F238E27FC236}">
                <a16:creationId xmlns:a16="http://schemas.microsoft.com/office/drawing/2014/main" id="{241DB91E-FC40-0143-C47A-28C7B6CA6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3429000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39940" name="Rectangle 30">
            <a:extLst>
              <a:ext uri="{FF2B5EF4-FFF2-40B4-BE49-F238E27FC236}">
                <a16:creationId xmlns:a16="http://schemas.microsoft.com/office/drawing/2014/main" id="{4A9E7B88-1B8E-8940-7BD7-103BE58BB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541" y="1254919"/>
            <a:ext cx="2765822" cy="2699147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39941" name="Line 31">
            <a:extLst>
              <a:ext uri="{FF2B5EF4-FFF2-40B4-BE49-F238E27FC236}">
                <a16:creationId xmlns:a16="http://schemas.microsoft.com/office/drawing/2014/main" id="{C9495819-D70C-D31E-D948-3B577B2A35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9266" y="3914775"/>
            <a:ext cx="0" cy="392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2" name="Line 32">
            <a:extLst>
              <a:ext uri="{FF2B5EF4-FFF2-40B4-BE49-F238E27FC236}">
                <a16:creationId xmlns:a16="http://schemas.microsoft.com/office/drawing/2014/main" id="{78B48C35-7681-0C6C-92DD-138058F43F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7656" y="3914775"/>
            <a:ext cx="0" cy="392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3" name="Line 33">
            <a:extLst>
              <a:ext uri="{FF2B5EF4-FFF2-40B4-BE49-F238E27FC236}">
                <a16:creationId xmlns:a16="http://schemas.microsoft.com/office/drawing/2014/main" id="{C47A87DB-C5EA-85AD-A272-A163E744A8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6047" y="3914775"/>
            <a:ext cx="0" cy="392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4" name="Line 34">
            <a:extLst>
              <a:ext uri="{FF2B5EF4-FFF2-40B4-BE49-F238E27FC236}">
                <a16:creationId xmlns:a16="http://schemas.microsoft.com/office/drawing/2014/main" id="{988F0849-AF3F-7352-FA41-1D43426AD1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9675" y="3914775"/>
            <a:ext cx="0" cy="392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5" name="Line 35">
            <a:extLst>
              <a:ext uri="{FF2B5EF4-FFF2-40B4-BE49-F238E27FC236}">
                <a16:creationId xmlns:a16="http://schemas.microsoft.com/office/drawing/2014/main" id="{06FFFDB4-1F5D-1476-D1D6-FE44D1D1A3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9256" y="3914775"/>
            <a:ext cx="0" cy="392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6" name="Line 36">
            <a:extLst>
              <a:ext uri="{FF2B5EF4-FFF2-40B4-BE49-F238E27FC236}">
                <a16:creationId xmlns:a16="http://schemas.microsoft.com/office/drawing/2014/main" id="{E02F3E3A-6EFA-D9FF-AA4B-EA880600D5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542" y="3498056"/>
            <a:ext cx="39290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7" name="Line 37">
            <a:extLst>
              <a:ext uri="{FF2B5EF4-FFF2-40B4-BE49-F238E27FC236}">
                <a16:creationId xmlns:a16="http://schemas.microsoft.com/office/drawing/2014/main" id="{86A5F382-92DD-908B-9AC7-C8FEA79427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542" y="3033713"/>
            <a:ext cx="39290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8" name="Line 38">
            <a:extLst>
              <a:ext uri="{FF2B5EF4-FFF2-40B4-BE49-F238E27FC236}">
                <a16:creationId xmlns:a16="http://schemas.microsoft.com/office/drawing/2014/main" id="{1320D81B-F968-A12F-C028-5B73D8070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542" y="2603897"/>
            <a:ext cx="39290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49" name="Line 39">
            <a:extLst>
              <a:ext uri="{FF2B5EF4-FFF2-40B4-BE49-F238E27FC236}">
                <a16:creationId xmlns:a16="http://schemas.microsoft.com/office/drawing/2014/main" id="{C1D810A8-26E2-48C4-26FB-FE2EFFAE0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542" y="2156222"/>
            <a:ext cx="39290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50" name="Line 40">
            <a:extLst>
              <a:ext uri="{FF2B5EF4-FFF2-40B4-BE49-F238E27FC236}">
                <a16:creationId xmlns:a16="http://schemas.microsoft.com/office/drawing/2014/main" id="{2E0790A9-E560-CCF3-74AB-760AADE32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542" y="1703785"/>
            <a:ext cx="39290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51" name="Freeform 41">
            <a:extLst>
              <a:ext uri="{FF2B5EF4-FFF2-40B4-BE49-F238E27FC236}">
                <a16:creationId xmlns:a16="http://schemas.microsoft.com/office/drawing/2014/main" id="{14D71CC7-7E0B-117C-498F-CD9D8281C4BE}"/>
              </a:ext>
            </a:extLst>
          </p:cNvPr>
          <p:cNvSpPr>
            <a:spLocks/>
          </p:cNvSpPr>
          <p:nvPr/>
        </p:nvSpPr>
        <p:spPr bwMode="auto">
          <a:xfrm>
            <a:off x="3182541" y="1950244"/>
            <a:ext cx="1990725" cy="1373981"/>
          </a:xfrm>
          <a:custGeom>
            <a:avLst/>
            <a:gdLst>
              <a:gd name="T0" fmla="*/ 0 w 5016"/>
              <a:gd name="T1" fmla="*/ 0 h 3462"/>
              <a:gd name="T2" fmla="*/ 24641704 w 5016"/>
              <a:gd name="T3" fmla="*/ 26041879 h 3462"/>
              <a:gd name="T4" fmla="*/ 48443092 w 5016"/>
              <a:gd name="T5" fmla="*/ 51523371 h 3462"/>
              <a:gd name="T6" fmla="*/ 72244479 w 5016"/>
              <a:gd name="T7" fmla="*/ 76445004 h 3462"/>
              <a:gd name="T8" fmla="*/ 95765938 w 5016"/>
              <a:gd name="T9" fmla="*/ 100806250 h 3462"/>
              <a:gd name="T10" fmla="*/ 120687571 w 5016"/>
              <a:gd name="T11" fmla="*/ 126567671 h 3462"/>
              <a:gd name="T12" fmla="*/ 145329275 w 5016"/>
              <a:gd name="T13" fmla="*/ 151769233 h 3462"/>
              <a:gd name="T14" fmla="*/ 169690521 w 5016"/>
              <a:gd name="T15" fmla="*/ 176690867 h 3462"/>
              <a:gd name="T16" fmla="*/ 194332225 w 5016"/>
              <a:gd name="T17" fmla="*/ 201052642 h 3462"/>
              <a:gd name="T18" fmla="*/ 218973400 w 5016"/>
              <a:gd name="T19" fmla="*/ 225133958 h 3462"/>
              <a:gd name="T20" fmla="*/ 243895033 w 5016"/>
              <a:gd name="T21" fmla="*/ 249215275 h 3462"/>
              <a:gd name="T22" fmla="*/ 269096596 w 5016"/>
              <a:gd name="T23" fmla="*/ 272736733 h 3462"/>
              <a:gd name="T24" fmla="*/ 295138475 w 5016"/>
              <a:gd name="T25" fmla="*/ 296818579 h 3462"/>
              <a:gd name="T26" fmla="*/ 319499721 w 5016"/>
              <a:gd name="T27" fmla="*/ 318939863 h 3462"/>
              <a:gd name="T28" fmla="*/ 344421354 w 5016"/>
              <a:gd name="T29" fmla="*/ 341061146 h 3462"/>
              <a:gd name="T30" fmla="*/ 370182775 w 5016"/>
              <a:gd name="T31" fmla="*/ 363462358 h 3462"/>
              <a:gd name="T32" fmla="*/ 395944725 w 5016"/>
              <a:gd name="T33" fmla="*/ 385303713 h 3462"/>
              <a:gd name="T34" fmla="*/ 421706146 w 5016"/>
              <a:gd name="T35" fmla="*/ 407145067 h 3462"/>
              <a:gd name="T36" fmla="*/ 448307883 w 5016"/>
              <a:gd name="T37" fmla="*/ 428706492 h 3462"/>
              <a:gd name="T38" fmla="*/ 474629162 w 5016"/>
              <a:gd name="T39" fmla="*/ 449987987 h 3462"/>
              <a:gd name="T40" fmla="*/ 501791287 w 5016"/>
              <a:gd name="T41" fmla="*/ 471268954 h 3462"/>
              <a:gd name="T42" fmla="*/ 528392496 w 5016"/>
              <a:gd name="T43" fmla="*/ 491990592 h 3462"/>
              <a:gd name="T44" fmla="*/ 555834550 w 5016"/>
              <a:gd name="T45" fmla="*/ 512151842 h 3462"/>
              <a:gd name="T46" fmla="*/ 582996146 w 5016"/>
              <a:gd name="T47" fmla="*/ 532313092 h 3462"/>
              <a:gd name="T48" fmla="*/ 610437671 w 5016"/>
              <a:gd name="T49" fmla="*/ 552194413 h 3462"/>
              <a:gd name="T50" fmla="*/ 638159654 w 5016"/>
              <a:gd name="T51" fmla="*/ 571235417 h 3462"/>
              <a:gd name="T52" fmla="*/ 665321250 w 5016"/>
              <a:gd name="T53" fmla="*/ 589716563 h 3462"/>
              <a:gd name="T54" fmla="*/ 693043233 w 5016"/>
              <a:gd name="T55" fmla="*/ 607917779 h 3462"/>
              <a:gd name="T56" fmla="*/ 721044617 w 5016"/>
              <a:gd name="T57" fmla="*/ 625839067 h 3462"/>
              <a:gd name="T58" fmla="*/ 748766600 w 5016"/>
              <a:gd name="T59" fmla="*/ 643199967 h 3462"/>
              <a:gd name="T60" fmla="*/ 779288404 w 5016"/>
              <a:gd name="T61" fmla="*/ 661681113 h 3462"/>
              <a:gd name="T62" fmla="*/ 809810208 w 5016"/>
              <a:gd name="T63" fmla="*/ 679882329 h 3462"/>
              <a:gd name="T64" fmla="*/ 840892400 w 5016"/>
              <a:gd name="T65" fmla="*/ 697523158 h 3462"/>
              <a:gd name="T66" fmla="*/ 871694133 w 5016"/>
              <a:gd name="T67" fmla="*/ 714884588 h 3462"/>
              <a:gd name="T68" fmla="*/ 903055725 w 5016"/>
              <a:gd name="T69" fmla="*/ 732245488 h 3462"/>
              <a:gd name="T70" fmla="*/ 934417846 w 5016"/>
              <a:gd name="T71" fmla="*/ 749046529 h 3462"/>
              <a:gd name="T72" fmla="*/ 966339825 w 5016"/>
              <a:gd name="T73" fmla="*/ 765287713 h 3462"/>
              <a:gd name="T74" fmla="*/ 998261804 w 5016"/>
              <a:gd name="T75" fmla="*/ 781808296 h 3462"/>
              <a:gd name="T76" fmla="*/ 1030463712 w 5016"/>
              <a:gd name="T77" fmla="*/ 798049479 h 3462"/>
              <a:gd name="T78" fmla="*/ 1063226008 w 5016"/>
              <a:gd name="T79" fmla="*/ 814010733 h 3462"/>
              <a:gd name="T80" fmla="*/ 1095987775 w 5016"/>
              <a:gd name="T81" fmla="*/ 829971458 h 3462"/>
              <a:gd name="T82" fmla="*/ 1129589858 w 5016"/>
              <a:gd name="T83" fmla="*/ 845652254 h 3462"/>
              <a:gd name="T84" fmla="*/ 1173553025 w 5016"/>
              <a:gd name="T85" fmla="*/ 866093433 h 3462"/>
              <a:gd name="T86" fmla="*/ 1218075521 w 5016"/>
              <a:gd name="T87" fmla="*/ 886254683 h 3462"/>
              <a:gd name="T88" fmla="*/ 1263438333 w 5016"/>
              <a:gd name="T89" fmla="*/ 906976321 h 3462"/>
              <a:gd name="T90" fmla="*/ 1309641463 w 5016"/>
              <a:gd name="T91" fmla="*/ 927417500 h 3462"/>
              <a:gd name="T92" fmla="*/ 1356403921 w 5016"/>
              <a:gd name="T93" fmla="*/ 948418537 h 3462"/>
              <a:gd name="T94" fmla="*/ 1404567083 w 5016"/>
              <a:gd name="T95" fmla="*/ 969420104 h 346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016" h="3462">
                <a:moveTo>
                  <a:pt x="0" y="0"/>
                </a:moveTo>
                <a:lnTo>
                  <a:pt x="88" y="93"/>
                </a:lnTo>
                <a:lnTo>
                  <a:pt x="173" y="184"/>
                </a:lnTo>
                <a:lnTo>
                  <a:pt x="258" y="273"/>
                </a:lnTo>
                <a:lnTo>
                  <a:pt x="342" y="360"/>
                </a:lnTo>
                <a:lnTo>
                  <a:pt x="431" y="452"/>
                </a:lnTo>
                <a:lnTo>
                  <a:pt x="519" y="542"/>
                </a:lnTo>
                <a:lnTo>
                  <a:pt x="606" y="631"/>
                </a:lnTo>
                <a:lnTo>
                  <a:pt x="694" y="718"/>
                </a:lnTo>
                <a:lnTo>
                  <a:pt x="782" y="804"/>
                </a:lnTo>
                <a:lnTo>
                  <a:pt x="871" y="890"/>
                </a:lnTo>
                <a:lnTo>
                  <a:pt x="961" y="974"/>
                </a:lnTo>
                <a:lnTo>
                  <a:pt x="1054" y="1060"/>
                </a:lnTo>
                <a:lnTo>
                  <a:pt x="1141" y="1139"/>
                </a:lnTo>
                <a:lnTo>
                  <a:pt x="1230" y="1218"/>
                </a:lnTo>
                <a:lnTo>
                  <a:pt x="1322" y="1298"/>
                </a:lnTo>
                <a:lnTo>
                  <a:pt x="1414" y="1376"/>
                </a:lnTo>
                <a:lnTo>
                  <a:pt x="1506" y="1454"/>
                </a:lnTo>
                <a:lnTo>
                  <a:pt x="1601" y="1531"/>
                </a:lnTo>
                <a:lnTo>
                  <a:pt x="1695" y="1607"/>
                </a:lnTo>
                <a:lnTo>
                  <a:pt x="1792" y="1683"/>
                </a:lnTo>
                <a:lnTo>
                  <a:pt x="1887" y="1757"/>
                </a:lnTo>
                <a:lnTo>
                  <a:pt x="1985" y="1829"/>
                </a:lnTo>
                <a:lnTo>
                  <a:pt x="2082" y="1901"/>
                </a:lnTo>
                <a:lnTo>
                  <a:pt x="2180" y="1972"/>
                </a:lnTo>
                <a:lnTo>
                  <a:pt x="2279" y="2040"/>
                </a:lnTo>
                <a:lnTo>
                  <a:pt x="2376" y="2106"/>
                </a:lnTo>
                <a:lnTo>
                  <a:pt x="2475" y="2171"/>
                </a:lnTo>
                <a:lnTo>
                  <a:pt x="2575" y="2235"/>
                </a:lnTo>
                <a:lnTo>
                  <a:pt x="2674" y="2297"/>
                </a:lnTo>
                <a:lnTo>
                  <a:pt x="2783" y="2363"/>
                </a:lnTo>
                <a:lnTo>
                  <a:pt x="2892" y="2428"/>
                </a:lnTo>
                <a:lnTo>
                  <a:pt x="3003" y="2491"/>
                </a:lnTo>
                <a:lnTo>
                  <a:pt x="3113" y="2553"/>
                </a:lnTo>
                <a:lnTo>
                  <a:pt x="3225" y="2615"/>
                </a:lnTo>
                <a:lnTo>
                  <a:pt x="3337" y="2675"/>
                </a:lnTo>
                <a:lnTo>
                  <a:pt x="3451" y="2733"/>
                </a:lnTo>
                <a:lnTo>
                  <a:pt x="3565" y="2792"/>
                </a:lnTo>
                <a:lnTo>
                  <a:pt x="3680" y="2850"/>
                </a:lnTo>
                <a:lnTo>
                  <a:pt x="3797" y="2907"/>
                </a:lnTo>
                <a:lnTo>
                  <a:pt x="3914" y="2964"/>
                </a:lnTo>
                <a:lnTo>
                  <a:pt x="4034" y="3020"/>
                </a:lnTo>
                <a:lnTo>
                  <a:pt x="4191" y="3093"/>
                </a:lnTo>
                <a:lnTo>
                  <a:pt x="4350" y="3165"/>
                </a:lnTo>
                <a:lnTo>
                  <a:pt x="4512" y="3239"/>
                </a:lnTo>
                <a:lnTo>
                  <a:pt x="4677" y="3312"/>
                </a:lnTo>
                <a:lnTo>
                  <a:pt x="4844" y="3387"/>
                </a:lnTo>
                <a:lnTo>
                  <a:pt x="5016" y="3462"/>
                </a:lnTo>
              </a:path>
            </a:pathLst>
          </a:custGeom>
          <a:noFill/>
          <a:ln w="22225">
            <a:solidFill>
              <a:srgbClr val="77B8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39952" name="Freeform 42">
            <a:extLst>
              <a:ext uri="{FF2B5EF4-FFF2-40B4-BE49-F238E27FC236}">
                <a16:creationId xmlns:a16="http://schemas.microsoft.com/office/drawing/2014/main" id="{692F0433-9169-662B-ACD7-116DFFC13651}"/>
              </a:ext>
            </a:extLst>
          </p:cNvPr>
          <p:cNvSpPr>
            <a:spLocks/>
          </p:cNvSpPr>
          <p:nvPr/>
        </p:nvSpPr>
        <p:spPr bwMode="auto">
          <a:xfrm>
            <a:off x="3365897" y="1781175"/>
            <a:ext cx="2199084" cy="1543050"/>
          </a:xfrm>
          <a:custGeom>
            <a:avLst/>
            <a:gdLst>
              <a:gd name="T0" fmla="*/ 0 w 5542"/>
              <a:gd name="T1" fmla="*/ 0 h 3888"/>
              <a:gd name="T2" fmla="*/ 42827247 w 5542"/>
              <a:gd name="T3" fmla="*/ 42002604 h 3888"/>
              <a:gd name="T4" fmla="*/ 84534450 w 5542"/>
              <a:gd name="T5" fmla="*/ 82325104 h 3888"/>
              <a:gd name="T6" fmla="*/ 124842790 w 5542"/>
              <a:gd name="T7" fmla="*/ 121527358 h 3888"/>
              <a:gd name="T8" fmla="*/ 158432455 w 5542"/>
              <a:gd name="T9" fmla="*/ 153729796 h 3888"/>
              <a:gd name="T10" fmla="*/ 192022650 w 5542"/>
              <a:gd name="T11" fmla="*/ 185651775 h 3888"/>
              <a:gd name="T12" fmla="*/ 225052558 w 5542"/>
              <a:gd name="T13" fmla="*/ 217013367 h 3888"/>
              <a:gd name="T14" fmla="*/ 258082996 w 5542"/>
              <a:gd name="T15" fmla="*/ 248095558 h 3888"/>
              <a:gd name="T16" fmla="*/ 291392783 w 5542"/>
              <a:gd name="T17" fmla="*/ 278617363 h 3888"/>
              <a:gd name="T18" fmla="*/ 324702570 w 5542"/>
              <a:gd name="T19" fmla="*/ 309419096 h 3888"/>
              <a:gd name="T20" fmla="*/ 353814177 w 5542"/>
              <a:gd name="T21" fmla="*/ 335740904 h 3888"/>
              <a:gd name="T22" fmla="*/ 383485013 w 5542"/>
              <a:gd name="T23" fmla="*/ 362342642 h 3888"/>
              <a:gd name="T24" fmla="*/ 413156379 w 5542"/>
              <a:gd name="T25" fmla="*/ 388663921 h 3888"/>
              <a:gd name="T26" fmla="*/ 443387501 w 5542"/>
              <a:gd name="T27" fmla="*/ 415545588 h 3888"/>
              <a:gd name="T28" fmla="*/ 474177851 w 5542"/>
              <a:gd name="T29" fmla="*/ 441867396 h 3888"/>
              <a:gd name="T30" fmla="*/ 504968731 w 5542"/>
              <a:gd name="T31" fmla="*/ 468189204 h 3888"/>
              <a:gd name="T32" fmla="*/ 536039489 w 5542"/>
              <a:gd name="T33" fmla="*/ 494510483 h 3888"/>
              <a:gd name="T34" fmla="*/ 567670004 w 5542"/>
              <a:gd name="T35" fmla="*/ 520272433 h 3888"/>
              <a:gd name="T36" fmla="*/ 599860277 w 5542"/>
              <a:gd name="T37" fmla="*/ 545753925 h 3888"/>
              <a:gd name="T38" fmla="*/ 632051078 w 5542"/>
              <a:gd name="T39" fmla="*/ 571515346 h 3888"/>
              <a:gd name="T40" fmla="*/ 660882278 w 5542"/>
              <a:gd name="T41" fmla="*/ 593636629 h 3888"/>
              <a:gd name="T42" fmla="*/ 690553114 w 5542"/>
              <a:gd name="T43" fmla="*/ 615477983 h 3888"/>
              <a:gd name="T44" fmla="*/ 719944601 w 5542"/>
              <a:gd name="T45" fmla="*/ 637319338 h 3888"/>
              <a:gd name="T46" fmla="*/ 749335558 w 5542"/>
              <a:gd name="T47" fmla="*/ 658320904 h 3888"/>
              <a:gd name="T48" fmla="*/ 779286802 w 5542"/>
              <a:gd name="T49" fmla="*/ 679321942 h 3888"/>
              <a:gd name="T50" fmla="*/ 808957638 w 5542"/>
              <a:gd name="T51" fmla="*/ 700043579 h 3888"/>
              <a:gd name="T52" fmla="*/ 838908882 w 5542"/>
              <a:gd name="T53" fmla="*/ 719924900 h 3888"/>
              <a:gd name="T54" fmla="*/ 869140004 w 5542"/>
              <a:gd name="T55" fmla="*/ 739525763 h 3888"/>
              <a:gd name="T56" fmla="*/ 899370597 w 5542"/>
              <a:gd name="T57" fmla="*/ 758847225 h 3888"/>
              <a:gd name="T58" fmla="*/ 929601719 w 5542"/>
              <a:gd name="T59" fmla="*/ 777328371 h 3888"/>
              <a:gd name="T60" fmla="*/ 959832842 w 5542"/>
              <a:gd name="T61" fmla="*/ 795529588 h 3888"/>
              <a:gd name="T62" fmla="*/ 990063435 w 5542"/>
              <a:gd name="T63" fmla="*/ 813450346 h 3888"/>
              <a:gd name="T64" fmla="*/ 1020294557 w 5542"/>
              <a:gd name="T65" fmla="*/ 831091704 h 3888"/>
              <a:gd name="T66" fmla="*/ 1053884752 w 5542"/>
              <a:gd name="T67" fmla="*/ 849852779 h 3888"/>
              <a:gd name="T68" fmla="*/ 1087194539 w 5542"/>
              <a:gd name="T69" fmla="*/ 868053996 h 3888"/>
              <a:gd name="T70" fmla="*/ 1120784733 w 5542"/>
              <a:gd name="T71" fmla="*/ 885974754 h 3888"/>
              <a:gd name="T72" fmla="*/ 1154934156 w 5542"/>
              <a:gd name="T73" fmla="*/ 903616112 h 3888"/>
              <a:gd name="T74" fmla="*/ 1189363987 w 5542"/>
              <a:gd name="T75" fmla="*/ 920977012 h 3888"/>
              <a:gd name="T76" fmla="*/ 1223793817 w 5542"/>
              <a:gd name="T77" fmla="*/ 937778054 h 3888"/>
              <a:gd name="T78" fmla="*/ 1258783405 w 5542"/>
              <a:gd name="T79" fmla="*/ 954859025 h 3888"/>
              <a:gd name="T80" fmla="*/ 1294052871 w 5542"/>
              <a:gd name="T81" fmla="*/ 971939996 h 3888"/>
              <a:gd name="T82" fmla="*/ 1329882095 w 5542"/>
              <a:gd name="T83" fmla="*/ 988741037 h 3888"/>
              <a:gd name="T84" fmla="*/ 1372709342 w 5542"/>
              <a:gd name="T85" fmla="*/ 1008342429 h 3888"/>
              <a:gd name="T86" fmla="*/ 1416096346 w 5542"/>
              <a:gd name="T87" fmla="*/ 1028223750 h 3888"/>
              <a:gd name="T88" fmla="*/ 1460322986 w 5542"/>
              <a:gd name="T89" fmla="*/ 1048105071 h 3888"/>
              <a:gd name="T90" fmla="*/ 1505389261 w 5542"/>
              <a:gd name="T91" fmla="*/ 1068266321 h 3888"/>
              <a:gd name="T92" fmla="*/ 1551295702 w 5542"/>
              <a:gd name="T93" fmla="*/ 1088707500 h 388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542" h="3888">
                <a:moveTo>
                  <a:pt x="0" y="0"/>
                </a:moveTo>
                <a:lnTo>
                  <a:pt x="153" y="150"/>
                </a:lnTo>
                <a:lnTo>
                  <a:pt x="302" y="294"/>
                </a:lnTo>
                <a:lnTo>
                  <a:pt x="446" y="434"/>
                </a:lnTo>
                <a:lnTo>
                  <a:pt x="566" y="549"/>
                </a:lnTo>
                <a:lnTo>
                  <a:pt x="686" y="663"/>
                </a:lnTo>
                <a:lnTo>
                  <a:pt x="804" y="775"/>
                </a:lnTo>
                <a:lnTo>
                  <a:pt x="922" y="886"/>
                </a:lnTo>
                <a:lnTo>
                  <a:pt x="1041" y="995"/>
                </a:lnTo>
                <a:lnTo>
                  <a:pt x="1160" y="1105"/>
                </a:lnTo>
                <a:lnTo>
                  <a:pt x="1264" y="1199"/>
                </a:lnTo>
                <a:lnTo>
                  <a:pt x="1370" y="1294"/>
                </a:lnTo>
                <a:lnTo>
                  <a:pt x="1476" y="1388"/>
                </a:lnTo>
                <a:lnTo>
                  <a:pt x="1584" y="1484"/>
                </a:lnTo>
                <a:lnTo>
                  <a:pt x="1694" y="1578"/>
                </a:lnTo>
                <a:lnTo>
                  <a:pt x="1804" y="1672"/>
                </a:lnTo>
                <a:lnTo>
                  <a:pt x="1915" y="1766"/>
                </a:lnTo>
                <a:lnTo>
                  <a:pt x="2028" y="1858"/>
                </a:lnTo>
                <a:lnTo>
                  <a:pt x="2143" y="1949"/>
                </a:lnTo>
                <a:lnTo>
                  <a:pt x="2258" y="2041"/>
                </a:lnTo>
                <a:lnTo>
                  <a:pt x="2361" y="2120"/>
                </a:lnTo>
                <a:lnTo>
                  <a:pt x="2467" y="2198"/>
                </a:lnTo>
                <a:lnTo>
                  <a:pt x="2572" y="2276"/>
                </a:lnTo>
                <a:lnTo>
                  <a:pt x="2677" y="2351"/>
                </a:lnTo>
                <a:lnTo>
                  <a:pt x="2784" y="2426"/>
                </a:lnTo>
                <a:lnTo>
                  <a:pt x="2890" y="2500"/>
                </a:lnTo>
                <a:lnTo>
                  <a:pt x="2997" y="2571"/>
                </a:lnTo>
                <a:lnTo>
                  <a:pt x="3105" y="2641"/>
                </a:lnTo>
                <a:lnTo>
                  <a:pt x="3213" y="2710"/>
                </a:lnTo>
                <a:lnTo>
                  <a:pt x="3321" y="2776"/>
                </a:lnTo>
                <a:lnTo>
                  <a:pt x="3429" y="2841"/>
                </a:lnTo>
                <a:lnTo>
                  <a:pt x="3537" y="2905"/>
                </a:lnTo>
                <a:lnTo>
                  <a:pt x="3645" y="2968"/>
                </a:lnTo>
                <a:lnTo>
                  <a:pt x="3765" y="3035"/>
                </a:lnTo>
                <a:lnTo>
                  <a:pt x="3884" y="3100"/>
                </a:lnTo>
                <a:lnTo>
                  <a:pt x="4004" y="3164"/>
                </a:lnTo>
                <a:lnTo>
                  <a:pt x="4126" y="3227"/>
                </a:lnTo>
                <a:lnTo>
                  <a:pt x="4249" y="3289"/>
                </a:lnTo>
                <a:lnTo>
                  <a:pt x="4372" y="3349"/>
                </a:lnTo>
                <a:lnTo>
                  <a:pt x="4497" y="3410"/>
                </a:lnTo>
                <a:lnTo>
                  <a:pt x="4623" y="3471"/>
                </a:lnTo>
                <a:lnTo>
                  <a:pt x="4751" y="3531"/>
                </a:lnTo>
                <a:lnTo>
                  <a:pt x="4904" y="3601"/>
                </a:lnTo>
                <a:lnTo>
                  <a:pt x="5059" y="3672"/>
                </a:lnTo>
                <a:lnTo>
                  <a:pt x="5217" y="3743"/>
                </a:lnTo>
                <a:lnTo>
                  <a:pt x="5378" y="3815"/>
                </a:lnTo>
                <a:lnTo>
                  <a:pt x="5542" y="3888"/>
                </a:lnTo>
              </a:path>
            </a:pathLst>
          </a:custGeom>
          <a:noFill/>
          <a:ln w="22225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43115" name="Text Box 43">
            <a:extLst>
              <a:ext uri="{FF2B5EF4-FFF2-40B4-BE49-F238E27FC236}">
                <a16:creationId xmlns:a16="http://schemas.microsoft.com/office/drawing/2014/main" id="{EF05748B-4CAC-66FD-F87B-21E2ACB1F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7656" y="4308098"/>
            <a:ext cx="120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W/C Ratio</a:t>
            </a:r>
          </a:p>
        </p:txBody>
      </p:sp>
      <p:sp>
        <p:nvSpPr>
          <p:cNvPr id="643116" name="Text Box 44">
            <a:extLst>
              <a:ext uri="{FF2B5EF4-FFF2-40B4-BE49-F238E27FC236}">
                <a16:creationId xmlns:a16="http://schemas.microsoft.com/office/drawing/2014/main" id="{A8A57FF9-D005-E57B-2573-3C842911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3943350"/>
            <a:ext cx="39886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0.3</a:t>
            </a:r>
          </a:p>
        </p:txBody>
      </p:sp>
      <p:sp>
        <p:nvSpPr>
          <p:cNvPr id="643117" name="Text Box 45">
            <a:extLst>
              <a:ext uri="{FF2B5EF4-FFF2-40B4-BE49-F238E27FC236}">
                <a16:creationId xmlns:a16="http://schemas.microsoft.com/office/drawing/2014/main" id="{29C16A27-EB6E-51E1-9FD9-C4D84A407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299" y="3943350"/>
            <a:ext cx="38576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 dirty="0">
                <a:latin typeface="Arial" charset="0"/>
                <a:ea typeface="ＭＳ Ｐゴシック" charset="0"/>
              </a:rPr>
              <a:t>0.4</a:t>
            </a:r>
          </a:p>
        </p:txBody>
      </p:sp>
      <p:sp>
        <p:nvSpPr>
          <p:cNvPr id="643118" name="Text Box 46">
            <a:extLst>
              <a:ext uri="{FF2B5EF4-FFF2-40B4-BE49-F238E27FC236}">
                <a16:creationId xmlns:a16="http://schemas.microsoft.com/office/drawing/2014/main" id="{64E93D58-C469-608B-E10D-338CC3D99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49" y="3943350"/>
            <a:ext cx="40719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 dirty="0">
                <a:latin typeface="Arial" charset="0"/>
                <a:ea typeface="ＭＳ Ｐゴシック" charset="0"/>
              </a:rPr>
              <a:t>0.5</a:t>
            </a:r>
          </a:p>
        </p:txBody>
      </p:sp>
      <p:sp>
        <p:nvSpPr>
          <p:cNvPr id="643119" name="Text Box 47">
            <a:extLst>
              <a:ext uri="{FF2B5EF4-FFF2-40B4-BE49-F238E27FC236}">
                <a16:creationId xmlns:a16="http://schemas.microsoft.com/office/drawing/2014/main" id="{41E90EC8-F300-64D4-64BF-D3AC2DC3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49" y="3943350"/>
            <a:ext cx="40719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0.6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1050" b="1">
              <a:latin typeface="Arial" charset="0"/>
              <a:ea typeface="ＭＳ Ｐゴシック" charset="0"/>
            </a:endParaRPr>
          </a:p>
        </p:txBody>
      </p:sp>
      <p:sp>
        <p:nvSpPr>
          <p:cNvPr id="643120" name="Text Box 48">
            <a:extLst>
              <a:ext uri="{FF2B5EF4-FFF2-40B4-BE49-F238E27FC236}">
                <a16:creationId xmlns:a16="http://schemas.microsoft.com/office/drawing/2014/main" id="{F55AE56E-F9CC-B218-0188-304F677A7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899" y="3943350"/>
            <a:ext cx="38576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0.7</a:t>
            </a:r>
          </a:p>
        </p:txBody>
      </p:sp>
      <p:sp>
        <p:nvSpPr>
          <p:cNvPr id="643121" name="Text Box 49">
            <a:extLst>
              <a:ext uri="{FF2B5EF4-FFF2-40B4-BE49-F238E27FC236}">
                <a16:creationId xmlns:a16="http://schemas.microsoft.com/office/drawing/2014/main" id="{A07691CE-74A5-455C-2A7B-EE9A708A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3943350"/>
            <a:ext cx="3857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 dirty="0">
                <a:latin typeface="Arial" charset="0"/>
                <a:ea typeface="ＭＳ Ｐゴシック" charset="0"/>
              </a:rPr>
              <a:t>0.8</a:t>
            </a:r>
          </a:p>
        </p:txBody>
      </p:sp>
      <p:sp>
        <p:nvSpPr>
          <p:cNvPr id="643122" name="Text Box 50">
            <a:extLst>
              <a:ext uri="{FF2B5EF4-FFF2-40B4-BE49-F238E27FC236}">
                <a16:creationId xmlns:a16="http://schemas.microsoft.com/office/drawing/2014/main" id="{A290BC57-10B4-C46B-1342-02F2DD385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3943350"/>
            <a:ext cx="44410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 dirty="0">
                <a:latin typeface="Arial" charset="0"/>
                <a:ea typeface="ＭＳ Ｐゴシック" charset="0"/>
              </a:rPr>
              <a:t>0.9</a:t>
            </a:r>
          </a:p>
        </p:txBody>
      </p:sp>
      <p:sp>
        <p:nvSpPr>
          <p:cNvPr id="643123" name="Text Box 51">
            <a:extLst>
              <a:ext uri="{FF2B5EF4-FFF2-40B4-BE49-F238E27FC236}">
                <a16:creationId xmlns:a16="http://schemas.microsoft.com/office/drawing/2014/main" id="{484B73D9-6EC2-2405-7233-4E6DAC6F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914650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20</a:t>
            </a:r>
          </a:p>
        </p:txBody>
      </p:sp>
      <p:sp>
        <p:nvSpPr>
          <p:cNvPr id="643124" name="Text Box 52">
            <a:extLst>
              <a:ext uri="{FF2B5EF4-FFF2-40B4-BE49-F238E27FC236}">
                <a16:creationId xmlns:a16="http://schemas.microsoft.com/office/drawing/2014/main" id="{351B69DF-6413-ED67-F30A-44D199AF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514600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30</a:t>
            </a:r>
          </a:p>
        </p:txBody>
      </p:sp>
      <p:sp>
        <p:nvSpPr>
          <p:cNvPr id="643125" name="Text Box 53">
            <a:extLst>
              <a:ext uri="{FF2B5EF4-FFF2-40B4-BE49-F238E27FC236}">
                <a16:creationId xmlns:a16="http://schemas.microsoft.com/office/drawing/2014/main" id="{9E04F88B-29E7-E618-9E10-8CD860049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057400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40</a:t>
            </a:r>
          </a:p>
        </p:txBody>
      </p:sp>
      <p:sp>
        <p:nvSpPr>
          <p:cNvPr id="643126" name="Text Box 54">
            <a:extLst>
              <a:ext uri="{FF2B5EF4-FFF2-40B4-BE49-F238E27FC236}">
                <a16:creationId xmlns:a16="http://schemas.microsoft.com/office/drawing/2014/main" id="{410C3782-27D1-679C-87D2-02AD7CE32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600200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50</a:t>
            </a:r>
          </a:p>
        </p:txBody>
      </p:sp>
      <p:sp>
        <p:nvSpPr>
          <p:cNvPr id="643127" name="Text Box 55">
            <a:extLst>
              <a:ext uri="{FF2B5EF4-FFF2-40B4-BE49-F238E27FC236}">
                <a16:creationId xmlns:a16="http://schemas.microsoft.com/office/drawing/2014/main" id="{BB8F4D78-E2AE-A298-E07E-21121611D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200150"/>
            <a:ext cx="457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60</a:t>
            </a:r>
          </a:p>
        </p:txBody>
      </p:sp>
      <p:sp>
        <p:nvSpPr>
          <p:cNvPr id="643129" name="Line 57">
            <a:extLst>
              <a:ext uri="{FF2B5EF4-FFF2-40B4-BE49-F238E27FC236}">
                <a16:creationId xmlns:a16="http://schemas.microsoft.com/office/drawing/2014/main" id="{00D2B4B3-A0F1-22F2-4E63-5432654F60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3350" y="2114550"/>
            <a:ext cx="171450" cy="228600"/>
          </a:xfrm>
          <a:prstGeom prst="line">
            <a:avLst/>
          </a:prstGeom>
          <a:noFill/>
          <a:ln w="12700">
            <a:solidFill>
              <a:srgbClr val="D4007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3130" name="Text Box 58">
            <a:extLst>
              <a:ext uri="{FF2B5EF4-FFF2-40B4-BE49-F238E27FC236}">
                <a16:creationId xmlns:a16="http://schemas.microsoft.com/office/drawing/2014/main" id="{F44FDD10-F693-4E31-8D96-0B257BA15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1885950"/>
            <a:ext cx="20574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 dirty="0">
                <a:latin typeface="Arial" charset="0"/>
                <a:ea typeface="ＭＳ Ｐゴシック" charset="0"/>
              </a:rPr>
              <a:t>Non air-entrained concrete</a:t>
            </a:r>
          </a:p>
        </p:txBody>
      </p:sp>
      <p:sp>
        <p:nvSpPr>
          <p:cNvPr id="643131" name="Line 59">
            <a:extLst>
              <a:ext uri="{FF2B5EF4-FFF2-40B4-BE49-F238E27FC236}">
                <a16:creationId xmlns:a16="http://schemas.microsoft.com/office/drawing/2014/main" id="{0D9BDF04-3A1B-C01D-9820-46ABB9F61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1900" y="2686050"/>
            <a:ext cx="228600" cy="457200"/>
          </a:xfrm>
          <a:prstGeom prst="line">
            <a:avLst/>
          </a:prstGeom>
          <a:noFill/>
          <a:ln w="12700">
            <a:solidFill>
              <a:srgbClr val="77B8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3132" name="Text Box 60">
            <a:extLst>
              <a:ext uri="{FF2B5EF4-FFF2-40B4-BE49-F238E27FC236}">
                <a16:creationId xmlns:a16="http://schemas.microsoft.com/office/drawing/2014/main" id="{C2F0E92F-A1A2-757F-10C5-2C8479312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86100"/>
            <a:ext cx="20574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 dirty="0">
                <a:latin typeface="Arial" charset="0"/>
                <a:ea typeface="ＭＳ Ｐゴシック" charset="0"/>
              </a:rPr>
              <a:t>Air-entrained concrete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B05EF-678F-5C6A-0E68-C3CE842F8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0-20E6-4D6A-2B05-32973858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Curing on Strength</a:t>
            </a:r>
          </a:p>
        </p:txBody>
      </p:sp>
      <p:sp>
        <p:nvSpPr>
          <p:cNvPr id="670724" name="Text Box 4">
            <a:extLst>
              <a:ext uri="{FF2B5EF4-FFF2-40B4-BE49-F238E27FC236}">
                <a16:creationId xmlns:a16="http://schemas.microsoft.com/office/drawing/2014/main" id="{218CB5C1-C5DD-AE8F-27BB-B619F91B3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337185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10 </a:t>
            </a:r>
          </a:p>
        </p:txBody>
      </p:sp>
      <p:sp>
        <p:nvSpPr>
          <p:cNvPr id="670725" name="Text Box 5">
            <a:extLst>
              <a:ext uri="{FF2B5EF4-FFF2-40B4-BE49-F238E27FC236}">
                <a16:creationId xmlns:a16="http://schemas.microsoft.com/office/drawing/2014/main" id="{6914CAD9-9C04-5E17-64BE-5D6BC85DD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4171951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Age at Test Days</a:t>
            </a:r>
          </a:p>
        </p:txBody>
      </p:sp>
      <p:sp>
        <p:nvSpPr>
          <p:cNvPr id="670726" name="Text Box 6">
            <a:extLst>
              <a:ext uri="{FF2B5EF4-FFF2-40B4-BE49-F238E27FC236}">
                <a16:creationId xmlns:a16="http://schemas.microsoft.com/office/drawing/2014/main" id="{E8FC53B0-6E8C-C739-E582-3A6FC7F190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28167" y="2460040"/>
            <a:ext cx="22252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Compressive Strength MPa</a:t>
            </a:r>
          </a:p>
        </p:txBody>
      </p:sp>
      <p:sp>
        <p:nvSpPr>
          <p:cNvPr id="670731" name="Text Box 11">
            <a:extLst>
              <a:ext uri="{FF2B5EF4-FFF2-40B4-BE49-F238E27FC236}">
                <a16:creationId xmlns:a16="http://schemas.microsoft.com/office/drawing/2014/main" id="{9D5A5A56-0835-38E5-25BA-6C23FE990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291465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20 </a:t>
            </a:r>
          </a:p>
        </p:txBody>
      </p:sp>
      <p:sp>
        <p:nvSpPr>
          <p:cNvPr id="670732" name="Text Box 12">
            <a:extLst>
              <a:ext uri="{FF2B5EF4-FFF2-40B4-BE49-F238E27FC236}">
                <a16:creationId xmlns:a16="http://schemas.microsoft.com/office/drawing/2014/main" id="{63722E22-C172-2622-AF88-E00A76E02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251460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30 </a:t>
            </a:r>
          </a:p>
        </p:txBody>
      </p:sp>
      <p:sp>
        <p:nvSpPr>
          <p:cNvPr id="670733" name="Text Box 13">
            <a:extLst>
              <a:ext uri="{FF2B5EF4-FFF2-40B4-BE49-F238E27FC236}">
                <a16:creationId xmlns:a16="http://schemas.microsoft.com/office/drawing/2014/main" id="{1D17E4B3-58EB-22E0-1DD4-4E010336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205740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40 </a:t>
            </a:r>
          </a:p>
        </p:txBody>
      </p:sp>
      <p:sp>
        <p:nvSpPr>
          <p:cNvPr id="670734" name="Text Box 14">
            <a:extLst>
              <a:ext uri="{FF2B5EF4-FFF2-40B4-BE49-F238E27FC236}">
                <a16:creationId xmlns:a16="http://schemas.microsoft.com/office/drawing/2014/main" id="{5BDD594D-BCA8-6FB6-4FD8-66135801D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60020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50 </a:t>
            </a:r>
          </a:p>
        </p:txBody>
      </p:sp>
      <p:sp>
        <p:nvSpPr>
          <p:cNvPr id="670735" name="Text Box 15">
            <a:extLst>
              <a:ext uri="{FF2B5EF4-FFF2-40B4-BE49-F238E27FC236}">
                <a16:creationId xmlns:a16="http://schemas.microsoft.com/office/drawing/2014/main" id="{A84BF0FA-8EF6-3904-7E03-C23497E05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2400301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In lab. air cured</a:t>
            </a:r>
          </a:p>
        </p:txBody>
      </p:sp>
      <p:sp>
        <p:nvSpPr>
          <p:cNvPr id="670736" name="Text Box 16">
            <a:extLst>
              <a:ext uri="{FF2B5EF4-FFF2-40B4-BE49-F238E27FC236}">
                <a16:creationId xmlns:a16="http://schemas.microsoft.com/office/drawing/2014/main" id="{C5729C16-477B-8DF1-E67B-1F74B6D38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2057401"/>
            <a:ext cx="24574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In air after 7 days moist curing</a:t>
            </a:r>
            <a:r>
              <a:rPr lang="en-US" sz="1200"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670737" name="Text Box 17">
            <a:extLst>
              <a:ext uri="{FF2B5EF4-FFF2-40B4-BE49-F238E27FC236}">
                <a16:creationId xmlns:a16="http://schemas.microsoft.com/office/drawing/2014/main" id="{91CA7E09-7A6F-AA53-7202-2A105E369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1828801"/>
            <a:ext cx="2952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In air after 28 days moist curing</a:t>
            </a:r>
            <a:r>
              <a:rPr lang="en-US" sz="1200" dirty="0"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670738" name="Text Box 18">
            <a:extLst>
              <a:ext uri="{FF2B5EF4-FFF2-40B4-BE49-F238E27FC236}">
                <a16:creationId xmlns:a16="http://schemas.microsoft.com/office/drawing/2014/main" id="{EB351658-10A2-8D67-5B34-8BC621367455}"/>
              </a:ext>
            </a:extLst>
          </p:cNvPr>
          <p:cNvSpPr txBox="1">
            <a:spLocks noChangeArrowheads="1"/>
          </p:cNvSpPr>
          <p:nvPr/>
        </p:nvSpPr>
        <p:spPr bwMode="auto">
          <a:xfrm rot="20988328">
            <a:off x="3943350" y="1416457"/>
            <a:ext cx="24574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Moist cured entire time</a:t>
            </a:r>
            <a:endParaRPr lang="en-US" sz="1200">
              <a:latin typeface="Arial" charset="0"/>
              <a:ea typeface="ＭＳ Ｐゴシック" charset="0"/>
            </a:endParaRPr>
          </a:p>
        </p:txBody>
      </p:sp>
      <p:sp>
        <p:nvSpPr>
          <p:cNvPr id="670739" name="Text Box 19">
            <a:extLst>
              <a:ext uri="{FF2B5EF4-FFF2-40B4-BE49-F238E27FC236}">
                <a16:creationId xmlns:a16="http://schemas.microsoft.com/office/drawing/2014/main" id="{9F1F4E37-DEAF-9DB1-ADFB-6A6A1B59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14300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60 </a:t>
            </a:r>
          </a:p>
        </p:txBody>
      </p:sp>
      <p:sp>
        <p:nvSpPr>
          <p:cNvPr id="670761" name="Text Box 41">
            <a:extLst>
              <a:ext uri="{FF2B5EF4-FFF2-40B4-BE49-F238E27FC236}">
                <a16:creationId xmlns:a16="http://schemas.microsoft.com/office/drawing/2014/main" id="{B4D9E15A-5041-9461-0AA2-990744104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94335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 </a:t>
            </a:r>
          </a:p>
        </p:txBody>
      </p:sp>
      <p:sp>
        <p:nvSpPr>
          <p:cNvPr id="670762" name="Text Box 42">
            <a:extLst>
              <a:ext uri="{FF2B5EF4-FFF2-40B4-BE49-F238E27FC236}">
                <a16:creationId xmlns:a16="http://schemas.microsoft.com/office/drawing/2014/main" id="{F910C06C-073A-3BDD-0FDC-008B94B4C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394335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 </a:t>
            </a:r>
          </a:p>
        </p:txBody>
      </p:sp>
      <p:sp>
        <p:nvSpPr>
          <p:cNvPr id="670763" name="Text Box 43">
            <a:extLst>
              <a:ext uri="{FF2B5EF4-FFF2-40B4-BE49-F238E27FC236}">
                <a16:creationId xmlns:a16="http://schemas.microsoft.com/office/drawing/2014/main" id="{74777C42-D365-813B-A456-6281C429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394335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28 </a:t>
            </a:r>
          </a:p>
        </p:txBody>
      </p:sp>
      <p:sp>
        <p:nvSpPr>
          <p:cNvPr id="670764" name="Text Box 44">
            <a:extLst>
              <a:ext uri="{FF2B5EF4-FFF2-40B4-BE49-F238E27FC236}">
                <a16:creationId xmlns:a16="http://schemas.microsoft.com/office/drawing/2014/main" id="{6EF49B86-1361-A0E6-541A-685C41AE9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394335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91 </a:t>
            </a:r>
          </a:p>
        </p:txBody>
      </p:sp>
      <p:sp>
        <p:nvSpPr>
          <p:cNvPr id="670765" name="Text Box 45">
            <a:extLst>
              <a:ext uri="{FF2B5EF4-FFF2-40B4-BE49-F238E27FC236}">
                <a16:creationId xmlns:a16="http://schemas.microsoft.com/office/drawing/2014/main" id="{401E8A8C-C57B-A2B3-241E-A1366D208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3943351"/>
            <a:ext cx="4828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365 </a:t>
            </a:r>
          </a:p>
        </p:txBody>
      </p:sp>
      <p:sp>
        <p:nvSpPr>
          <p:cNvPr id="40979" name="Rectangle 53">
            <a:extLst>
              <a:ext uri="{FF2B5EF4-FFF2-40B4-BE49-F238E27FC236}">
                <a16:creationId xmlns:a16="http://schemas.microsoft.com/office/drawing/2014/main" id="{57E49F5C-40FD-D88E-960A-23D32FFBB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822" y="1275160"/>
            <a:ext cx="2838450" cy="265866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0980" name="Freeform 54">
            <a:extLst>
              <a:ext uri="{FF2B5EF4-FFF2-40B4-BE49-F238E27FC236}">
                <a16:creationId xmlns:a16="http://schemas.microsoft.com/office/drawing/2014/main" id="{63260B28-7F1F-061F-78F1-9CBDF2336CB5}"/>
              </a:ext>
            </a:extLst>
          </p:cNvPr>
          <p:cNvSpPr>
            <a:spLocks/>
          </p:cNvSpPr>
          <p:nvPr/>
        </p:nvSpPr>
        <p:spPr bwMode="auto">
          <a:xfrm>
            <a:off x="3146822" y="2025254"/>
            <a:ext cx="2838450" cy="1885950"/>
          </a:xfrm>
          <a:custGeom>
            <a:avLst/>
            <a:gdLst>
              <a:gd name="T0" fmla="*/ 1931279475 w 7152"/>
              <a:gd name="T1" fmla="*/ 23781324 h 4754"/>
              <a:gd name="T2" fmla="*/ 1816192604 w 7152"/>
              <a:gd name="T3" fmla="*/ 24340947 h 4754"/>
              <a:gd name="T4" fmla="*/ 1725466979 w 7152"/>
              <a:gd name="T5" fmla="*/ 24340947 h 4754"/>
              <a:gd name="T6" fmla="*/ 1622140838 w 7152"/>
              <a:gd name="T7" fmla="*/ 23221702 h 4754"/>
              <a:gd name="T8" fmla="*/ 1502853442 w 7152"/>
              <a:gd name="T9" fmla="*/ 20983739 h 4754"/>
              <a:gd name="T10" fmla="*/ 1382725729 w 7152"/>
              <a:gd name="T11" fmla="*/ 19304871 h 4754"/>
              <a:gd name="T12" fmla="*/ 1270438679 w 7152"/>
              <a:gd name="T13" fmla="*/ 19304871 h 4754"/>
              <a:gd name="T14" fmla="*/ 1166272221 w 7152"/>
              <a:gd name="T15" fmla="*/ 19864494 h 4754"/>
              <a:gd name="T16" fmla="*/ 1062946079 w 7152"/>
              <a:gd name="T17" fmla="*/ 19864494 h 4754"/>
              <a:gd name="T18" fmla="*/ 966899683 w 7152"/>
              <a:gd name="T19" fmla="*/ 18465437 h 4754"/>
              <a:gd name="T20" fmla="*/ 878974408 w 7152"/>
              <a:gd name="T21" fmla="*/ 15108229 h 4754"/>
              <a:gd name="T22" fmla="*/ 790489275 w 7152"/>
              <a:gd name="T23" fmla="*/ 10351964 h 4754"/>
              <a:gd name="T24" fmla="*/ 702283542 w 7152"/>
              <a:gd name="T25" fmla="*/ 4756265 h 4754"/>
              <a:gd name="T26" fmla="*/ 670361563 w 7152"/>
              <a:gd name="T27" fmla="*/ 3077396 h 4754"/>
              <a:gd name="T28" fmla="*/ 638159654 w 7152"/>
              <a:gd name="T29" fmla="*/ 1399057 h 4754"/>
              <a:gd name="T30" fmla="*/ 606237675 w 7152"/>
              <a:gd name="T31" fmla="*/ 0 h 4754"/>
              <a:gd name="T32" fmla="*/ 574315696 w 7152"/>
              <a:gd name="T33" fmla="*/ 0 h 4754"/>
              <a:gd name="T34" fmla="*/ 542393717 w 7152"/>
              <a:gd name="T35" fmla="*/ 1678868 h 4754"/>
              <a:gd name="T36" fmla="*/ 511031596 w 7152"/>
              <a:gd name="T37" fmla="*/ 5875510 h 4754"/>
              <a:gd name="T38" fmla="*/ 481909967 w 7152"/>
              <a:gd name="T39" fmla="*/ 11751021 h 4754"/>
              <a:gd name="T40" fmla="*/ 455028300 w 7152"/>
              <a:gd name="T41" fmla="*/ 19304871 h 4754"/>
              <a:gd name="T42" fmla="*/ 428986421 w 7152"/>
              <a:gd name="T43" fmla="*/ 28537589 h 4754"/>
              <a:gd name="T44" fmla="*/ 403225000 w 7152"/>
              <a:gd name="T45" fmla="*/ 39728987 h 4754"/>
              <a:gd name="T46" fmla="*/ 378583296 w 7152"/>
              <a:gd name="T47" fmla="*/ 52039631 h 4754"/>
              <a:gd name="T48" fmla="*/ 354222050 w 7152"/>
              <a:gd name="T49" fmla="*/ 66588237 h 4754"/>
              <a:gd name="T50" fmla="*/ 330980521 w 7152"/>
              <a:gd name="T51" fmla="*/ 81976277 h 4754"/>
              <a:gd name="T52" fmla="*/ 306619275 w 7152"/>
              <a:gd name="T53" fmla="*/ 100161903 h 4754"/>
              <a:gd name="T54" fmla="*/ 281977571 w 7152"/>
              <a:gd name="T55" fmla="*/ 121705265 h 4754"/>
              <a:gd name="T56" fmla="*/ 258176183 w 7152"/>
              <a:gd name="T57" fmla="*/ 144647155 h 4754"/>
              <a:gd name="T58" fmla="*/ 236614758 w 7152"/>
              <a:gd name="T59" fmla="*/ 168988102 h 4754"/>
              <a:gd name="T60" fmla="*/ 216173579 w 7152"/>
              <a:gd name="T61" fmla="*/ 194728106 h 4754"/>
              <a:gd name="T62" fmla="*/ 197132046 w 7152"/>
              <a:gd name="T63" fmla="*/ 221307545 h 4754"/>
              <a:gd name="T64" fmla="*/ 180051075 w 7152"/>
              <a:gd name="T65" fmla="*/ 249005700 h 4754"/>
              <a:gd name="T66" fmla="*/ 164090350 w 7152"/>
              <a:gd name="T67" fmla="*/ 277543289 h 4754"/>
              <a:gd name="T68" fmla="*/ 150089129 w 7152"/>
              <a:gd name="T69" fmla="*/ 306641030 h 4754"/>
              <a:gd name="T70" fmla="*/ 137488613 w 7152"/>
              <a:gd name="T71" fmla="*/ 336577676 h 4754"/>
              <a:gd name="T72" fmla="*/ 121527358 w 7152"/>
              <a:gd name="T73" fmla="*/ 379663871 h 4754"/>
              <a:gd name="T74" fmla="*/ 108086525 w 7152"/>
              <a:gd name="T75" fmla="*/ 424428935 h 4754"/>
              <a:gd name="T76" fmla="*/ 96606254 w 7152"/>
              <a:gd name="T77" fmla="*/ 469193999 h 4754"/>
              <a:gd name="T78" fmla="*/ 86805558 w 7152"/>
              <a:gd name="T79" fmla="*/ 515078308 h 4754"/>
              <a:gd name="T80" fmla="*/ 78684967 w 7152"/>
              <a:gd name="T81" fmla="*/ 560962617 h 4754"/>
              <a:gd name="T82" fmla="*/ 71404692 w 7152"/>
              <a:gd name="T83" fmla="*/ 607126738 h 4754"/>
              <a:gd name="T84" fmla="*/ 65244133 w 7152"/>
              <a:gd name="T85" fmla="*/ 653570141 h 4754"/>
              <a:gd name="T86" fmla="*/ 59643433 w 7152"/>
              <a:gd name="T87" fmla="*/ 699454450 h 4754"/>
              <a:gd name="T88" fmla="*/ 54323192 w 7152"/>
              <a:gd name="T89" fmla="*/ 745058948 h 4754"/>
              <a:gd name="T90" fmla="*/ 45642742 w 7152"/>
              <a:gd name="T91" fmla="*/ 818641412 h 4754"/>
              <a:gd name="T92" fmla="*/ 34441871 w 7152"/>
              <a:gd name="T93" fmla="*/ 919083126 h 4754"/>
              <a:gd name="T94" fmla="*/ 23801388 w 7152"/>
              <a:gd name="T95" fmla="*/ 1020084463 h 4754"/>
              <a:gd name="T96" fmla="*/ 14000692 w 7152"/>
              <a:gd name="T97" fmla="*/ 1122764140 h 4754"/>
              <a:gd name="T98" fmla="*/ 7560204 w 7152"/>
              <a:gd name="T99" fmla="*/ 1203621171 h 4754"/>
              <a:gd name="T100" fmla="*/ 1960033 w 7152"/>
              <a:gd name="T101" fmla="*/ 1286996506 h 47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152" h="4754">
                <a:moveTo>
                  <a:pt x="7152" y="82"/>
                </a:moveTo>
                <a:lnTo>
                  <a:pt x="6897" y="85"/>
                </a:lnTo>
                <a:lnTo>
                  <a:pt x="6651" y="86"/>
                </a:lnTo>
                <a:lnTo>
                  <a:pt x="6486" y="87"/>
                </a:lnTo>
                <a:lnTo>
                  <a:pt x="6323" y="87"/>
                </a:lnTo>
                <a:lnTo>
                  <a:pt x="6162" y="87"/>
                </a:lnTo>
                <a:lnTo>
                  <a:pt x="6000" y="86"/>
                </a:lnTo>
                <a:lnTo>
                  <a:pt x="5793" y="83"/>
                </a:lnTo>
                <a:lnTo>
                  <a:pt x="5582" y="80"/>
                </a:lnTo>
                <a:lnTo>
                  <a:pt x="5367" y="75"/>
                </a:lnTo>
                <a:lnTo>
                  <a:pt x="5153" y="71"/>
                </a:lnTo>
                <a:lnTo>
                  <a:pt x="4938" y="69"/>
                </a:lnTo>
                <a:lnTo>
                  <a:pt x="4722" y="69"/>
                </a:lnTo>
                <a:lnTo>
                  <a:pt x="4537" y="69"/>
                </a:lnTo>
                <a:lnTo>
                  <a:pt x="4352" y="70"/>
                </a:lnTo>
                <a:lnTo>
                  <a:pt x="4165" y="71"/>
                </a:lnTo>
                <a:lnTo>
                  <a:pt x="3980" y="71"/>
                </a:lnTo>
                <a:lnTo>
                  <a:pt x="3796" y="71"/>
                </a:lnTo>
                <a:lnTo>
                  <a:pt x="3611" y="69"/>
                </a:lnTo>
                <a:lnTo>
                  <a:pt x="3453" y="66"/>
                </a:lnTo>
                <a:lnTo>
                  <a:pt x="3296" y="61"/>
                </a:lnTo>
                <a:lnTo>
                  <a:pt x="3139" y="54"/>
                </a:lnTo>
                <a:lnTo>
                  <a:pt x="2982" y="47"/>
                </a:lnTo>
                <a:lnTo>
                  <a:pt x="2823" y="37"/>
                </a:lnTo>
                <a:lnTo>
                  <a:pt x="2666" y="27"/>
                </a:lnTo>
                <a:lnTo>
                  <a:pt x="2508" y="17"/>
                </a:lnTo>
                <a:lnTo>
                  <a:pt x="2451" y="15"/>
                </a:lnTo>
                <a:lnTo>
                  <a:pt x="2394" y="11"/>
                </a:lnTo>
                <a:lnTo>
                  <a:pt x="2337" y="7"/>
                </a:lnTo>
                <a:lnTo>
                  <a:pt x="2279" y="5"/>
                </a:lnTo>
                <a:lnTo>
                  <a:pt x="2223" y="2"/>
                </a:lnTo>
                <a:lnTo>
                  <a:pt x="2165" y="0"/>
                </a:lnTo>
                <a:lnTo>
                  <a:pt x="2108" y="0"/>
                </a:lnTo>
                <a:lnTo>
                  <a:pt x="2051" y="0"/>
                </a:lnTo>
                <a:lnTo>
                  <a:pt x="1994" y="2"/>
                </a:lnTo>
                <a:lnTo>
                  <a:pt x="1937" y="6"/>
                </a:lnTo>
                <a:lnTo>
                  <a:pt x="1880" y="12"/>
                </a:lnTo>
                <a:lnTo>
                  <a:pt x="1825" y="21"/>
                </a:lnTo>
                <a:lnTo>
                  <a:pt x="1769" y="31"/>
                </a:lnTo>
                <a:lnTo>
                  <a:pt x="1721" y="42"/>
                </a:lnTo>
                <a:lnTo>
                  <a:pt x="1673" y="54"/>
                </a:lnTo>
                <a:lnTo>
                  <a:pt x="1625" y="69"/>
                </a:lnTo>
                <a:lnTo>
                  <a:pt x="1579" y="85"/>
                </a:lnTo>
                <a:lnTo>
                  <a:pt x="1532" y="102"/>
                </a:lnTo>
                <a:lnTo>
                  <a:pt x="1487" y="121"/>
                </a:lnTo>
                <a:lnTo>
                  <a:pt x="1440" y="142"/>
                </a:lnTo>
                <a:lnTo>
                  <a:pt x="1396" y="163"/>
                </a:lnTo>
                <a:lnTo>
                  <a:pt x="1352" y="186"/>
                </a:lnTo>
                <a:lnTo>
                  <a:pt x="1308" y="211"/>
                </a:lnTo>
                <a:lnTo>
                  <a:pt x="1265" y="238"/>
                </a:lnTo>
                <a:lnTo>
                  <a:pt x="1223" y="265"/>
                </a:lnTo>
                <a:lnTo>
                  <a:pt x="1182" y="293"/>
                </a:lnTo>
                <a:lnTo>
                  <a:pt x="1142" y="322"/>
                </a:lnTo>
                <a:lnTo>
                  <a:pt x="1095" y="358"/>
                </a:lnTo>
                <a:lnTo>
                  <a:pt x="1050" y="396"/>
                </a:lnTo>
                <a:lnTo>
                  <a:pt x="1007" y="435"/>
                </a:lnTo>
                <a:lnTo>
                  <a:pt x="964" y="476"/>
                </a:lnTo>
                <a:lnTo>
                  <a:pt x="922" y="517"/>
                </a:lnTo>
                <a:lnTo>
                  <a:pt x="883" y="560"/>
                </a:lnTo>
                <a:lnTo>
                  <a:pt x="845" y="604"/>
                </a:lnTo>
                <a:lnTo>
                  <a:pt x="807" y="650"/>
                </a:lnTo>
                <a:lnTo>
                  <a:pt x="772" y="696"/>
                </a:lnTo>
                <a:lnTo>
                  <a:pt x="737" y="743"/>
                </a:lnTo>
                <a:lnTo>
                  <a:pt x="704" y="791"/>
                </a:lnTo>
                <a:lnTo>
                  <a:pt x="673" y="840"/>
                </a:lnTo>
                <a:lnTo>
                  <a:pt x="643" y="890"/>
                </a:lnTo>
                <a:lnTo>
                  <a:pt x="615" y="940"/>
                </a:lnTo>
                <a:lnTo>
                  <a:pt x="586" y="992"/>
                </a:lnTo>
                <a:lnTo>
                  <a:pt x="561" y="1043"/>
                </a:lnTo>
                <a:lnTo>
                  <a:pt x="536" y="1096"/>
                </a:lnTo>
                <a:lnTo>
                  <a:pt x="513" y="1150"/>
                </a:lnTo>
                <a:lnTo>
                  <a:pt x="491" y="1203"/>
                </a:lnTo>
                <a:lnTo>
                  <a:pt x="461" y="1280"/>
                </a:lnTo>
                <a:lnTo>
                  <a:pt x="434" y="1357"/>
                </a:lnTo>
                <a:lnTo>
                  <a:pt x="410" y="1437"/>
                </a:lnTo>
                <a:lnTo>
                  <a:pt x="386" y="1517"/>
                </a:lnTo>
                <a:lnTo>
                  <a:pt x="364" y="1596"/>
                </a:lnTo>
                <a:lnTo>
                  <a:pt x="345" y="1677"/>
                </a:lnTo>
                <a:lnTo>
                  <a:pt x="328" y="1758"/>
                </a:lnTo>
                <a:lnTo>
                  <a:pt x="310" y="1841"/>
                </a:lnTo>
                <a:lnTo>
                  <a:pt x="294" y="1923"/>
                </a:lnTo>
                <a:lnTo>
                  <a:pt x="281" y="2005"/>
                </a:lnTo>
                <a:lnTo>
                  <a:pt x="267" y="2088"/>
                </a:lnTo>
                <a:lnTo>
                  <a:pt x="255" y="2170"/>
                </a:lnTo>
                <a:lnTo>
                  <a:pt x="244" y="2254"/>
                </a:lnTo>
                <a:lnTo>
                  <a:pt x="233" y="2336"/>
                </a:lnTo>
                <a:lnTo>
                  <a:pt x="223" y="2418"/>
                </a:lnTo>
                <a:lnTo>
                  <a:pt x="213" y="2500"/>
                </a:lnTo>
                <a:lnTo>
                  <a:pt x="204" y="2582"/>
                </a:lnTo>
                <a:lnTo>
                  <a:pt x="194" y="2663"/>
                </a:lnTo>
                <a:lnTo>
                  <a:pt x="184" y="2744"/>
                </a:lnTo>
                <a:lnTo>
                  <a:pt x="163" y="2926"/>
                </a:lnTo>
                <a:lnTo>
                  <a:pt x="142" y="3106"/>
                </a:lnTo>
                <a:lnTo>
                  <a:pt x="123" y="3285"/>
                </a:lnTo>
                <a:lnTo>
                  <a:pt x="103" y="3465"/>
                </a:lnTo>
                <a:lnTo>
                  <a:pt x="85" y="3646"/>
                </a:lnTo>
                <a:lnTo>
                  <a:pt x="66" y="3828"/>
                </a:lnTo>
                <a:lnTo>
                  <a:pt x="50" y="4013"/>
                </a:lnTo>
                <a:lnTo>
                  <a:pt x="38" y="4156"/>
                </a:lnTo>
                <a:lnTo>
                  <a:pt x="27" y="4302"/>
                </a:lnTo>
                <a:lnTo>
                  <a:pt x="17" y="4449"/>
                </a:lnTo>
                <a:lnTo>
                  <a:pt x="7" y="4600"/>
                </a:lnTo>
                <a:lnTo>
                  <a:pt x="0" y="4754"/>
                </a:lnTo>
              </a:path>
            </a:pathLst>
          </a:custGeom>
          <a:noFill/>
          <a:ln w="25400">
            <a:solidFill>
              <a:schemeClr val="accent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1" name="Line 55">
            <a:extLst>
              <a:ext uri="{FF2B5EF4-FFF2-40B4-BE49-F238E27FC236}">
                <a16:creationId xmlns:a16="http://schemas.microsoft.com/office/drawing/2014/main" id="{00E86336-73E0-8042-288B-AF7D89160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785" y="3876675"/>
            <a:ext cx="0" cy="571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2" name="Line 56">
            <a:extLst>
              <a:ext uri="{FF2B5EF4-FFF2-40B4-BE49-F238E27FC236}">
                <a16:creationId xmlns:a16="http://schemas.microsoft.com/office/drawing/2014/main" id="{8DAEB3EF-3A15-A51E-F7B4-DC7F5471A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2566" y="3876675"/>
            <a:ext cx="0" cy="571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3" name="Line 57">
            <a:extLst>
              <a:ext uri="{FF2B5EF4-FFF2-40B4-BE49-F238E27FC236}">
                <a16:creationId xmlns:a16="http://schemas.microsoft.com/office/drawing/2014/main" id="{C784D3E3-F625-6C01-378F-2E270B285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5960" y="3876675"/>
            <a:ext cx="0" cy="571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4" name="Line 58">
            <a:extLst>
              <a:ext uri="{FF2B5EF4-FFF2-40B4-BE49-F238E27FC236}">
                <a16:creationId xmlns:a16="http://schemas.microsoft.com/office/drawing/2014/main" id="{7A13F420-9626-C127-3384-F03C0106C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6822" y="3500438"/>
            <a:ext cx="5595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5" name="Line 59">
            <a:extLst>
              <a:ext uri="{FF2B5EF4-FFF2-40B4-BE49-F238E27FC236}">
                <a16:creationId xmlns:a16="http://schemas.microsoft.com/office/drawing/2014/main" id="{E00A091E-192A-1D4A-F108-64686EF48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822" y="3057525"/>
            <a:ext cx="5595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6" name="Line 60">
            <a:extLst>
              <a:ext uri="{FF2B5EF4-FFF2-40B4-BE49-F238E27FC236}">
                <a16:creationId xmlns:a16="http://schemas.microsoft.com/office/drawing/2014/main" id="{EFD7C76F-254D-8B18-56D9-EBC3C90429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6822" y="2626519"/>
            <a:ext cx="5595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7" name="Line 61">
            <a:extLst>
              <a:ext uri="{FF2B5EF4-FFF2-40B4-BE49-F238E27FC236}">
                <a16:creationId xmlns:a16="http://schemas.microsoft.com/office/drawing/2014/main" id="{B7CE16ED-C340-1C12-35CB-64C27D0ABF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6822" y="2176463"/>
            <a:ext cx="5595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8" name="Line 62">
            <a:extLst>
              <a:ext uri="{FF2B5EF4-FFF2-40B4-BE49-F238E27FC236}">
                <a16:creationId xmlns:a16="http://schemas.microsoft.com/office/drawing/2014/main" id="{E0A4E574-D8B8-3162-F5E0-5E6D935110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6822" y="1735931"/>
            <a:ext cx="5595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89" name="Freeform 63">
            <a:extLst>
              <a:ext uri="{FF2B5EF4-FFF2-40B4-BE49-F238E27FC236}">
                <a16:creationId xmlns:a16="http://schemas.microsoft.com/office/drawing/2014/main" id="{F90C10F2-4458-B6BB-9AAA-6F4DB0D9AF9C}"/>
              </a:ext>
            </a:extLst>
          </p:cNvPr>
          <p:cNvSpPr>
            <a:spLocks/>
          </p:cNvSpPr>
          <p:nvPr/>
        </p:nvSpPr>
        <p:spPr bwMode="auto">
          <a:xfrm>
            <a:off x="3139679" y="2600325"/>
            <a:ext cx="2845594" cy="1333500"/>
          </a:xfrm>
          <a:custGeom>
            <a:avLst/>
            <a:gdLst>
              <a:gd name="T0" fmla="*/ 1683654215 w 7169"/>
              <a:gd name="T1" fmla="*/ 26601737 h 3360"/>
              <a:gd name="T2" fmla="*/ 1019827881 w 7169"/>
              <a:gd name="T3" fmla="*/ 12320588 h 3360"/>
              <a:gd name="T4" fmla="*/ 724606957 w 7169"/>
              <a:gd name="T5" fmla="*/ 6160558 h 3360"/>
              <a:gd name="T6" fmla="*/ 557950188 w 7169"/>
              <a:gd name="T7" fmla="*/ 3080279 h 3360"/>
              <a:gd name="T8" fmla="*/ 531061067 w 7169"/>
              <a:gd name="T9" fmla="*/ 2239963 h 3360"/>
              <a:gd name="T10" fmla="*/ 504171946 w 7169"/>
              <a:gd name="T11" fmla="*/ 1960033 h 3360"/>
              <a:gd name="T12" fmla="*/ 477282825 w 7169"/>
              <a:gd name="T13" fmla="*/ 1120246 h 3360"/>
              <a:gd name="T14" fmla="*/ 449553270 w 7169"/>
              <a:gd name="T15" fmla="*/ 840317 h 3360"/>
              <a:gd name="T16" fmla="*/ 422103683 w 7169"/>
              <a:gd name="T17" fmla="*/ 559858 h 3360"/>
              <a:gd name="T18" fmla="*/ 394654626 w 7169"/>
              <a:gd name="T19" fmla="*/ 279929 h 3360"/>
              <a:gd name="T20" fmla="*/ 366925071 w 7169"/>
              <a:gd name="T21" fmla="*/ 0 h 3360"/>
              <a:gd name="T22" fmla="*/ 339475484 w 7169"/>
              <a:gd name="T23" fmla="*/ 279929 h 3360"/>
              <a:gd name="T24" fmla="*/ 312306395 w 7169"/>
              <a:gd name="T25" fmla="*/ 1680104 h 3360"/>
              <a:gd name="T26" fmla="*/ 285697242 w 7169"/>
              <a:gd name="T27" fmla="*/ 4480454 h 3360"/>
              <a:gd name="T28" fmla="*/ 260488989 w 7169"/>
              <a:gd name="T29" fmla="*/ 8400521 h 3360"/>
              <a:gd name="T30" fmla="*/ 236400608 w 7169"/>
              <a:gd name="T31" fmla="*/ 15120937 h 3360"/>
              <a:gd name="T32" fmla="*/ 213993096 w 7169"/>
              <a:gd name="T33" fmla="*/ 23521458 h 3360"/>
              <a:gd name="T34" fmla="*/ 192985953 w 7169"/>
              <a:gd name="T35" fmla="*/ 35002258 h 3360"/>
              <a:gd name="T36" fmla="*/ 173939118 w 7169"/>
              <a:gd name="T37" fmla="*/ 49563338 h 3360"/>
              <a:gd name="T38" fmla="*/ 156293182 w 7169"/>
              <a:gd name="T39" fmla="*/ 67484096 h 3360"/>
              <a:gd name="T40" fmla="*/ 140608081 w 7169"/>
              <a:gd name="T41" fmla="*/ 87645346 h 3360"/>
              <a:gd name="T42" fmla="*/ 126322822 w 7169"/>
              <a:gd name="T43" fmla="*/ 110327017 h 3360"/>
              <a:gd name="T44" fmla="*/ 113718960 w 7169"/>
              <a:gd name="T45" fmla="*/ 134688263 h 3360"/>
              <a:gd name="T46" fmla="*/ 102234971 w 7169"/>
              <a:gd name="T47" fmla="*/ 160450213 h 3360"/>
              <a:gd name="T48" fmla="*/ 92151352 w 7169"/>
              <a:gd name="T49" fmla="*/ 187331879 h 3360"/>
              <a:gd name="T50" fmla="*/ 82908167 w 7169"/>
              <a:gd name="T51" fmla="*/ 214773404 h 3360"/>
              <a:gd name="T52" fmla="*/ 74505416 w 7169"/>
              <a:gd name="T53" fmla="*/ 242774787 h 3360"/>
              <a:gd name="T54" fmla="*/ 66662602 w 7169"/>
              <a:gd name="T55" fmla="*/ 270496771 h 3360"/>
              <a:gd name="T56" fmla="*/ 59380253 w 7169"/>
              <a:gd name="T57" fmla="*/ 297938296 h 3360"/>
              <a:gd name="T58" fmla="*/ 52657840 w 7169"/>
              <a:gd name="T59" fmla="*/ 324819963 h 3360"/>
              <a:gd name="T60" fmla="*/ 45935427 w 7169"/>
              <a:gd name="T61" fmla="*/ 351421700 h 3360"/>
              <a:gd name="T62" fmla="*/ 40053449 w 7169"/>
              <a:gd name="T63" fmla="*/ 378023438 h 3360"/>
              <a:gd name="T64" fmla="*/ 34731936 w 7169"/>
              <a:gd name="T65" fmla="*/ 404345246 h 3360"/>
              <a:gd name="T66" fmla="*/ 24648317 w 7169"/>
              <a:gd name="T67" fmla="*/ 459788683 h 3360"/>
              <a:gd name="T68" fmla="*/ 16245566 w 7169"/>
              <a:gd name="T69" fmla="*/ 514671733 h 3360"/>
              <a:gd name="T70" fmla="*/ 9803121 w 7169"/>
              <a:gd name="T71" fmla="*/ 569555313 h 3360"/>
              <a:gd name="T72" fmla="*/ 5041545 w 7169"/>
              <a:gd name="T73" fmla="*/ 624158963 h 3360"/>
              <a:gd name="T74" fmla="*/ 1680339 w 7169"/>
              <a:gd name="T75" fmla="*/ 679321942 h 3360"/>
              <a:gd name="T76" fmla="*/ 279968 w 7169"/>
              <a:gd name="T77" fmla="*/ 735325767 h 3360"/>
              <a:gd name="T78" fmla="*/ 0 w 7169"/>
              <a:gd name="T79" fmla="*/ 792169379 h 3360"/>
              <a:gd name="T80" fmla="*/ 1120402 w 7169"/>
              <a:gd name="T81" fmla="*/ 850132708 h 3360"/>
              <a:gd name="T82" fmla="*/ 3081238 w 7169"/>
              <a:gd name="T83" fmla="*/ 909776142 h 336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169" h="3360">
                <a:moveTo>
                  <a:pt x="7169" y="122"/>
                </a:moveTo>
                <a:lnTo>
                  <a:pt x="6011" y="95"/>
                </a:lnTo>
                <a:lnTo>
                  <a:pt x="4159" y="55"/>
                </a:lnTo>
                <a:lnTo>
                  <a:pt x="3641" y="44"/>
                </a:lnTo>
                <a:lnTo>
                  <a:pt x="3119" y="33"/>
                </a:lnTo>
                <a:lnTo>
                  <a:pt x="2587" y="22"/>
                </a:lnTo>
                <a:lnTo>
                  <a:pt x="2038" y="11"/>
                </a:lnTo>
                <a:lnTo>
                  <a:pt x="1992" y="11"/>
                </a:lnTo>
                <a:lnTo>
                  <a:pt x="1944" y="9"/>
                </a:lnTo>
                <a:lnTo>
                  <a:pt x="1896" y="8"/>
                </a:lnTo>
                <a:lnTo>
                  <a:pt x="1848" y="8"/>
                </a:lnTo>
                <a:lnTo>
                  <a:pt x="1800" y="7"/>
                </a:lnTo>
                <a:lnTo>
                  <a:pt x="1751" y="6"/>
                </a:lnTo>
                <a:lnTo>
                  <a:pt x="1704" y="4"/>
                </a:lnTo>
                <a:lnTo>
                  <a:pt x="1654" y="4"/>
                </a:lnTo>
                <a:lnTo>
                  <a:pt x="1605" y="3"/>
                </a:lnTo>
                <a:lnTo>
                  <a:pt x="1556" y="2"/>
                </a:lnTo>
                <a:lnTo>
                  <a:pt x="1507" y="2"/>
                </a:lnTo>
                <a:lnTo>
                  <a:pt x="1458" y="1"/>
                </a:lnTo>
                <a:lnTo>
                  <a:pt x="1409" y="1"/>
                </a:lnTo>
                <a:lnTo>
                  <a:pt x="1359" y="0"/>
                </a:lnTo>
                <a:lnTo>
                  <a:pt x="1310" y="0"/>
                </a:lnTo>
                <a:lnTo>
                  <a:pt x="1261" y="0"/>
                </a:lnTo>
                <a:lnTo>
                  <a:pt x="1212" y="1"/>
                </a:lnTo>
                <a:lnTo>
                  <a:pt x="1163" y="3"/>
                </a:lnTo>
                <a:lnTo>
                  <a:pt x="1115" y="6"/>
                </a:lnTo>
                <a:lnTo>
                  <a:pt x="1067" y="9"/>
                </a:lnTo>
                <a:lnTo>
                  <a:pt x="1020" y="16"/>
                </a:lnTo>
                <a:lnTo>
                  <a:pt x="975" y="22"/>
                </a:lnTo>
                <a:lnTo>
                  <a:pt x="930" y="30"/>
                </a:lnTo>
                <a:lnTo>
                  <a:pt x="887" y="41"/>
                </a:lnTo>
                <a:lnTo>
                  <a:pt x="844" y="54"/>
                </a:lnTo>
                <a:lnTo>
                  <a:pt x="803" y="67"/>
                </a:lnTo>
                <a:lnTo>
                  <a:pt x="764" y="84"/>
                </a:lnTo>
                <a:lnTo>
                  <a:pt x="726" y="103"/>
                </a:lnTo>
                <a:lnTo>
                  <a:pt x="689" y="125"/>
                </a:lnTo>
                <a:lnTo>
                  <a:pt x="655" y="149"/>
                </a:lnTo>
                <a:lnTo>
                  <a:pt x="621" y="177"/>
                </a:lnTo>
                <a:lnTo>
                  <a:pt x="589" y="208"/>
                </a:lnTo>
                <a:lnTo>
                  <a:pt x="558" y="241"/>
                </a:lnTo>
                <a:lnTo>
                  <a:pt x="529" y="277"/>
                </a:lnTo>
                <a:lnTo>
                  <a:pt x="502" y="313"/>
                </a:lnTo>
                <a:lnTo>
                  <a:pt x="476" y="353"/>
                </a:lnTo>
                <a:lnTo>
                  <a:pt x="451" y="394"/>
                </a:lnTo>
                <a:lnTo>
                  <a:pt x="428" y="437"/>
                </a:lnTo>
                <a:lnTo>
                  <a:pt x="406" y="481"/>
                </a:lnTo>
                <a:lnTo>
                  <a:pt x="385" y="527"/>
                </a:lnTo>
                <a:lnTo>
                  <a:pt x="365" y="573"/>
                </a:lnTo>
                <a:lnTo>
                  <a:pt x="346" y="621"/>
                </a:lnTo>
                <a:lnTo>
                  <a:pt x="329" y="669"/>
                </a:lnTo>
                <a:lnTo>
                  <a:pt x="311" y="718"/>
                </a:lnTo>
                <a:lnTo>
                  <a:pt x="296" y="767"/>
                </a:lnTo>
                <a:lnTo>
                  <a:pt x="281" y="816"/>
                </a:lnTo>
                <a:lnTo>
                  <a:pt x="266" y="867"/>
                </a:lnTo>
                <a:lnTo>
                  <a:pt x="251" y="916"/>
                </a:lnTo>
                <a:lnTo>
                  <a:pt x="238" y="966"/>
                </a:lnTo>
                <a:lnTo>
                  <a:pt x="224" y="1015"/>
                </a:lnTo>
                <a:lnTo>
                  <a:pt x="212" y="1064"/>
                </a:lnTo>
                <a:lnTo>
                  <a:pt x="200" y="1112"/>
                </a:lnTo>
                <a:lnTo>
                  <a:pt x="188" y="1160"/>
                </a:lnTo>
                <a:lnTo>
                  <a:pt x="175" y="1207"/>
                </a:lnTo>
                <a:lnTo>
                  <a:pt x="164" y="1255"/>
                </a:lnTo>
                <a:lnTo>
                  <a:pt x="154" y="1303"/>
                </a:lnTo>
                <a:lnTo>
                  <a:pt x="143" y="1350"/>
                </a:lnTo>
                <a:lnTo>
                  <a:pt x="134" y="1398"/>
                </a:lnTo>
                <a:lnTo>
                  <a:pt x="124" y="1444"/>
                </a:lnTo>
                <a:lnTo>
                  <a:pt x="105" y="1543"/>
                </a:lnTo>
                <a:lnTo>
                  <a:pt x="88" y="1642"/>
                </a:lnTo>
                <a:lnTo>
                  <a:pt x="72" y="1740"/>
                </a:lnTo>
                <a:lnTo>
                  <a:pt x="58" y="1838"/>
                </a:lnTo>
                <a:lnTo>
                  <a:pt x="45" y="1936"/>
                </a:lnTo>
                <a:lnTo>
                  <a:pt x="35" y="2034"/>
                </a:lnTo>
                <a:lnTo>
                  <a:pt x="26" y="2131"/>
                </a:lnTo>
                <a:lnTo>
                  <a:pt x="18" y="2229"/>
                </a:lnTo>
                <a:lnTo>
                  <a:pt x="11" y="2327"/>
                </a:lnTo>
                <a:lnTo>
                  <a:pt x="6" y="2426"/>
                </a:lnTo>
                <a:lnTo>
                  <a:pt x="2" y="2526"/>
                </a:lnTo>
                <a:lnTo>
                  <a:pt x="1" y="2626"/>
                </a:lnTo>
                <a:lnTo>
                  <a:pt x="0" y="2727"/>
                </a:lnTo>
                <a:lnTo>
                  <a:pt x="0" y="2829"/>
                </a:lnTo>
                <a:lnTo>
                  <a:pt x="1" y="2932"/>
                </a:lnTo>
                <a:lnTo>
                  <a:pt x="4" y="3036"/>
                </a:lnTo>
                <a:lnTo>
                  <a:pt x="7" y="3141"/>
                </a:lnTo>
                <a:lnTo>
                  <a:pt x="11" y="3249"/>
                </a:lnTo>
                <a:lnTo>
                  <a:pt x="17" y="3360"/>
                </a:lnTo>
              </a:path>
            </a:pathLst>
          </a:cu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90" name="Freeform 64">
            <a:extLst>
              <a:ext uri="{FF2B5EF4-FFF2-40B4-BE49-F238E27FC236}">
                <a16:creationId xmlns:a16="http://schemas.microsoft.com/office/drawing/2014/main" id="{4EC29010-9B9A-AC8B-EDF9-03CF74147C77}"/>
              </a:ext>
            </a:extLst>
          </p:cNvPr>
          <p:cNvSpPr>
            <a:spLocks/>
          </p:cNvSpPr>
          <p:nvPr/>
        </p:nvSpPr>
        <p:spPr bwMode="auto">
          <a:xfrm>
            <a:off x="3140869" y="1551385"/>
            <a:ext cx="2844404" cy="2234803"/>
          </a:xfrm>
          <a:custGeom>
            <a:avLst/>
            <a:gdLst>
              <a:gd name="T0" fmla="*/ 1946121269 w 7167"/>
              <a:gd name="T1" fmla="*/ 9240307 h 5631"/>
              <a:gd name="T2" fmla="*/ 1828234033 w 7167"/>
              <a:gd name="T3" fmla="*/ 27721450 h 5631"/>
              <a:gd name="T4" fmla="*/ 1701945745 w 7167"/>
              <a:gd name="T5" fmla="*/ 49002942 h 5631"/>
              <a:gd name="T6" fmla="*/ 1566137748 w 7167"/>
              <a:gd name="T7" fmla="*/ 72524396 h 5631"/>
              <a:gd name="T8" fmla="*/ 1432009326 w 7167"/>
              <a:gd name="T9" fmla="*/ 94645676 h 5631"/>
              <a:gd name="T10" fmla="*/ 1296480729 w 7167"/>
              <a:gd name="T11" fmla="*/ 115927168 h 5631"/>
              <a:gd name="T12" fmla="*/ 1226196274 w 7167"/>
              <a:gd name="T13" fmla="*/ 126287720 h 5631"/>
              <a:gd name="T14" fmla="*/ 1155072031 w 7167"/>
              <a:gd name="T15" fmla="*/ 137208660 h 5631"/>
              <a:gd name="T16" fmla="*/ 1083667330 w 7167"/>
              <a:gd name="T17" fmla="*/ 148409000 h 5631"/>
              <a:gd name="T18" fmla="*/ 1012263158 w 7167"/>
              <a:gd name="T19" fmla="*/ 160730115 h 5631"/>
              <a:gd name="T20" fmla="*/ 940858457 w 7167"/>
              <a:gd name="T21" fmla="*/ 174170946 h 5631"/>
              <a:gd name="T22" fmla="*/ 869734215 w 7167"/>
              <a:gd name="T23" fmla="*/ 189291881 h 5631"/>
              <a:gd name="T24" fmla="*/ 798609972 w 7167"/>
              <a:gd name="T25" fmla="*/ 206092920 h 5631"/>
              <a:gd name="T26" fmla="*/ 728605446 w 7167"/>
              <a:gd name="T27" fmla="*/ 225693779 h 5631"/>
              <a:gd name="T28" fmla="*/ 692203008 w 7167"/>
              <a:gd name="T29" fmla="*/ 236894648 h 5631"/>
              <a:gd name="T30" fmla="*/ 655800570 w 7167"/>
              <a:gd name="T31" fmla="*/ 248935304 h 5631"/>
              <a:gd name="T32" fmla="*/ 619958519 w 7167"/>
              <a:gd name="T33" fmla="*/ 262096206 h 5631"/>
              <a:gd name="T34" fmla="*/ 584396398 w 7167"/>
              <a:gd name="T35" fmla="*/ 276096895 h 5631"/>
              <a:gd name="T36" fmla="*/ 548834277 w 7167"/>
              <a:gd name="T37" fmla="*/ 290937901 h 5631"/>
              <a:gd name="T38" fmla="*/ 514111943 w 7167"/>
              <a:gd name="T39" fmla="*/ 306618694 h 5631"/>
              <a:gd name="T40" fmla="*/ 479949997 w 7167"/>
              <a:gd name="T41" fmla="*/ 323700192 h 5631"/>
              <a:gd name="T42" fmla="*/ 446347909 w 7167"/>
              <a:gd name="T43" fmla="*/ 341900876 h 5631"/>
              <a:gd name="T44" fmla="*/ 413865538 w 7167"/>
              <a:gd name="T45" fmla="*/ 361782193 h 5631"/>
              <a:gd name="T46" fmla="*/ 383063801 w 7167"/>
              <a:gd name="T47" fmla="*/ 383063686 h 5631"/>
              <a:gd name="T48" fmla="*/ 353101851 w 7167"/>
              <a:gd name="T49" fmla="*/ 405744824 h 5631"/>
              <a:gd name="T50" fmla="*/ 325380393 w 7167"/>
              <a:gd name="T51" fmla="*/ 430666453 h 5631"/>
              <a:gd name="T52" fmla="*/ 299618440 w 7167"/>
              <a:gd name="T53" fmla="*/ 456988257 h 5631"/>
              <a:gd name="T54" fmla="*/ 275257190 w 7167"/>
              <a:gd name="T55" fmla="*/ 485270094 h 5631"/>
              <a:gd name="T56" fmla="*/ 252575517 w 7167"/>
              <a:gd name="T57" fmla="*/ 514671647 h 5631"/>
              <a:gd name="T58" fmla="*/ 228494197 w 7167"/>
              <a:gd name="T59" fmla="*/ 549953829 h 5631"/>
              <a:gd name="T60" fmla="*/ 206372911 w 7167"/>
              <a:gd name="T61" fmla="*/ 587196043 h 5631"/>
              <a:gd name="T62" fmla="*/ 186491587 w 7167"/>
              <a:gd name="T63" fmla="*/ 625558503 h 5631"/>
              <a:gd name="T64" fmla="*/ 168010439 w 7167"/>
              <a:gd name="T65" fmla="*/ 665321138 h 5631"/>
              <a:gd name="T66" fmla="*/ 151209395 w 7167"/>
              <a:gd name="T67" fmla="*/ 706203490 h 5631"/>
              <a:gd name="T68" fmla="*/ 135808526 w 7167"/>
              <a:gd name="T69" fmla="*/ 747926158 h 5631"/>
              <a:gd name="T70" fmla="*/ 121807833 w 7167"/>
              <a:gd name="T71" fmla="*/ 790488613 h 5631"/>
              <a:gd name="T72" fmla="*/ 108646927 w 7167"/>
              <a:gd name="T73" fmla="*/ 833331527 h 5631"/>
              <a:gd name="T74" fmla="*/ 96886196 w 7167"/>
              <a:gd name="T75" fmla="*/ 876734299 h 5631"/>
              <a:gd name="T76" fmla="*/ 85965253 w 7167"/>
              <a:gd name="T77" fmla="*/ 920136541 h 5631"/>
              <a:gd name="T78" fmla="*/ 76445014 w 7167"/>
              <a:gd name="T79" fmla="*/ 963819242 h 5631"/>
              <a:gd name="T80" fmla="*/ 63564038 w 7167"/>
              <a:gd name="T81" fmla="*/ 1022903337 h 5631"/>
              <a:gd name="T82" fmla="*/ 49843273 w 7167"/>
              <a:gd name="T83" fmla="*/ 1097107837 h 5631"/>
              <a:gd name="T84" fmla="*/ 37522155 w 7167"/>
              <a:gd name="T85" fmla="*/ 1170192091 h 5631"/>
              <a:gd name="T86" fmla="*/ 27161599 w 7167"/>
              <a:gd name="T87" fmla="*/ 1242996416 h 5631"/>
              <a:gd name="T88" fmla="*/ 18201219 w 7167"/>
              <a:gd name="T89" fmla="*/ 1315240883 h 5631"/>
              <a:gd name="T90" fmla="*/ 11480802 w 7167"/>
              <a:gd name="T91" fmla="*/ 1387205421 h 5631"/>
              <a:gd name="T92" fmla="*/ 6160559 w 7167"/>
              <a:gd name="T93" fmla="*/ 1449929653 h 5631"/>
              <a:gd name="T94" fmla="*/ 2520421 w 7167"/>
              <a:gd name="T95" fmla="*/ 1513213213 h 5631"/>
              <a:gd name="T96" fmla="*/ 0 w 7167"/>
              <a:gd name="T97" fmla="*/ 1576777231 h 56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167" h="5631">
                <a:moveTo>
                  <a:pt x="7167" y="0"/>
                </a:moveTo>
                <a:lnTo>
                  <a:pt x="6950" y="33"/>
                </a:lnTo>
                <a:lnTo>
                  <a:pt x="6738" y="66"/>
                </a:lnTo>
                <a:lnTo>
                  <a:pt x="6529" y="99"/>
                </a:lnTo>
                <a:lnTo>
                  <a:pt x="6327" y="134"/>
                </a:lnTo>
                <a:lnTo>
                  <a:pt x="6078" y="175"/>
                </a:lnTo>
                <a:lnTo>
                  <a:pt x="5834" y="217"/>
                </a:lnTo>
                <a:lnTo>
                  <a:pt x="5593" y="259"/>
                </a:lnTo>
                <a:lnTo>
                  <a:pt x="5353" y="299"/>
                </a:lnTo>
                <a:lnTo>
                  <a:pt x="5114" y="338"/>
                </a:lnTo>
                <a:lnTo>
                  <a:pt x="4873" y="376"/>
                </a:lnTo>
                <a:lnTo>
                  <a:pt x="4630" y="414"/>
                </a:lnTo>
                <a:lnTo>
                  <a:pt x="4504" y="433"/>
                </a:lnTo>
                <a:lnTo>
                  <a:pt x="4379" y="451"/>
                </a:lnTo>
                <a:lnTo>
                  <a:pt x="4253" y="471"/>
                </a:lnTo>
                <a:lnTo>
                  <a:pt x="4125" y="490"/>
                </a:lnTo>
                <a:lnTo>
                  <a:pt x="3998" y="510"/>
                </a:lnTo>
                <a:lnTo>
                  <a:pt x="3870" y="530"/>
                </a:lnTo>
                <a:lnTo>
                  <a:pt x="3742" y="551"/>
                </a:lnTo>
                <a:lnTo>
                  <a:pt x="3615" y="574"/>
                </a:lnTo>
                <a:lnTo>
                  <a:pt x="3487" y="597"/>
                </a:lnTo>
                <a:lnTo>
                  <a:pt x="3360" y="622"/>
                </a:lnTo>
                <a:lnTo>
                  <a:pt x="3232" y="647"/>
                </a:lnTo>
                <a:lnTo>
                  <a:pt x="3106" y="676"/>
                </a:lnTo>
                <a:lnTo>
                  <a:pt x="2978" y="705"/>
                </a:lnTo>
                <a:lnTo>
                  <a:pt x="2852" y="736"/>
                </a:lnTo>
                <a:lnTo>
                  <a:pt x="2727" y="770"/>
                </a:lnTo>
                <a:lnTo>
                  <a:pt x="2602" y="806"/>
                </a:lnTo>
                <a:lnTo>
                  <a:pt x="2537" y="825"/>
                </a:lnTo>
                <a:lnTo>
                  <a:pt x="2472" y="846"/>
                </a:lnTo>
                <a:lnTo>
                  <a:pt x="2407" y="867"/>
                </a:lnTo>
                <a:lnTo>
                  <a:pt x="2342" y="889"/>
                </a:lnTo>
                <a:lnTo>
                  <a:pt x="2278" y="912"/>
                </a:lnTo>
                <a:lnTo>
                  <a:pt x="2214" y="936"/>
                </a:lnTo>
                <a:lnTo>
                  <a:pt x="2150" y="960"/>
                </a:lnTo>
                <a:lnTo>
                  <a:pt x="2087" y="986"/>
                </a:lnTo>
                <a:lnTo>
                  <a:pt x="2024" y="1012"/>
                </a:lnTo>
                <a:lnTo>
                  <a:pt x="1960" y="1039"/>
                </a:lnTo>
                <a:lnTo>
                  <a:pt x="1898" y="1067"/>
                </a:lnTo>
                <a:lnTo>
                  <a:pt x="1836" y="1095"/>
                </a:lnTo>
                <a:lnTo>
                  <a:pt x="1774" y="1126"/>
                </a:lnTo>
                <a:lnTo>
                  <a:pt x="1714" y="1156"/>
                </a:lnTo>
                <a:lnTo>
                  <a:pt x="1654" y="1188"/>
                </a:lnTo>
                <a:lnTo>
                  <a:pt x="1594" y="1221"/>
                </a:lnTo>
                <a:lnTo>
                  <a:pt x="1536" y="1257"/>
                </a:lnTo>
                <a:lnTo>
                  <a:pt x="1478" y="1292"/>
                </a:lnTo>
                <a:lnTo>
                  <a:pt x="1422" y="1329"/>
                </a:lnTo>
                <a:lnTo>
                  <a:pt x="1368" y="1368"/>
                </a:lnTo>
                <a:lnTo>
                  <a:pt x="1314" y="1408"/>
                </a:lnTo>
                <a:lnTo>
                  <a:pt x="1261" y="1449"/>
                </a:lnTo>
                <a:lnTo>
                  <a:pt x="1211" y="1494"/>
                </a:lnTo>
                <a:lnTo>
                  <a:pt x="1162" y="1538"/>
                </a:lnTo>
                <a:lnTo>
                  <a:pt x="1115" y="1584"/>
                </a:lnTo>
                <a:lnTo>
                  <a:pt x="1070" y="1632"/>
                </a:lnTo>
                <a:lnTo>
                  <a:pt x="1026" y="1681"/>
                </a:lnTo>
                <a:lnTo>
                  <a:pt x="983" y="1733"/>
                </a:lnTo>
                <a:lnTo>
                  <a:pt x="941" y="1784"/>
                </a:lnTo>
                <a:lnTo>
                  <a:pt x="902" y="1838"/>
                </a:lnTo>
                <a:lnTo>
                  <a:pt x="858" y="1901"/>
                </a:lnTo>
                <a:lnTo>
                  <a:pt x="816" y="1964"/>
                </a:lnTo>
                <a:lnTo>
                  <a:pt x="777" y="2029"/>
                </a:lnTo>
                <a:lnTo>
                  <a:pt x="737" y="2097"/>
                </a:lnTo>
                <a:lnTo>
                  <a:pt x="701" y="2166"/>
                </a:lnTo>
                <a:lnTo>
                  <a:pt x="666" y="2234"/>
                </a:lnTo>
                <a:lnTo>
                  <a:pt x="632" y="2305"/>
                </a:lnTo>
                <a:lnTo>
                  <a:pt x="600" y="2376"/>
                </a:lnTo>
                <a:lnTo>
                  <a:pt x="569" y="2449"/>
                </a:lnTo>
                <a:lnTo>
                  <a:pt x="540" y="2522"/>
                </a:lnTo>
                <a:lnTo>
                  <a:pt x="512" y="2596"/>
                </a:lnTo>
                <a:lnTo>
                  <a:pt x="485" y="2671"/>
                </a:lnTo>
                <a:lnTo>
                  <a:pt x="459" y="2747"/>
                </a:lnTo>
                <a:lnTo>
                  <a:pt x="435" y="2823"/>
                </a:lnTo>
                <a:lnTo>
                  <a:pt x="410" y="2899"/>
                </a:lnTo>
                <a:lnTo>
                  <a:pt x="388" y="2976"/>
                </a:lnTo>
                <a:lnTo>
                  <a:pt x="367" y="3053"/>
                </a:lnTo>
                <a:lnTo>
                  <a:pt x="346" y="3131"/>
                </a:lnTo>
                <a:lnTo>
                  <a:pt x="327" y="3209"/>
                </a:lnTo>
                <a:lnTo>
                  <a:pt x="307" y="3286"/>
                </a:lnTo>
                <a:lnTo>
                  <a:pt x="290" y="3364"/>
                </a:lnTo>
                <a:lnTo>
                  <a:pt x="273" y="3442"/>
                </a:lnTo>
                <a:lnTo>
                  <a:pt x="255" y="3519"/>
                </a:lnTo>
                <a:lnTo>
                  <a:pt x="227" y="3653"/>
                </a:lnTo>
                <a:lnTo>
                  <a:pt x="202" y="3785"/>
                </a:lnTo>
                <a:lnTo>
                  <a:pt x="178" y="3918"/>
                </a:lnTo>
                <a:lnTo>
                  <a:pt x="155" y="4049"/>
                </a:lnTo>
                <a:lnTo>
                  <a:pt x="134" y="4179"/>
                </a:lnTo>
                <a:lnTo>
                  <a:pt x="114" y="4309"/>
                </a:lnTo>
                <a:lnTo>
                  <a:pt x="97" y="4439"/>
                </a:lnTo>
                <a:lnTo>
                  <a:pt x="80" y="4568"/>
                </a:lnTo>
                <a:lnTo>
                  <a:pt x="65" y="4697"/>
                </a:lnTo>
                <a:lnTo>
                  <a:pt x="52" y="4825"/>
                </a:lnTo>
                <a:lnTo>
                  <a:pt x="41" y="4954"/>
                </a:lnTo>
                <a:lnTo>
                  <a:pt x="31" y="5067"/>
                </a:lnTo>
                <a:lnTo>
                  <a:pt x="22" y="5178"/>
                </a:lnTo>
                <a:lnTo>
                  <a:pt x="16" y="5291"/>
                </a:lnTo>
                <a:lnTo>
                  <a:pt x="9" y="5404"/>
                </a:lnTo>
                <a:lnTo>
                  <a:pt x="4" y="5517"/>
                </a:lnTo>
                <a:lnTo>
                  <a:pt x="0" y="5631"/>
                </a:lnTo>
              </a:path>
            </a:pathLst>
          </a:custGeom>
          <a:noFill/>
          <a:ln w="25400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0991" name="Freeform 65">
            <a:extLst>
              <a:ext uri="{FF2B5EF4-FFF2-40B4-BE49-F238E27FC236}">
                <a16:creationId xmlns:a16="http://schemas.microsoft.com/office/drawing/2014/main" id="{813F2311-ABF1-63B7-B62E-524A3E2B8FCA}"/>
              </a:ext>
            </a:extLst>
          </p:cNvPr>
          <p:cNvSpPr>
            <a:spLocks/>
          </p:cNvSpPr>
          <p:nvPr/>
        </p:nvSpPr>
        <p:spPr bwMode="auto">
          <a:xfrm>
            <a:off x="3670697" y="2283619"/>
            <a:ext cx="2294334" cy="14288"/>
          </a:xfrm>
          <a:custGeom>
            <a:avLst/>
            <a:gdLst>
              <a:gd name="T0" fmla="*/ 1618779835 w 5781"/>
              <a:gd name="T1" fmla="*/ 9550066 h 38"/>
              <a:gd name="T2" fmla="*/ 1230395907 w 5781"/>
              <a:gd name="T3" fmla="*/ 6785811 h 38"/>
              <a:gd name="T4" fmla="*/ 701723039 w 5781"/>
              <a:gd name="T5" fmla="*/ 3518234 h 38"/>
              <a:gd name="T6" fmla="*/ 181451220 w 5781"/>
              <a:gd name="T7" fmla="*/ 753979 h 38"/>
              <a:gd name="T8" fmla="*/ 0 w 5781"/>
              <a:gd name="T9" fmla="*/ 0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81" h="38">
                <a:moveTo>
                  <a:pt x="5781" y="38"/>
                </a:moveTo>
                <a:lnTo>
                  <a:pt x="4394" y="27"/>
                </a:lnTo>
                <a:lnTo>
                  <a:pt x="2506" y="14"/>
                </a:lnTo>
                <a:lnTo>
                  <a:pt x="648" y="3"/>
                </a:lnTo>
                <a:lnTo>
                  <a:pt x="0" y="0"/>
                </a:lnTo>
              </a:path>
            </a:pathLst>
          </a:custGeom>
          <a:solidFill>
            <a:srgbClr val="77B800"/>
          </a:solidFill>
          <a:ln w="254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0992" name="Freeform 66">
            <a:extLst>
              <a:ext uri="{FF2B5EF4-FFF2-40B4-BE49-F238E27FC236}">
                <a16:creationId xmlns:a16="http://schemas.microsoft.com/office/drawing/2014/main" id="{79227E11-E47E-B3B3-465A-2ABB3E2BEF61}"/>
              </a:ext>
            </a:extLst>
          </p:cNvPr>
          <p:cNvSpPr>
            <a:spLocks/>
          </p:cNvSpPr>
          <p:nvPr/>
        </p:nvSpPr>
        <p:spPr bwMode="auto">
          <a:xfrm>
            <a:off x="3142060" y="2283619"/>
            <a:ext cx="528638" cy="1520429"/>
          </a:xfrm>
          <a:custGeom>
            <a:avLst/>
            <a:gdLst>
              <a:gd name="T0" fmla="*/ 362094232 w 1334"/>
              <a:gd name="T1" fmla="*/ 1679137 h 3832"/>
              <a:gd name="T2" fmla="*/ 341993326 w 1334"/>
              <a:gd name="T3" fmla="*/ 5877509 h 3832"/>
              <a:gd name="T4" fmla="*/ 322171929 w 1334"/>
              <a:gd name="T5" fmla="*/ 10635064 h 3832"/>
              <a:gd name="T6" fmla="*/ 302908495 w 1334"/>
              <a:gd name="T7" fmla="*/ 15673004 h 3832"/>
              <a:gd name="T8" fmla="*/ 284203551 w 1334"/>
              <a:gd name="T9" fmla="*/ 22109697 h 3832"/>
              <a:gd name="T10" fmla="*/ 266336079 w 1334"/>
              <a:gd name="T11" fmla="*/ 29666343 h 3832"/>
              <a:gd name="T12" fmla="*/ 248748117 w 1334"/>
              <a:gd name="T13" fmla="*/ 38902126 h 3832"/>
              <a:gd name="T14" fmla="*/ 230043173 w 1334"/>
              <a:gd name="T15" fmla="*/ 50376758 h 3832"/>
              <a:gd name="T16" fmla="*/ 211896192 w 1334"/>
              <a:gd name="T17" fmla="*/ 63810913 h 3832"/>
              <a:gd name="T18" fmla="*/ 194866720 w 1334"/>
              <a:gd name="T19" fmla="*/ 78923676 h 3832"/>
              <a:gd name="T20" fmla="*/ 178674191 w 1334"/>
              <a:gd name="T21" fmla="*/ 95436249 h 3832"/>
              <a:gd name="T22" fmla="*/ 163598644 w 1334"/>
              <a:gd name="T23" fmla="*/ 112508535 h 3832"/>
              <a:gd name="T24" fmla="*/ 149918530 w 1334"/>
              <a:gd name="T25" fmla="*/ 130979572 h 3832"/>
              <a:gd name="T26" fmla="*/ 137913889 w 1334"/>
              <a:gd name="T27" fmla="*/ 150290707 h 3832"/>
              <a:gd name="T28" fmla="*/ 124234304 w 1334"/>
              <a:gd name="T29" fmla="*/ 176878632 h 3832"/>
              <a:gd name="T30" fmla="*/ 109996228 w 1334"/>
              <a:gd name="T31" fmla="*/ 210743346 h 3832"/>
              <a:gd name="T32" fmla="*/ 98550077 w 1334"/>
              <a:gd name="T33" fmla="*/ 246006813 h 3832"/>
              <a:gd name="T34" fmla="*/ 89616341 w 1334"/>
              <a:gd name="T35" fmla="*/ 282110377 h 3832"/>
              <a:gd name="T36" fmla="*/ 81799058 w 1334"/>
              <a:gd name="T37" fmla="*/ 318493797 h 3832"/>
              <a:gd name="T38" fmla="*/ 75378265 w 1334"/>
              <a:gd name="T39" fmla="*/ 354876688 h 3832"/>
              <a:gd name="T40" fmla="*/ 68677963 w 1334"/>
              <a:gd name="T41" fmla="*/ 391260108 h 3832"/>
              <a:gd name="T42" fmla="*/ 62815133 w 1334"/>
              <a:gd name="T43" fmla="*/ 427363672 h 3832"/>
              <a:gd name="T44" fmla="*/ 57231812 w 1334"/>
              <a:gd name="T45" fmla="*/ 462906995 h 3832"/>
              <a:gd name="T46" fmla="*/ 51368982 w 1334"/>
              <a:gd name="T47" fmla="*/ 498450846 h 3832"/>
              <a:gd name="T48" fmla="*/ 42993208 w 1334"/>
              <a:gd name="T49" fmla="*/ 553865545 h 3832"/>
              <a:gd name="T50" fmla="*/ 33222000 w 1334"/>
              <a:gd name="T51" fmla="*/ 629990660 h 3832"/>
              <a:gd name="T52" fmla="*/ 24288264 w 1334"/>
              <a:gd name="T53" fmla="*/ 706395102 h 3832"/>
              <a:gd name="T54" fmla="*/ 16471510 w 1334"/>
              <a:gd name="T55" fmla="*/ 783919497 h 3832"/>
              <a:gd name="T56" fmla="*/ 10608679 w 1334"/>
              <a:gd name="T57" fmla="*/ 857246050 h 3832"/>
              <a:gd name="T58" fmla="*/ 5862830 w 1334"/>
              <a:gd name="T59" fmla="*/ 926933943 h 3832"/>
              <a:gd name="T60" fmla="*/ 2233434 w 1334"/>
              <a:gd name="T61" fmla="*/ 998580830 h 3832"/>
              <a:gd name="T62" fmla="*/ 0 w 1334"/>
              <a:gd name="T63" fmla="*/ 1072467095 h 383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334" h="3832">
                <a:moveTo>
                  <a:pt x="1334" y="0"/>
                </a:moveTo>
                <a:lnTo>
                  <a:pt x="1297" y="6"/>
                </a:lnTo>
                <a:lnTo>
                  <a:pt x="1261" y="14"/>
                </a:lnTo>
                <a:lnTo>
                  <a:pt x="1225" y="21"/>
                </a:lnTo>
                <a:lnTo>
                  <a:pt x="1190" y="29"/>
                </a:lnTo>
                <a:lnTo>
                  <a:pt x="1154" y="38"/>
                </a:lnTo>
                <a:lnTo>
                  <a:pt x="1120" y="47"/>
                </a:lnTo>
                <a:lnTo>
                  <a:pt x="1085" y="56"/>
                </a:lnTo>
                <a:lnTo>
                  <a:pt x="1051" y="67"/>
                </a:lnTo>
                <a:lnTo>
                  <a:pt x="1018" y="79"/>
                </a:lnTo>
                <a:lnTo>
                  <a:pt x="986" y="92"/>
                </a:lnTo>
                <a:lnTo>
                  <a:pt x="954" y="106"/>
                </a:lnTo>
                <a:lnTo>
                  <a:pt x="922" y="121"/>
                </a:lnTo>
                <a:lnTo>
                  <a:pt x="891" y="139"/>
                </a:lnTo>
                <a:lnTo>
                  <a:pt x="857" y="158"/>
                </a:lnTo>
                <a:lnTo>
                  <a:pt x="824" y="180"/>
                </a:lnTo>
                <a:lnTo>
                  <a:pt x="791" y="204"/>
                </a:lnTo>
                <a:lnTo>
                  <a:pt x="759" y="228"/>
                </a:lnTo>
                <a:lnTo>
                  <a:pt x="728" y="255"/>
                </a:lnTo>
                <a:lnTo>
                  <a:pt x="698" y="282"/>
                </a:lnTo>
                <a:lnTo>
                  <a:pt x="668" y="310"/>
                </a:lnTo>
                <a:lnTo>
                  <a:pt x="640" y="341"/>
                </a:lnTo>
                <a:lnTo>
                  <a:pt x="613" y="372"/>
                </a:lnTo>
                <a:lnTo>
                  <a:pt x="586" y="402"/>
                </a:lnTo>
                <a:lnTo>
                  <a:pt x="562" y="435"/>
                </a:lnTo>
                <a:lnTo>
                  <a:pt x="537" y="468"/>
                </a:lnTo>
                <a:lnTo>
                  <a:pt x="515" y="503"/>
                </a:lnTo>
                <a:lnTo>
                  <a:pt x="494" y="537"/>
                </a:lnTo>
                <a:lnTo>
                  <a:pt x="474" y="573"/>
                </a:lnTo>
                <a:lnTo>
                  <a:pt x="445" y="632"/>
                </a:lnTo>
                <a:lnTo>
                  <a:pt x="418" y="692"/>
                </a:lnTo>
                <a:lnTo>
                  <a:pt x="394" y="753"/>
                </a:lnTo>
                <a:lnTo>
                  <a:pt x="373" y="816"/>
                </a:lnTo>
                <a:lnTo>
                  <a:pt x="353" y="879"/>
                </a:lnTo>
                <a:lnTo>
                  <a:pt x="336" y="943"/>
                </a:lnTo>
                <a:lnTo>
                  <a:pt x="321" y="1008"/>
                </a:lnTo>
                <a:lnTo>
                  <a:pt x="306" y="1073"/>
                </a:lnTo>
                <a:lnTo>
                  <a:pt x="293" y="1138"/>
                </a:lnTo>
                <a:lnTo>
                  <a:pt x="281" y="1203"/>
                </a:lnTo>
                <a:lnTo>
                  <a:pt x="270" y="1268"/>
                </a:lnTo>
                <a:lnTo>
                  <a:pt x="257" y="1333"/>
                </a:lnTo>
                <a:lnTo>
                  <a:pt x="246" y="1398"/>
                </a:lnTo>
                <a:lnTo>
                  <a:pt x="235" y="1462"/>
                </a:lnTo>
                <a:lnTo>
                  <a:pt x="225" y="1527"/>
                </a:lnTo>
                <a:lnTo>
                  <a:pt x="214" y="1591"/>
                </a:lnTo>
                <a:lnTo>
                  <a:pt x="205" y="1654"/>
                </a:lnTo>
                <a:lnTo>
                  <a:pt x="194" y="1717"/>
                </a:lnTo>
                <a:lnTo>
                  <a:pt x="184" y="1781"/>
                </a:lnTo>
                <a:lnTo>
                  <a:pt x="175" y="1844"/>
                </a:lnTo>
                <a:lnTo>
                  <a:pt x="154" y="1979"/>
                </a:lnTo>
                <a:lnTo>
                  <a:pt x="136" y="2115"/>
                </a:lnTo>
                <a:lnTo>
                  <a:pt x="119" y="2251"/>
                </a:lnTo>
                <a:lnTo>
                  <a:pt x="102" y="2388"/>
                </a:lnTo>
                <a:lnTo>
                  <a:pt x="87" y="2524"/>
                </a:lnTo>
                <a:lnTo>
                  <a:pt x="72" y="2661"/>
                </a:lnTo>
                <a:lnTo>
                  <a:pt x="59" y="2801"/>
                </a:lnTo>
                <a:lnTo>
                  <a:pt x="46" y="2941"/>
                </a:lnTo>
                <a:lnTo>
                  <a:pt x="38" y="3063"/>
                </a:lnTo>
                <a:lnTo>
                  <a:pt x="29" y="3187"/>
                </a:lnTo>
                <a:lnTo>
                  <a:pt x="21" y="3312"/>
                </a:lnTo>
                <a:lnTo>
                  <a:pt x="15" y="3440"/>
                </a:lnTo>
                <a:lnTo>
                  <a:pt x="8" y="3568"/>
                </a:lnTo>
                <a:lnTo>
                  <a:pt x="4" y="3698"/>
                </a:lnTo>
                <a:lnTo>
                  <a:pt x="0" y="3832"/>
                </a:lnTo>
              </a:path>
            </a:pathLst>
          </a:custGeom>
          <a:noFill/>
          <a:ln w="25400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BD57-2946-5196-E796-E04EB7287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A9B9-6CD6-AB5E-AD05-47C5C8CC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Compressive Strength &amp; Air Content</a:t>
            </a:r>
          </a:p>
        </p:txBody>
      </p:sp>
      <p:sp>
        <p:nvSpPr>
          <p:cNvPr id="635907" name="Text Box 3">
            <a:extLst>
              <a:ext uri="{FF2B5EF4-FFF2-40B4-BE49-F238E27FC236}">
                <a16:creationId xmlns:a16="http://schemas.microsoft.com/office/drawing/2014/main" id="{568A6188-6CB3-C90E-C447-B1AC73C77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 </a:t>
            </a:r>
          </a:p>
        </p:txBody>
      </p:sp>
      <p:sp>
        <p:nvSpPr>
          <p:cNvPr id="635908" name="Text Box 4">
            <a:extLst>
              <a:ext uri="{FF2B5EF4-FFF2-40B4-BE49-F238E27FC236}">
                <a16:creationId xmlns:a16="http://schemas.microsoft.com/office/drawing/2014/main" id="{F524B8B1-C158-B243-BCDD-04D49D876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302895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50 </a:t>
            </a:r>
          </a:p>
        </p:txBody>
      </p:sp>
      <p:sp>
        <p:nvSpPr>
          <p:cNvPr id="635909" name="Text Box 5">
            <a:extLst>
              <a:ext uri="{FF2B5EF4-FFF2-40B4-BE49-F238E27FC236}">
                <a16:creationId xmlns:a16="http://schemas.microsoft.com/office/drawing/2014/main" id="{C2A3EE16-9B81-10F4-D101-70B18931659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10791" y="2520167"/>
            <a:ext cx="3145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Compressive Strength @ 90 days - MPa</a:t>
            </a:r>
          </a:p>
        </p:txBody>
      </p:sp>
      <p:sp>
        <p:nvSpPr>
          <p:cNvPr id="635910" name="Text Box 6">
            <a:extLst>
              <a:ext uri="{FF2B5EF4-FFF2-40B4-BE49-F238E27FC236}">
                <a16:creationId xmlns:a16="http://schemas.microsoft.com/office/drawing/2014/main" id="{A7B53302-A5AD-BFF7-0ACB-1B9CBEAB2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411480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Air Content %</a:t>
            </a:r>
          </a:p>
        </p:txBody>
      </p:sp>
      <p:sp>
        <p:nvSpPr>
          <p:cNvPr id="635949" name="Text Box 45">
            <a:extLst>
              <a:ext uri="{FF2B5EF4-FFF2-40B4-BE49-F238E27FC236}">
                <a16:creationId xmlns:a16="http://schemas.microsoft.com/office/drawing/2014/main" id="{C3B5A3F7-EB15-7C03-B90C-F0AE7EDF3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 </a:t>
            </a:r>
          </a:p>
        </p:txBody>
      </p:sp>
      <p:sp>
        <p:nvSpPr>
          <p:cNvPr id="635950" name="Text Box 46">
            <a:extLst>
              <a:ext uri="{FF2B5EF4-FFF2-40B4-BE49-F238E27FC236}">
                <a16:creationId xmlns:a16="http://schemas.microsoft.com/office/drawing/2014/main" id="{617E7450-2747-3AA8-8BC1-4DCDCF5E3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3886201"/>
            <a:ext cx="269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</a:t>
            </a:r>
          </a:p>
        </p:txBody>
      </p:sp>
      <p:sp>
        <p:nvSpPr>
          <p:cNvPr id="635951" name="Text Box 47">
            <a:extLst>
              <a:ext uri="{FF2B5EF4-FFF2-40B4-BE49-F238E27FC236}">
                <a16:creationId xmlns:a16="http://schemas.microsoft.com/office/drawing/2014/main" id="{C890555C-33C2-1E75-ED62-2D48E5D6F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 </a:t>
            </a:r>
          </a:p>
        </p:txBody>
      </p:sp>
      <p:sp>
        <p:nvSpPr>
          <p:cNvPr id="635952" name="Text Box 48">
            <a:extLst>
              <a:ext uri="{FF2B5EF4-FFF2-40B4-BE49-F238E27FC236}">
                <a16:creationId xmlns:a16="http://schemas.microsoft.com/office/drawing/2014/main" id="{F62EC45C-043E-7C4B-EFF3-337D4643A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4 </a:t>
            </a:r>
          </a:p>
        </p:txBody>
      </p:sp>
      <p:sp>
        <p:nvSpPr>
          <p:cNvPr id="635953" name="Text Box 49">
            <a:extLst>
              <a:ext uri="{FF2B5EF4-FFF2-40B4-BE49-F238E27FC236}">
                <a16:creationId xmlns:a16="http://schemas.microsoft.com/office/drawing/2014/main" id="{D25B92E2-5598-F6A3-8084-2136B080A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 </a:t>
            </a:r>
          </a:p>
        </p:txBody>
      </p:sp>
      <p:sp>
        <p:nvSpPr>
          <p:cNvPr id="635954" name="Text Box 50">
            <a:extLst>
              <a:ext uri="{FF2B5EF4-FFF2-40B4-BE49-F238E27FC236}">
                <a16:creationId xmlns:a16="http://schemas.microsoft.com/office/drawing/2014/main" id="{BE5EBE2C-2396-1FE0-AA92-CB35F4862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85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6 </a:t>
            </a:r>
          </a:p>
        </p:txBody>
      </p:sp>
      <p:sp>
        <p:nvSpPr>
          <p:cNvPr id="635955" name="Text Box 51">
            <a:extLst>
              <a:ext uri="{FF2B5EF4-FFF2-40B4-BE49-F238E27FC236}">
                <a16:creationId xmlns:a16="http://schemas.microsoft.com/office/drawing/2014/main" id="{EB372799-F332-1000-FDF4-61BD2B8E2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 </a:t>
            </a:r>
          </a:p>
        </p:txBody>
      </p:sp>
      <p:sp>
        <p:nvSpPr>
          <p:cNvPr id="635956" name="Text Box 52">
            <a:extLst>
              <a:ext uri="{FF2B5EF4-FFF2-40B4-BE49-F238E27FC236}">
                <a16:creationId xmlns:a16="http://schemas.microsoft.com/office/drawing/2014/main" id="{227A2A9C-2D78-F61E-3EAD-6B7E29B74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228600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60 </a:t>
            </a:r>
          </a:p>
        </p:txBody>
      </p:sp>
      <p:sp>
        <p:nvSpPr>
          <p:cNvPr id="635957" name="Text Box 53">
            <a:extLst>
              <a:ext uri="{FF2B5EF4-FFF2-40B4-BE49-F238E27FC236}">
                <a16:creationId xmlns:a16="http://schemas.microsoft.com/office/drawing/2014/main" id="{5B8B4C48-595A-9451-82F9-D868ED21F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600201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70 </a:t>
            </a:r>
          </a:p>
        </p:txBody>
      </p:sp>
      <p:sp>
        <p:nvSpPr>
          <p:cNvPr id="635958" name="Text Box 54">
            <a:extLst>
              <a:ext uri="{FF2B5EF4-FFF2-40B4-BE49-F238E27FC236}">
                <a16:creationId xmlns:a16="http://schemas.microsoft.com/office/drawing/2014/main" id="{D3F6C5AE-E9DD-6418-BB81-98695EB68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816" y="3723085"/>
            <a:ext cx="3978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40 </a:t>
            </a:r>
          </a:p>
        </p:txBody>
      </p:sp>
      <p:sp>
        <p:nvSpPr>
          <p:cNvPr id="635959" name="Text Box 55">
            <a:extLst>
              <a:ext uri="{FF2B5EF4-FFF2-40B4-BE49-F238E27FC236}">
                <a16:creationId xmlns:a16="http://schemas.microsoft.com/office/drawing/2014/main" id="{84C138C5-5698-54E8-415B-37D81BC40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1485901"/>
            <a:ext cx="971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W/C Ratio </a:t>
            </a:r>
          </a:p>
        </p:txBody>
      </p:sp>
      <p:sp>
        <p:nvSpPr>
          <p:cNvPr id="42001" name="Line 56">
            <a:extLst>
              <a:ext uri="{FF2B5EF4-FFF2-40B4-BE49-F238E27FC236}">
                <a16:creationId xmlns:a16="http://schemas.microsoft.com/office/drawing/2014/main" id="{915B2044-0A79-4B71-D4B0-FE1AB44AAC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1771650"/>
            <a:ext cx="76200" cy="90488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02" name="Line 57">
            <a:extLst>
              <a:ext uri="{FF2B5EF4-FFF2-40B4-BE49-F238E27FC236}">
                <a16:creationId xmlns:a16="http://schemas.microsoft.com/office/drawing/2014/main" id="{2E0C2919-418C-1767-5637-76630606A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771650"/>
            <a:ext cx="76200" cy="90488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35962" name="Text Box 58">
            <a:extLst>
              <a:ext uri="{FF2B5EF4-FFF2-40B4-BE49-F238E27FC236}">
                <a16:creationId xmlns:a16="http://schemas.microsoft.com/office/drawing/2014/main" id="{51A53BED-CB90-290E-97AD-11E9677CB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1714501"/>
            <a:ext cx="514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0.3 </a:t>
            </a:r>
          </a:p>
        </p:txBody>
      </p:sp>
      <p:sp>
        <p:nvSpPr>
          <p:cNvPr id="42004" name="Freeform 59">
            <a:extLst>
              <a:ext uri="{FF2B5EF4-FFF2-40B4-BE49-F238E27FC236}">
                <a16:creationId xmlns:a16="http://schemas.microsoft.com/office/drawing/2014/main" id="{4D26C42B-F28E-43E8-2432-4E71A96E6CB6}"/>
              </a:ext>
            </a:extLst>
          </p:cNvPr>
          <p:cNvSpPr>
            <a:spLocks/>
          </p:cNvSpPr>
          <p:nvPr/>
        </p:nvSpPr>
        <p:spPr bwMode="auto">
          <a:xfrm>
            <a:off x="5257800" y="2000250"/>
            <a:ext cx="104775" cy="104775"/>
          </a:xfrm>
          <a:custGeom>
            <a:avLst/>
            <a:gdLst>
              <a:gd name="T0" fmla="*/ 110886875 w 176"/>
              <a:gd name="T1" fmla="*/ 55441741 h 175"/>
              <a:gd name="T2" fmla="*/ 110256638 w 176"/>
              <a:gd name="T3" fmla="*/ 64363382 h 175"/>
              <a:gd name="T4" fmla="*/ 108996956 w 176"/>
              <a:gd name="T5" fmla="*/ 73285023 h 175"/>
              <a:gd name="T6" fmla="*/ 105216325 w 176"/>
              <a:gd name="T7" fmla="*/ 80931802 h 175"/>
              <a:gd name="T8" fmla="*/ 100806250 w 176"/>
              <a:gd name="T9" fmla="*/ 88579379 h 175"/>
              <a:gd name="T10" fmla="*/ 95765938 w 176"/>
              <a:gd name="T11" fmla="*/ 94952094 h 175"/>
              <a:gd name="T12" fmla="*/ 88835706 w 176"/>
              <a:gd name="T13" fmla="*/ 100686979 h 175"/>
              <a:gd name="T14" fmla="*/ 81905475 w 176"/>
              <a:gd name="T15" fmla="*/ 105147799 h 175"/>
              <a:gd name="T16" fmla="*/ 74345006 w 176"/>
              <a:gd name="T17" fmla="*/ 108334556 h 175"/>
              <a:gd name="T18" fmla="*/ 66154300 w 176"/>
              <a:gd name="T19" fmla="*/ 110883482 h 175"/>
              <a:gd name="T20" fmla="*/ 57333356 w 176"/>
              <a:gd name="T21" fmla="*/ 111520514 h 175"/>
              <a:gd name="T22" fmla="*/ 49772888 w 176"/>
              <a:gd name="T23" fmla="*/ 111520514 h 175"/>
              <a:gd name="T24" fmla="*/ 40952738 w 176"/>
              <a:gd name="T25" fmla="*/ 109608620 h 175"/>
              <a:gd name="T26" fmla="*/ 32762031 w 176"/>
              <a:gd name="T27" fmla="*/ 107059694 h 175"/>
              <a:gd name="T28" fmla="*/ 25831800 w 176"/>
              <a:gd name="T29" fmla="*/ 103235905 h 175"/>
              <a:gd name="T30" fmla="*/ 18271331 w 176"/>
              <a:gd name="T31" fmla="*/ 97501021 h 175"/>
              <a:gd name="T32" fmla="*/ 12600781 w 176"/>
              <a:gd name="T33" fmla="*/ 91765338 h 175"/>
              <a:gd name="T34" fmla="*/ 8190706 w 176"/>
              <a:gd name="T35" fmla="*/ 84118559 h 175"/>
              <a:gd name="T36" fmla="*/ 3780631 w 176"/>
              <a:gd name="T37" fmla="*/ 77108812 h 175"/>
              <a:gd name="T38" fmla="*/ 1260475 w 176"/>
              <a:gd name="T39" fmla="*/ 68187171 h 175"/>
              <a:gd name="T40" fmla="*/ 0 w 176"/>
              <a:gd name="T41" fmla="*/ 60539594 h 175"/>
              <a:gd name="T42" fmla="*/ 0 w 176"/>
              <a:gd name="T43" fmla="*/ 51617953 h 175"/>
              <a:gd name="T44" fmla="*/ 1260475 w 176"/>
              <a:gd name="T45" fmla="*/ 43333343 h 175"/>
              <a:gd name="T46" fmla="*/ 3780631 w 176"/>
              <a:gd name="T47" fmla="*/ 35049533 h 175"/>
              <a:gd name="T48" fmla="*/ 8190706 w 176"/>
              <a:gd name="T49" fmla="*/ 26764923 h 175"/>
              <a:gd name="T50" fmla="*/ 12600781 w 176"/>
              <a:gd name="T51" fmla="*/ 20392209 h 175"/>
              <a:gd name="T52" fmla="*/ 18271331 w 176"/>
              <a:gd name="T53" fmla="*/ 14019494 h 175"/>
              <a:gd name="T54" fmla="*/ 25831800 w 176"/>
              <a:gd name="T55" fmla="*/ 8921641 h 175"/>
              <a:gd name="T56" fmla="*/ 32762031 w 176"/>
              <a:gd name="T57" fmla="*/ 4460821 h 175"/>
              <a:gd name="T58" fmla="*/ 40952738 w 176"/>
              <a:gd name="T59" fmla="*/ 1911894 h 175"/>
              <a:gd name="T60" fmla="*/ 49772888 w 176"/>
              <a:gd name="T61" fmla="*/ 637032 h 175"/>
              <a:gd name="T62" fmla="*/ 57333356 w 176"/>
              <a:gd name="T63" fmla="*/ 0 h 175"/>
              <a:gd name="T64" fmla="*/ 66154300 w 176"/>
              <a:gd name="T65" fmla="*/ 1274862 h 175"/>
              <a:gd name="T66" fmla="*/ 74345006 w 176"/>
              <a:gd name="T67" fmla="*/ 3185958 h 175"/>
              <a:gd name="T68" fmla="*/ 81905475 w 176"/>
              <a:gd name="T69" fmla="*/ 6372715 h 175"/>
              <a:gd name="T70" fmla="*/ 88835706 w 176"/>
              <a:gd name="T71" fmla="*/ 10833535 h 175"/>
              <a:gd name="T72" fmla="*/ 95765938 w 176"/>
              <a:gd name="T73" fmla="*/ 17206250 h 175"/>
              <a:gd name="T74" fmla="*/ 100806250 w 176"/>
              <a:gd name="T75" fmla="*/ 23578965 h 175"/>
              <a:gd name="T76" fmla="*/ 105216325 w 176"/>
              <a:gd name="T77" fmla="*/ 31225744 h 175"/>
              <a:gd name="T78" fmla="*/ 108996956 w 176"/>
              <a:gd name="T79" fmla="*/ 38872523 h 175"/>
              <a:gd name="T80" fmla="*/ 110256638 w 176"/>
              <a:gd name="T81" fmla="*/ 47157132 h 175"/>
              <a:gd name="T82" fmla="*/ 110886875 w 176"/>
              <a:gd name="T83" fmla="*/ 55441741 h 1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6" h="175">
                <a:moveTo>
                  <a:pt x="176" y="87"/>
                </a:moveTo>
                <a:lnTo>
                  <a:pt x="175" y="101"/>
                </a:lnTo>
                <a:lnTo>
                  <a:pt x="173" y="115"/>
                </a:lnTo>
                <a:lnTo>
                  <a:pt x="167" y="127"/>
                </a:lnTo>
                <a:lnTo>
                  <a:pt x="160" y="139"/>
                </a:lnTo>
                <a:lnTo>
                  <a:pt x="152" y="149"/>
                </a:lnTo>
                <a:lnTo>
                  <a:pt x="141" y="158"/>
                </a:lnTo>
                <a:lnTo>
                  <a:pt x="130" y="165"/>
                </a:lnTo>
                <a:lnTo>
                  <a:pt x="118" y="170"/>
                </a:lnTo>
                <a:lnTo>
                  <a:pt x="105" y="174"/>
                </a:lnTo>
                <a:lnTo>
                  <a:pt x="91" y="175"/>
                </a:lnTo>
                <a:lnTo>
                  <a:pt x="79" y="175"/>
                </a:lnTo>
                <a:lnTo>
                  <a:pt x="65" y="172"/>
                </a:lnTo>
                <a:lnTo>
                  <a:pt x="52" y="168"/>
                </a:lnTo>
                <a:lnTo>
                  <a:pt x="41" y="162"/>
                </a:lnTo>
                <a:lnTo>
                  <a:pt x="29" y="153"/>
                </a:lnTo>
                <a:lnTo>
                  <a:pt x="20" y="144"/>
                </a:lnTo>
                <a:lnTo>
                  <a:pt x="13" y="132"/>
                </a:lnTo>
                <a:lnTo>
                  <a:pt x="6" y="121"/>
                </a:lnTo>
                <a:lnTo>
                  <a:pt x="2" y="107"/>
                </a:lnTo>
                <a:lnTo>
                  <a:pt x="0" y="95"/>
                </a:lnTo>
                <a:lnTo>
                  <a:pt x="0" y="81"/>
                </a:lnTo>
                <a:lnTo>
                  <a:pt x="2" y="68"/>
                </a:lnTo>
                <a:lnTo>
                  <a:pt x="6" y="55"/>
                </a:lnTo>
                <a:lnTo>
                  <a:pt x="13" y="42"/>
                </a:lnTo>
                <a:lnTo>
                  <a:pt x="20" y="32"/>
                </a:lnTo>
                <a:lnTo>
                  <a:pt x="29" y="22"/>
                </a:lnTo>
                <a:lnTo>
                  <a:pt x="41" y="14"/>
                </a:lnTo>
                <a:lnTo>
                  <a:pt x="52" y="7"/>
                </a:lnTo>
                <a:lnTo>
                  <a:pt x="65" y="3"/>
                </a:lnTo>
                <a:lnTo>
                  <a:pt x="79" y="1"/>
                </a:lnTo>
                <a:lnTo>
                  <a:pt x="91" y="0"/>
                </a:lnTo>
                <a:lnTo>
                  <a:pt x="105" y="2"/>
                </a:lnTo>
                <a:lnTo>
                  <a:pt x="118" y="5"/>
                </a:lnTo>
                <a:lnTo>
                  <a:pt x="130" y="10"/>
                </a:lnTo>
                <a:lnTo>
                  <a:pt x="141" y="17"/>
                </a:lnTo>
                <a:lnTo>
                  <a:pt x="152" y="27"/>
                </a:lnTo>
                <a:lnTo>
                  <a:pt x="160" y="37"/>
                </a:lnTo>
                <a:lnTo>
                  <a:pt x="167" y="49"/>
                </a:lnTo>
                <a:lnTo>
                  <a:pt x="173" y="61"/>
                </a:lnTo>
                <a:lnTo>
                  <a:pt x="175" y="74"/>
                </a:lnTo>
                <a:lnTo>
                  <a:pt x="176" y="8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2005" name="Freeform 60">
            <a:extLst>
              <a:ext uri="{FF2B5EF4-FFF2-40B4-BE49-F238E27FC236}">
                <a16:creationId xmlns:a16="http://schemas.microsoft.com/office/drawing/2014/main" id="{4B552666-561F-328B-86F2-C4D8B6ED8371}"/>
              </a:ext>
            </a:extLst>
          </p:cNvPr>
          <p:cNvSpPr>
            <a:spLocks/>
          </p:cNvSpPr>
          <p:nvPr/>
        </p:nvSpPr>
        <p:spPr bwMode="auto">
          <a:xfrm>
            <a:off x="5257800" y="2000250"/>
            <a:ext cx="104775" cy="104775"/>
          </a:xfrm>
          <a:custGeom>
            <a:avLst/>
            <a:gdLst>
              <a:gd name="T0" fmla="*/ 110886875 w 176"/>
              <a:gd name="T1" fmla="*/ 55441741 h 175"/>
              <a:gd name="T2" fmla="*/ 110256638 w 176"/>
              <a:gd name="T3" fmla="*/ 64363382 h 175"/>
              <a:gd name="T4" fmla="*/ 108996956 w 176"/>
              <a:gd name="T5" fmla="*/ 73285023 h 175"/>
              <a:gd name="T6" fmla="*/ 105216325 w 176"/>
              <a:gd name="T7" fmla="*/ 80931802 h 175"/>
              <a:gd name="T8" fmla="*/ 100806250 w 176"/>
              <a:gd name="T9" fmla="*/ 88579379 h 175"/>
              <a:gd name="T10" fmla="*/ 95765938 w 176"/>
              <a:gd name="T11" fmla="*/ 94952094 h 175"/>
              <a:gd name="T12" fmla="*/ 88835706 w 176"/>
              <a:gd name="T13" fmla="*/ 100686979 h 175"/>
              <a:gd name="T14" fmla="*/ 81905475 w 176"/>
              <a:gd name="T15" fmla="*/ 105147799 h 175"/>
              <a:gd name="T16" fmla="*/ 74345006 w 176"/>
              <a:gd name="T17" fmla="*/ 108334556 h 175"/>
              <a:gd name="T18" fmla="*/ 66154300 w 176"/>
              <a:gd name="T19" fmla="*/ 110883482 h 175"/>
              <a:gd name="T20" fmla="*/ 57333356 w 176"/>
              <a:gd name="T21" fmla="*/ 111520514 h 175"/>
              <a:gd name="T22" fmla="*/ 49772888 w 176"/>
              <a:gd name="T23" fmla="*/ 111520514 h 175"/>
              <a:gd name="T24" fmla="*/ 40952738 w 176"/>
              <a:gd name="T25" fmla="*/ 109608620 h 175"/>
              <a:gd name="T26" fmla="*/ 32762031 w 176"/>
              <a:gd name="T27" fmla="*/ 107059694 h 175"/>
              <a:gd name="T28" fmla="*/ 25831800 w 176"/>
              <a:gd name="T29" fmla="*/ 103235905 h 175"/>
              <a:gd name="T30" fmla="*/ 18271331 w 176"/>
              <a:gd name="T31" fmla="*/ 97501021 h 175"/>
              <a:gd name="T32" fmla="*/ 12600781 w 176"/>
              <a:gd name="T33" fmla="*/ 91765338 h 175"/>
              <a:gd name="T34" fmla="*/ 8190706 w 176"/>
              <a:gd name="T35" fmla="*/ 84118559 h 175"/>
              <a:gd name="T36" fmla="*/ 3780631 w 176"/>
              <a:gd name="T37" fmla="*/ 77108812 h 175"/>
              <a:gd name="T38" fmla="*/ 1260475 w 176"/>
              <a:gd name="T39" fmla="*/ 68187171 h 175"/>
              <a:gd name="T40" fmla="*/ 0 w 176"/>
              <a:gd name="T41" fmla="*/ 60539594 h 175"/>
              <a:gd name="T42" fmla="*/ 0 w 176"/>
              <a:gd name="T43" fmla="*/ 51617953 h 175"/>
              <a:gd name="T44" fmla="*/ 1260475 w 176"/>
              <a:gd name="T45" fmla="*/ 43333343 h 175"/>
              <a:gd name="T46" fmla="*/ 3780631 w 176"/>
              <a:gd name="T47" fmla="*/ 35049533 h 175"/>
              <a:gd name="T48" fmla="*/ 8190706 w 176"/>
              <a:gd name="T49" fmla="*/ 26764923 h 175"/>
              <a:gd name="T50" fmla="*/ 12600781 w 176"/>
              <a:gd name="T51" fmla="*/ 20392209 h 175"/>
              <a:gd name="T52" fmla="*/ 18271331 w 176"/>
              <a:gd name="T53" fmla="*/ 14019494 h 175"/>
              <a:gd name="T54" fmla="*/ 25831800 w 176"/>
              <a:gd name="T55" fmla="*/ 8921641 h 175"/>
              <a:gd name="T56" fmla="*/ 32762031 w 176"/>
              <a:gd name="T57" fmla="*/ 4460821 h 175"/>
              <a:gd name="T58" fmla="*/ 40952738 w 176"/>
              <a:gd name="T59" fmla="*/ 1911894 h 175"/>
              <a:gd name="T60" fmla="*/ 49772888 w 176"/>
              <a:gd name="T61" fmla="*/ 637032 h 175"/>
              <a:gd name="T62" fmla="*/ 57333356 w 176"/>
              <a:gd name="T63" fmla="*/ 0 h 175"/>
              <a:gd name="T64" fmla="*/ 66154300 w 176"/>
              <a:gd name="T65" fmla="*/ 1274862 h 175"/>
              <a:gd name="T66" fmla="*/ 74345006 w 176"/>
              <a:gd name="T67" fmla="*/ 3185958 h 175"/>
              <a:gd name="T68" fmla="*/ 81905475 w 176"/>
              <a:gd name="T69" fmla="*/ 6372715 h 175"/>
              <a:gd name="T70" fmla="*/ 88835706 w 176"/>
              <a:gd name="T71" fmla="*/ 10833535 h 175"/>
              <a:gd name="T72" fmla="*/ 95765938 w 176"/>
              <a:gd name="T73" fmla="*/ 17206250 h 175"/>
              <a:gd name="T74" fmla="*/ 100806250 w 176"/>
              <a:gd name="T75" fmla="*/ 23578965 h 175"/>
              <a:gd name="T76" fmla="*/ 105216325 w 176"/>
              <a:gd name="T77" fmla="*/ 31225744 h 175"/>
              <a:gd name="T78" fmla="*/ 108996956 w 176"/>
              <a:gd name="T79" fmla="*/ 38872523 h 175"/>
              <a:gd name="T80" fmla="*/ 110256638 w 176"/>
              <a:gd name="T81" fmla="*/ 47157132 h 175"/>
              <a:gd name="T82" fmla="*/ 110886875 w 176"/>
              <a:gd name="T83" fmla="*/ 55441741 h 1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6" h="175">
                <a:moveTo>
                  <a:pt x="176" y="87"/>
                </a:moveTo>
                <a:lnTo>
                  <a:pt x="175" y="101"/>
                </a:lnTo>
                <a:lnTo>
                  <a:pt x="173" y="115"/>
                </a:lnTo>
                <a:lnTo>
                  <a:pt x="167" y="127"/>
                </a:lnTo>
                <a:lnTo>
                  <a:pt x="160" y="139"/>
                </a:lnTo>
                <a:lnTo>
                  <a:pt x="152" y="149"/>
                </a:lnTo>
                <a:lnTo>
                  <a:pt x="141" y="158"/>
                </a:lnTo>
                <a:lnTo>
                  <a:pt x="130" y="165"/>
                </a:lnTo>
                <a:lnTo>
                  <a:pt x="118" y="170"/>
                </a:lnTo>
                <a:lnTo>
                  <a:pt x="105" y="174"/>
                </a:lnTo>
                <a:lnTo>
                  <a:pt x="91" y="175"/>
                </a:lnTo>
                <a:lnTo>
                  <a:pt x="79" y="175"/>
                </a:lnTo>
                <a:lnTo>
                  <a:pt x="65" y="172"/>
                </a:lnTo>
                <a:lnTo>
                  <a:pt x="52" y="168"/>
                </a:lnTo>
                <a:lnTo>
                  <a:pt x="41" y="162"/>
                </a:lnTo>
                <a:lnTo>
                  <a:pt x="29" y="153"/>
                </a:lnTo>
                <a:lnTo>
                  <a:pt x="20" y="144"/>
                </a:lnTo>
                <a:lnTo>
                  <a:pt x="13" y="132"/>
                </a:lnTo>
                <a:lnTo>
                  <a:pt x="6" y="121"/>
                </a:lnTo>
                <a:lnTo>
                  <a:pt x="2" y="107"/>
                </a:lnTo>
                <a:lnTo>
                  <a:pt x="0" y="95"/>
                </a:lnTo>
                <a:lnTo>
                  <a:pt x="0" y="81"/>
                </a:lnTo>
                <a:lnTo>
                  <a:pt x="2" y="68"/>
                </a:lnTo>
                <a:lnTo>
                  <a:pt x="6" y="55"/>
                </a:lnTo>
                <a:lnTo>
                  <a:pt x="13" y="42"/>
                </a:lnTo>
                <a:lnTo>
                  <a:pt x="20" y="32"/>
                </a:lnTo>
                <a:lnTo>
                  <a:pt x="29" y="22"/>
                </a:lnTo>
                <a:lnTo>
                  <a:pt x="41" y="14"/>
                </a:lnTo>
                <a:lnTo>
                  <a:pt x="52" y="7"/>
                </a:lnTo>
                <a:lnTo>
                  <a:pt x="65" y="3"/>
                </a:lnTo>
                <a:lnTo>
                  <a:pt x="79" y="1"/>
                </a:lnTo>
                <a:lnTo>
                  <a:pt x="91" y="0"/>
                </a:lnTo>
                <a:lnTo>
                  <a:pt x="105" y="2"/>
                </a:lnTo>
                <a:lnTo>
                  <a:pt x="118" y="5"/>
                </a:lnTo>
                <a:lnTo>
                  <a:pt x="130" y="10"/>
                </a:lnTo>
                <a:lnTo>
                  <a:pt x="141" y="17"/>
                </a:lnTo>
                <a:lnTo>
                  <a:pt x="152" y="27"/>
                </a:lnTo>
                <a:lnTo>
                  <a:pt x="160" y="37"/>
                </a:lnTo>
                <a:lnTo>
                  <a:pt x="167" y="49"/>
                </a:lnTo>
                <a:lnTo>
                  <a:pt x="173" y="61"/>
                </a:lnTo>
                <a:lnTo>
                  <a:pt x="175" y="74"/>
                </a:lnTo>
                <a:lnTo>
                  <a:pt x="176" y="87"/>
                </a:lnTo>
              </a:path>
            </a:pathLst>
          </a:custGeom>
          <a:solidFill>
            <a:schemeClr val="accent4"/>
          </a:solidFill>
          <a:ln w="22225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635965" name="Text Box 61">
            <a:extLst>
              <a:ext uri="{FF2B5EF4-FFF2-40B4-BE49-F238E27FC236}">
                <a16:creationId xmlns:a16="http://schemas.microsoft.com/office/drawing/2014/main" id="{5E81DC20-A582-11B3-6FAF-7DE23D4E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1943101"/>
            <a:ext cx="514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0.4 </a:t>
            </a:r>
          </a:p>
        </p:txBody>
      </p:sp>
      <p:sp>
        <p:nvSpPr>
          <p:cNvPr id="42007" name="Rectangle 62">
            <a:extLst>
              <a:ext uri="{FF2B5EF4-FFF2-40B4-BE49-F238E27FC236}">
                <a16:creationId xmlns:a16="http://schemas.microsoft.com/office/drawing/2014/main" id="{554A2EE7-CC6B-C165-E0B9-EEABA99AA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28850"/>
            <a:ext cx="104775" cy="104775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08" name="Rectangle 63">
            <a:extLst>
              <a:ext uri="{FF2B5EF4-FFF2-40B4-BE49-F238E27FC236}">
                <a16:creationId xmlns:a16="http://schemas.microsoft.com/office/drawing/2014/main" id="{CF6F5D77-8EFD-756E-0704-C8933E4B1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28850"/>
            <a:ext cx="104775" cy="104775"/>
          </a:xfrm>
          <a:prstGeom prst="rect">
            <a:avLst/>
          </a:prstGeom>
          <a:solidFill>
            <a:srgbClr val="77B800"/>
          </a:solidFill>
          <a:ln w="2222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635968" name="Text Box 64">
            <a:extLst>
              <a:ext uri="{FF2B5EF4-FFF2-40B4-BE49-F238E27FC236}">
                <a16:creationId xmlns:a16="http://schemas.microsoft.com/office/drawing/2014/main" id="{64110846-AB40-66A2-2194-08547B140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2171701"/>
            <a:ext cx="514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0.5 </a:t>
            </a:r>
          </a:p>
        </p:txBody>
      </p:sp>
      <p:sp>
        <p:nvSpPr>
          <p:cNvPr id="42010" name="Rectangle 69">
            <a:extLst>
              <a:ext uri="{FF2B5EF4-FFF2-40B4-BE49-F238E27FC236}">
                <a16:creationId xmlns:a16="http://schemas.microsoft.com/office/drawing/2014/main" id="{625AB18D-B096-06F5-098B-25250488E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485" y="1353741"/>
            <a:ext cx="3498056" cy="2518172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11" name="Line 70">
            <a:extLst>
              <a:ext uri="{FF2B5EF4-FFF2-40B4-BE49-F238E27FC236}">
                <a16:creationId xmlns:a16="http://schemas.microsoft.com/office/drawing/2014/main" id="{7C245296-2879-DCCB-29DB-261897A74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3738" y="3817144"/>
            <a:ext cx="0" cy="5476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2" name="Line 71">
            <a:extLst>
              <a:ext uri="{FF2B5EF4-FFF2-40B4-BE49-F238E27FC236}">
                <a16:creationId xmlns:a16="http://schemas.microsoft.com/office/drawing/2014/main" id="{014F2B82-8746-4BB6-F60D-6BF9CBD76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2135" y="3817144"/>
            <a:ext cx="0" cy="5476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3" name="Line 72">
            <a:extLst>
              <a:ext uri="{FF2B5EF4-FFF2-40B4-BE49-F238E27FC236}">
                <a16:creationId xmlns:a16="http://schemas.microsoft.com/office/drawing/2014/main" id="{F1421DE8-0C99-42BF-CC07-1FD9B6342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5054" y="3817144"/>
            <a:ext cx="0" cy="5476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4" name="Line 73">
            <a:extLst>
              <a:ext uri="{FF2B5EF4-FFF2-40B4-BE49-F238E27FC236}">
                <a16:creationId xmlns:a16="http://schemas.microsoft.com/office/drawing/2014/main" id="{F8C77AAB-3C56-A6DF-E9B4-E9C274377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6306" y="3817144"/>
            <a:ext cx="0" cy="5476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5" name="Line 74">
            <a:extLst>
              <a:ext uri="{FF2B5EF4-FFF2-40B4-BE49-F238E27FC236}">
                <a16:creationId xmlns:a16="http://schemas.microsoft.com/office/drawing/2014/main" id="{6F15676C-A3A3-A230-B009-16FEFE96A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3747" y="3817144"/>
            <a:ext cx="0" cy="5476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6" name="Line 75">
            <a:extLst>
              <a:ext uri="{FF2B5EF4-FFF2-40B4-BE49-F238E27FC236}">
                <a16:creationId xmlns:a16="http://schemas.microsoft.com/office/drawing/2014/main" id="{40468049-891F-5113-BA49-17D4F136EA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2144" y="3817144"/>
            <a:ext cx="0" cy="5476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7" name="Line 76">
            <a:extLst>
              <a:ext uri="{FF2B5EF4-FFF2-40B4-BE49-F238E27FC236}">
                <a16:creationId xmlns:a16="http://schemas.microsoft.com/office/drawing/2014/main" id="{FC4EDF1D-8F57-61A8-E689-0EA95DBC7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485" y="3504010"/>
            <a:ext cx="55959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8" name="Line 77">
            <a:extLst>
              <a:ext uri="{FF2B5EF4-FFF2-40B4-BE49-F238E27FC236}">
                <a16:creationId xmlns:a16="http://schemas.microsoft.com/office/drawing/2014/main" id="{FCFE7D75-4A15-6790-1622-863B282A2B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485" y="3150394"/>
            <a:ext cx="55959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19" name="Line 78">
            <a:extLst>
              <a:ext uri="{FF2B5EF4-FFF2-40B4-BE49-F238E27FC236}">
                <a16:creationId xmlns:a16="http://schemas.microsoft.com/office/drawing/2014/main" id="{8A1B0DFC-BF45-3821-22A2-AD043D30D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485" y="2782491"/>
            <a:ext cx="55959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0" name="Line 79">
            <a:extLst>
              <a:ext uri="{FF2B5EF4-FFF2-40B4-BE49-F238E27FC236}">
                <a16:creationId xmlns:a16="http://schemas.microsoft.com/office/drawing/2014/main" id="{18F271AF-359D-8387-116F-03EDFDD6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485" y="2421731"/>
            <a:ext cx="55959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1" name="Line 80">
            <a:extLst>
              <a:ext uri="{FF2B5EF4-FFF2-40B4-BE49-F238E27FC236}">
                <a16:creationId xmlns:a16="http://schemas.microsoft.com/office/drawing/2014/main" id="{4D6E5259-0FC8-1D19-DB3A-399D8F173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485" y="2060972"/>
            <a:ext cx="55959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2" name="Line 81">
            <a:extLst>
              <a:ext uri="{FF2B5EF4-FFF2-40B4-BE49-F238E27FC236}">
                <a16:creationId xmlns:a16="http://schemas.microsoft.com/office/drawing/2014/main" id="{F6621A71-ECFC-14E8-E964-9CA841A76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485" y="1721644"/>
            <a:ext cx="55959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3" name="Line 82">
            <a:extLst>
              <a:ext uri="{FF2B5EF4-FFF2-40B4-BE49-F238E27FC236}">
                <a16:creationId xmlns:a16="http://schemas.microsoft.com/office/drawing/2014/main" id="{D43457A6-BDF0-3C08-B6EB-9AF3BAAAFD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6422" y="2105026"/>
            <a:ext cx="2046684" cy="603647"/>
          </a:xfrm>
          <a:prstGeom prst="line">
            <a:avLst/>
          </a:prstGeom>
          <a:noFill/>
          <a:ln w="30163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4" name="Line 83">
            <a:extLst>
              <a:ext uri="{FF2B5EF4-FFF2-40B4-BE49-F238E27FC236}">
                <a16:creationId xmlns:a16="http://schemas.microsoft.com/office/drawing/2014/main" id="{99131EE4-4B63-A7F4-F527-1FED66080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3106" y="2708672"/>
            <a:ext cx="58341" cy="161925"/>
          </a:xfrm>
          <a:prstGeom prst="line">
            <a:avLst/>
          </a:prstGeom>
          <a:noFill/>
          <a:ln w="30163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5" name="Freeform 84">
            <a:extLst>
              <a:ext uri="{FF2B5EF4-FFF2-40B4-BE49-F238E27FC236}">
                <a16:creationId xmlns:a16="http://schemas.microsoft.com/office/drawing/2014/main" id="{A67DA744-D48F-B815-1A4E-EF16F686BB24}"/>
              </a:ext>
            </a:extLst>
          </p:cNvPr>
          <p:cNvSpPr>
            <a:spLocks/>
          </p:cNvSpPr>
          <p:nvPr/>
        </p:nvSpPr>
        <p:spPr bwMode="auto">
          <a:xfrm>
            <a:off x="3860007" y="2613423"/>
            <a:ext cx="102394" cy="102394"/>
          </a:xfrm>
          <a:custGeom>
            <a:avLst/>
            <a:gdLst>
              <a:gd name="T0" fmla="*/ 109000442 w 171"/>
              <a:gd name="T1" fmla="*/ 54819179 h 171"/>
              <a:gd name="T2" fmla="*/ 108363326 w 171"/>
              <a:gd name="T3" fmla="*/ 62467772 h 171"/>
              <a:gd name="T4" fmla="*/ 106450379 w 171"/>
              <a:gd name="T5" fmla="*/ 71392196 h 171"/>
              <a:gd name="T6" fmla="*/ 103263199 w 171"/>
              <a:gd name="T7" fmla="*/ 79041588 h 171"/>
              <a:gd name="T8" fmla="*/ 98801785 w 171"/>
              <a:gd name="T9" fmla="*/ 86053065 h 171"/>
              <a:gd name="T10" fmla="*/ 93064542 w 171"/>
              <a:gd name="T11" fmla="*/ 92427425 h 171"/>
              <a:gd name="T12" fmla="*/ 86690181 w 171"/>
              <a:gd name="T13" fmla="*/ 98163870 h 171"/>
              <a:gd name="T14" fmla="*/ 79678705 w 171"/>
              <a:gd name="T15" fmla="*/ 102626082 h 171"/>
              <a:gd name="T16" fmla="*/ 72667228 w 171"/>
              <a:gd name="T17" fmla="*/ 105813262 h 171"/>
              <a:gd name="T18" fmla="*/ 64380719 w 171"/>
              <a:gd name="T19" fmla="*/ 107725411 h 171"/>
              <a:gd name="T20" fmla="*/ 56093412 w 171"/>
              <a:gd name="T21" fmla="*/ 109000442 h 171"/>
              <a:gd name="T22" fmla="*/ 47806903 w 171"/>
              <a:gd name="T23" fmla="*/ 108363326 h 171"/>
              <a:gd name="T24" fmla="*/ 39520395 w 171"/>
              <a:gd name="T25" fmla="*/ 107088294 h 171"/>
              <a:gd name="T26" fmla="*/ 31871801 w 171"/>
              <a:gd name="T27" fmla="*/ 104538230 h 171"/>
              <a:gd name="T28" fmla="*/ 24222409 w 171"/>
              <a:gd name="T29" fmla="*/ 100076817 h 171"/>
              <a:gd name="T30" fmla="*/ 17848049 w 171"/>
              <a:gd name="T31" fmla="*/ 95614605 h 171"/>
              <a:gd name="T32" fmla="*/ 12110805 w 171"/>
              <a:gd name="T33" fmla="*/ 89240245 h 171"/>
              <a:gd name="T34" fmla="*/ 7649392 w 171"/>
              <a:gd name="T35" fmla="*/ 82865885 h 171"/>
              <a:gd name="T36" fmla="*/ 3824297 w 171"/>
              <a:gd name="T37" fmla="*/ 75216493 h 171"/>
              <a:gd name="T38" fmla="*/ 1275032 w 171"/>
              <a:gd name="T39" fmla="*/ 67567899 h 171"/>
              <a:gd name="T40" fmla="*/ 0 w 171"/>
              <a:gd name="T41" fmla="*/ 58643475 h 171"/>
              <a:gd name="T42" fmla="*/ 0 w 171"/>
              <a:gd name="T43" fmla="*/ 50356967 h 171"/>
              <a:gd name="T44" fmla="*/ 1275032 w 171"/>
              <a:gd name="T45" fmla="*/ 42070458 h 171"/>
              <a:gd name="T46" fmla="*/ 3824297 w 171"/>
              <a:gd name="T47" fmla="*/ 34421066 h 171"/>
              <a:gd name="T48" fmla="*/ 7649392 w 171"/>
              <a:gd name="T49" fmla="*/ 26771674 h 171"/>
              <a:gd name="T50" fmla="*/ 12110805 w 171"/>
              <a:gd name="T51" fmla="*/ 20398112 h 171"/>
              <a:gd name="T52" fmla="*/ 17848049 w 171"/>
              <a:gd name="T53" fmla="*/ 14023752 h 171"/>
              <a:gd name="T54" fmla="*/ 24222409 w 171"/>
              <a:gd name="T55" fmla="*/ 8923625 h 171"/>
              <a:gd name="T56" fmla="*/ 31871801 w 171"/>
              <a:gd name="T57" fmla="*/ 4462212 h 171"/>
              <a:gd name="T58" fmla="*/ 39520395 w 171"/>
              <a:gd name="T59" fmla="*/ 1912148 h 171"/>
              <a:gd name="T60" fmla="*/ 47806903 w 171"/>
              <a:gd name="T61" fmla="*/ 637117 h 171"/>
              <a:gd name="T62" fmla="*/ 56093412 w 171"/>
              <a:gd name="T63" fmla="*/ 0 h 171"/>
              <a:gd name="T64" fmla="*/ 64380719 w 171"/>
              <a:gd name="T65" fmla="*/ 1275032 h 171"/>
              <a:gd name="T66" fmla="*/ 72667228 w 171"/>
              <a:gd name="T67" fmla="*/ 3187180 h 171"/>
              <a:gd name="T68" fmla="*/ 79678705 w 171"/>
              <a:gd name="T69" fmla="*/ 6374360 h 171"/>
              <a:gd name="T70" fmla="*/ 86690181 w 171"/>
              <a:gd name="T71" fmla="*/ 10836572 h 171"/>
              <a:gd name="T72" fmla="*/ 93064542 w 171"/>
              <a:gd name="T73" fmla="*/ 17210932 h 171"/>
              <a:gd name="T74" fmla="*/ 98801785 w 171"/>
              <a:gd name="T75" fmla="*/ 23584494 h 171"/>
              <a:gd name="T76" fmla="*/ 103263199 w 171"/>
              <a:gd name="T77" fmla="*/ 30596769 h 171"/>
              <a:gd name="T78" fmla="*/ 106450379 w 171"/>
              <a:gd name="T79" fmla="*/ 38246161 h 171"/>
              <a:gd name="T80" fmla="*/ 108363326 w 171"/>
              <a:gd name="T81" fmla="*/ 46532670 h 171"/>
              <a:gd name="T82" fmla="*/ 109000442 w 171"/>
              <a:gd name="T83" fmla="*/ 54819179 h 1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1" h="171">
                <a:moveTo>
                  <a:pt x="171" y="86"/>
                </a:moveTo>
                <a:lnTo>
                  <a:pt x="170" y="98"/>
                </a:lnTo>
                <a:lnTo>
                  <a:pt x="167" y="112"/>
                </a:lnTo>
                <a:lnTo>
                  <a:pt x="162" y="124"/>
                </a:lnTo>
                <a:lnTo>
                  <a:pt x="155" y="135"/>
                </a:lnTo>
                <a:lnTo>
                  <a:pt x="146" y="145"/>
                </a:lnTo>
                <a:lnTo>
                  <a:pt x="136" y="154"/>
                </a:lnTo>
                <a:lnTo>
                  <a:pt x="125" y="161"/>
                </a:lnTo>
                <a:lnTo>
                  <a:pt x="114" y="166"/>
                </a:lnTo>
                <a:lnTo>
                  <a:pt x="101" y="169"/>
                </a:lnTo>
                <a:lnTo>
                  <a:pt x="88" y="171"/>
                </a:lnTo>
                <a:lnTo>
                  <a:pt x="75" y="170"/>
                </a:lnTo>
                <a:lnTo>
                  <a:pt x="62" y="168"/>
                </a:lnTo>
                <a:lnTo>
                  <a:pt x="50" y="164"/>
                </a:lnTo>
                <a:lnTo>
                  <a:pt x="38" y="157"/>
                </a:lnTo>
                <a:lnTo>
                  <a:pt x="28" y="150"/>
                </a:lnTo>
                <a:lnTo>
                  <a:pt x="19" y="140"/>
                </a:lnTo>
                <a:lnTo>
                  <a:pt x="12" y="130"/>
                </a:lnTo>
                <a:lnTo>
                  <a:pt x="6" y="118"/>
                </a:lnTo>
                <a:lnTo>
                  <a:pt x="2" y="106"/>
                </a:lnTo>
                <a:lnTo>
                  <a:pt x="0" y="92"/>
                </a:lnTo>
                <a:lnTo>
                  <a:pt x="0" y="79"/>
                </a:lnTo>
                <a:lnTo>
                  <a:pt x="2" y="66"/>
                </a:lnTo>
                <a:lnTo>
                  <a:pt x="6" y="54"/>
                </a:lnTo>
                <a:lnTo>
                  <a:pt x="12" y="42"/>
                </a:lnTo>
                <a:lnTo>
                  <a:pt x="19" y="32"/>
                </a:lnTo>
                <a:lnTo>
                  <a:pt x="28" y="22"/>
                </a:lnTo>
                <a:lnTo>
                  <a:pt x="38" y="14"/>
                </a:lnTo>
                <a:lnTo>
                  <a:pt x="50" y="7"/>
                </a:lnTo>
                <a:lnTo>
                  <a:pt x="62" y="3"/>
                </a:lnTo>
                <a:lnTo>
                  <a:pt x="75" y="1"/>
                </a:lnTo>
                <a:lnTo>
                  <a:pt x="88" y="0"/>
                </a:lnTo>
                <a:lnTo>
                  <a:pt x="101" y="2"/>
                </a:lnTo>
                <a:lnTo>
                  <a:pt x="114" y="5"/>
                </a:lnTo>
                <a:lnTo>
                  <a:pt x="125" y="10"/>
                </a:lnTo>
                <a:lnTo>
                  <a:pt x="136" y="17"/>
                </a:lnTo>
                <a:lnTo>
                  <a:pt x="146" y="27"/>
                </a:lnTo>
                <a:lnTo>
                  <a:pt x="155" y="37"/>
                </a:lnTo>
                <a:lnTo>
                  <a:pt x="162" y="48"/>
                </a:lnTo>
                <a:lnTo>
                  <a:pt x="167" y="60"/>
                </a:lnTo>
                <a:lnTo>
                  <a:pt x="170" y="73"/>
                </a:lnTo>
                <a:lnTo>
                  <a:pt x="171" y="86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6" name="Freeform 85">
            <a:extLst>
              <a:ext uri="{FF2B5EF4-FFF2-40B4-BE49-F238E27FC236}">
                <a16:creationId xmlns:a16="http://schemas.microsoft.com/office/drawing/2014/main" id="{0FEC38F2-6C8F-BA85-CBD3-9094EABEAF95}"/>
              </a:ext>
            </a:extLst>
          </p:cNvPr>
          <p:cNvSpPr>
            <a:spLocks/>
          </p:cNvSpPr>
          <p:nvPr/>
        </p:nvSpPr>
        <p:spPr bwMode="auto">
          <a:xfrm>
            <a:off x="3860007" y="2613423"/>
            <a:ext cx="102394" cy="102394"/>
          </a:xfrm>
          <a:custGeom>
            <a:avLst/>
            <a:gdLst>
              <a:gd name="T0" fmla="*/ 109000442 w 171"/>
              <a:gd name="T1" fmla="*/ 54819179 h 171"/>
              <a:gd name="T2" fmla="*/ 108363326 w 171"/>
              <a:gd name="T3" fmla="*/ 62467772 h 171"/>
              <a:gd name="T4" fmla="*/ 106450379 w 171"/>
              <a:gd name="T5" fmla="*/ 71392196 h 171"/>
              <a:gd name="T6" fmla="*/ 103263199 w 171"/>
              <a:gd name="T7" fmla="*/ 79041588 h 171"/>
              <a:gd name="T8" fmla="*/ 98801785 w 171"/>
              <a:gd name="T9" fmla="*/ 86053065 h 171"/>
              <a:gd name="T10" fmla="*/ 93064542 w 171"/>
              <a:gd name="T11" fmla="*/ 92427425 h 171"/>
              <a:gd name="T12" fmla="*/ 86690181 w 171"/>
              <a:gd name="T13" fmla="*/ 98163870 h 171"/>
              <a:gd name="T14" fmla="*/ 79678705 w 171"/>
              <a:gd name="T15" fmla="*/ 102626082 h 171"/>
              <a:gd name="T16" fmla="*/ 72667228 w 171"/>
              <a:gd name="T17" fmla="*/ 105813262 h 171"/>
              <a:gd name="T18" fmla="*/ 64380719 w 171"/>
              <a:gd name="T19" fmla="*/ 107725411 h 171"/>
              <a:gd name="T20" fmla="*/ 56093412 w 171"/>
              <a:gd name="T21" fmla="*/ 109000442 h 171"/>
              <a:gd name="T22" fmla="*/ 47806903 w 171"/>
              <a:gd name="T23" fmla="*/ 108363326 h 171"/>
              <a:gd name="T24" fmla="*/ 39520395 w 171"/>
              <a:gd name="T25" fmla="*/ 107088294 h 171"/>
              <a:gd name="T26" fmla="*/ 31871801 w 171"/>
              <a:gd name="T27" fmla="*/ 104538230 h 171"/>
              <a:gd name="T28" fmla="*/ 24222409 w 171"/>
              <a:gd name="T29" fmla="*/ 100076817 h 171"/>
              <a:gd name="T30" fmla="*/ 17848049 w 171"/>
              <a:gd name="T31" fmla="*/ 95614605 h 171"/>
              <a:gd name="T32" fmla="*/ 12110805 w 171"/>
              <a:gd name="T33" fmla="*/ 89240245 h 171"/>
              <a:gd name="T34" fmla="*/ 7649392 w 171"/>
              <a:gd name="T35" fmla="*/ 82865885 h 171"/>
              <a:gd name="T36" fmla="*/ 3824297 w 171"/>
              <a:gd name="T37" fmla="*/ 75216493 h 171"/>
              <a:gd name="T38" fmla="*/ 1275032 w 171"/>
              <a:gd name="T39" fmla="*/ 67567899 h 171"/>
              <a:gd name="T40" fmla="*/ 0 w 171"/>
              <a:gd name="T41" fmla="*/ 58643475 h 171"/>
              <a:gd name="T42" fmla="*/ 0 w 171"/>
              <a:gd name="T43" fmla="*/ 50356967 h 171"/>
              <a:gd name="T44" fmla="*/ 1275032 w 171"/>
              <a:gd name="T45" fmla="*/ 42070458 h 171"/>
              <a:gd name="T46" fmla="*/ 3824297 w 171"/>
              <a:gd name="T47" fmla="*/ 34421066 h 171"/>
              <a:gd name="T48" fmla="*/ 7649392 w 171"/>
              <a:gd name="T49" fmla="*/ 26771674 h 171"/>
              <a:gd name="T50" fmla="*/ 12110805 w 171"/>
              <a:gd name="T51" fmla="*/ 20398112 h 171"/>
              <a:gd name="T52" fmla="*/ 17848049 w 171"/>
              <a:gd name="T53" fmla="*/ 14023752 h 171"/>
              <a:gd name="T54" fmla="*/ 24222409 w 171"/>
              <a:gd name="T55" fmla="*/ 8923625 h 171"/>
              <a:gd name="T56" fmla="*/ 31871801 w 171"/>
              <a:gd name="T57" fmla="*/ 4462212 h 171"/>
              <a:gd name="T58" fmla="*/ 39520395 w 171"/>
              <a:gd name="T59" fmla="*/ 1912148 h 171"/>
              <a:gd name="T60" fmla="*/ 47806903 w 171"/>
              <a:gd name="T61" fmla="*/ 637117 h 171"/>
              <a:gd name="T62" fmla="*/ 56093412 w 171"/>
              <a:gd name="T63" fmla="*/ 0 h 171"/>
              <a:gd name="T64" fmla="*/ 64380719 w 171"/>
              <a:gd name="T65" fmla="*/ 1275032 h 171"/>
              <a:gd name="T66" fmla="*/ 72667228 w 171"/>
              <a:gd name="T67" fmla="*/ 3187180 h 171"/>
              <a:gd name="T68" fmla="*/ 79678705 w 171"/>
              <a:gd name="T69" fmla="*/ 6374360 h 171"/>
              <a:gd name="T70" fmla="*/ 86690181 w 171"/>
              <a:gd name="T71" fmla="*/ 10836572 h 171"/>
              <a:gd name="T72" fmla="*/ 93064542 w 171"/>
              <a:gd name="T73" fmla="*/ 17210932 h 171"/>
              <a:gd name="T74" fmla="*/ 98801785 w 171"/>
              <a:gd name="T75" fmla="*/ 23584494 h 171"/>
              <a:gd name="T76" fmla="*/ 103263199 w 171"/>
              <a:gd name="T77" fmla="*/ 30596769 h 171"/>
              <a:gd name="T78" fmla="*/ 106450379 w 171"/>
              <a:gd name="T79" fmla="*/ 38246161 h 171"/>
              <a:gd name="T80" fmla="*/ 108363326 w 171"/>
              <a:gd name="T81" fmla="*/ 46532670 h 171"/>
              <a:gd name="T82" fmla="*/ 109000442 w 171"/>
              <a:gd name="T83" fmla="*/ 54819179 h 1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1" h="171">
                <a:moveTo>
                  <a:pt x="171" y="86"/>
                </a:moveTo>
                <a:lnTo>
                  <a:pt x="170" y="98"/>
                </a:lnTo>
                <a:lnTo>
                  <a:pt x="167" y="112"/>
                </a:lnTo>
                <a:lnTo>
                  <a:pt x="162" y="124"/>
                </a:lnTo>
                <a:lnTo>
                  <a:pt x="155" y="135"/>
                </a:lnTo>
                <a:lnTo>
                  <a:pt x="146" y="145"/>
                </a:lnTo>
                <a:lnTo>
                  <a:pt x="136" y="154"/>
                </a:lnTo>
                <a:lnTo>
                  <a:pt x="125" y="161"/>
                </a:lnTo>
                <a:lnTo>
                  <a:pt x="114" y="166"/>
                </a:lnTo>
                <a:lnTo>
                  <a:pt x="101" y="169"/>
                </a:lnTo>
                <a:lnTo>
                  <a:pt x="88" y="171"/>
                </a:lnTo>
                <a:lnTo>
                  <a:pt x="75" y="170"/>
                </a:lnTo>
                <a:lnTo>
                  <a:pt x="62" y="168"/>
                </a:lnTo>
                <a:lnTo>
                  <a:pt x="50" y="164"/>
                </a:lnTo>
                <a:lnTo>
                  <a:pt x="38" y="157"/>
                </a:lnTo>
                <a:lnTo>
                  <a:pt x="28" y="150"/>
                </a:lnTo>
                <a:lnTo>
                  <a:pt x="19" y="140"/>
                </a:lnTo>
                <a:lnTo>
                  <a:pt x="12" y="130"/>
                </a:lnTo>
                <a:lnTo>
                  <a:pt x="6" y="118"/>
                </a:lnTo>
                <a:lnTo>
                  <a:pt x="2" y="106"/>
                </a:lnTo>
                <a:lnTo>
                  <a:pt x="0" y="92"/>
                </a:lnTo>
                <a:lnTo>
                  <a:pt x="0" y="79"/>
                </a:lnTo>
                <a:lnTo>
                  <a:pt x="2" y="66"/>
                </a:lnTo>
                <a:lnTo>
                  <a:pt x="6" y="54"/>
                </a:lnTo>
                <a:lnTo>
                  <a:pt x="12" y="42"/>
                </a:lnTo>
                <a:lnTo>
                  <a:pt x="19" y="32"/>
                </a:lnTo>
                <a:lnTo>
                  <a:pt x="28" y="22"/>
                </a:lnTo>
                <a:lnTo>
                  <a:pt x="38" y="14"/>
                </a:lnTo>
                <a:lnTo>
                  <a:pt x="50" y="7"/>
                </a:lnTo>
                <a:lnTo>
                  <a:pt x="62" y="3"/>
                </a:lnTo>
                <a:lnTo>
                  <a:pt x="75" y="1"/>
                </a:lnTo>
                <a:lnTo>
                  <a:pt x="88" y="0"/>
                </a:lnTo>
                <a:lnTo>
                  <a:pt x="101" y="2"/>
                </a:lnTo>
                <a:lnTo>
                  <a:pt x="114" y="5"/>
                </a:lnTo>
                <a:lnTo>
                  <a:pt x="125" y="10"/>
                </a:lnTo>
                <a:lnTo>
                  <a:pt x="136" y="17"/>
                </a:lnTo>
                <a:lnTo>
                  <a:pt x="146" y="27"/>
                </a:lnTo>
                <a:lnTo>
                  <a:pt x="155" y="37"/>
                </a:lnTo>
                <a:lnTo>
                  <a:pt x="162" y="48"/>
                </a:lnTo>
                <a:lnTo>
                  <a:pt x="167" y="60"/>
                </a:lnTo>
                <a:lnTo>
                  <a:pt x="170" y="73"/>
                </a:lnTo>
                <a:lnTo>
                  <a:pt x="171" y="8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7" name="Freeform 86">
            <a:extLst>
              <a:ext uri="{FF2B5EF4-FFF2-40B4-BE49-F238E27FC236}">
                <a16:creationId xmlns:a16="http://schemas.microsoft.com/office/drawing/2014/main" id="{EE3DF0FB-A104-EE8D-2259-8C7743E24132}"/>
              </a:ext>
            </a:extLst>
          </p:cNvPr>
          <p:cNvSpPr>
            <a:spLocks/>
          </p:cNvSpPr>
          <p:nvPr/>
        </p:nvSpPr>
        <p:spPr bwMode="auto">
          <a:xfrm>
            <a:off x="3860007" y="2613423"/>
            <a:ext cx="102394" cy="102394"/>
          </a:xfrm>
          <a:custGeom>
            <a:avLst/>
            <a:gdLst>
              <a:gd name="T0" fmla="*/ 109000442 w 171"/>
              <a:gd name="T1" fmla="*/ 54819179 h 171"/>
              <a:gd name="T2" fmla="*/ 108363326 w 171"/>
              <a:gd name="T3" fmla="*/ 62467772 h 171"/>
              <a:gd name="T4" fmla="*/ 106450379 w 171"/>
              <a:gd name="T5" fmla="*/ 71392196 h 171"/>
              <a:gd name="T6" fmla="*/ 103263199 w 171"/>
              <a:gd name="T7" fmla="*/ 79041588 h 171"/>
              <a:gd name="T8" fmla="*/ 98801785 w 171"/>
              <a:gd name="T9" fmla="*/ 86053065 h 171"/>
              <a:gd name="T10" fmla="*/ 93064542 w 171"/>
              <a:gd name="T11" fmla="*/ 92427425 h 171"/>
              <a:gd name="T12" fmla="*/ 86690181 w 171"/>
              <a:gd name="T13" fmla="*/ 98163870 h 171"/>
              <a:gd name="T14" fmla="*/ 79678705 w 171"/>
              <a:gd name="T15" fmla="*/ 102626082 h 171"/>
              <a:gd name="T16" fmla="*/ 72667228 w 171"/>
              <a:gd name="T17" fmla="*/ 105813262 h 171"/>
              <a:gd name="T18" fmla="*/ 64380719 w 171"/>
              <a:gd name="T19" fmla="*/ 107725411 h 171"/>
              <a:gd name="T20" fmla="*/ 56093412 w 171"/>
              <a:gd name="T21" fmla="*/ 109000442 h 171"/>
              <a:gd name="T22" fmla="*/ 47806903 w 171"/>
              <a:gd name="T23" fmla="*/ 108363326 h 171"/>
              <a:gd name="T24" fmla="*/ 39520395 w 171"/>
              <a:gd name="T25" fmla="*/ 107088294 h 171"/>
              <a:gd name="T26" fmla="*/ 31871801 w 171"/>
              <a:gd name="T27" fmla="*/ 104538230 h 171"/>
              <a:gd name="T28" fmla="*/ 24222409 w 171"/>
              <a:gd name="T29" fmla="*/ 100076817 h 171"/>
              <a:gd name="T30" fmla="*/ 17848049 w 171"/>
              <a:gd name="T31" fmla="*/ 95614605 h 171"/>
              <a:gd name="T32" fmla="*/ 12110805 w 171"/>
              <a:gd name="T33" fmla="*/ 89240245 h 171"/>
              <a:gd name="T34" fmla="*/ 7649392 w 171"/>
              <a:gd name="T35" fmla="*/ 82865885 h 171"/>
              <a:gd name="T36" fmla="*/ 3824297 w 171"/>
              <a:gd name="T37" fmla="*/ 75216493 h 171"/>
              <a:gd name="T38" fmla="*/ 1275032 w 171"/>
              <a:gd name="T39" fmla="*/ 67567899 h 171"/>
              <a:gd name="T40" fmla="*/ 0 w 171"/>
              <a:gd name="T41" fmla="*/ 58643475 h 171"/>
              <a:gd name="T42" fmla="*/ 0 w 171"/>
              <a:gd name="T43" fmla="*/ 50356967 h 171"/>
              <a:gd name="T44" fmla="*/ 1275032 w 171"/>
              <a:gd name="T45" fmla="*/ 42070458 h 171"/>
              <a:gd name="T46" fmla="*/ 3824297 w 171"/>
              <a:gd name="T47" fmla="*/ 34421066 h 171"/>
              <a:gd name="T48" fmla="*/ 7649392 w 171"/>
              <a:gd name="T49" fmla="*/ 26771674 h 171"/>
              <a:gd name="T50" fmla="*/ 12110805 w 171"/>
              <a:gd name="T51" fmla="*/ 20398112 h 171"/>
              <a:gd name="T52" fmla="*/ 17848049 w 171"/>
              <a:gd name="T53" fmla="*/ 14023752 h 171"/>
              <a:gd name="T54" fmla="*/ 24222409 w 171"/>
              <a:gd name="T55" fmla="*/ 8923625 h 171"/>
              <a:gd name="T56" fmla="*/ 31871801 w 171"/>
              <a:gd name="T57" fmla="*/ 4462212 h 171"/>
              <a:gd name="T58" fmla="*/ 39520395 w 171"/>
              <a:gd name="T59" fmla="*/ 1912148 h 171"/>
              <a:gd name="T60" fmla="*/ 47806903 w 171"/>
              <a:gd name="T61" fmla="*/ 637117 h 171"/>
              <a:gd name="T62" fmla="*/ 56093412 w 171"/>
              <a:gd name="T63" fmla="*/ 0 h 171"/>
              <a:gd name="T64" fmla="*/ 64380719 w 171"/>
              <a:gd name="T65" fmla="*/ 1275032 h 171"/>
              <a:gd name="T66" fmla="*/ 72667228 w 171"/>
              <a:gd name="T67" fmla="*/ 3187180 h 171"/>
              <a:gd name="T68" fmla="*/ 79678705 w 171"/>
              <a:gd name="T69" fmla="*/ 6374360 h 171"/>
              <a:gd name="T70" fmla="*/ 86690181 w 171"/>
              <a:gd name="T71" fmla="*/ 10836572 h 171"/>
              <a:gd name="T72" fmla="*/ 93064542 w 171"/>
              <a:gd name="T73" fmla="*/ 17210932 h 171"/>
              <a:gd name="T74" fmla="*/ 98801785 w 171"/>
              <a:gd name="T75" fmla="*/ 23584494 h 171"/>
              <a:gd name="T76" fmla="*/ 103263199 w 171"/>
              <a:gd name="T77" fmla="*/ 30596769 h 171"/>
              <a:gd name="T78" fmla="*/ 106450379 w 171"/>
              <a:gd name="T79" fmla="*/ 38246161 h 171"/>
              <a:gd name="T80" fmla="*/ 108363326 w 171"/>
              <a:gd name="T81" fmla="*/ 46532670 h 171"/>
              <a:gd name="T82" fmla="*/ 109000442 w 171"/>
              <a:gd name="T83" fmla="*/ 54819179 h 1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1" h="171">
                <a:moveTo>
                  <a:pt x="171" y="86"/>
                </a:moveTo>
                <a:lnTo>
                  <a:pt x="170" y="98"/>
                </a:lnTo>
                <a:lnTo>
                  <a:pt x="167" y="112"/>
                </a:lnTo>
                <a:lnTo>
                  <a:pt x="162" y="124"/>
                </a:lnTo>
                <a:lnTo>
                  <a:pt x="155" y="135"/>
                </a:lnTo>
                <a:lnTo>
                  <a:pt x="146" y="145"/>
                </a:lnTo>
                <a:lnTo>
                  <a:pt x="136" y="154"/>
                </a:lnTo>
                <a:lnTo>
                  <a:pt x="125" y="161"/>
                </a:lnTo>
                <a:lnTo>
                  <a:pt x="114" y="166"/>
                </a:lnTo>
                <a:lnTo>
                  <a:pt x="101" y="169"/>
                </a:lnTo>
                <a:lnTo>
                  <a:pt x="88" y="171"/>
                </a:lnTo>
                <a:lnTo>
                  <a:pt x="75" y="170"/>
                </a:lnTo>
                <a:lnTo>
                  <a:pt x="62" y="168"/>
                </a:lnTo>
                <a:lnTo>
                  <a:pt x="50" y="164"/>
                </a:lnTo>
                <a:lnTo>
                  <a:pt x="38" y="157"/>
                </a:lnTo>
                <a:lnTo>
                  <a:pt x="28" y="150"/>
                </a:lnTo>
                <a:lnTo>
                  <a:pt x="19" y="140"/>
                </a:lnTo>
                <a:lnTo>
                  <a:pt x="12" y="130"/>
                </a:lnTo>
                <a:lnTo>
                  <a:pt x="6" y="118"/>
                </a:lnTo>
                <a:lnTo>
                  <a:pt x="2" y="106"/>
                </a:lnTo>
                <a:lnTo>
                  <a:pt x="0" y="92"/>
                </a:lnTo>
                <a:lnTo>
                  <a:pt x="0" y="79"/>
                </a:lnTo>
                <a:lnTo>
                  <a:pt x="2" y="66"/>
                </a:lnTo>
                <a:lnTo>
                  <a:pt x="6" y="54"/>
                </a:lnTo>
                <a:lnTo>
                  <a:pt x="12" y="42"/>
                </a:lnTo>
                <a:lnTo>
                  <a:pt x="19" y="32"/>
                </a:lnTo>
                <a:lnTo>
                  <a:pt x="28" y="22"/>
                </a:lnTo>
                <a:lnTo>
                  <a:pt x="38" y="14"/>
                </a:lnTo>
                <a:lnTo>
                  <a:pt x="50" y="7"/>
                </a:lnTo>
                <a:lnTo>
                  <a:pt x="62" y="3"/>
                </a:lnTo>
                <a:lnTo>
                  <a:pt x="75" y="1"/>
                </a:lnTo>
                <a:lnTo>
                  <a:pt x="88" y="0"/>
                </a:lnTo>
                <a:lnTo>
                  <a:pt x="101" y="2"/>
                </a:lnTo>
                <a:lnTo>
                  <a:pt x="114" y="5"/>
                </a:lnTo>
                <a:lnTo>
                  <a:pt x="125" y="10"/>
                </a:lnTo>
                <a:lnTo>
                  <a:pt x="136" y="17"/>
                </a:lnTo>
                <a:lnTo>
                  <a:pt x="146" y="27"/>
                </a:lnTo>
                <a:lnTo>
                  <a:pt x="155" y="37"/>
                </a:lnTo>
                <a:lnTo>
                  <a:pt x="162" y="48"/>
                </a:lnTo>
                <a:lnTo>
                  <a:pt x="167" y="60"/>
                </a:lnTo>
                <a:lnTo>
                  <a:pt x="170" y="73"/>
                </a:lnTo>
                <a:lnTo>
                  <a:pt x="171" y="86"/>
                </a:lnTo>
              </a:path>
            </a:pathLst>
          </a:custGeom>
          <a:solidFill>
            <a:schemeClr val="accent4"/>
          </a:solidFill>
          <a:ln w="22225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2028" name="Freeform 87">
            <a:extLst>
              <a:ext uri="{FF2B5EF4-FFF2-40B4-BE49-F238E27FC236}">
                <a16:creationId xmlns:a16="http://schemas.microsoft.com/office/drawing/2014/main" id="{DBCFD446-EFE0-2A0D-E3EC-C85FDF79FECD}"/>
              </a:ext>
            </a:extLst>
          </p:cNvPr>
          <p:cNvSpPr>
            <a:spLocks/>
          </p:cNvSpPr>
          <p:nvPr/>
        </p:nvSpPr>
        <p:spPr bwMode="auto">
          <a:xfrm>
            <a:off x="4730353" y="2842022"/>
            <a:ext cx="100013" cy="79772"/>
          </a:xfrm>
          <a:custGeom>
            <a:avLst/>
            <a:gdLst>
              <a:gd name="T0" fmla="*/ 0 w 168"/>
              <a:gd name="T1" fmla="*/ 39726601 h 135"/>
              <a:gd name="T2" fmla="*/ 52293044 w 168"/>
              <a:gd name="T3" fmla="*/ 52762643 h 135"/>
              <a:gd name="T4" fmla="*/ 96396175 w 168"/>
              <a:gd name="T5" fmla="*/ 83799074 h 135"/>
              <a:gd name="T6" fmla="*/ 100176013 w 168"/>
              <a:gd name="T7" fmla="*/ 76350583 h 135"/>
              <a:gd name="T8" fmla="*/ 103326406 w 168"/>
              <a:gd name="T9" fmla="*/ 68901304 h 135"/>
              <a:gd name="T10" fmla="*/ 105216325 w 168"/>
              <a:gd name="T11" fmla="*/ 61452812 h 135"/>
              <a:gd name="T12" fmla="*/ 105846563 w 168"/>
              <a:gd name="T13" fmla="*/ 53383482 h 135"/>
              <a:gd name="T14" fmla="*/ 105216325 w 168"/>
              <a:gd name="T15" fmla="*/ 45313363 h 135"/>
              <a:gd name="T16" fmla="*/ 103956644 w 168"/>
              <a:gd name="T17" fmla="*/ 37864872 h 135"/>
              <a:gd name="T18" fmla="*/ 100806250 w 168"/>
              <a:gd name="T19" fmla="*/ 30415593 h 135"/>
              <a:gd name="T20" fmla="*/ 97026413 w 168"/>
              <a:gd name="T21" fmla="*/ 22967101 h 135"/>
              <a:gd name="T22" fmla="*/ 91986100 w 168"/>
              <a:gd name="T23" fmla="*/ 16759500 h 135"/>
              <a:gd name="T24" fmla="*/ 85685313 w 168"/>
              <a:gd name="T25" fmla="*/ 11173525 h 135"/>
              <a:gd name="T26" fmla="*/ 78755081 w 168"/>
              <a:gd name="T27" fmla="*/ 6828440 h 135"/>
              <a:gd name="T28" fmla="*/ 71824850 w 168"/>
              <a:gd name="T29" fmla="*/ 3103407 h 135"/>
              <a:gd name="T30" fmla="*/ 63003906 w 168"/>
              <a:gd name="T31" fmla="*/ 1241678 h 135"/>
              <a:gd name="T32" fmla="*/ 55443438 w 168"/>
              <a:gd name="T33" fmla="*/ 0 h 135"/>
              <a:gd name="T34" fmla="*/ 47252731 w 168"/>
              <a:gd name="T35" fmla="*/ 0 h 135"/>
              <a:gd name="T36" fmla="*/ 39062819 w 168"/>
              <a:gd name="T37" fmla="*/ 1241678 h 135"/>
              <a:gd name="T38" fmla="*/ 31502350 w 168"/>
              <a:gd name="T39" fmla="*/ 3724246 h 135"/>
              <a:gd name="T40" fmla="*/ 24571325 w 168"/>
              <a:gd name="T41" fmla="*/ 7448491 h 135"/>
              <a:gd name="T42" fmla="*/ 17641094 w 168"/>
              <a:gd name="T43" fmla="*/ 12414415 h 135"/>
              <a:gd name="T44" fmla="*/ 11341100 w 168"/>
              <a:gd name="T45" fmla="*/ 18001178 h 135"/>
              <a:gd name="T46" fmla="*/ 6300788 w 168"/>
              <a:gd name="T47" fmla="*/ 24208779 h 135"/>
              <a:gd name="T48" fmla="*/ 2520156 w 168"/>
              <a:gd name="T49" fmla="*/ 32278109 h 135"/>
              <a:gd name="T50" fmla="*/ 0 w 168"/>
              <a:gd name="T51" fmla="*/ 39726601 h 13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8" h="135">
                <a:moveTo>
                  <a:pt x="0" y="64"/>
                </a:moveTo>
                <a:lnTo>
                  <a:pt x="83" y="85"/>
                </a:lnTo>
                <a:lnTo>
                  <a:pt x="153" y="135"/>
                </a:lnTo>
                <a:lnTo>
                  <a:pt x="159" y="123"/>
                </a:lnTo>
                <a:lnTo>
                  <a:pt x="164" y="111"/>
                </a:lnTo>
                <a:lnTo>
                  <a:pt x="167" y="99"/>
                </a:lnTo>
                <a:lnTo>
                  <a:pt x="168" y="86"/>
                </a:lnTo>
                <a:lnTo>
                  <a:pt x="167" y="73"/>
                </a:lnTo>
                <a:lnTo>
                  <a:pt x="165" y="61"/>
                </a:lnTo>
                <a:lnTo>
                  <a:pt x="160" y="49"/>
                </a:lnTo>
                <a:lnTo>
                  <a:pt x="154" y="37"/>
                </a:lnTo>
                <a:lnTo>
                  <a:pt x="146" y="27"/>
                </a:lnTo>
                <a:lnTo>
                  <a:pt x="136" y="18"/>
                </a:lnTo>
                <a:lnTo>
                  <a:pt x="125" y="11"/>
                </a:lnTo>
                <a:lnTo>
                  <a:pt x="114" y="5"/>
                </a:lnTo>
                <a:lnTo>
                  <a:pt x="100" y="2"/>
                </a:lnTo>
                <a:lnTo>
                  <a:pt x="88" y="0"/>
                </a:lnTo>
                <a:lnTo>
                  <a:pt x="75" y="0"/>
                </a:lnTo>
                <a:lnTo>
                  <a:pt x="62" y="2"/>
                </a:lnTo>
                <a:lnTo>
                  <a:pt x="50" y="6"/>
                </a:lnTo>
                <a:lnTo>
                  <a:pt x="39" y="12"/>
                </a:lnTo>
                <a:lnTo>
                  <a:pt x="28" y="20"/>
                </a:lnTo>
                <a:lnTo>
                  <a:pt x="18" y="29"/>
                </a:lnTo>
                <a:lnTo>
                  <a:pt x="10" y="39"/>
                </a:lnTo>
                <a:lnTo>
                  <a:pt x="4" y="52"/>
                </a:lnTo>
                <a:lnTo>
                  <a:pt x="0" y="6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29" name="Freeform 88">
            <a:extLst>
              <a:ext uri="{FF2B5EF4-FFF2-40B4-BE49-F238E27FC236}">
                <a16:creationId xmlns:a16="http://schemas.microsoft.com/office/drawing/2014/main" id="{82E4180A-180D-00C5-1F1D-12429CD122D6}"/>
              </a:ext>
            </a:extLst>
          </p:cNvPr>
          <p:cNvSpPr>
            <a:spLocks/>
          </p:cNvSpPr>
          <p:nvPr/>
        </p:nvSpPr>
        <p:spPr bwMode="auto">
          <a:xfrm>
            <a:off x="4729163" y="2880123"/>
            <a:ext cx="92869" cy="64294"/>
          </a:xfrm>
          <a:custGeom>
            <a:avLst/>
            <a:gdLst>
              <a:gd name="T0" fmla="*/ 98286094 w 156"/>
              <a:gd name="T1" fmla="*/ 45572852 h 107"/>
              <a:gd name="T2" fmla="*/ 92615544 w 156"/>
              <a:gd name="T3" fmla="*/ 51991812 h 107"/>
              <a:gd name="T4" fmla="*/ 86315550 w 156"/>
              <a:gd name="T5" fmla="*/ 57768235 h 107"/>
              <a:gd name="T6" fmla="*/ 79385319 w 156"/>
              <a:gd name="T7" fmla="*/ 62261186 h 107"/>
              <a:gd name="T8" fmla="*/ 71824850 w 156"/>
              <a:gd name="T9" fmla="*/ 65470666 h 107"/>
              <a:gd name="T10" fmla="*/ 63634144 w 156"/>
              <a:gd name="T11" fmla="*/ 67396675 h 107"/>
              <a:gd name="T12" fmla="*/ 55443438 w 156"/>
              <a:gd name="T13" fmla="*/ 68680146 h 107"/>
              <a:gd name="T14" fmla="*/ 47252731 w 156"/>
              <a:gd name="T15" fmla="*/ 68038410 h 107"/>
              <a:gd name="T16" fmla="*/ 39062819 w 156"/>
              <a:gd name="T17" fmla="*/ 66112402 h 107"/>
              <a:gd name="T18" fmla="*/ 31502350 w 156"/>
              <a:gd name="T19" fmla="*/ 63545459 h 107"/>
              <a:gd name="T20" fmla="*/ 24571325 w 156"/>
              <a:gd name="T21" fmla="*/ 59051706 h 107"/>
              <a:gd name="T22" fmla="*/ 17010856 w 156"/>
              <a:gd name="T23" fmla="*/ 53917019 h 107"/>
              <a:gd name="T24" fmla="*/ 11970544 w 156"/>
              <a:gd name="T25" fmla="*/ 48140596 h 107"/>
              <a:gd name="T26" fmla="*/ 6930231 w 156"/>
              <a:gd name="T27" fmla="*/ 41079901 h 107"/>
              <a:gd name="T28" fmla="*/ 3780631 w 156"/>
              <a:gd name="T29" fmla="*/ 32735734 h 107"/>
              <a:gd name="T30" fmla="*/ 1260475 w 156"/>
              <a:gd name="T31" fmla="*/ 25033302 h 107"/>
              <a:gd name="T32" fmla="*/ 0 w 156"/>
              <a:gd name="T33" fmla="*/ 16688334 h 107"/>
              <a:gd name="T34" fmla="*/ 630238 w 156"/>
              <a:gd name="T35" fmla="*/ 8344167 h 107"/>
              <a:gd name="T36" fmla="*/ 1889919 w 156"/>
              <a:gd name="T37" fmla="*/ 0 h 107"/>
              <a:gd name="T38" fmla="*/ 54183756 w 156"/>
              <a:gd name="T39" fmla="*/ 13479655 h 107"/>
              <a:gd name="T40" fmla="*/ 98286094 w 156"/>
              <a:gd name="T41" fmla="*/ 45572852 h 10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6" h="107">
                <a:moveTo>
                  <a:pt x="156" y="71"/>
                </a:moveTo>
                <a:lnTo>
                  <a:pt x="147" y="81"/>
                </a:lnTo>
                <a:lnTo>
                  <a:pt x="137" y="90"/>
                </a:lnTo>
                <a:lnTo>
                  <a:pt x="126" y="97"/>
                </a:lnTo>
                <a:lnTo>
                  <a:pt x="114" y="102"/>
                </a:lnTo>
                <a:lnTo>
                  <a:pt x="101" y="105"/>
                </a:lnTo>
                <a:lnTo>
                  <a:pt x="88" y="107"/>
                </a:lnTo>
                <a:lnTo>
                  <a:pt x="75" y="106"/>
                </a:lnTo>
                <a:lnTo>
                  <a:pt x="62" y="103"/>
                </a:lnTo>
                <a:lnTo>
                  <a:pt x="50" y="99"/>
                </a:lnTo>
                <a:lnTo>
                  <a:pt x="39" y="92"/>
                </a:lnTo>
                <a:lnTo>
                  <a:pt x="27" y="84"/>
                </a:lnTo>
                <a:lnTo>
                  <a:pt x="19" y="75"/>
                </a:lnTo>
                <a:lnTo>
                  <a:pt x="11" y="64"/>
                </a:lnTo>
                <a:lnTo>
                  <a:pt x="6" y="51"/>
                </a:lnTo>
                <a:lnTo>
                  <a:pt x="2" y="39"/>
                </a:lnTo>
                <a:lnTo>
                  <a:pt x="0" y="26"/>
                </a:lnTo>
                <a:lnTo>
                  <a:pt x="1" y="13"/>
                </a:lnTo>
                <a:lnTo>
                  <a:pt x="3" y="0"/>
                </a:lnTo>
                <a:lnTo>
                  <a:pt x="86" y="21"/>
                </a:lnTo>
                <a:lnTo>
                  <a:pt x="156" y="7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0" name="Freeform 89">
            <a:extLst>
              <a:ext uri="{FF2B5EF4-FFF2-40B4-BE49-F238E27FC236}">
                <a16:creationId xmlns:a16="http://schemas.microsoft.com/office/drawing/2014/main" id="{75785826-5AD9-E93A-8A23-D69AA3910B98}"/>
              </a:ext>
            </a:extLst>
          </p:cNvPr>
          <p:cNvSpPr>
            <a:spLocks/>
          </p:cNvSpPr>
          <p:nvPr/>
        </p:nvSpPr>
        <p:spPr bwMode="auto">
          <a:xfrm>
            <a:off x="4730353" y="2842022"/>
            <a:ext cx="100013" cy="79772"/>
          </a:xfrm>
          <a:custGeom>
            <a:avLst/>
            <a:gdLst>
              <a:gd name="T0" fmla="*/ 0 w 168"/>
              <a:gd name="T1" fmla="*/ 39726601 h 135"/>
              <a:gd name="T2" fmla="*/ 52293044 w 168"/>
              <a:gd name="T3" fmla="*/ 52762643 h 135"/>
              <a:gd name="T4" fmla="*/ 96396175 w 168"/>
              <a:gd name="T5" fmla="*/ 83799074 h 135"/>
              <a:gd name="T6" fmla="*/ 100176013 w 168"/>
              <a:gd name="T7" fmla="*/ 76350583 h 135"/>
              <a:gd name="T8" fmla="*/ 103326406 w 168"/>
              <a:gd name="T9" fmla="*/ 68901304 h 135"/>
              <a:gd name="T10" fmla="*/ 105216325 w 168"/>
              <a:gd name="T11" fmla="*/ 61452812 h 135"/>
              <a:gd name="T12" fmla="*/ 105846563 w 168"/>
              <a:gd name="T13" fmla="*/ 53383482 h 135"/>
              <a:gd name="T14" fmla="*/ 105216325 w 168"/>
              <a:gd name="T15" fmla="*/ 45313363 h 135"/>
              <a:gd name="T16" fmla="*/ 103956644 w 168"/>
              <a:gd name="T17" fmla="*/ 37864872 h 135"/>
              <a:gd name="T18" fmla="*/ 100806250 w 168"/>
              <a:gd name="T19" fmla="*/ 30415593 h 135"/>
              <a:gd name="T20" fmla="*/ 97026413 w 168"/>
              <a:gd name="T21" fmla="*/ 22967101 h 135"/>
              <a:gd name="T22" fmla="*/ 91986100 w 168"/>
              <a:gd name="T23" fmla="*/ 16759500 h 135"/>
              <a:gd name="T24" fmla="*/ 85685313 w 168"/>
              <a:gd name="T25" fmla="*/ 11173525 h 135"/>
              <a:gd name="T26" fmla="*/ 78755081 w 168"/>
              <a:gd name="T27" fmla="*/ 6828440 h 135"/>
              <a:gd name="T28" fmla="*/ 71824850 w 168"/>
              <a:gd name="T29" fmla="*/ 3103407 h 135"/>
              <a:gd name="T30" fmla="*/ 63003906 w 168"/>
              <a:gd name="T31" fmla="*/ 1241678 h 135"/>
              <a:gd name="T32" fmla="*/ 55443438 w 168"/>
              <a:gd name="T33" fmla="*/ 0 h 135"/>
              <a:gd name="T34" fmla="*/ 47252731 w 168"/>
              <a:gd name="T35" fmla="*/ 0 h 135"/>
              <a:gd name="T36" fmla="*/ 39062819 w 168"/>
              <a:gd name="T37" fmla="*/ 1241678 h 135"/>
              <a:gd name="T38" fmla="*/ 31502350 w 168"/>
              <a:gd name="T39" fmla="*/ 3724246 h 135"/>
              <a:gd name="T40" fmla="*/ 24571325 w 168"/>
              <a:gd name="T41" fmla="*/ 7448491 h 135"/>
              <a:gd name="T42" fmla="*/ 17641094 w 168"/>
              <a:gd name="T43" fmla="*/ 12414415 h 135"/>
              <a:gd name="T44" fmla="*/ 11341100 w 168"/>
              <a:gd name="T45" fmla="*/ 18001178 h 135"/>
              <a:gd name="T46" fmla="*/ 6300788 w 168"/>
              <a:gd name="T47" fmla="*/ 24208779 h 135"/>
              <a:gd name="T48" fmla="*/ 2520156 w 168"/>
              <a:gd name="T49" fmla="*/ 32278109 h 135"/>
              <a:gd name="T50" fmla="*/ 0 w 168"/>
              <a:gd name="T51" fmla="*/ 39726601 h 13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8" h="135">
                <a:moveTo>
                  <a:pt x="0" y="64"/>
                </a:moveTo>
                <a:lnTo>
                  <a:pt x="83" y="85"/>
                </a:lnTo>
                <a:lnTo>
                  <a:pt x="153" y="135"/>
                </a:lnTo>
                <a:lnTo>
                  <a:pt x="159" y="123"/>
                </a:lnTo>
                <a:lnTo>
                  <a:pt x="164" y="111"/>
                </a:lnTo>
                <a:lnTo>
                  <a:pt x="167" y="99"/>
                </a:lnTo>
                <a:lnTo>
                  <a:pt x="168" y="86"/>
                </a:lnTo>
                <a:lnTo>
                  <a:pt x="167" y="73"/>
                </a:lnTo>
                <a:lnTo>
                  <a:pt x="165" y="61"/>
                </a:lnTo>
                <a:lnTo>
                  <a:pt x="160" y="49"/>
                </a:lnTo>
                <a:lnTo>
                  <a:pt x="154" y="37"/>
                </a:lnTo>
                <a:lnTo>
                  <a:pt x="146" y="27"/>
                </a:lnTo>
                <a:lnTo>
                  <a:pt x="136" y="18"/>
                </a:lnTo>
                <a:lnTo>
                  <a:pt x="125" y="11"/>
                </a:lnTo>
                <a:lnTo>
                  <a:pt x="114" y="5"/>
                </a:lnTo>
                <a:lnTo>
                  <a:pt x="100" y="2"/>
                </a:lnTo>
                <a:lnTo>
                  <a:pt x="88" y="0"/>
                </a:lnTo>
                <a:lnTo>
                  <a:pt x="75" y="0"/>
                </a:lnTo>
                <a:lnTo>
                  <a:pt x="62" y="2"/>
                </a:lnTo>
                <a:lnTo>
                  <a:pt x="50" y="6"/>
                </a:lnTo>
                <a:lnTo>
                  <a:pt x="39" y="12"/>
                </a:lnTo>
                <a:lnTo>
                  <a:pt x="28" y="20"/>
                </a:lnTo>
                <a:lnTo>
                  <a:pt x="18" y="29"/>
                </a:lnTo>
                <a:lnTo>
                  <a:pt x="10" y="39"/>
                </a:lnTo>
                <a:lnTo>
                  <a:pt x="4" y="52"/>
                </a:lnTo>
                <a:lnTo>
                  <a:pt x="0" y="6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1" name="Freeform 90">
            <a:extLst>
              <a:ext uri="{FF2B5EF4-FFF2-40B4-BE49-F238E27FC236}">
                <a16:creationId xmlns:a16="http://schemas.microsoft.com/office/drawing/2014/main" id="{28815E2B-B98B-A0FD-A587-59007965FA71}"/>
              </a:ext>
            </a:extLst>
          </p:cNvPr>
          <p:cNvSpPr>
            <a:spLocks/>
          </p:cNvSpPr>
          <p:nvPr/>
        </p:nvSpPr>
        <p:spPr bwMode="auto">
          <a:xfrm>
            <a:off x="4729163" y="2880123"/>
            <a:ext cx="92869" cy="64294"/>
          </a:xfrm>
          <a:custGeom>
            <a:avLst/>
            <a:gdLst>
              <a:gd name="T0" fmla="*/ 98286094 w 156"/>
              <a:gd name="T1" fmla="*/ 45572852 h 107"/>
              <a:gd name="T2" fmla="*/ 92615544 w 156"/>
              <a:gd name="T3" fmla="*/ 51991812 h 107"/>
              <a:gd name="T4" fmla="*/ 86315550 w 156"/>
              <a:gd name="T5" fmla="*/ 57768235 h 107"/>
              <a:gd name="T6" fmla="*/ 79385319 w 156"/>
              <a:gd name="T7" fmla="*/ 62261186 h 107"/>
              <a:gd name="T8" fmla="*/ 71824850 w 156"/>
              <a:gd name="T9" fmla="*/ 65470666 h 107"/>
              <a:gd name="T10" fmla="*/ 63634144 w 156"/>
              <a:gd name="T11" fmla="*/ 67396675 h 107"/>
              <a:gd name="T12" fmla="*/ 55443438 w 156"/>
              <a:gd name="T13" fmla="*/ 68680146 h 107"/>
              <a:gd name="T14" fmla="*/ 47252731 w 156"/>
              <a:gd name="T15" fmla="*/ 68038410 h 107"/>
              <a:gd name="T16" fmla="*/ 39062819 w 156"/>
              <a:gd name="T17" fmla="*/ 66112402 h 107"/>
              <a:gd name="T18" fmla="*/ 31502350 w 156"/>
              <a:gd name="T19" fmla="*/ 63545459 h 107"/>
              <a:gd name="T20" fmla="*/ 24571325 w 156"/>
              <a:gd name="T21" fmla="*/ 59051706 h 107"/>
              <a:gd name="T22" fmla="*/ 17010856 w 156"/>
              <a:gd name="T23" fmla="*/ 53917019 h 107"/>
              <a:gd name="T24" fmla="*/ 11970544 w 156"/>
              <a:gd name="T25" fmla="*/ 48140596 h 107"/>
              <a:gd name="T26" fmla="*/ 6930231 w 156"/>
              <a:gd name="T27" fmla="*/ 41079901 h 107"/>
              <a:gd name="T28" fmla="*/ 3780631 w 156"/>
              <a:gd name="T29" fmla="*/ 32735734 h 107"/>
              <a:gd name="T30" fmla="*/ 1260475 w 156"/>
              <a:gd name="T31" fmla="*/ 25033302 h 107"/>
              <a:gd name="T32" fmla="*/ 0 w 156"/>
              <a:gd name="T33" fmla="*/ 16688334 h 107"/>
              <a:gd name="T34" fmla="*/ 630238 w 156"/>
              <a:gd name="T35" fmla="*/ 8344167 h 107"/>
              <a:gd name="T36" fmla="*/ 1889919 w 156"/>
              <a:gd name="T37" fmla="*/ 0 h 107"/>
              <a:gd name="T38" fmla="*/ 54183756 w 156"/>
              <a:gd name="T39" fmla="*/ 13479655 h 107"/>
              <a:gd name="T40" fmla="*/ 98286094 w 156"/>
              <a:gd name="T41" fmla="*/ 45572852 h 10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6" h="107">
                <a:moveTo>
                  <a:pt x="156" y="71"/>
                </a:moveTo>
                <a:lnTo>
                  <a:pt x="147" y="81"/>
                </a:lnTo>
                <a:lnTo>
                  <a:pt x="137" y="90"/>
                </a:lnTo>
                <a:lnTo>
                  <a:pt x="126" y="97"/>
                </a:lnTo>
                <a:lnTo>
                  <a:pt x="114" y="102"/>
                </a:lnTo>
                <a:lnTo>
                  <a:pt x="101" y="105"/>
                </a:lnTo>
                <a:lnTo>
                  <a:pt x="88" y="107"/>
                </a:lnTo>
                <a:lnTo>
                  <a:pt x="75" y="106"/>
                </a:lnTo>
                <a:lnTo>
                  <a:pt x="62" y="103"/>
                </a:lnTo>
                <a:lnTo>
                  <a:pt x="50" y="99"/>
                </a:lnTo>
                <a:lnTo>
                  <a:pt x="39" y="92"/>
                </a:lnTo>
                <a:lnTo>
                  <a:pt x="27" y="84"/>
                </a:lnTo>
                <a:lnTo>
                  <a:pt x="19" y="75"/>
                </a:lnTo>
                <a:lnTo>
                  <a:pt x="11" y="64"/>
                </a:lnTo>
                <a:lnTo>
                  <a:pt x="6" y="51"/>
                </a:lnTo>
                <a:lnTo>
                  <a:pt x="2" y="39"/>
                </a:lnTo>
                <a:lnTo>
                  <a:pt x="0" y="26"/>
                </a:lnTo>
                <a:lnTo>
                  <a:pt x="1" y="13"/>
                </a:lnTo>
                <a:lnTo>
                  <a:pt x="3" y="0"/>
                </a:lnTo>
                <a:lnTo>
                  <a:pt x="86" y="21"/>
                </a:lnTo>
                <a:lnTo>
                  <a:pt x="156" y="7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2" name="Freeform 91">
            <a:extLst>
              <a:ext uri="{FF2B5EF4-FFF2-40B4-BE49-F238E27FC236}">
                <a16:creationId xmlns:a16="http://schemas.microsoft.com/office/drawing/2014/main" id="{73897D5A-CFA3-034E-02DA-FFAFC556A586}"/>
              </a:ext>
            </a:extLst>
          </p:cNvPr>
          <p:cNvSpPr>
            <a:spLocks/>
          </p:cNvSpPr>
          <p:nvPr/>
        </p:nvSpPr>
        <p:spPr bwMode="auto">
          <a:xfrm>
            <a:off x="4729162" y="2842023"/>
            <a:ext cx="101204" cy="102394"/>
          </a:xfrm>
          <a:custGeom>
            <a:avLst/>
            <a:gdLst>
              <a:gd name="T0" fmla="*/ 107107434 w 170"/>
              <a:gd name="T1" fmla="*/ 54181264 h 171"/>
              <a:gd name="T2" fmla="*/ 106477195 w 170"/>
              <a:gd name="T3" fmla="*/ 62467772 h 171"/>
              <a:gd name="T4" fmla="*/ 104587269 w 170"/>
              <a:gd name="T5" fmla="*/ 70754281 h 171"/>
              <a:gd name="T6" fmla="*/ 102067103 w 170"/>
              <a:gd name="T7" fmla="*/ 78403673 h 171"/>
              <a:gd name="T8" fmla="*/ 97657012 w 170"/>
              <a:gd name="T9" fmla="*/ 86053065 h 171"/>
              <a:gd name="T10" fmla="*/ 92616681 w 170"/>
              <a:gd name="T11" fmla="*/ 92427425 h 171"/>
              <a:gd name="T12" fmla="*/ 86315870 w 170"/>
              <a:gd name="T13" fmla="*/ 97526754 h 171"/>
              <a:gd name="T14" fmla="*/ 79385613 w 170"/>
              <a:gd name="T15" fmla="*/ 101988965 h 171"/>
              <a:gd name="T16" fmla="*/ 71825116 w 170"/>
              <a:gd name="T17" fmla="*/ 105813262 h 171"/>
              <a:gd name="T18" fmla="*/ 63634380 w 170"/>
              <a:gd name="T19" fmla="*/ 107725411 h 171"/>
              <a:gd name="T20" fmla="*/ 55443643 w 170"/>
              <a:gd name="T21" fmla="*/ 109000442 h 171"/>
              <a:gd name="T22" fmla="*/ 47252906 w 170"/>
              <a:gd name="T23" fmla="*/ 108363326 h 171"/>
              <a:gd name="T24" fmla="*/ 39062963 w 170"/>
              <a:gd name="T25" fmla="*/ 107088294 h 171"/>
              <a:gd name="T26" fmla="*/ 31502467 w 170"/>
              <a:gd name="T27" fmla="*/ 103901114 h 171"/>
              <a:gd name="T28" fmla="*/ 24571416 w 170"/>
              <a:gd name="T29" fmla="*/ 100076817 h 171"/>
              <a:gd name="T30" fmla="*/ 18271399 w 170"/>
              <a:gd name="T31" fmla="*/ 94976690 h 171"/>
              <a:gd name="T32" fmla="*/ 11970588 w 170"/>
              <a:gd name="T33" fmla="*/ 89240245 h 171"/>
              <a:gd name="T34" fmla="*/ 6930257 w 170"/>
              <a:gd name="T35" fmla="*/ 82228768 h 171"/>
              <a:gd name="T36" fmla="*/ 3780645 w 170"/>
              <a:gd name="T37" fmla="*/ 74579376 h 171"/>
              <a:gd name="T38" fmla="*/ 1260480 w 170"/>
              <a:gd name="T39" fmla="*/ 66929984 h 171"/>
              <a:gd name="T40" fmla="*/ 0 w 170"/>
              <a:gd name="T41" fmla="*/ 58643475 h 171"/>
              <a:gd name="T42" fmla="*/ 0 w 170"/>
              <a:gd name="T43" fmla="*/ 50356967 h 171"/>
              <a:gd name="T44" fmla="*/ 1260480 w 170"/>
              <a:gd name="T45" fmla="*/ 42070458 h 171"/>
              <a:gd name="T46" fmla="*/ 3780645 w 170"/>
              <a:gd name="T47" fmla="*/ 34421066 h 171"/>
              <a:gd name="T48" fmla="*/ 6930257 w 170"/>
              <a:gd name="T49" fmla="*/ 26134558 h 171"/>
              <a:gd name="T50" fmla="*/ 11970588 w 170"/>
              <a:gd name="T51" fmla="*/ 19760197 h 171"/>
              <a:gd name="T52" fmla="*/ 18271399 w 170"/>
              <a:gd name="T53" fmla="*/ 13385837 h 171"/>
              <a:gd name="T54" fmla="*/ 24571416 w 170"/>
              <a:gd name="T55" fmla="*/ 8286509 h 171"/>
              <a:gd name="T56" fmla="*/ 31502467 w 170"/>
              <a:gd name="T57" fmla="*/ 4462212 h 171"/>
              <a:gd name="T58" fmla="*/ 39062963 w 170"/>
              <a:gd name="T59" fmla="*/ 1912148 h 171"/>
              <a:gd name="T60" fmla="*/ 47252906 w 170"/>
              <a:gd name="T61" fmla="*/ 0 h 171"/>
              <a:gd name="T62" fmla="*/ 55443643 w 170"/>
              <a:gd name="T63" fmla="*/ 0 h 171"/>
              <a:gd name="T64" fmla="*/ 63634380 w 170"/>
              <a:gd name="T65" fmla="*/ 637117 h 171"/>
              <a:gd name="T66" fmla="*/ 71825116 w 170"/>
              <a:gd name="T67" fmla="*/ 3187180 h 171"/>
              <a:gd name="T68" fmla="*/ 79385613 w 170"/>
              <a:gd name="T69" fmla="*/ 6374360 h 171"/>
              <a:gd name="T70" fmla="*/ 86315870 w 170"/>
              <a:gd name="T71" fmla="*/ 10836572 h 171"/>
              <a:gd name="T72" fmla="*/ 92616681 w 170"/>
              <a:gd name="T73" fmla="*/ 16573017 h 171"/>
              <a:gd name="T74" fmla="*/ 97657012 w 170"/>
              <a:gd name="T75" fmla="*/ 22947377 h 171"/>
              <a:gd name="T76" fmla="*/ 102067103 w 170"/>
              <a:gd name="T77" fmla="*/ 30596769 h 171"/>
              <a:gd name="T78" fmla="*/ 104587269 w 170"/>
              <a:gd name="T79" fmla="*/ 38246161 h 171"/>
              <a:gd name="T80" fmla="*/ 106477195 w 170"/>
              <a:gd name="T81" fmla="*/ 45894755 h 171"/>
              <a:gd name="T82" fmla="*/ 107107434 w 170"/>
              <a:gd name="T83" fmla="*/ 54181264 h 1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0" h="171">
                <a:moveTo>
                  <a:pt x="170" y="85"/>
                </a:moveTo>
                <a:lnTo>
                  <a:pt x="169" y="98"/>
                </a:lnTo>
                <a:lnTo>
                  <a:pt x="166" y="111"/>
                </a:lnTo>
                <a:lnTo>
                  <a:pt x="162" y="123"/>
                </a:lnTo>
                <a:lnTo>
                  <a:pt x="155" y="135"/>
                </a:lnTo>
                <a:lnTo>
                  <a:pt x="147" y="145"/>
                </a:lnTo>
                <a:lnTo>
                  <a:pt x="137" y="153"/>
                </a:lnTo>
                <a:lnTo>
                  <a:pt x="126" y="160"/>
                </a:lnTo>
                <a:lnTo>
                  <a:pt x="114" y="166"/>
                </a:lnTo>
                <a:lnTo>
                  <a:pt x="101" y="169"/>
                </a:lnTo>
                <a:lnTo>
                  <a:pt x="88" y="171"/>
                </a:lnTo>
                <a:lnTo>
                  <a:pt x="75" y="170"/>
                </a:lnTo>
                <a:lnTo>
                  <a:pt x="62" y="168"/>
                </a:lnTo>
                <a:lnTo>
                  <a:pt x="50" y="163"/>
                </a:lnTo>
                <a:lnTo>
                  <a:pt x="39" y="157"/>
                </a:lnTo>
                <a:lnTo>
                  <a:pt x="29" y="149"/>
                </a:lnTo>
                <a:lnTo>
                  <a:pt x="19" y="140"/>
                </a:lnTo>
                <a:lnTo>
                  <a:pt x="11" y="129"/>
                </a:lnTo>
                <a:lnTo>
                  <a:pt x="6" y="117"/>
                </a:lnTo>
                <a:lnTo>
                  <a:pt x="2" y="105"/>
                </a:lnTo>
                <a:lnTo>
                  <a:pt x="0" y="92"/>
                </a:lnTo>
                <a:lnTo>
                  <a:pt x="0" y="79"/>
                </a:lnTo>
                <a:lnTo>
                  <a:pt x="2" y="66"/>
                </a:lnTo>
                <a:lnTo>
                  <a:pt x="6" y="54"/>
                </a:lnTo>
                <a:lnTo>
                  <a:pt x="11" y="41"/>
                </a:lnTo>
                <a:lnTo>
                  <a:pt x="19" y="31"/>
                </a:lnTo>
                <a:lnTo>
                  <a:pt x="29" y="21"/>
                </a:lnTo>
                <a:lnTo>
                  <a:pt x="39" y="13"/>
                </a:lnTo>
                <a:lnTo>
                  <a:pt x="50" y="7"/>
                </a:lnTo>
                <a:lnTo>
                  <a:pt x="62" y="3"/>
                </a:lnTo>
                <a:lnTo>
                  <a:pt x="75" y="0"/>
                </a:lnTo>
                <a:lnTo>
                  <a:pt x="88" y="0"/>
                </a:lnTo>
                <a:lnTo>
                  <a:pt x="101" y="1"/>
                </a:lnTo>
                <a:lnTo>
                  <a:pt x="114" y="5"/>
                </a:lnTo>
                <a:lnTo>
                  <a:pt x="126" y="10"/>
                </a:lnTo>
                <a:lnTo>
                  <a:pt x="137" y="17"/>
                </a:lnTo>
                <a:lnTo>
                  <a:pt x="147" y="26"/>
                </a:lnTo>
                <a:lnTo>
                  <a:pt x="155" y="36"/>
                </a:lnTo>
                <a:lnTo>
                  <a:pt x="162" y="48"/>
                </a:lnTo>
                <a:lnTo>
                  <a:pt x="166" y="60"/>
                </a:lnTo>
                <a:lnTo>
                  <a:pt x="169" y="72"/>
                </a:lnTo>
                <a:lnTo>
                  <a:pt x="170" y="85"/>
                </a:lnTo>
              </a:path>
            </a:pathLst>
          </a:custGeom>
          <a:solidFill>
            <a:schemeClr val="accent4"/>
          </a:solidFill>
          <a:ln w="22225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2033" name="Freeform 92">
            <a:extLst>
              <a:ext uri="{FF2B5EF4-FFF2-40B4-BE49-F238E27FC236}">
                <a16:creationId xmlns:a16="http://schemas.microsoft.com/office/drawing/2014/main" id="{A90A7190-58D1-80DB-EE92-D3EFC3614083}"/>
              </a:ext>
            </a:extLst>
          </p:cNvPr>
          <p:cNvSpPr>
            <a:spLocks/>
          </p:cNvSpPr>
          <p:nvPr/>
        </p:nvSpPr>
        <p:spPr bwMode="auto">
          <a:xfrm>
            <a:off x="5605462" y="3467100"/>
            <a:ext cx="101204" cy="102394"/>
          </a:xfrm>
          <a:custGeom>
            <a:avLst/>
            <a:gdLst>
              <a:gd name="T0" fmla="*/ 107107434 w 170"/>
              <a:gd name="T1" fmla="*/ 54819179 h 171"/>
              <a:gd name="T2" fmla="*/ 106477195 w 170"/>
              <a:gd name="T3" fmla="*/ 63105687 h 171"/>
              <a:gd name="T4" fmla="*/ 104587269 w 170"/>
              <a:gd name="T5" fmla="*/ 70754281 h 171"/>
              <a:gd name="T6" fmla="*/ 101436863 w 170"/>
              <a:gd name="T7" fmla="*/ 78403673 h 171"/>
              <a:gd name="T8" fmla="*/ 97657012 w 170"/>
              <a:gd name="T9" fmla="*/ 85415948 h 171"/>
              <a:gd name="T10" fmla="*/ 92616681 w 170"/>
              <a:gd name="T11" fmla="*/ 92427425 h 171"/>
              <a:gd name="T12" fmla="*/ 85685630 w 170"/>
              <a:gd name="T13" fmla="*/ 98163870 h 171"/>
              <a:gd name="T14" fmla="*/ 78755373 w 170"/>
              <a:gd name="T15" fmla="*/ 102626082 h 171"/>
              <a:gd name="T16" fmla="*/ 71194876 w 170"/>
              <a:gd name="T17" fmla="*/ 105813262 h 171"/>
              <a:gd name="T18" fmla="*/ 63634380 w 170"/>
              <a:gd name="T19" fmla="*/ 108363326 h 171"/>
              <a:gd name="T20" fmla="*/ 55443643 w 170"/>
              <a:gd name="T21" fmla="*/ 109000442 h 171"/>
              <a:gd name="T22" fmla="*/ 47252906 w 170"/>
              <a:gd name="T23" fmla="*/ 109000442 h 171"/>
              <a:gd name="T24" fmla="*/ 39062963 w 170"/>
              <a:gd name="T25" fmla="*/ 107088294 h 171"/>
              <a:gd name="T26" fmla="*/ 30872227 w 170"/>
              <a:gd name="T27" fmla="*/ 104538230 h 171"/>
              <a:gd name="T28" fmla="*/ 23941970 w 170"/>
              <a:gd name="T29" fmla="*/ 100713934 h 171"/>
              <a:gd name="T30" fmla="*/ 17641159 w 170"/>
              <a:gd name="T31" fmla="*/ 95614605 h 171"/>
              <a:gd name="T32" fmla="*/ 11970588 w 170"/>
              <a:gd name="T33" fmla="*/ 89877362 h 171"/>
              <a:gd name="T34" fmla="*/ 6930257 w 170"/>
              <a:gd name="T35" fmla="*/ 82228768 h 171"/>
              <a:gd name="T36" fmla="*/ 3150405 w 170"/>
              <a:gd name="T37" fmla="*/ 74579376 h 171"/>
              <a:gd name="T38" fmla="*/ 1260480 w 170"/>
              <a:gd name="T39" fmla="*/ 66929984 h 171"/>
              <a:gd name="T40" fmla="*/ 0 w 170"/>
              <a:gd name="T41" fmla="*/ 58643475 h 171"/>
              <a:gd name="T42" fmla="*/ 0 w 170"/>
              <a:gd name="T43" fmla="*/ 50356967 h 171"/>
              <a:gd name="T44" fmla="*/ 1260480 w 170"/>
              <a:gd name="T45" fmla="*/ 42707575 h 171"/>
              <a:gd name="T46" fmla="*/ 3150405 w 170"/>
              <a:gd name="T47" fmla="*/ 33783950 h 171"/>
              <a:gd name="T48" fmla="*/ 6930257 w 170"/>
              <a:gd name="T49" fmla="*/ 26771674 h 171"/>
              <a:gd name="T50" fmla="*/ 11970588 w 170"/>
              <a:gd name="T51" fmla="*/ 19760197 h 171"/>
              <a:gd name="T52" fmla="*/ 17641159 w 170"/>
              <a:gd name="T53" fmla="*/ 14023752 h 171"/>
              <a:gd name="T54" fmla="*/ 23941970 w 170"/>
              <a:gd name="T55" fmla="*/ 8923625 h 171"/>
              <a:gd name="T56" fmla="*/ 30872227 w 170"/>
              <a:gd name="T57" fmla="*/ 5099329 h 171"/>
              <a:gd name="T58" fmla="*/ 39062963 w 170"/>
              <a:gd name="T59" fmla="*/ 1912148 h 171"/>
              <a:gd name="T60" fmla="*/ 47252906 w 170"/>
              <a:gd name="T61" fmla="*/ 637117 h 171"/>
              <a:gd name="T62" fmla="*/ 55443643 w 170"/>
              <a:gd name="T63" fmla="*/ 0 h 171"/>
              <a:gd name="T64" fmla="*/ 63634380 w 170"/>
              <a:gd name="T65" fmla="*/ 1275032 h 171"/>
              <a:gd name="T66" fmla="*/ 71194876 w 170"/>
              <a:gd name="T67" fmla="*/ 3187180 h 171"/>
              <a:gd name="T68" fmla="*/ 78755373 w 170"/>
              <a:gd name="T69" fmla="*/ 7011477 h 171"/>
              <a:gd name="T70" fmla="*/ 85685630 w 170"/>
              <a:gd name="T71" fmla="*/ 11473689 h 171"/>
              <a:gd name="T72" fmla="*/ 92616681 w 170"/>
              <a:gd name="T73" fmla="*/ 16573017 h 171"/>
              <a:gd name="T74" fmla="*/ 97657012 w 170"/>
              <a:gd name="T75" fmla="*/ 22947377 h 171"/>
              <a:gd name="T76" fmla="*/ 101436863 w 170"/>
              <a:gd name="T77" fmla="*/ 29958854 h 171"/>
              <a:gd name="T78" fmla="*/ 104587269 w 170"/>
              <a:gd name="T79" fmla="*/ 38246161 h 171"/>
              <a:gd name="T80" fmla="*/ 106477195 w 170"/>
              <a:gd name="T81" fmla="*/ 46532670 h 171"/>
              <a:gd name="T82" fmla="*/ 107107434 w 170"/>
              <a:gd name="T83" fmla="*/ 54819179 h 1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0" h="171">
                <a:moveTo>
                  <a:pt x="170" y="86"/>
                </a:moveTo>
                <a:lnTo>
                  <a:pt x="169" y="99"/>
                </a:lnTo>
                <a:lnTo>
                  <a:pt x="166" y="111"/>
                </a:lnTo>
                <a:lnTo>
                  <a:pt x="161" y="123"/>
                </a:lnTo>
                <a:lnTo>
                  <a:pt x="155" y="134"/>
                </a:lnTo>
                <a:lnTo>
                  <a:pt x="147" y="145"/>
                </a:lnTo>
                <a:lnTo>
                  <a:pt x="136" y="154"/>
                </a:lnTo>
                <a:lnTo>
                  <a:pt x="125" y="161"/>
                </a:lnTo>
                <a:lnTo>
                  <a:pt x="113" y="166"/>
                </a:lnTo>
                <a:lnTo>
                  <a:pt x="101" y="170"/>
                </a:lnTo>
                <a:lnTo>
                  <a:pt x="88" y="171"/>
                </a:lnTo>
                <a:lnTo>
                  <a:pt x="75" y="171"/>
                </a:lnTo>
                <a:lnTo>
                  <a:pt x="62" y="168"/>
                </a:lnTo>
                <a:lnTo>
                  <a:pt x="49" y="164"/>
                </a:lnTo>
                <a:lnTo>
                  <a:pt x="38" y="158"/>
                </a:lnTo>
                <a:lnTo>
                  <a:pt x="28" y="150"/>
                </a:lnTo>
                <a:lnTo>
                  <a:pt x="19" y="141"/>
                </a:lnTo>
                <a:lnTo>
                  <a:pt x="11" y="129"/>
                </a:lnTo>
                <a:lnTo>
                  <a:pt x="5" y="117"/>
                </a:lnTo>
                <a:lnTo>
                  <a:pt x="2" y="105"/>
                </a:lnTo>
                <a:lnTo>
                  <a:pt x="0" y="92"/>
                </a:lnTo>
                <a:lnTo>
                  <a:pt x="0" y="79"/>
                </a:lnTo>
                <a:lnTo>
                  <a:pt x="2" y="67"/>
                </a:lnTo>
                <a:lnTo>
                  <a:pt x="5" y="53"/>
                </a:lnTo>
                <a:lnTo>
                  <a:pt x="11" y="42"/>
                </a:lnTo>
                <a:lnTo>
                  <a:pt x="19" y="31"/>
                </a:lnTo>
                <a:lnTo>
                  <a:pt x="28" y="22"/>
                </a:lnTo>
                <a:lnTo>
                  <a:pt x="38" y="14"/>
                </a:lnTo>
                <a:lnTo>
                  <a:pt x="49" y="8"/>
                </a:lnTo>
                <a:lnTo>
                  <a:pt x="62" y="3"/>
                </a:lnTo>
                <a:lnTo>
                  <a:pt x="75" y="1"/>
                </a:lnTo>
                <a:lnTo>
                  <a:pt x="88" y="0"/>
                </a:lnTo>
                <a:lnTo>
                  <a:pt x="101" y="2"/>
                </a:lnTo>
                <a:lnTo>
                  <a:pt x="113" y="5"/>
                </a:lnTo>
                <a:lnTo>
                  <a:pt x="125" y="11"/>
                </a:lnTo>
                <a:lnTo>
                  <a:pt x="136" y="18"/>
                </a:lnTo>
                <a:lnTo>
                  <a:pt x="147" y="26"/>
                </a:lnTo>
                <a:lnTo>
                  <a:pt x="155" y="36"/>
                </a:lnTo>
                <a:lnTo>
                  <a:pt x="161" y="47"/>
                </a:lnTo>
                <a:lnTo>
                  <a:pt x="166" y="60"/>
                </a:lnTo>
                <a:lnTo>
                  <a:pt x="169" y="73"/>
                </a:lnTo>
                <a:lnTo>
                  <a:pt x="170" y="86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4" name="Freeform 93">
            <a:extLst>
              <a:ext uri="{FF2B5EF4-FFF2-40B4-BE49-F238E27FC236}">
                <a16:creationId xmlns:a16="http://schemas.microsoft.com/office/drawing/2014/main" id="{C2B45F30-2EC4-1565-7E5C-DF139A257BC1}"/>
              </a:ext>
            </a:extLst>
          </p:cNvPr>
          <p:cNvSpPr>
            <a:spLocks/>
          </p:cNvSpPr>
          <p:nvPr/>
        </p:nvSpPr>
        <p:spPr bwMode="auto">
          <a:xfrm>
            <a:off x="5605462" y="3467100"/>
            <a:ext cx="101204" cy="102394"/>
          </a:xfrm>
          <a:custGeom>
            <a:avLst/>
            <a:gdLst>
              <a:gd name="T0" fmla="*/ 107107434 w 170"/>
              <a:gd name="T1" fmla="*/ 54819179 h 171"/>
              <a:gd name="T2" fmla="*/ 106477195 w 170"/>
              <a:gd name="T3" fmla="*/ 63105687 h 171"/>
              <a:gd name="T4" fmla="*/ 104587269 w 170"/>
              <a:gd name="T5" fmla="*/ 70754281 h 171"/>
              <a:gd name="T6" fmla="*/ 101436863 w 170"/>
              <a:gd name="T7" fmla="*/ 78403673 h 171"/>
              <a:gd name="T8" fmla="*/ 97657012 w 170"/>
              <a:gd name="T9" fmla="*/ 85415948 h 171"/>
              <a:gd name="T10" fmla="*/ 92616681 w 170"/>
              <a:gd name="T11" fmla="*/ 92427425 h 171"/>
              <a:gd name="T12" fmla="*/ 85685630 w 170"/>
              <a:gd name="T13" fmla="*/ 98163870 h 171"/>
              <a:gd name="T14" fmla="*/ 78755373 w 170"/>
              <a:gd name="T15" fmla="*/ 102626082 h 171"/>
              <a:gd name="T16" fmla="*/ 71194876 w 170"/>
              <a:gd name="T17" fmla="*/ 105813262 h 171"/>
              <a:gd name="T18" fmla="*/ 63634380 w 170"/>
              <a:gd name="T19" fmla="*/ 108363326 h 171"/>
              <a:gd name="T20" fmla="*/ 55443643 w 170"/>
              <a:gd name="T21" fmla="*/ 109000442 h 171"/>
              <a:gd name="T22" fmla="*/ 47252906 w 170"/>
              <a:gd name="T23" fmla="*/ 109000442 h 171"/>
              <a:gd name="T24" fmla="*/ 39062963 w 170"/>
              <a:gd name="T25" fmla="*/ 107088294 h 171"/>
              <a:gd name="T26" fmla="*/ 30872227 w 170"/>
              <a:gd name="T27" fmla="*/ 104538230 h 171"/>
              <a:gd name="T28" fmla="*/ 23941970 w 170"/>
              <a:gd name="T29" fmla="*/ 100713934 h 171"/>
              <a:gd name="T30" fmla="*/ 17641159 w 170"/>
              <a:gd name="T31" fmla="*/ 95614605 h 171"/>
              <a:gd name="T32" fmla="*/ 11970588 w 170"/>
              <a:gd name="T33" fmla="*/ 89877362 h 171"/>
              <a:gd name="T34" fmla="*/ 6930257 w 170"/>
              <a:gd name="T35" fmla="*/ 82228768 h 171"/>
              <a:gd name="T36" fmla="*/ 3150405 w 170"/>
              <a:gd name="T37" fmla="*/ 74579376 h 171"/>
              <a:gd name="T38" fmla="*/ 1260480 w 170"/>
              <a:gd name="T39" fmla="*/ 66929984 h 171"/>
              <a:gd name="T40" fmla="*/ 0 w 170"/>
              <a:gd name="T41" fmla="*/ 58643475 h 171"/>
              <a:gd name="T42" fmla="*/ 0 w 170"/>
              <a:gd name="T43" fmla="*/ 50356967 h 171"/>
              <a:gd name="T44" fmla="*/ 1260480 w 170"/>
              <a:gd name="T45" fmla="*/ 42707575 h 171"/>
              <a:gd name="T46" fmla="*/ 3150405 w 170"/>
              <a:gd name="T47" fmla="*/ 33783950 h 171"/>
              <a:gd name="T48" fmla="*/ 6930257 w 170"/>
              <a:gd name="T49" fmla="*/ 26771674 h 171"/>
              <a:gd name="T50" fmla="*/ 11970588 w 170"/>
              <a:gd name="T51" fmla="*/ 19760197 h 171"/>
              <a:gd name="T52" fmla="*/ 17641159 w 170"/>
              <a:gd name="T53" fmla="*/ 14023752 h 171"/>
              <a:gd name="T54" fmla="*/ 23941970 w 170"/>
              <a:gd name="T55" fmla="*/ 8923625 h 171"/>
              <a:gd name="T56" fmla="*/ 30872227 w 170"/>
              <a:gd name="T57" fmla="*/ 5099329 h 171"/>
              <a:gd name="T58" fmla="*/ 39062963 w 170"/>
              <a:gd name="T59" fmla="*/ 1912148 h 171"/>
              <a:gd name="T60" fmla="*/ 47252906 w 170"/>
              <a:gd name="T61" fmla="*/ 637117 h 171"/>
              <a:gd name="T62" fmla="*/ 55443643 w 170"/>
              <a:gd name="T63" fmla="*/ 0 h 171"/>
              <a:gd name="T64" fmla="*/ 63634380 w 170"/>
              <a:gd name="T65" fmla="*/ 1275032 h 171"/>
              <a:gd name="T66" fmla="*/ 71194876 w 170"/>
              <a:gd name="T67" fmla="*/ 3187180 h 171"/>
              <a:gd name="T68" fmla="*/ 78755373 w 170"/>
              <a:gd name="T69" fmla="*/ 7011477 h 171"/>
              <a:gd name="T70" fmla="*/ 85685630 w 170"/>
              <a:gd name="T71" fmla="*/ 11473689 h 171"/>
              <a:gd name="T72" fmla="*/ 92616681 w 170"/>
              <a:gd name="T73" fmla="*/ 16573017 h 171"/>
              <a:gd name="T74" fmla="*/ 97657012 w 170"/>
              <a:gd name="T75" fmla="*/ 22947377 h 171"/>
              <a:gd name="T76" fmla="*/ 101436863 w 170"/>
              <a:gd name="T77" fmla="*/ 29958854 h 171"/>
              <a:gd name="T78" fmla="*/ 104587269 w 170"/>
              <a:gd name="T79" fmla="*/ 38246161 h 171"/>
              <a:gd name="T80" fmla="*/ 106477195 w 170"/>
              <a:gd name="T81" fmla="*/ 46532670 h 171"/>
              <a:gd name="T82" fmla="*/ 107107434 w 170"/>
              <a:gd name="T83" fmla="*/ 54819179 h 1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0" h="171">
                <a:moveTo>
                  <a:pt x="170" y="86"/>
                </a:moveTo>
                <a:lnTo>
                  <a:pt x="169" y="99"/>
                </a:lnTo>
                <a:lnTo>
                  <a:pt x="166" y="111"/>
                </a:lnTo>
                <a:lnTo>
                  <a:pt x="161" y="123"/>
                </a:lnTo>
                <a:lnTo>
                  <a:pt x="155" y="134"/>
                </a:lnTo>
                <a:lnTo>
                  <a:pt x="147" y="145"/>
                </a:lnTo>
                <a:lnTo>
                  <a:pt x="136" y="154"/>
                </a:lnTo>
                <a:lnTo>
                  <a:pt x="125" y="161"/>
                </a:lnTo>
                <a:lnTo>
                  <a:pt x="113" y="166"/>
                </a:lnTo>
                <a:lnTo>
                  <a:pt x="101" y="170"/>
                </a:lnTo>
                <a:lnTo>
                  <a:pt x="88" y="171"/>
                </a:lnTo>
                <a:lnTo>
                  <a:pt x="75" y="171"/>
                </a:lnTo>
                <a:lnTo>
                  <a:pt x="62" y="168"/>
                </a:lnTo>
                <a:lnTo>
                  <a:pt x="49" y="164"/>
                </a:lnTo>
                <a:lnTo>
                  <a:pt x="38" y="158"/>
                </a:lnTo>
                <a:lnTo>
                  <a:pt x="28" y="150"/>
                </a:lnTo>
                <a:lnTo>
                  <a:pt x="19" y="141"/>
                </a:lnTo>
                <a:lnTo>
                  <a:pt x="11" y="129"/>
                </a:lnTo>
                <a:lnTo>
                  <a:pt x="5" y="117"/>
                </a:lnTo>
                <a:lnTo>
                  <a:pt x="2" y="105"/>
                </a:lnTo>
                <a:lnTo>
                  <a:pt x="0" y="92"/>
                </a:lnTo>
                <a:lnTo>
                  <a:pt x="0" y="79"/>
                </a:lnTo>
                <a:lnTo>
                  <a:pt x="2" y="67"/>
                </a:lnTo>
                <a:lnTo>
                  <a:pt x="5" y="53"/>
                </a:lnTo>
                <a:lnTo>
                  <a:pt x="11" y="42"/>
                </a:lnTo>
                <a:lnTo>
                  <a:pt x="19" y="31"/>
                </a:lnTo>
                <a:lnTo>
                  <a:pt x="28" y="22"/>
                </a:lnTo>
                <a:lnTo>
                  <a:pt x="38" y="14"/>
                </a:lnTo>
                <a:lnTo>
                  <a:pt x="49" y="8"/>
                </a:lnTo>
                <a:lnTo>
                  <a:pt x="62" y="3"/>
                </a:lnTo>
                <a:lnTo>
                  <a:pt x="75" y="1"/>
                </a:lnTo>
                <a:lnTo>
                  <a:pt x="88" y="0"/>
                </a:lnTo>
                <a:lnTo>
                  <a:pt x="101" y="2"/>
                </a:lnTo>
                <a:lnTo>
                  <a:pt x="113" y="5"/>
                </a:lnTo>
                <a:lnTo>
                  <a:pt x="125" y="11"/>
                </a:lnTo>
                <a:lnTo>
                  <a:pt x="136" y="18"/>
                </a:lnTo>
                <a:lnTo>
                  <a:pt x="147" y="26"/>
                </a:lnTo>
                <a:lnTo>
                  <a:pt x="155" y="36"/>
                </a:lnTo>
                <a:lnTo>
                  <a:pt x="161" y="47"/>
                </a:lnTo>
                <a:lnTo>
                  <a:pt x="166" y="60"/>
                </a:lnTo>
                <a:lnTo>
                  <a:pt x="169" y="73"/>
                </a:lnTo>
                <a:lnTo>
                  <a:pt x="170" y="8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5" name="Freeform 94">
            <a:extLst>
              <a:ext uri="{FF2B5EF4-FFF2-40B4-BE49-F238E27FC236}">
                <a16:creationId xmlns:a16="http://schemas.microsoft.com/office/drawing/2014/main" id="{D08801FA-E1BF-7EF7-D5CF-16B1A4FD8D04}"/>
              </a:ext>
            </a:extLst>
          </p:cNvPr>
          <p:cNvSpPr>
            <a:spLocks/>
          </p:cNvSpPr>
          <p:nvPr/>
        </p:nvSpPr>
        <p:spPr bwMode="auto">
          <a:xfrm>
            <a:off x="5605462" y="3467100"/>
            <a:ext cx="101204" cy="102394"/>
          </a:xfrm>
          <a:custGeom>
            <a:avLst/>
            <a:gdLst>
              <a:gd name="T0" fmla="*/ 107107434 w 170"/>
              <a:gd name="T1" fmla="*/ 54819179 h 171"/>
              <a:gd name="T2" fmla="*/ 106477195 w 170"/>
              <a:gd name="T3" fmla="*/ 63105687 h 171"/>
              <a:gd name="T4" fmla="*/ 104587269 w 170"/>
              <a:gd name="T5" fmla="*/ 70754281 h 171"/>
              <a:gd name="T6" fmla="*/ 101436863 w 170"/>
              <a:gd name="T7" fmla="*/ 78403673 h 171"/>
              <a:gd name="T8" fmla="*/ 97657012 w 170"/>
              <a:gd name="T9" fmla="*/ 85415948 h 171"/>
              <a:gd name="T10" fmla="*/ 92616681 w 170"/>
              <a:gd name="T11" fmla="*/ 92427425 h 171"/>
              <a:gd name="T12" fmla="*/ 85685630 w 170"/>
              <a:gd name="T13" fmla="*/ 98163870 h 171"/>
              <a:gd name="T14" fmla="*/ 78755373 w 170"/>
              <a:gd name="T15" fmla="*/ 102626082 h 171"/>
              <a:gd name="T16" fmla="*/ 71194876 w 170"/>
              <a:gd name="T17" fmla="*/ 105813262 h 171"/>
              <a:gd name="T18" fmla="*/ 63634380 w 170"/>
              <a:gd name="T19" fmla="*/ 108363326 h 171"/>
              <a:gd name="T20" fmla="*/ 55443643 w 170"/>
              <a:gd name="T21" fmla="*/ 109000442 h 171"/>
              <a:gd name="T22" fmla="*/ 47252906 w 170"/>
              <a:gd name="T23" fmla="*/ 109000442 h 171"/>
              <a:gd name="T24" fmla="*/ 39062963 w 170"/>
              <a:gd name="T25" fmla="*/ 107088294 h 171"/>
              <a:gd name="T26" fmla="*/ 30872227 w 170"/>
              <a:gd name="T27" fmla="*/ 104538230 h 171"/>
              <a:gd name="T28" fmla="*/ 23941970 w 170"/>
              <a:gd name="T29" fmla="*/ 100713934 h 171"/>
              <a:gd name="T30" fmla="*/ 17641159 w 170"/>
              <a:gd name="T31" fmla="*/ 95614605 h 171"/>
              <a:gd name="T32" fmla="*/ 11970588 w 170"/>
              <a:gd name="T33" fmla="*/ 89877362 h 171"/>
              <a:gd name="T34" fmla="*/ 6930257 w 170"/>
              <a:gd name="T35" fmla="*/ 82228768 h 171"/>
              <a:gd name="T36" fmla="*/ 3150405 w 170"/>
              <a:gd name="T37" fmla="*/ 74579376 h 171"/>
              <a:gd name="T38" fmla="*/ 1260480 w 170"/>
              <a:gd name="T39" fmla="*/ 66929984 h 171"/>
              <a:gd name="T40" fmla="*/ 0 w 170"/>
              <a:gd name="T41" fmla="*/ 58643475 h 171"/>
              <a:gd name="T42" fmla="*/ 0 w 170"/>
              <a:gd name="T43" fmla="*/ 50356967 h 171"/>
              <a:gd name="T44" fmla="*/ 1260480 w 170"/>
              <a:gd name="T45" fmla="*/ 42707575 h 171"/>
              <a:gd name="T46" fmla="*/ 3150405 w 170"/>
              <a:gd name="T47" fmla="*/ 33783950 h 171"/>
              <a:gd name="T48" fmla="*/ 6930257 w 170"/>
              <a:gd name="T49" fmla="*/ 26771674 h 171"/>
              <a:gd name="T50" fmla="*/ 11970588 w 170"/>
              <a:gd name="T51" fmla="*/ 19760197 h 171"/>
              <a:gd name="T52" fmla="*/ 17641159 w 170"/>
              <a:gd name="T53" fmla="*/ 14023752 h 171"/>
              <a:gd name="T54" fmla="*/ 23941970 w 170"/>
              <a:gd name="T55" fmla="*/ 8923625 h 171"/>
              <a:gd name="T56" fmla="*/ 30872227 w 170"/>
              <a:gd name="T57" fmla="*/ 5099329 h 171"/>
              <a:gd name="T58" fmla="*/ 39062963 w 170"/>
              <a:gd name="T59" fmla="*/ 1912148 h 171"/>
              <a:gd name="T60" fmla="*/ 47252906 w 170"/>
              <a:gd name="T61" fmla="*/ 637117 h 171"/>
              <a:gd name="T62" fmla="*/ 55443643 w 170"/>
              <a:gd name="T63" fmla="*/ 0 h 171"/>
              <a:gd name="T64" fmla="*/ 63634380 w 170"/>
              <a:gd name="T65" fmla="*/ 1275032 h 171"/>
              <a:gd name="T66" fmla="*/ 71194876 w 170"/>
              <a:gd name="T67" fmla="*/ 3187180 h 171"/>
              <a:gd name="T68" fmla="*/ 78755373 w 170"/>
              <a:gd name="T69" fmla="*/ 7011477 h 171"/>
              <a:gd name="T70" fmla="*/ 85685630 w 170"/>
              <a:gd name="T71" fmla="*/ 11473689 h 171"/>
              <a:gd name="T72" fmla="*/ 92616681 w 170"/>
              <a:gd name="T73" fmla="*/ 16573017 h 171"/>
              <a:gd name="T74" fmla="*/ 97657012 w 170"/>
              <a:gd name="T75" fmla="*/ 22947377 h 171"/>
              <a:gd name="T76" fmla="*/ 101436863 w 170"/>
              <a:gd name="T77" fmla="*/ 29958854 h 171"/>
              <a:gd name="T78" fmla="*/ 104587269 w 170"/>
              <a:gd name="T79" fmla="*/ 38246161 h 171"/>
              <a:gd name="T80" fmla="*/ 106477195 w 170"/>
              <a:gd name="T81" fmla="*/ 46532670 h 171"/>
              <a:gd name="T82" fmla="*/ 107107434 w 170"/>
              <a:gd name="T83" fmla="*/ 54819179 h 17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0" h="171">
                <a:moveTo>
                  <a:pt x="170" y="86"/>
                </a:moveTo>
                <a:lnTo>
                  <a:pt x="169" y="99"/>
                </a:lnTo>
                <a:lnTo>
                  <a:pt x="166" y="111"/>
                </a:lnTo>
                <a:lnTo>
                  <a:pt x="161" y="123"/>
                </a:lnTo>
                <a:lnTo>
                  <a:pt x="155" y="134"/>
                </a:lnTo>
                <a:lnTo>
                  <a:pt x="147" y="145"/>
                </a:lnTo>
                <a:lnTo>
                  <a:pt x="136" y="154"/>
                </a:lnTo>
                <a:lnTo>
                  <a:pt x="125" y="161"/>
                </a:lnTo>
                <a:lnTo>
                  <a:pt x="113" y="166"/>
                </a:lnTo>
                <a:lnTo>
                  <a:pt x="101" y="170"/>
                </a:lnTo>
                <a:lnTo>
                  <a:pt x="88" y="171"/>
                </a:lnTo>
                <a:lnTo>
                  <a:pt x="75" y="171"/>
                </a:lnTo>
                <a:lnTo>
                  <a:pt x="62" y="168"/>
                </a:lnTo>
                <a:lnTo>
                  <a:pt x="49" y="164"/>
                </a:lnTo>
                <a:lnTo>
                  <a:pt x="38" y="158"/>
                </a:lnTo>
                <a:lnTo>
                  <a:pt x="28" y="150"/>
                </a:lnTo>
                <a:lnTo>
                  <a:pt x="19" y="141"/>
                </a:lnTo>
                <a:lnTo>
                  <a:pt x="11" y="129"/>
                </a:lnTo>
                <a:lnTo>
                  <a:pt x="5" y="117"/>
                </a:lnTo>
                <a:lnTo>
                  <a:pt x="2" y="105"/>
                </a:lnTo>
                <a:lnTo>
                  <a:pt x="0" y="92"/>
                </a:lnTo>
                <a:lnTo>
                  <a:pt x="0" y="79"/>
                </a:lnTo>
                <a:lnTo>
                  <a:pt x="2" y="67"/>
                </a:lnTo>
                <a:lnTo>
                  <a:pt x="5" y="53"/>
                </a:lnTo>
                <a:lnTo>
                  <a:pt x="11" y="42"/>
                </a:lnTo>
                <a:lnTo>
                  <a:pt x="19" y="31"/>
                </a:lnTo>
                <a:lnTo>
                  <a:pt x="28" y="22"/>
                </a:lnTo>
                <a:lnTo>
                  <a:pt x="38" y="14"/>
                </a:lnTo>
                <a:lnTo>
                  <a:pt x="49" y="8"/>
                </a:lnTo>
                <a:lnTo>
                  <a:pt x="62" y="3"/>
                </a:lnTo>
                <a:lnTo>
                  <a:pt x="75" y="1"/>
                </a:lnTo>
                <a:lnTo>
                  <a:pt x="88" y="0"/>
                </a:lnTo>
                <a:lnTo>
                  <a:pt x="101" y="2"/>
                </a:lnTo>
                <a:lnTo>
                  <a:pt x="113" y="5"/>
                </a:lnTo>
                <a:lnTo>
                  <a:pt x="125" y="11"/>
                </a:lnTo>
                <a:lnTo>
                  <a:pt x="136" y="18"/>
                </a:lnTo>
                <a:lnTo>
                  <a:pt x="147" y="26"/>
                </a:lnTo>
                <a:lnTo>
                  <a:pt x="155" y="36"/>
                </a:lnTo>
                <a:lnTo>
                  <a:pt x="161" y="47"/>
                </a:lnTo>
                <a:lnTo>
                  <a:pt x="166" y="60"/>
                </a:lnTo>
                <a:lnTo>
                  <a:pt x="169" y="73"/>
                </a:lnTo>
                <a:lnTo>
                  <a:pt x="170" y="86"/>
                </a:lnTo>
              </a:path>
            </a:pathLst>
          </a:custGeom>
          <a:solidFill>
            <a:schemeClr val="accent4"/>
          </a:solidFill>
          <a:ln w="22225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2036" name="Line 95">
            <a:extLst>
              <a:ext uri="{FF2B5EF4-FFF2-40B4-BE49-F238E27FC236}">
                <a16:creationId xmlns:a16="http://schemas.microsoft.com/office/drawing/2014/main" id="{3BD6F717-C819-7EBB-5742-809B8088BB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204" y="2664619"/>
            <a:ext cx="869156" cy="228600"/>
          </a:xfrm>
          <a:prstGeom prst="line">
            <a:avLst/>
          </a:prstGeom>
          <a:noFill/>
          <a:ln w="30163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7" name="Line 96">
            <a:extLst>
              <a:ext uri="{FF2B5EF4-FFF2-40B4-BE49-F238E27FC236}">
                <a16:creationId xmlns:a16="http://schemas.microsoft.com/office/drawing/2014/main" id="{401F71AA-4B78-D363-FCBF-BD22C8916B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0360" y="2893219"/>
            <a:ext cx="875109" cy="625079"/>
          </a:xfrm>
          <a:prstGeom prst="line">
            <a:avLst/>
          </a:prstGeom>
          <a:noFill/>
          <a:ln w="30163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8" name="Freeform 97">
            <a:extLst>
              <a:ext uri="{FF2B5EF4-FFF2-40B4-BE49-F238E27FC236}">
                <a16:creationId xmlns:a16="http://schemas.microsoft.com/office/drawing/2014/main" id="{810172E2-3A09-9D29-A183-AD1A976D31B8}"/>
              </a:ext>
            </a:extLst>
          </p:cNvPr>
          <p:cNvSpPr>
            <a:spLocks/>
          </p:cNvSpPr>
          <p:nvPr/>
        </p:nvSpPr>
        <p:spPr bwMode="auto">
          <a:xfrm>
            <a:off x="4573191" y="3301603"/>
            <a:ext cx="102394" cy="70247"/>
          </a:xfrm>
          <a:custGeom>
            <a:avLst/>
            <a:gdLst>
              <a:gd name="T0" fmla="*/ 0 w 171"/>
              <a:gd name="T1" fmla="*/ 0 h 119"/>
              <a:gd name="T2" fmla="*/ 74579376 w 171"/>
              <a:gd name="T3" fmla="*/ 11769929 h 119"/>
              <a:gd name="T4" fmla="*/ 109000442 w 171"/>
              <a:gd name="T5" fmla="*/ 27876645 h 119"/>
              <a:gd name="T6" fmla="*/ 109000442 w 171"/>
              <a:gd name="T7" fmla="*/ 73719078 h 119"/>
              <a:gd name="T8" fmla="*/ 0 w 171"/>
              <a:gd name="T9" fmla="*/ 73719078 h 119"/>
              <a:gd name="T10" fmla="*/ 0 w 171"/>
              <a:gd name="T11" fmla="*/ 0 h 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1" h="119">
                <a:moveTo>
                  <a:pt x="0" y="0"/>
                </a:moveTo>
                <a:lnTo>
                  <a:pt x="117" y="19"/>
                </a:lnTo>
                <a:lnTo>
                  <a:pt x="171" y="45"/>
                </a:lnTo>
                <a:lnTo>
                  <a:pt x="171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39" name="Freeform 98">
            <a:extLst>
              <a:ext uri="{FF2B5EF4-FFF2-40B4-BE49-F238E27FC236}">
                <a16:creationId xmlns:a16="http://schemas.microsoft.com/office/drawing/2014/main" id="{1C2F1DAC-F329-FB19-ABFD-E04EAFCE2968}"/>
              </a:ext>
            </a:extLst>
          </p:cNvPr>
          <p:cNvSpPr>
            <a:spLocks/>
          </p:cNvSpPr>
          <p:nvPr/>
        </p:nvSpPr>
        <p:spPr bwMode="auto">
          <a:xfrm>
            <a:off x="4573191" y="3301603"/>
            <a:ext cx="102394" cy="70247"/>
          </a:xfrm>
          <a:custGeom>
            <a:avLst/>
            <a:gdLst>
              <a:gd name="T0" fmla="*/ 0 w 171"/>
              <a:gd name="T1" fmla="*/ 0 h 119"/>
              <a:gd name="T2" fmla="*/ 74579376 w 171"/>
              <a:gd name="T3" fmla="*/ 11769929 h 119"/>
              <a:gd name="T4" fmla="*/ 109000442 w 171"/>
              <a:gd name="T5" fmla="*/ 27876645 h 119"/>
              <a:gd name="T6" fmla="*/ 109000442 w 171"/>
              <a:gd name="T7" fmla="*/ 73719078 h 119"/>
              <a:gd name="T8" fmla="*/ 0 w 171"/>
              <a:gd name="T9" fmla="*/ 73719078 h 119"/>
              <a:gd name="T10" fmla="*/ 0 w 171"/>
              <a:gd name="T11" fmla="*/ 0 h 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1" h="119">
                <a:moveTo>
                  <a:pt x="0" y="0"/>
                </a:moveTo>
                <a:lnTo>
                  <a:pt x="117" y="19"/>
                </a:lnTo>
                <a:lnTo>
                  <a:pt x="171" y="45"/>
                </a:lnTo>
                <a:lnTo>
                  <a:pt x="171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40" name="Freeform 99">
            <a:extLst>
              <a:ext uri="{FF2B5EF4-FFF2-40B4-BE49-F238E27FC236}">
                <a16:creationId xmlns:a16="http://schemas.microsoft.com/office/drawing/2014/main" id="{5AAACA6D-AC77-17E5-5B8A-D092A699E4BB}"/>
              </a:ext>
            </a:extLst>
          </p:cNvPr>
          <p:cNvSpPr>
            <a:spLocks/>
          </p:cNvSpPr>
          <p:nvPr/>
        </p:nvSpPr>
        <p:spPr bwMode="auto">
          <a:xfrm>
            <a:off x="4573191" y="3270647"/>
            <a:ext cx="102394" cy="57150"/>
          </a:xfrm>
          <a:custGeom>
            <a:avLst/>
            <a:gdLst>
              <a:gd name="T0" fmla="*/ 0 w 171"/>
              <a:gd name="T1" fmla="*/ 32089627 h 97"/>
              <a:gd name="T2" fmla="*/ 74579376 w 171"/>
              <a:gd name="T3" fmla="*/ 43815000 h 97"/>
              <a:gd name="T4" fmla="*/ 109000442 w 171"/>
              <a:gd name="T5" fmla="*/ 59860206 h 97"/>
              <a:gd name="T6" fmla="*/ 109000442 w 171"/>
              <a:gd name="T7" fmla="*/ 0 h 97"/>
              <a:gd name="T8" fmla="*/ 0 w 171"/>
              <a:gd name="T9" fmla="*/ 0 h 97"/>
              <a:gd name="T10" fmla="*/ 0 w 171"/>
              <a:gd name="T11" fmla="*/ 3208962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1" h="97">
                <a:moveTo>
                  <a:pt x="0" y="52"/>
                </a:moveTo>
                <a:lnTo>
                  <a:pt x="117" y="71"/>
                </a:lnTo>
                <a:lnTo>
                  <a:pt x="171" y="97"/>
                </a:lnTo>
                <a:lnTo>
                  <a:pt x="171" y="0"/>
                </a:lnTo>
                <a:lnTo>
                  <a:pt x="0" y="0"/>
                </a:lnTo>
                <a:lnTo>
                  <a:pt x="0" y="52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41" name="Line 100">
            <a:extLst>
              <a:ext uri="{FF2B5EF4-FFF2-40B4-BE49-F238E27FC236}">
                <a16:creationId xmlns:a16="http://schemas.microsoft.com/office/drawing/2014/main" id="{632228EC-42BC-4411-9398-7C0563A42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0660" y="3118247"/>
            <a:ext cx="1272778" cy="194072"/>
          </a:xfrm>
          <a:prstGeom prst="line">
            <a:avLst/>
          </a:prstGeom>
          <a:noFill/>
          <a:ln w="30163">
            <a:solidFill>
              <a:srgbClr val="77B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42" name="Line 101">
            <a:extLst>
              <a:ext uri="{FF2B5EF4-FFF2-40B4-BE49-F238E27FC236}">
                <a16:creationId xmlns:a16="http://schemas.microsoft.com/office/drawing/2014/main" id="{161E2B8E-444C-7B06-A983-05E06D047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3312319"/>
            <a:ext cx="877491" cy="429816"/>
          </a:xfrm>
          <a:prstGeom prst="line">
            <a:avLst/>
          </a:prstGeom>
          <a:noFill/>
          <a:ln w="30163">
            <a:solidFill>
              <a:srgbClr val="77B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43" name="Rectangle 102">
            <a:extLst>
              <a:ext uri="{FF2B5EF4-FFF2-40B4-BE49-F238E27FC236}">
                <a16:creationId xmlns:a16="http://schemas.microsoft.com/office/drawing/2014/main" id="{91B32248-DB2E-AA46-4171-BF1FDE6E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081" y="3063479"/>
            <a:ext cx="101204" cy="10120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44" name="Rectangle 103">
            <a:extLst>
              <a:ext uri="{FF2B5EF4-FFF2-40B4-BE49-F238E27FC236}">
                <a16:creationId xmlns:a16="http://schemas.microsoft.com/office/drawing/2014/main" id="{A1DF2691-6C24-EEF2-2C1D-21CAB4B98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081" y="3063479"/>
            <a:ext cx="101204" cy="10120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45" name="Rectangle 104">
            <a:extLst>
              <a:ext uri="{FF2B5EF4-FFF2-40B4-BE49-F238E27FC236}">
                <a16:creationId xmlns:a16="http://schemas.microsoft.com/office/drawing/2014/main" id="{02377894-8919-EC7C-2226-2A3D35283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081" y="3063479"/>
            <a:ext cx="101204" cy="101203"/>
          </a:xfrm>
          <a:prstGeom prst="rect">
            <a:avLst/>
          </a:prstGeom>
          <a:solidFill>
            <a:srgbClr val="77B800"/>
          </a:solidFill>
          <a:ln w="2222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46" name="Rectangle 105">
            <a:extLst>
              <a:ext uri="{FF2B5EF4-FFF2-40B4-BE49-F238E27FC236}">
                <a16:creationId xmlns:a16="http://schemas.microsoft.com/office/drawing/2014/main" id="{D2B88292-3E64-6F63-8B18-B5EAEB1E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191" y="3270648"/>
            <a:ext cx="102394" cy="101203"/>
          </a:xfrm>
          <a:prstGeom prst="rect">
            <a:avLst/>
          </a:prstGeom>
          <a:solidFill>
            <a:srgbClr val="77B800"/>
          </a:solidFill>
          <a:ln w="2222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47" name="Rectangle 106">
            <a:extLst>
              <a:ext uri="{FF2B5EF4-FFF2-40B4-BE49-F238E27FC236}">
                <a16:creationId xmlns:a16="http://schemas.microsoft.com/office/drawing/2014/main" id="{2ABE4381-6118-84B3-4048-B50AC9DAD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3702844"/>
            <a:ext cx="101204" cy="10120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48" name="Rectangle 107">
            <a:extLst>
              <a:ext uri="{FF2B5EF4-FFF2-40B4-BE49-F238E27FC236}">
                <a16:creationId xmlns:a16="http://schemas.microsoft.com/office/drawing/2014/main" id="{00A12939-A11C-0A5D-8FBD-5EBAFC30C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3702844"/>
            <a:ext cx="101204" cy="101204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49" name="Rectangle 108">
            <a:extLst>
              <a:ext uri="{FF2B5EF4-FFF2-40B4-BE49-F238E27FC236}">
                <a16:creationId xmlns:a16="http://schemas.microsoft.com/office/drawing/2014/main" id="{6CB1F22B-44CF-DB70-5A24-21DE509B9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3702844"/>
            <a:ext cx="101204" cy="101204"/>
          </a:xfrm>
          <a:prstGeom prst="rect">
            <a:avLst/>
          </a:prstGeom>
          <a:solidFill>
            <a:srgbClr val="77B800"/>
          </a:solidFill>
          <a:ln w="2222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2050" name="Line 109">
            <a:extLst>
              <a:ext uri="{FF2B5EF4-FFF2-40B4-BE49-F238E27FC236}">
                <a16:creationId xmlns:a16="http://schemas.microsoft.com/office/drawing/2014/main" id="{FAD193DB-906D-0071-C3F1-F1BF6E45FA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21894" y="2060972"/>
            <a:ext cx="75010" cy="89297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51" name="Line 110">
            <a:extLst>
              <a:ext uri="{FF2B5EF4-FFF2-40B4-BE49-F238E27FC236}">
                <a16:creationId xmlns:a16="http://schemas.microsoft.com/office/drawing/2014/main" id="{52B2675B-BBEB-6EAC-19F4-0CDACD588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1894" y="2060972"/>
            <a:ext cx="75010" cy="89297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52" name="Line 111">
            <a:extLst>
              <a:ext uri="{FF2B5EF4-FFF2-40B4-BE49-F238E27FC236}">
                <a16:creationId xmlns:a16="http://schemas.microsoft.com/office/drawing/2014/main" id="{47C31BC5-B7A1-BCBC-AB25-85C31C5FE8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81675" y="2667001"/>
            <a:ext cx="73819" cy="89297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53" name="Line 112">
            <a:extLst>
              <a:ext uri="{FF2B5EF4-FFF2-40B4-BE49-F238E27FC236}">
                <a16:creationId xmlns:a16="http://schemas.microsoft.com/office/drawing/2014/main" id="{3B891409-F74F-32F5-3DA6-59BC45FAC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1675" y="2667001"/>
            <a:ext cx="73819" cy="89297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54" name="Line 113">
            <a:extLst>
              <a:ext uri="{FF2B5EF4-FFF2-40B4-BE49-F238E27FC236}">
                <a16:creationId xmlns:a16="http://schemas.microsoft.com/office/drawing/2014/main" id="{DEE5896B-C4CC-B4FA-7DE9-C3061E45DE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3348" y="2840832"/>
            <a:ext cx="73819" cy="89297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2055" name="Line 114">
            <a:extLst>
              <a:ext uri="{FF2B5EF4-FFF2-40B4-BE49-F238E27FC236}">
                <a16:creationId xmlns:a16="http://schemas.microsoft.com/office/drawing/2014/main" id="{0ECD508F-CD25-CC09-1772-4B9BD92C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3348" y="2840832"/>
            <a:ext cx="73819" cy="89297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E816E-549A-7905-CEEC-DB8FD3ACA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5F1F-CA3B-B3BA-3282-675B24A5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Wear vs. Strength</a:t>
            </a:r>
          </a:p>
        </p:txBody>
      </p:sp>
      <p:sp>
        <p:nvSpPr>
          <p:cNvPr id="642051" name="Text Box 3">
            <a:extLst>
              <a:ext uri="{FF2B5EF4-FFF2-40B4-BE49-F238E27FC236}">
                <a16:creationId xmlns:a16="http://schemas.microsoft.com/office/drawing/2014/main" id="{1C789F52-F7F3-3F4B-EFCD-C7D92FEBCB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47788" y="2268349"/>
            <a:ext cx="22883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Depth of Wear (mm)</a:t>
            </a:r>
          </a:p>
        </p:txBody>
      </p:sp>
      <p:sp>
        <p:nvSpPr>
          <p:cNvPr id="642052" name="Text Box 4">
            <a:extLst>
              <a:ext uri="{FF2B5EF4-FFF2-40B4-BE49-F238E27FC236}">
                <a16:creationId xmlns:a16="http://schemas.microsoft.com/office/drawing/2014/main" id="{F26C4426-7E75-B0F1-9C1A-D4F50BD1D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072" y="4120158"/>
            <a:ext cx="2171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Compressive Strength MPa</a:t>
            </a:r>
          </a:p>
        </p:txBody>
      </p:sp>
      <p:sp>
        <p:nvSpPr>
          <p:cNvPr id="642064" name="Text Box 16">
            <a:extLst>
              <a:ext uri="{FF2B5EF4-FFF2-40B4-BE49-F238E27FC236}">
                <a16:creationId xmlns:a16="http://schemas.microsoft.com/office/drawing/2014/main" id="{96524A81-939A-0211-F85F-4EBCCBF89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272" y="3891558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 </a:t>
            </a:r>
          </a:p>
        </p:txBody>
      </p:sp>
      <p:sp>
        <p:nvSpPr>
          <p:cNvPr id="642065" name="Text Box 17">
            <a:extLst>
              <a:ext uri="{FF2B5EF4-FFF2-40B4-BE49-F238E27FC236}">
                <a16:creationId xmlns:a16="http://schemas.microsoft.com/office/drawing/2014/main" id="{1E346932-A4E7-4911-AC61-CD430F9DF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72" y="389155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 </a:t>
            </a:r>
          </a:p>
        </p:txBody>
      </p:sp>
      <p:sp>
        <p:nvSpPr>
          <p:cNvPr id="642066" name="Text Box 18">
            <a:extLst>
              <a:ext uri="{FF2B5EF4-FFF2-40B4-BE49-F238E27FC236}">
                <a16:creationId xmlns:a16="http://schemas.microsoft.com/office/drawing/2014/main" id="{3236F117-36B0-7207-3BC7-8D3242D5D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272" y="389155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14 </a:t>
            </a:r>
          </a:p>
        </p:txBody>
      </p:sp>
      <p:sp>
        <p:nvSpPr>
          <p:cNvPr id="642067" name="Text Box 19">
            <a:extLst>
              <a:ext uri="{FF2B5EF4-FFF2-40B4-BE49-F238E27FC236}">
                <a16:creationId xmlns:a16="http://schemas.microsoft.com/office/drawing/2014/main" id="{A1B657CA-5C93-8735-C170-D0882398A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772" y="389155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21</a:t>
            </a:r>
          </a:p>
        </p:txBody>
      </p:sp>
      <p:sp>
        <p:nvSpPr>
          <p:cNvPr id="642068" name="Text Box 20">
            <a:extLst>
              <a:ext uri="{FF2B5EF4-FFF2-40B4-BE49-F238E27FC236}">
                <a16:creationId xmlns:a16="http://schemas.microsoft.com/office/drawing/2014/main" id="{BF4CC84A-3BC8-8D2C-E23C-FD979DF6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272" y="389155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28</a:t>
            </a:r>
          </a:p>
        </p:txBody>
      </p:sp>
      <p:sp>
        <p:nvSpPr>
          <p:cNvPr id="642069" name="Text Box 21">
            <a:extLst>
              <a:ext uri="{FF2B5EF4-FFF2-40B4-BE49-F238E27FC236}">
                <a16:creationId xmlns:a16="http://schemas.microsoft.com/office/drawing/2014/main" id="{7E611E11-E5CD-6D35-C046-0356A79CE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772" y="389155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35</a:t>
            </a:r>
          </a:p>
        </p:txBody>
      </p:sp>
      <p:sp>
        <p:nvSpPr>
          <p:cNvPr id="642070" name="Text Box 22">
            <a:extLst>
              <a:ext uri="{FF2B5EF4-FFF2-40B4-BE49-F238E27FC236}">
                <a16:creationId xmlns:a16="http://schemas.microsoft.com/office/drawing/2014/main" id="{69B39187-E630-02C1-422C-CB71E1F87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672" y="314860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2.5 </a:t>
            </a:r>
          </a:p>
        </p:txBody>
      </p:sp>
      <p:sp>
        <p:nvSpPr>
          <p:cNvPr id="642071" name="Text Box 23">
            <a:extLst>
              <a:ext uri="{FF2B5EF4-FFF2-40B4-BE49-F238E27FC236}">
                <a16:creationId xmlns:a16="http://schemas.microsoft.com/office/drawing/2014/main" id="{87BD882C-F9D0-31A5-ACAF-B62411CF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672" y="257710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5.0 </a:t>
            </a:r>
          </a:p>
        </p:txBody>
      </p:sp>
      <p:sp>
        <p:nvSpPr>
          <p:cNvPr id="642072" name="Text Box 24">
            <a:extLst>
              <a:ext uri="{FF2B5EF4-FFF2-40B4-BE49-F238E27FC236}">
                <a16:creationId xmlns:a16="http://schemas.microsoft.com/office/drawing/2014/main" id="{84ACEB19-18AD-C2CC-CD7A-B7A5517AF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672" y="189130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7.5 </a:t>
            </a:r>
          </a:p>
        </p:txBody>
      </p:sp>
      <p:sp>
        <p:nvSpPr>
          <p:cNvPr id="642073" name="Text Box 25">
            <a:extLst>
              <a:ext uri="{FF2B5EF4-FFF2-40B4-BE49-F238E27FC236}">
                <a16:creationId xmlns:a16="http://schemas.microsoft.com/office/drawing/2014/main" id="{FD6AA455-9A3E-77D1-AF5D-C0CD1DB5D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672" y="1262658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10 </a:t>
            </a:r>
          </a:p>
        </p:txBody>
      </p:sp>
      <p:sp>
        <p:nvSpPr>
          <p:cNvPr id="43022" name="Rectangle 30">
            <a:extLst>
              <a:ext uri="{FF2B5EF4-FFF2-40B4-BE49-F238E27FC236}">
                <a16:creationId xmlns:a16="http://schemas.microsoft.com/office/drawing/2014/main" id="{B8220995-83D9-5F8D-9232-A9E0C45B5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45989"/>
            <a:ext cx="3224213" cy="265152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3023" name="Freeform 31">
            <a:extLst>
              <a:ext uri="{FF2B5EF4-FFF2-40B4-BE49-F238E27FC236}">
                <a16:creationId xmlns:a16="http://schemas.microsoft.com/office/drawing/2014/main" id="{ACCC4FA8-F9D1-5944-31BC-BD3EC7B10149}"/>
              </a:ext>
            </a:extLst>
          </p:cNvPr>
          <p:cNvSpPr>
            <a:spLocks/>
          </p:cNvSpPr>
          <p:nvPr/>
        </p:nvSpPr>
        <p:spPr bwMode="auto">
          <a:xfrm>
            <a:off x="3806429" y="1387673"/>
            <a:ext cx="2465785" cy="1970484"/>
          </a:xfrm>
          <a:custGeom>
            <a:avLst/>
            <a:gdLst>
              <a:gd name="T0" fmla="*/ 8194273 w 8282"/>
              <a:gd name="T1" fmla="*/ 18760842 h 6617"/>
              <a:gd name="T2" fmla="*/ 24425620 w 8282"/>
              <a:gd name="T3" fmla="*/ 54390163 h 6617"/>
              <a:gd name="T4" fmla="*/ 40814563 w 8282"/>
              <a:gd name="T5" fmla="*/ 89546591 h 6617"/>
              <a:gd name="T6" fmla="*/ 57045909 w 8282"/>
              <a:gd name="T7" fmla="*/ 123914866 h 6617"/>
              <a:gd name="T8" fmla="*/ 73907645 w 8282"/>
              <a:gd name="T9" fmla="*/ 157967878 h 6617"/>
              <a:gd name="T10" fmla="*/ 90611784 w 8282"/>
              <a:gd name="T11" fmla="*/ 190601817 h 6617"/>
              <a:gd name="T12" fmla="*/ 108261507 w 8282"/>
              <a:gd name="T13" fmla="*/ 223393784 h 6617"/>
              <a:gd name="T14" fmla="*/ 126699218 w 8282"/>
              <a:gd name="T15" fmla="*/ 256185354 h 6617"/>
              <a:gd name="T16" fmla="*/ 145924518 w 8282"/>
              <a:gd name="T17" fmla="*/ 288504031 h 6617"/>
              <a:gd name="T18" fmla="*/ 165937806 w 8282"/>
              <a:gd name="T19" fmla="*/ 320192185 h 6617"/>
              <a:gd name="T20" fmla="*/ 187054276 w 8282"/>
              <a:gd name="T21" fmla="*/ 351407447 h 6617"/>
              <a:gd name="T22" fmla="*/ 208643539 w 8282"/>
              <a:gd name="T23" fmla="*/ 381992186 h 6617"/>
              <a:gd name="T24" fmla="*/ 230863191 w 8282"/>
              <a:gd name="T25" fmla="*/ 412103635 h 6617"/>
              <a:gd name="T26" fmla="*/ 253713233 w 8282"/>
              <a:gd name="T27" fmla="*/ 441900220 h 6617"/>
              <a:gd name="T28" fmla="*/ 278296847 w 8282"/>
              <a:gd name="T29" fmla="*/ 473746005 h 6617"/>
              <a:gd name="T30" fmla="*/ 303352856 w 8282"/>
              <a:gd name="T31" fmla="*/ 505276528 h 6617"/>
              <a:gd name="T32" fmla="*/ 329039255 w 8282"/>
              <a:gd name="T33" fmla="*/ 536334159 h 6617"/>
              <a:gd name="T34" fmla="*/ 355513642 w 8282"/>
              <a:gd name="T35" fmla="*/ 566918501 h 6617"/>
              <a:gd name="T36" fmla="*/ 382460820 w 8282"/>
              <a:gd name="T37" fmla="*/ 596872716 h 6617"/>
              <a:gd name="T38" fmla="*/ 409250402 w 8282"/>
              <a:gd name="T39" fmla="*/ 624934568 h 6617"/>
              <a:gd name="T40" fmla="*/ 435409990 w 8282"/>
              <a:gd name="T41" fmla="*/ 651262879 h 6617"/>
              <a:gd name="T42" fmla="*/ 462199571 w 8282"/>
              <a:gd name="T43" fmla="*/ 676802639 h 6617"/>
              <a:gd name="T44" fmla="*/ 489461945 w 8282"/>
              <a:gd name="T45" fmla="*/ 701711478 h 6617"/>
              <a:gd name="T46" fmla="*/ 517511909 w 8282"/>
              <a:gd name="T47" fmla="*/ 725990192 h 6617"/>
              <a:gd name="T48" fmla="*/ 546035062 w 8282"/>
              <a:gd name="T49" fmla="*/ 749480354 h 6617"/>
              <a:gd name="T50" fmla="*/ 575346202 w 8282"/>
              <a:gd name="T51" fmla="*/ 772182363 h 6617"/>
              <a:gd name="T52" fmla="*/ 602766173 w 8282"/>
              <a:gd name="T53" fmla="*/ 792361882 h 6617"/>
              <a:gd name="T54" fmla="*/ 630501339 w 8282"/>
              <a:gd name="T55" fmla="*/ 811910878 h 6617"/>
              <a:gd name="T56" fmla="*/ 658708901 w 8282"/>
              <a:gd name="T57" fmla="*/ 830513692 h 6617"/>
              <a:gd name="T58" fmla="*/ 687547249 w 8282"/>
              <a:gd name="T59" fmla="*/ 848643614 h 6617"/>
              <a:gd name="T60" fmla="*/ 716858389 w 8282"/>
              <a:gd name="T61" fmla="*/ 865670120 h 6617"/>
              <a:gd name="T62" fmla="*/ 746484327 w 8282"/>
              <a:gd name="T63" fmla="*/ 882223735 h 6617"/>
              <a:gd name="T64" fmla="*/ 776583455 w 8282"/>
              <a:gd name="T65" fmla="*/ 897673536 h 6617"/>
              <a:gd name="T66" fmla="*/ 807154978 w 8282"/>
              <a:gd name="T67" fmla="*/ 912493212 h 6617"/>
              <a:gd name="T68" fmla="*/ 838356891 w 8282"/>
              <a:gd name="T69" fmla="*/ 926208678 h 6617"/>
              <a:gd name="T70" fmla="*/ 869873998 w 8282"/>
              <a:gd name="T71" fmla="*/ 939451648 h 6617"/>
              <a:gd name="T72" fmla="*/ 901706301 w 8282"/>
              <a:gd name="T73" fmla="*/ 951748437 h 6617"/>
              <a:gd name="T74" fmla="*/ 933854195 w 8282"/>
              <a:gd name="T75" fmla="*/ 963572334 h 6617"/>
              <a:gd name="T76" fmla="*/ 965844096 w 8282"/>
              <a:gd name="T77" fmla="*/ 974450446 h 6617"/>
              <a:gd name="T78" fmla="*/ 997203606 w 8282"/>
              <a:gd name="T79" fmla="*/ 984382773 h 6617"/>
              <a:gd name="T80" fmla="*/ 1028563116 w 8282"/>
              <a:gd name="T81" fmla="*/ 993999442 h 6617"/>
              <a:gd name="T82" fmla="*/ 1060080224 w 8282"/>
              <a:gd name="T83" fmla="*/ 1002670326 h 6617"/>
              <a:gd name="T84" fmla="*/ 1091439734 w 8282"/>
              <a:gd name="T85" fmla="*/ 1010395425 h 6617"/>
              <a:gd name="T86" fmla="*/ 1122642044 w 8282"/>
              <a:gd name="T87" fmla="*/ 1017331974 h 6617"/>
              <a:gd name="T88" fmla="*/ 1152425579 w 8282"/>
              <a:gd name="T89" fmla="*/ 1023007476 h 6617"/>
              <a:gd name="T90" fmla="*/ 1182051915 w 8282"/>
              <a:gd name="T91" fmla="*/ 1027894824 h 6617"/>
              <a:gd name="T92" fmla="*/ 1211993048 w 8282"/>
              <a:gd name="T93" fmla="*/ 1032151252 h 6617"/>
              <a:gd name="T94" fmla="*/ 1242564968 w 8282"/>
              <a:gd name="T95" fmla="*/ 1036092816 h 6617"/>
              <a:gd name="T96" fmla="*/ 1283694726 w 8282"/>
              <a:gd name="T97" fmla="*/ 1040822136 h 661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282" h="6617">
                <a:moveTo>
                  <a:pt x="0" y="0"/>
                </a:moveTo>
                <a:lnTo>
                  <a:pt x="52" y="119"/>
                </a:lnTo>
                <a:lnTo>
                  <a:pt x="105" y="234"/>
                </a:lnTo>
                <a:lnTo>
                  <a:pt x="155" y="345"/>
                </a:lnTo>
                <a:lnTo>
                  <a:pt x="207" y="458"/>
                </a:lnTo>
                <a:lnTo>
                  <a:pt x="259" y="568"/>
                </a:lnTo>
                <a:lnTo>
                  <a:pt x="311" y="678"/>
                </a:lnTo>
                <a:lnTo>
                  <a:pt x="362" y="786"/>
                </a:lnTo>
                <a:lnTo>
                  <a:pt x="416" y="894"/>
                </a:lnTo>
                <a:lnTo>
                  <a:pt x="469" y="1002"/>
                </a:lnTo>
                <a:lnTo>
                  <a:pt x="522" y="1105"/>
                </a:lnTo>
                <a:lnTo>
                  <a:pt x="575" y="1209"/>
                </a:lnTo>
                <a:lnTo>
                  <a:pt x="630" y="1312"/>
                </a:lnTo>
                <a:lnTo>
                  <a:pt x="687" y="1417"/>
                </a:lnTo>
                <a:lnTo>
                  <a:pt x="744" y="1521"/>
                </a:lnTo>
                <a:lnTo>
                  <a:pt x="804" y="1625"/>
                </a:lnTo>
                <a:lnTo>
                  <a:pt x="864" y="1727"/>
                </a:lnTo>
                <a:lnTo>
                  <a:pt x="926" y="1830"/>
                </a:lnTo>
                <a:lnTo>
                  <a:pt x="989" y="1931"/>
                </a:lnTo>
                <a:lnTo>
                  <a:pt x="1053" y="2031"/>
                </a:lnTo>
                <a:lnTo>
                  <a:pt x="1119" y="2131"/>
                </a:lnTo>
                <a:lnTo>
                  <a:pt x="1187" y="2229"/>
                </a:lnTo>
                <a:lnTo>
                  <a:pt x="1256" y="2327"/>
                </a:lnTo>
                <a:lnTo>
                  <a:pt x="1324" y="2423"/>
                </a:lnTo>
                <a:lnTo>
                  <a:pt x="1394" y="2519"/>
                </a:lnTo>
                <a:lnTo>
                  <a:pt x="1465" y="2614"/>
                </a:lnTo>
                <a:lnTo>
                  <a:pt x="1537" y="2709"/>
                </a:lnTo>
                <a:lnTo>
                  <a:pt x="1610" y="2803"/>
                </a:lnTo>
                <a:lnTo>
                  <a:pt x="1688" y="2904"/>
                </a:lnTo>
                <a:lnTo>
                  <a:pt x="1766" y="3005"/>
                </a:lnTo>
                <a:lnTo>
                  <a:pt x="1845" y="3105"/>
                </a:lnTo>
                <a:lnTo>
                  <a:pt x="1925" y="3205"/>
                </a:lnTo>
                <a:lnTo>
                  <a:pt x="2007" y="3304"/>
                </a:lnTo>
                <a:lnTo>
                  <a:pt x="2088" y="3402"/>
                </a:lnTo>
                <a:lnTo>
                  <a:pt x="2172" y="3499"/>
                </a:lnTo>
                <a:lnTo>
                  <a:pt x="2256" y="3596"/>
                </a:lnTo>
                <a:lnTo>
                  <a:pt x="2341" y="3692"/>
                </a:lnTo>
                <a:lnTo>
                  <a:pt x="2427" y="3786"/>
                </a:lnTo>
                <a:lnTo>
                  <a:pt x="2516" y="3879"/>
                </a:lnTo>
                <a:lnTo>
                  <a:pt x="2597" y="3964"/>
                </a:lnTo>
                <a:lnTo>
                  <a:pt x="2679" y="4048"/>
                </a:lnTo>
                <a:lnTo>
                  <a:pt x="2763" y="4131"/>
                </a:lnTo>
                <a:lnTo>
                  <a:pt x="2847" y="4212"/>
                </a:lnTo>
                <a:lnTo>
                  <a:pt x="2933" y="4293"/>
                </a:lnTo>
                <a:lnTo>
                  <a:pt x="3019" y="4373"/>
                </a:lnTo>
                <a:lnTo>
                  <a:pt x="3106" y="4451"/>
                </a:lnTo>
                <a:lnTo>
                  <a:pt x="3195" y="4529"/>
                </a:lnTo>
                <a:lnTo>
                  <a:pt x="3284" y="4605"/>
                </a:lnTo>
                <a:lnTo>
                  <a:pt x="3374" y="4680"/>
                </a:lnTo>
                <a:lnTo>
                  <a:pt x="3465" y="4754"/>
                </a:lnTo>
                <a:lnTo>
                  <a:pt x="3558" y="4827"/>
                </a:lnTo>
                <a:lnTo>
                  <a:pt x="3651" y="4898"/>
                </a:lnTo>
                <a:lnTo>
                  <a:pt x="3738" y="4962"/>
                </a:lnTo>
                <a:lnTo>
                  <a:pt x="3825" y="5026"/>
                </a:lnTo>
                <a:lnTo>
                  <a:pt x="3912" y="5088"/>
                </a:lnTo>
                <a:lnTo>
                  <a:pt x="4001" y="5150"/>
                </a:lnTo>
                <a:lnTo>
                  <a:pt x="4090" y="5209"/>
                </a:lnTo>
                <a:lnTo>
                  <a:pt x="4180" y="5268"/>
                </a:lnTo>
                <a:lnTo>
                  <a:pt x="4272" y="5326"/>
                </a:lnTo>
                <a:lnTo>
                  <a:pt x="4363" y="5383"/>
                </a:lnTo>
                <a:lnTo>
                  <a:pt x="4456" y="5437"/>
                </a:lnTo>
                <a:lnTo>
                  <a:pt x="4549" y="5491"/>
                </a:lnTo>
                <a:lnTo>
                  <a:pt x="4642" y="5544"/>
                </a:lnTo>
                <a:lnTo>
                  <a:pt x="4737" y="5596"/>
                </a:lnTo>
                <a:lnTo>
                  <a:pt x="4832" y="5646"/>
                </a:lnTo>
                <a:lnTo>
                  <a:pt x="4928" y="5694"/>
                </a:lnTo>
                <a:lnTo>
                  <a:pt x="5025" y="5741"/>
                </a:lnTo>
                <a:lnTo>
                  <a:pt x="5122" y="5788"/>
                </a:lnTo>
                <a:lnTo>
                  <a:pt x="5221" y="5832"/>
                </a:lnTo>
                <a:lnTo>
                  <a:pt x="5320" y="5875"/>
                </a:lnTo>
                <a:lnTo>
                  <a:pt x="5419" y="5918"/>
                </a:lnTo>
                <a:lnTo>
                  <a:pt x="5520" y="5959"/>
                </a:lnTo>
                <a:lnTo>
                  <a:pt x="5621" y="5999"/>
                </a:lnTo>
                <a:lnTo>
                  <a:pt x="5722" y="6037"/>
                </a:lnTo>
                <a:lnTo>
                  <a:pt x="5823" y="6076"/>
                </a:lnTo>
                <a:lnTo>
                  <a:pt x="5926" y="6112"/>
                </a:lnTo>
                <a:lnTo>
                  <a:pt x="6030" y="6148"/>
                </a:lnTo>
                <a:lnTo>
                  <a:pt x="6129" y="6181"/>
                </a:lnTo>
                <a:lnTo>
                  <a:pt x="6228" y="6213"/>
                </a:lnTo>
                <a:lnTo>
                  <a:pt x="6328" y="6244"/>
                </a:lnTo>
                <a:lnTo>
                  <a:pt x="6427" y="6275"/>
                </a:lnTo>
                <a:lnTo>
                  <a:pt x="6527" y="6305"/>
                </a:lnTo>
                <a:lnTo>
                  <a:pt x="6627" y="6333"/>
                </a:lnTo>
                <a:lnTo>
                  <a:pt x="6727" y="6360"/>
                </a:lnTo>
                <a:lnTo>
                  <a:pt x="6827" y="6385"/>
                </a:lnTo>
                <a:lnTo>
                  <a:pt x="6926" y="6409"/>
                </a:lnTo>
                <a:lnTo>
                  <a:pt x="7025" y="6432"/>
                </a:lnTo>
                <a:lnTo>
                  <a:pt x="7124" y="6453"/>
                </a:lnTo>
                <a:lnTo>
                  <a:pt x="7219" y="6471"/>
                </a:lnTo>
                <a:lnTo>
                  <a:pt x="7313" y="6489"/>
                </a:lnTo>
                <a:lnTo>
                  <a:pt x="7406" y="6505"/>
                </a:lnTo>
                <a:lnTo>
                  <a:pt x="7501" y="6520"/>
                </a:lnTo>
                <a:lnTo>
                  <a:pt x="7595" y="6534"/>
                </a:lnTo>
                <a:lnTo>
                  <a:pt x="7691" y="6547"/>
                </a:lnTo>
                <a:lnTo>
                  <a:pt x="7787" y="6560"/>
                </a:lnTo>
                <a:lnTo>
                  <a:pt x="7885" y="6572"/>
                </a:lnTo>
                <a:lnTo>
                  <a:pt x="8014" y="6587"/>
                </a:lnTo>
                <a:lnTo>
                  <a:pt x="8146" y="6602"/>
                </a:lnTo>
                <a:lnTo>
                  <a:pt x="8282" y="6617"/>
                </a:lnTo>
              </a:path>
            </a:pathLst>
          </a:custGeom>
          <a:noFill/>
          <a:ln w="23813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 dirty="0"/>
          </a:p>
        </p:txBody>
      </p:sp>
      <p:sp>
        <p:nvSpPr>
          <p:cNvPr id="43024" name="Line 32">
            <a:extLst>
              <a:ext uri="{FF2B5EF4-FFF2-40B4-BE49-F238E27FC236}">
                <a16:creationId xmlns:a16="http://schemas.microsoft.com/office/drawing/2014/main" id="{E4C8784F-1665-DA90-4618-003FE284B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1" y="1387673"/>
            <a:ext cx="30956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25" name="Line 33">
            <a:extLst>
              <a:ext uri="{FF2B5EF4-FFF2-40B4-BE49-F238E27FC236}">
                <a16:creationId xmlns:a16="http://schemas.microsoft.com/office/drawing/2014/main" id="{EBC58CFB-18FF-4ACC-EE8B-EE6AF7D70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1" y="2009179"/>
            <a:ext cx="30956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26" name="Line 34">
            <a:extLst>
              <a:ext uri="{FF2B5EF4-FFF2-40B4-BE49-F238E27FC236}">
                <a16:creationId xmlns:a16="http://schemas.microsoft.com/office/drawing/2014/main" id="{BEEDF490-1296-6A5A-8B0B-186A2A653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1" y="2643782"/>
            <a:ext cx="30956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27" name="Line 35">
            <a:extLst>
              <a:ext uri="{FF2B5EF4-FFF2-40B4-BE49-F238E27FC236}">
                <a16:creationId xmlns:a16="http://schemas.microsoft.com/office/drawing/2014/main" id="{9630139A-67F2-A26D-D4D6-5038FB5B3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1" y="3272432"/>
            <a:ext cx="30956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28" name="Line 36">
            <a:extLst>
              <a:ext uri="{FF2B5EF4-FFF2-40B4-BE49-F238E27FC236}">
                <a16:creationId xmlns:a16="http://schemas.microsoft.com/office/drawing/2014/main" id="{A4D6DC1D-4855-7FBB-2EB6-AECE5D6AFD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5453" y="3866555"/>
            <a:ext cx="0" cy="3095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29" name="Line 37">
            <a:extLst>
              <a:ext uri="{FF2B5EF4-FFF2-40B4-BE49-F238E27FC236}">
                <a16:creationId xmlns:a16="http://schemas.microsoft.com/office/drawing/2014/main" id="{D56F376B-4222-C7C3-DE8C-309674F776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4338" y="3866555"/>
            <a:ext cx="0" cy="3095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30" name="Line 38">
            <a:extLst>
              <a:ext uri="{FF2B5EF4-FFF2-40B4-BE49-F238E27FC236}">
                <a16:creationId xmlns:a16="http://schemas.microsoft.com/office/drawing/2014/main" id="{F5B2846B-CC77-EF8B-6CA1-DC515A45C0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0126" y="3866555"/>
            <a:ext cx="0" cy="3095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31" name="Line 39">
            <a:extLst>
              <a:ext uri="{FF2B5EF4-FFF2-40B4-BE49-F238E27FC236}">
                <a16:creationId xmlns:a16="http://schemas.microsoft.com/office/drawing/2014/main" id="{40B0DB56-E196-BDD1-D2D9-CAA72786B1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93532" y="3866555"/>
            <a:ext cx="0" cy="3095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3032" name="Line 40">
            <a:extLst>
              <a:ext uri="{FF2B5EF4-FFF2-40B4-BE49-F238E27FC236}">
                <a16:creationId xmlns:a16="http://schemas.microsoft.com/office/drawing/2014/main" id="{B181DD92-4A2C-7EDF-1E14-FE7394A616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84082" y="3866555"/>
            <a:ext cx="0" cy="3095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52541-88DE-829C-E112-03E5C97C3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8C1E-5C35-ACEF-73B4-7E41F6BD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Strength &amp; Creep</a:t>
            </a:r>
          </a:p>
        </p:txBody>
      </p:sp>
      <p:sp>
        <p:nvSpPr>
          <p:cNvPr id="637966" name="Text Box 14">
            <a:extLst>
              <a:ext uri="{FF2B5EF4-FFF2-40B4-BE49-F238E27FC236}">
                <a16:creationId xmlns:a16="http://schemas.microsoft.com/office/drawing/2014/main" id="{1E6B5FE3-7744-9CA4-7E0F-185A8EDB4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388620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 </a:t>
            </a:r>
          </a:p>
        </p:txBody>
      </p:sp>
      <p:sp>
        <p:nvSpPr>
          <p:cNvPr id="637967" name="Text Box 15">
            <a:extLst>
              <a:ext uri="{FF2B5EF4-FFF2-40B4-BE49-F238E27FC236}">
                <a16:creationId xmlns:a16="http://schemas.microsoft.com/office/drawing/2014/main" id="{BBD3D67B-B676-8AE8-E582-D7F58040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88620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250 </a:t>
            </a:r>
          </a:p>
        </p:txBody>
      </p:sp>
      <p:sp>
        <p:nvSpPr>
          <p:cNvPr id="637968" name="Text Box 16">
            <a:extLst>
              <a:ext uri="{FF2B5EF4-FFF2-40B4-BE49-F238E27FC236}">
                <a16:creationId xmlns:a16="http://schemas.microsoft.com/office/drawing/2014/main" id="{4391E974-C0B7-736C-BBAD-8927283F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388620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500 </a:t>
            </a:r>
          </a:p>
        </p:txBody>
      </p:sp>
      <p:sp>
        <p:nvSpPr>
          <p:cNvPr id="637969" name="Text Box 17">
            <a:extLst>
              <a:ext uri="{FF2B5EF4-FFF2-40B4-BE49-F238E27FC236}">
                <a16:creationId xmlns:a16="http://schemas.microsoft.com/office/drawing/2014/main" id="{18B11F93-BF3E-34C9-831A-82E046DEA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8620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750 </a:t>
            </a:r>
          </a:p>
        </p:txBody>
      </p:sp>
      <p:sp>
        <p:nvSpPr>
          <p:cNvPr id="637970" name="Text Box 18">
            <a:extLst>
              <a:ext uri="{FF2B5EF4-FFF2-40B4-BE49-F238E27FC236}">
                <a16:creationId xmlns:a16="http://schemas.microsoft.com/office/drawing/2014/main" id="{8D8FC809-DB36-C06C-8BC2-8DC34AD09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388620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1000 </a:t>
            </a:r>
          </a:p>
        </p:txBody>
      </p:sp>
      <p:sp>
        <p:nvSpPr>
          <p:cNvPr id="637971" name="Text Box 19">
            <a:extLst>
              <a:ext uri="{FF2B5EF4-FFF2-40B4-BE49-F238E27FC236}">
                <a16:creationId xmlns:a16="http://schemas.microsoft.com/office/drawing/2014/main" id="{26A549CC-9322-4256-280E-EEBC7B233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88620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1250 </a:t>
            </a:r>
          </a:p>
        </p:txBody>
      </p:sp>
      <p:sp>
        <p:nvSpPr>
          <p:cNvPr id="637972" name="Text Box 20">
            <a:extLst>
              <a:ext uri="{FF2B5EF4-FFF2-40B4-BE49-F238E27FC236}">
                <a16:creationId xmlns:a16="http://schemas.microsoft.com/office/drawing/2014/main" id="{5ED25149-41A2-2C26-2328-376FDA55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25717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 </a:t>
            </a:r>
          </a:p>
        </p:txBody>
      </p:sp>
      <p:sp>
        <p:nvSpPr>
          <p:cNvPr id="637973" name="Text Box 21">
            <a:extLst>
              <a:ext uri="{FF2B5EF4-FFF2-40B4-BE49-F238E27FC236}">
                <a16:creationId xmlns:a16="http://schemas.microsoft.com/office/drawing/2014/main" id="{BD0C62C6-CF38-0982-CAB5-1579D0E24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94310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7.5 </a:t>
            </a:r>
          </a:p>
        </p:txBody>
      </p:sp>
      <p:sp>
        <p:nvSpPr>
          <p:cNvPr id="637974" name="Text Box 22">
            <a:extLst>
              <a:ext uri="{FF2B5EF4-FFF2-40B4-BE49-F238E27FC236}">
                <a16:creationId xmlns:a16="http://schemas.microsoft.com/office/drawing/2014/main" id="{EC69D37D-BF90-A42F-50CD-098F6855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3144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637975" name="Text Box 23">
            <a:extLst>
              <a:ext uri="{FF2B5EF4-FFF2-40B4-BE49-F238E27FC236}">
                <a16:creationId xmlns:a16="http://schemas.microsoft.com/office/drawing/2014/main" id="{0CF426A0-E39B-6152-3352-63B0B635A32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25166" y="2491592"/>
            <a:ext cx="12596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Creep Strain</a:t>
            </a:r>
          </a:p>
        </p:txBody>
      </p:sp>
      <p:sp>
        <p:nvSpPr>
          <p:cNvPr id="637976" name="Text Box 24">
            <a:extLst>
              <a:ext uri="{FF2B5EF4-FFF2-40B4-BE49-F238E27FC236}">
                <a16:creationId xmlns:a16="http://schemas.microsoft.com/office/drawing/2014/main" id="{BCD90AA0-8C1D-D9A8-8500-5B59BB2A1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417195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Age (Days)</a:t>
            </a:r>
          </a:p>
        </p:txBody>
      </p:sp>
      <p:sp>
        <p:nvSpPr>
          <p:cNvPr id="637977" name="Text Box 25">
            <a:extLst>
              <a:ext uri="{FF2B5EF4-FFF2-40B4-BE49-F238E27FC236}">
                <a16:creationId xmlns:a16="http://schemas.microsoft.com/office/drawing/2014/main" id="{FD1A7533-A373-4994-A3EE-900AF9087DA0}"/>
              </a:ext>
            </a:extLst>
          </p:cNvPr>
          <p:cNvSpPr txBox="1">
            <a:spLocks noChangeArrowheads="1"/>
          </p:cNvSpPr>
          <p:nvPr/>
        </p:nvSpPr>
        <p:spPr bwMode="auto">
          <a:xfrm rot="21373308">
            <a:off x="3371536" y="1864183"/>
            <a:ext cx="22306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Concrete Strength 27.6 MPa</a:t>
            </a:r>
          </a:p>
        </p:txBody>
      </p:sp>
      <p:sp>
        <p:nvSpPr>
          <p:cNvPr id="637978" name="Text Box 26">
            <a:extLst>
              <a:ext uri="{FF2B5EF4-FFF2-40B4-BE49-F238E27FC236}">
                <a16:creationId xmlns:a16="http://schemas.microsoft.com/office/drawing/2014/main" id="{60F8FB93-2C42-3CB3-7121-A83A1DA137F5}"/>
              </a:ext>
            </a:extLst>
          </p:cNvPr>
          <p:cNvSpPr txBox="1">
            <a:spLocks noChangeArrowheads="1"/>
          </p:cNvSpPr>
          <p:nvPr/>
        </p:nvSpPr>
        <p:spPr bwMode="auto">
          <a:xfrm rot="21308814">
            <a:off x="3485428" y="2656745"/>
            <a:ext cx="23452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Concrete Strength 41.4 MPa</a:t>
            </a:r>
          </a:p>
        </p:txBody>
      </p:sp>
      <p:sp>
        <p:nvSpPr>
          <p:cNvPr id="44047" name="Rectangle 31">
            <a:extLst>
              <a:ext uri="{FF2B5EF4-FFF2-40B4-BE49-F238E27FC236}">
                <a16:creationId xmlns:a16="http://schemas.microsoft.com/office/drawing/2014/main" id="{0A2AD270-854A-74DE-B586-473EE1A33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606" y="1377553"/>
            <a:ext cx="3706416" cy="2537222"/>
          </a:xfrm>
          <a:prstGeom prst="rect">
            <a:avLst/>
          </a:prstGeom>
          <a:noFill/>
          <a:ln w="238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4048" name="Freeform 32">
            <a:extLst>
              <a:ext uri="{FF2B5EF4-FFF2-40B4-BE49-F238E27FC236}">
                <a16:creationId xmlns:a16="http://schemas.microsoft.com/office/drawing/2014/main" id="{3801E649-8109-4228-4846-0169B8B809FD}"/>
              </a:ext>
            </a:extLst>
          </p:cNvPr>
          <p:cNvSpPr>
            <a:spLocks/>
          </p:cNvSpPr>
          <p:nvPr/>
        </p:nvSpPr>
        <p:spPr bwMode="auto">
          <a:xfrm>
            <a:off x="2621756" y="2072878"/>
            <a:ext cx="2586038" cy="1841897"/>
          </a:xfrm>
          <a:custGeom>
            <a:avLst/>
            <a:gdLst>
              <a:gd name="T0" fmla="*/ 2520156 w 4344"/>
              <a:gd name="T1" fmla="*/ 1917858414 h 3095"/>
              <a:gd name="T2" fmla="*/ 630238 w 4344"/>
              <a:gd name="T3" fmla="*/ 1858672537 h 3095"/>
              <a:gd name="T4" fmla="*/ 0 w 4344"/>
              <a:gd name="T5" fmla="*/ 1797598939 h 3095"/>
              <a:gd name="T6" fmla="*/ 630238 w 4344"/>
              <a:gd name="T7" fmla="*/ 1739043095 h 3095"/>
              <a:gd name="T8" fmla="*/ 4410075 w 4344"/>
              <a:gd name="T9" fmla="*/ 1679857218 h 3095"/>
              <a:gd name="T10" fmla="*/ 15751175 w 4344"/>
              <a:gd name="T11" fmla="*/ 1591708832 h 3095"/>
              <a:gd name="T12" fmla="*/ 29611638 w 4344"/>
              <a:gd name="T13" fmla="*/ 1501671932 h 3095"/>
              <a:gd name="T14" fmla="*/ 44103131 w 4344"/>
              <a:gd name="T15" fmla="*/ 1411634239 h 3095"/>
              <a:gd name="T16" fmla="*/ 53553519 w 4344"/>
              <a:gd name="T17" fmla="*/ 1328522949 h 3095"/>
              <a:gd name="T18" fmla="*/ 61113988 w 4344"/>
              <a:gd name="T19" fmla="*/ 1254855817 h 3095"/>
              <a:gd name="T20" fmla="*/ 68674456 w 4344"/>
              <a:gd name="T21" fmla="*/ 1181189479 h 3095"/>
              <a:gd name="T22" fmla="*/ 77494606 w 4344"/>
              <a:gd name="T23" fmla="*/ 1108781622 h 3095"/>
              <a:gd name="T24" fmla="*/ 90725625 w 4344"/>
              <a:gd name="T25" fmla="*/ 1036373764 h 3095"/>
              <a:gd name="T26" fmla="*/ 104586881 w 4344"/>
              <a:gd name="T27" fmla="*/ 979707228 h 3095"/>
              <a:gd name="T28" fmla="*/ 121597738 w 4344"/>
              <a:gd name="T29" fmla="*/ 924299173 h 3095"/>
              <a:gd name="T30" fmla="*/ 141758988 w 4344"/>
              <a:gd name="T31" fmla="*/ 868891911 h 3095"/>
              <a:gd name="T32" fmla="*/ 163179919 w 4344"/>
              <a:gd name="T33" fmla="*/ 814743129 h 3095"/>
              <a:gd name="T34" fmla="*/ 187121800 w 4344"/>
              <a:gd name="T35" fmla="*/ 760595141 h 3095"/>
              <a:gd name="T36" fmla="*/ 210433444 w 4344"/>
              <a:gd name="T37" fmla="*/ 710854215 h 3095"/>
              <a:gd name="T38" fmla="*/ 233114850 w 4344"/>
              <a:gd name="T39" fmla="*/ 664891111 h 3095"/>
              <a:gd name="T40" fmla="*/ 256425700 w 4344"/>
              <a:gd name="T41" fmla="*/ 620187282 h 3095"/>
              <a:gd name="T42" fmla="*/ 280997819 w 4344"/>
              <a:gd name="T43" fmla="*/ 576742726 h 3095"/>
              <a:gd name="T44" fmla="*/ 308719538 w 4344"/>
              <a:gd name="T45" fmla="*/ 534557444 h 3095"/>
              <a:gd name="T46" fmla="*/ 338961413 w 4344"/>
              <a:gd name="T47" fmla="*/ 494890710 h 3095"/>
              <a:gd name="T48" fmla="*/ 371723444 w 4344"/>
              <a:gd name="T49" fmla="*/ 458371764 h 3095"/>
              <a:gd name="T50" fmla="*/ 408895550 w 4344"/>
              <a:gd name="T51" fmla="*/ 423112886 h 3095"/>
              <a:gd name="T52" fmla="*/ 448587813 w 4344"/>
              <a:gd name="T53" fmla="*/ 391001003 h 3095"/>
              <a:gd name="T54" fmla="*/ 490170788 w 4344"/>
              <a:gd name="T55" fmla="*/ 360779220 h 3095"/>
              <a:gd name="T56" fmla="*/ 534273125 w 4344"/>
              <a:gd name="T57" fmla="*/ 332445952 h 3095"/>
              <a:gd name="T58" fmla="*/ 579005700 w 4344"/>
              <a:gd name="T59" fmla="*/ 307260473 h 3095"/>
              <a:gd name="T60" fmla="*/ 625628988 w 4344"/>
              <a:gd name="T61" fmla="*/ 283334267 h 3095"/>
              <a:gd name="T62" fmla="*/ 672881719 w 4344"/>
              <a:gd name="T63" fmla="*/ 261297369 h 3095"/>
              <a:gd name="T64" fmla="*/ 743446094 w 4344"/>
              <a:gd name="T65" fmla="*/ 232964101 h 3095"/>
              <a:gd name="T66" fmla="*/ 814010469 w 4344"/>
              <a:gd name="T67" fmla="*/ 207148587 h 3095"/>
              <a:gd name="T68" fmla="*/ 886464763 w 4344"/>
              <a:gd name="T69" fmla="*/ 184482449 h 3095"/>
              <a:gd name="T70" fmla="*/ 958919850 w 4344"/>
              <a:gd name="T71" fmla="*/ 165593339 h 3095"/>
              <a:gd name="T72" fmla="*/ 1031374144 w 4344"/>
              <a:gd name="T73" fmla="*/ 149222777 h 3095"/>
              <a:gd name="T74" fmla="*/ 1104458675 w 4344"/>
              <a:gd name="T75" fmla="*/ 134741523 h 3095"/>
              <a:gd name="T76" fmla="*/ 1197074219 w 4344"/>
              <a:gd name="T77" fmla="*/ 120259476 h 3095"/>
              <a:gd name="T78" fmla="*/ 1310481250 w 4344"/>
              <a:gd name="T79" fmla="*/ 107666736 h 3095"/>
              <a:gd name="T80" fmla="*/ 1423888281 w 4344"/>
              <a:gd name="T81" fmla="*/ 96333270 h 3095"/>
              <a:gd name="T82" fmla="*/ 1537925550 w 4344"/>
              <a:gd name="T83" fmla="*/ 88148386 h 3095"/>
              <a:gd name="T84" fmla="*/ 1651962819 w 4344"/>
              <a:gd name="T85" fmla="*/ 79963502 h 3095"/>
              <a:gd name="T86" fmla="*/ 1823333444 w 4344"/>
              <a:gd name="T87" fmla="*/ 67370762 h 3095"/>
              <a:gd name="T88" fmla="*/ 2049517269 w 4344"/>
              <a:gd name="T89" fmla="*/ 48481652 h 3095"/>
              <a:gd name="T90" fmla="*/ 2147483647 w 4344"/>
              <a:gd name="T91" fmla="*/ 29592542 h 3095"/>
              <a:gd name="T92" fmla="*/ 2147483647 w 4344"/>
              <a:gd name="T93" fmla="*/ 17629836 h 3095"/>
              <a:gd name="T94" fmla="*/ 2147483647 w 4344"/>
              <a:gd name="T95" fmla="*/ 7555644 h 309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4344" h="3095">
                <a:moveTo>
                  <a:pt x="5" y="3095"/>
                </a:moveTo>
                <a:lnTo>
                  <a:pt x="4" y="3046"/>
                </a:lnTo>
                <a:lnTo>
                  <a:pt x="2" y="2998"/>
                </a:lnTo>
                <a:lnTo>
                  <a:pt x="1" y="2952"/>
                </a:lnTo>
                <a:lnTo>
                  <a:pt x="0" y="2903"/>
                </a:lnTo>
                <a:lnTo>
                  <a:pt x="0" y="2855"/>
                </a:lnTo>
                <a:lnTo>
                  <a:pt x="0" y="2808"/>
                </a:lnTo>
                <a:lnTo>
                  <a:pt x="1" y="2762"/>
                </a:lnTo>
                <a:lnTo>
                  <a:pt x="4" y="2715"/>
                </a:lnTo>
                <a:lnTo>
                  <a:pt x="7" y="2668"/>
                </a:lnTo>
                <a:lnTo>
                  <a:pt x="15" y="2599"/>
                </a:lnTo>
                <a:lnTo>
                  <a:pt x="25" y="2528"/>
                </a:lnTo>
                <a:lnTo>
                  <a:pt x="35" y="2456"/>
                </a:lnTo>
                <a:lnTo>
                  <a:pt x="47" y="2385"/>
                </a:lnTo>
                <a:lnTo>
                  <a:pt x="59" y="2314"/>
                </a:lnTo>
                <a:lnTo>
                  <a:pt x="70" y="2242"/>
                </a:lnTo>
                <a:lnTo>
                  <a:pt x="79" y="2169"/>
                </a:lnTo>
                <a:lnTo>
                  <a:pt x="85" y="2110"/>
                </a:lnTo>
                <a:lnTo>
                  <a:pt x="92" y="2051"/>
                </a:lnTo>
                <a:lnTo>
                  <a:pt x="97" y="1993"/>
                </a:lnTo>
                <a:lnTo>
                  <a:pt x="103" y="1935"/>
                </a:lnTo>
                <a:lnTo>
                  <a:pt x="109" y="1876"/>
                </a:lnTo>
                <a:lnTo>
                  <a:pt x="116" y="1819"/>
                </a:lnTo>
                <a:lnTo>
                  <a:pt x="123" y="1761"/>
                </a:lnTo>
                <a:lnTo>
                  <a:pt x="133" y="1703"/>
                </a:lnTo>
                <a:lnTo>
                  <a:pt x="144" y="1646"/>
                </a:lnTo>
                <a:lnTo>
                  <a:pt x="154" y="1601"/>
                </a:lnTo>
                <a:lnTo>
                  <a:pt x="166" y="1556"/>
                </a:lnTo>
                <a:lnTo>
                  <a:pt x="179" y="1512"/>
                </a:lnTo>
                <a:lnTo>
                  <a:pt x="193" y="1468"/>
                </a:lnTo>
                <a:lnTo>
                  <a:pt x="208" y="1424"/>
                </a:lnTo>
                <a:lnTo>
                  <a:pt x="225" y="1380"/>
                </a:lnTo>
                <a:lnTo>
                  <a:pt x="242" y="1338"/>
                </a:lnTo>
                <a:lnTo>
                  <a:pt x="259" y="1294"/>
                </a:lnTo>
                <a:lnTo>
                  <a:pt x="279" y="1251"/>
                </a:lnTo>
                <a:lnTo>
                  <a:pt x="297" y="1208"/>
                </a:lnTo>
                <a:lnTo>
                  <a:pt x="317" y="1166"/>
                </a:lnTo>
                <a:lnTo>
                  <a:pt x="334" y="1129"/>
                </a:lnTo>
                <a:lnTo>
                  <a:pt x="352" y="1093"/>
                </a:lnTo>
                <a:lnTo>
                  <a:pt x="370" y="1056"/>
                </a:lnTo>
                <a:lnTo>
                  <a:pt x="388" y="1020"/>
                </a:lnTo>
                <a:lnTo>
                  <a:pt x="407" y="985"/>
                </a:lnTo>
                <a:lnTo>
                  <a:pt x="427" y="951"/>
                </a:lnTo>
                <a:lnTo>
                  <a:pt x="446" y="916"/>
                </a:lnTo>
                <a:lnTo>
                  <a:pt x="468" y="882"/>
                </a:lnTo>
                <a:lnTo>
                  <a:pt x="490" y="849"/>
                </a:lnTo>
                <a:lnTo>
                  <a:pt x="513" y="818"/>
                </a:lnTo>
                <a:lnTo>
                  <a:pt x="538" y="786"/>
                </a:lnTo>
                <a:lnTo>
                  <a:pt x="563" y="757"/>
                </a:lnTo>
                <a:lnTo>
                  <a:pt x="590" y="728"/>
                </a:lnTo>
                <a:lnTo>
                  <a:pt x="619" y="699"/>
                </a:lnTo>
                <a:lnTo>
                  <a:pt x="649" y="672"/>
                </a:lnTo>
                <a:lnTo>
                  <a:pt x="679" y="646"/>
                </a:lnTo>
                <a:lnTo>
                  <a:pt x="712" y="621"/>
                </a:lnTo>
                <a:lnTo>
                  <a:pt x="744" y="596"/>
                </a:lnTo>
                <a:lnTo>
                  <a:pt x="778" y="573"/>
                </a:lnTo>
                <a:lnTo>
                  <a:pt x="813" y="550"/>
                </a:lnTo>
                <a:lnTo>
                  <a:pt x="848" y="528"/>
                </a:lnTo>
                <a:lnTo>
                  <a:pt x="884" y="508"/>
                </a:lnTo>
                <a:lnTo>
                  <a:pt x="919" y="488"/>
                </a:lnTo>
                <a:lnTo>
                  <a:pt x="956" y="469"/>
                </a:lnTo>
                <a:lnTo>
                  <a:pt x="993" y="450"/>
                </a:lnTo>
                <a:lnTo>
                  <a:pt x="1031" y="433"/>
                </a:lnTo>
                <a:lnTo>
                  <a:pt x="1068" y="415"/>
                </a:lnTo>
                <a:lnTo>
                  <a:pt x="1124" y="391"/>
                </a:lnTo>
                <a:lnTo>
                  <a:pt x="1180" y="370"/>
                </a:lnTo>
                <a:lnTo>
                  <a:pt x="1237" y="349"/>
                </a:lnTo>
                <a:lnTo>
                  <a:pt x="1292" y="329"/>
                </a:lnTo>
                <a:lnTo>
                  <a:pt x="1350" y="311"/>
                </a:lnTo>
                <a:lnTo>
                  <a:pt x="1407" y="293"/>
                </a:lnTo>
                <a:lnTo>
                  <a:pt x="1464" y="277"/>
                </a:lnTo>
                <a:lnTo>
                  <a:pt x="1522" y="263"/>
                </a:lnTo>
                <a:lnTo>
                  <a:pt x="1579" y="249"/>
                </a:lnTo>
                <a:lnTo>
                  <a:pt x="1637" y="237"/>
                </a:lnTo>
                <a:lnTo>
                  <a:pt x="1695" y="225"/>
                </a:lnTo>
                <a:lnTo>
                  <a:pt x="1753" y="214"/>
                </a:lnTo>
                <a:lnTo>
                  <a:pt x="1812" y="204"/>
                </a:lnTo>
                <a:lnTo>
                  <a:pt x="1900" y="191"/>
                </a:lnTo>
                <a:lnTo>
                  <a:pt x="1990" y="180"/>
                </a:lnTo>
                <a:lnTo>
                  <a:pt x="2080" y="171"/>
                </a:lnTo>
                <a:lnTo>
                  <a:pt x="2170" y="162"/>
                </a:lnTo>
                <a:lnTo>
                  <a:pt x="2260" y="153"/>
                </a:lnTo>
                <a:lnTo>
                  <a:pt x="2350" y="147"/>
                </a:lnTo>
                <a:lnTo>
                  <a:pt x="2441" y="140"/>
                </a:lnTo>
                <a:lnTo>
                  <a:pt x="2532" y="134"/>
                </a:lnTo>
                <a:lnTo>
                  <a:pt x="2622" y="127"/>
                </a:lnTo>
                <a:lnTo>
                  <a:pt x="2714" y="121"/>
                </a:lnTo>
                <a:lnTo>
                  <a:pt x="2894" y="107"/>
                </a:lnTo>
                <a:lnTo>
                  <a:pt x="3074" y="92"/>
                </a:lnTo>
                <a:lnTo>
                  <a:pt x="3253" y="77"/>
                </a:lnTo>
                <a:lnTo>
                  <a:pt x="3430" y="61"/>
                </a:lnTo>
                <a:lnTo>
                  <a:pt x="3606" y="47"/>
                </a:lnTo>
                <a:lnTo>
                  <a:pt x="3739" y="37"/>
                </a:lnTo>
                <a:lnTo>
                  <a:pt x="3869" y="28"/>
                </a:lnTo>
                <a:lnTo>
                  <a:pt x="4001" y="19"/>
                </a:lnTo>
                <a:lnTo>
                  <a:pt x="4136" y="12"/>
                </a:lnTo>
                <a:lnTo>
                  <a:pt x="4344" y="0"/>
                </a:lnTo>
              </a:path>
            </a:pathLst>
          </a:custGeom>
          <a:noFill/>
          <a:ln w="33338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49" name="Freeform 33">
            <a:extLst>
              <a:ext uri="{FF2B5EF4-FFF2-40B4-BE49-F238E27FC236}">
                <a16:creationId xmlns:a16="http://schemas.microsoft.com/office/drawing/2014/main" id="{44D43363-87EA-29B9-C53C-D3C5368595D3}"/>
              </a:ext>
            </a:extLst>
          </p:cNvPr>
          <p:cNvSpPr>
            <a:spLocks/>
          </p:cNvSpPr>
          <p:nvPr/>
        </p:nvSpPr>
        <p:spPr bwMode="auto">
          <a:xfrm>
            <a:off x="2625329" y="2913460"/>
            <a:ext cx="2865834" cy="1001315"/>
          </a:xfrm>
          <a:custGeom>
            <a:avLst/>
            <a:gdLst>
              <a:gd name="T0" fmla="*/ 1259419 w 4815"/>
              <a:gd name="T1" fmla="*/ 1022596521 h 1683"/>
              <a:gd name="T2" fmla="*/ 5667784 w 4815"/>
              <a:gd name="T3" fmla="*/ 952116144 h 1683"/>
              <a:gd name="T4" fmla="*/ 10706256 w 4815"/>
              <a:gd name="T5" fmla="*/ 883522975 h 1683"/>
              <a:gd name="T6" fmla="*/ 17004147 w 4815"/>
              <a:gd name="T7" fmla="*/ 830033821 h 1683"/>
              <a:gd name="T8" fmla="*/ 25190770 w 4815"/>
              <a:gd name="T9" fmla="*/ 779060945 h 1683"/>
              <a:gd name="T10" fmla="*/ 35267713 w 4815"/>
              <a:gd name="T11" fmla="*/ 728088863 h 1683"/>
              <a:gd name="T12" fmla="*/ 49122914 w 4815"/>
              <a:gd name="T13" fmla="*/ 679003988 h 1683"/>
              <a:gd name="T14" fmla="*/ 65496955 w 4815"/>
              <a:gd name="T15" fmla="*/ 630548977 h 1683"/>
              <a:gd name="T16" fmla="*/ 84389834 w 4815"/>
              <a:gd name="T17" fmla="*/ 587127315 h 1683"/>
              <a:gd name="T18" fmla="*/ 105173033 w 4815"/>
              <a:gd name="T19" fmla="*/ 544965379 h 1683"/>
              <a:gd name="T20" fmla="*/ 130363803 w 4815"/>
              <a:gd name="T21" fmla="*/ 502802649 h 1683"/>
              <a:gd name="T22" fmla="*/ 157444099 w 4815"/>
              <a:gd name="T23" fmla="*/ 463157784 h 1683"/>
              <a:gd name="T24" fmla="*/ 188303447 w 4815"/>
              <a:gd name="T25" fmla="*/ 424771058 h 1683"/>
              <a:gd name="T26" fmla="*/ 221051528 w 4815"/>
              <a:gd name="T27" fmla="*/ 388901403 h 1683"/>
              <a:gd name="T28" fmla="*/ 256949347 w 4815"/>
              <a:gd name="T29" fmla="*/ 354919750 h 1683"/>
              <a:gd name="T30" fmla="*/ 295365212 w 4815"/>
              <a:gd name="T31" fmla="*/ 324713308 h 1683"/>
              <a:gd name="T32" fmla="*/ 338820342 w 4815"/>
              <a:gd name="T33" fmla="*/ 295136728 h 1683"/>
              <a:gd name="T34" fmla="*/ 384164205 w 4815"/>
              <a:gd name="T35" fmla="*/ 268707082 h 1683"/>
              <a:gd name="T36" fmla="*/ 432026906 w 4815"/>
              <a:gd name="T37" fmla="*/ 245422784 h 1683"/>
              <a:gd name="T38" fmla="*/ 480519714 w 4815"/>
              <a:gd name="T39" fmla="*/ 225286214 h 1683"/>
              <a:gd name="T40" fmla="*/ 530902048 w 4815"/>
              <a:gd name="T41" fmla="*/ 207036058 h 1683"/>
              <a:gd name="T42" fmla="*/ 581284381 w 4815"/>
              <a:gd name="T43" fmla="*/ 191933630 h 1683"/>
              <a:gd name="T44" fmla="*/ 632926135 w 4815"/>
              <a:gd name="T45" fmla="*/ 178718411 h 1683"/>
              <a:gd name="T46" fmla="*/ 704720980 w 4815"/>
              <a:gd name="T47" fmla="*/ 162986120 h 1683"/>
              <a:gd name="T48" fmla="*/ 798557651 w 4815"/>
              <a:gd name="T49" fmla="*/ 146624760 h 1683"/>
              <a:gd name="T50" fmla="*/ 892394321 w 4815"/>
              <a:gd name="T51" fmla="*/ 133409540 h 1683"/>
              <a:gd name="T52" fmla="*/ 986861098 w 4815"/>
              <a:gd name="T53" fmla="*/ 123970324 h 1683"/>
              <a:gd name="T54" fmla="*/ 1081957187 w 4815"/>
              <a:gd name="T55" fmla="*/ 114531109 h 1683"/>
              <a:gd name="T56" fmla="*/ 1177053277 w 4815"/>
              <a:gd name="T57" fmla="*/ 106350032 h 1683"/>
              <a:gd name="T58" fmla="*/ 1409441167 w 4815"/>
              <a:gd name="T59" fmla="*/ 86212668 h 1683"/>
              <a:gd name="T60" fmla="*/ 1639939531 w 4815"/>
              <a:gd name="T61" fmla="*/ 65446234 h 1683"/>
              <a:gd name="T62" fmla="*/ 1867289743 w 4815"/>
              <a:gd name="T63" fmla="*/ 48455011 h 1683"/>
              <a:gd name="T64" fmla="*/ 2082673486 w 4815"/>
              <a:gd name="T65" fmla="*/ 35240585 h 1683"/>
              <a:gd name="T66" fmla="*/ 2147483647 w 4815"/>
              <a:gd name="T67" fmla="*/ 25171507 h 1683"/>
              <a:gd name="T68" fmla="*/ 2147483647 w 4815"/>
              <a:gd name="T69" fmla="*/ 16361360 h 1683"/>
              <a:gd name="T70" fmla="*/ 2147483647 w 4815"/>
              <a:gd name="T71" fmla="*/ 8181077 h 1683"/>
              <a:gd name="T72" fmla="*/ 2147483647 w 4815"/>
              <a:gd name="T73" fmla="*/ 0 h 168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815" h="1683">
                <a:moveTo>
                  <a:pt x="0" y="1683"/>
                </a:moveTo>
                <a:lnTo>
                  <a:pt x="2" y="1625"/>
                </a:lnTo>
                <a:lnTo>
                  <a:pt x="5" y="1568"/>
                </a:lnTo>
                <a:lnTo>
                  <a:pt x="9" y="1513"/>
                </a:lnTo>
                <a:lnTo>
                  <a:pt x="12" y="1457"/>
                </a:lnTo>
                <a:lnTo>
                  <a:pt x="17" y="1404"/>
                </a:lnTo>
                <a:lnTo>
                  <a:pt x="22" y="1362"/>
                </a:lnTo>
                <a:lnTo>
                  <a:pt x="27" y="1319"/>
                </a:lnTo>
                <a:lnTo>
                  <a:pt x="33" y="1278"/>
                </a:lnTo>
                <a:lnTo>
                  <a:pt x="40" y="1238"/>
                </a:lnTo>
                <a:lnTo>
                  <a:pt x="48" y="1197"/>
                </a:lnTo>
                <a:lnTo>
                  <a:pt x="56" y="1157"/>
                </a:lnTo>
                <a:lnTo>
                  <a:pt x="67" y="1118"/>
                </a:lnTo>
                <a:lnTo>
                  <a:pt x="78" y="1079"/>
                </a:lnTo>
                <a:lnTo>
                  <a:pt x="90" y="1040"/>
                </a:lnTo>
                <a:lnTo>
                  <a:pt x="104" y="1002"/>
                </a:lnTo>
                <a:lnTo>
                  <a:pt x="118" y="967"/>
                </a:lnTo>
                <a:lnTo>
                  <a:pt x="134" y="933"/>
                </a:lnTo>
                <a:lnTo>
                  <a:pt x="150" y="899"/>
                </a:lnTo>
                <a:lnTo>
                  <a:pt x="167" y="866"/>
                </a:lnTo>
                <a:lnTo>
                  <a:pt x="186" y="832"/>
                </a:lnTo>
                <a:lnTo>
                  <a:pt x="207" y="799"/>
                </a:lnTo>
                <a:lnTo>
                  <a:pt x="228" y="768"/>
                </a:lnTo>
                <a:lnTo>
                  <a:pt x="250" y="736"/>
                </a:lnTo>
                <a:lnTo>
                  <a:pt x="274" y="705"/>
                </a:lnTo>
                <a:lnTo>
                  <a:pt x="299" y="675"/>
                </a:lnTo>
                <a:lnTo>
                  <a:pt x="325" y="646"/>
                </a:lnTo>
                <a:lnTo>
                  <a:pt x="351" y="618"/>
                </a:lnTo>
                <a:lnTo>
                  <a:pt x="379" y="590"/>
                </a:lnTo>
                <a:lnTo>
                  <a:pt x="408" y="564"/>
                </a:lnTo>
                <a:lnTo>
                  <a:pt x="438" y="539"/>
                </a:lnTo>
                <a:lnTo>
                  <a:pt x="469" y="516"/>
                </a:lnTo>
                <a:lnTo>
                  <a:pt x="502" y="491"/>
                </a:lnTo>
                <a:lnTo>
                  <a:pt x="538" y="469"/>
                </a:lnTo>
                <a:lnTo>
                  <a:pt x="574" y="448"/>
                </a:lnTo>
                <a:lnTo>
                  <a:pt x="610" y="427"/>
                </a:lnTo>
                <a:lnTo>
                  <a:pt x="648" y="408"/>
                </a:lnTo>
                <a:lnTo>
                  <a:pt x="686" y="390"/>
                </a:lnTo>
                <a:lnTo>
                  <a:pt x="724" y="374"/>
                </a:lnTo>
                <a:lnTo>
                  <a:pt x="763" y="358"/>
                </a:lnTo>
                <a:lnTo>
                  <a:pt x="802" y="343"/>
                </a:lnTo>
                <a:lnTo>
                  <a:pt x="843" y="329"/>
                </a:lnTo>
                <a:lnTo>
                  <a:pt x="883" y="317"/>
                </a:lnTo>
                <a:lnTo>
                  <a:pt x="923" y="305"/>
                </a:lnTo>
                <a:lnTo>
                  <a:pt x="963" y="295"/>
                </a:lnTo>
                <a:lnTo>
                  <a:pt x="1005" y="284"/>
                </a:lnTo>
                <a:lnTo>
                  <a:pt x="1045" y="274"/>
                </a:lnTo>
                <a:lnTo>
                  <a:pt x="1119" y="259"/>
                </a:lnTo>
                <a:lnTo>
                  <a:pt x="1193" y="244"/>
                </a:lnTo>
                <a:lnTo>
                  <a:pt x="1268" y="233"/>
                </a:lnTo>
                <a:lnTo>
                  <a:pt x="1342" y="222"/>
                </a:lnTo>
                <a:lnTo>
                  <a:pt x="1417" y="212"/>
                </a:lnTo>
                <a:lnTo>
                  <a:pt x="1492" y="204"/>
                </a:lnTo>
                <a:lnTo>
                  <a:pt x="1567" y="197"/>
                </a:lnTo>
                <a:lnTo>
                  <a:pt x="1643" y="189"/>
                </a:lnTo>
                <a:lnTo>
                  <a:pt x="1718" y="182"/>
                </a:lnTo>
                <a:lnTo>
                  <a:pt x="1793" y="176"/>
                </a:lnTo>
                <a:lnTo>
                  <a:pt x="1869" y="169"/>
                </a:lnTo>
                <a:lnTo>
                  <a:pt x="2054" y="153"/>
                </a:lnTo>
                <a:lnTo>
                  <a:pt x="2238" y="137"/>
                </a:lnTo>
                <a:lnTo>
                  <a:pt x="2422" y="120"/>
                </a:lnTo>
                <a:lnTo>
                  <a:pt x="2604" y="104"/>
                </a:lnTo>
                <a:lnTo>
                  <a:pt x="2786" y="90"/>
                </a:lnTo>
                <a:lnTo>
                  <a:pt x="2965" y="77"/>
                </a:lnTo>
                <a:lnTo>
                  <a:pt x="3144" y="65"/>
                </a:lnTo>
                <a:lnTo>
                  <a:pt x="3307" y="56"/>
                </a:lnTo>
                <a:lnTo>
                  <a:pt x="3469" y="48"/>
                </a:lnTo>
                <a:lnTo>
                  <a:pt x="3632" y="40"/>
                </a:lnTo>
                <a:lnTo>
                  <a:pt x="3797" y="32"/>
                </a:lnTo>
                <a:lnTo>
                  <a:pt x="3962" y="26"/>
                </a:lnTo>
                <a:lnTo>
                  <a:pt x="4131" y="20"/>
                </a:lnTo>
                <a:lnTo>
                  <a:pt x="4353" y="13"/>
                </a:lnTo>
                <a:lnTo>
                  <a:pt x="4580" y="6"/>
                </a:lnTo>
                <a:lnTo>
                  <a:pt x="4815" y="0"/>
                </a:lnTo>
              </a:path>
            </a:pathLst>
          </a:custGeom>
          <a:noFill/>
          <a:ln w="33338">
            <a:solidFill>
              <a:srgbClr val="77B8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0" name="Line 34">
            <a:extLst>
              <a:ext uri="{FF2B5EF4-FFF2-40B4-BE49-F238E27FC236}">
                <a16:creationId xmlns:a16="http://schemas.microsoft.com/office/drawing/2014/main" id="{10015D86-4796-7D57-1E64-B36D1607CA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5644" y="3855244"/>
            <a:ext cx="0" cy="59531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1" name="Line 35">
            <a:extLst>
              <a:ext uri="{FF2B5EF4-FFF2-40B4-BE49-F238E27FC236}">
                <a16:creationId xmlns:a16="http://schemas.microsoft.com/office/drawing/2014/main" id="{BC6BFBD2-8C24-075E-5D28-36FE72CDBA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9304" y="3855244"/>
            <a:ext cx="0" cy="59531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2" name="Line 36">
            <a:extLst>
              <a:ext uri="{FF2B5EF4-FFF2-40B4-BE49-F238E27FC236}">
                <a16:creationId xmlns:a16="http://schemas.microsoft.com/office/drawing/2014/main" id="{DAE1D96F-03B0-AD6C-7DFE-7995B4AB7F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8435" y="3855244"/>
            <a:ext cx="0" cy="59531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3" name="Line 37">
            <a:extLst>
              <a:ext uri="{FF2B5EF4-FFF2-40B4-BE49-F238E27FC236}">
                <a16:creationId xmlns:a16="http://schemas.microsoft.com/office/drawing/2014/main" id="{0DD3C19D-5BDD-9826-48E0-70D76E184B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16141" y="3855244"/>
            <a:ext cx="0" cy="59531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4" name="Line 38">
            <a:extLst>
              <a:ext uri="{FF2B5EF4-FFF2-40B4-BE49-F238E27FC236}">
                <a16:creationId xmlns:a16="http://schemas.microsoft.com/office/drawing/2014/main" id="{B1713292-3E75-DE74-C982-73342886A4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84081" y="3855244"/>
            <a:ext cx="0" cy="59531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5" name="Line 39">
            <a:extLst>
              <a:ext uri="{FF2B5EF4-FFF2-40B4-BE49-F238E27FC236}">
                <a16:creationId xmlns:a16="http://schemas.microsoft.com/office/drawing/2014/main" id="{2186AF81-ECA0-AA46-1222-F7FAF39B7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4607" y="2680097"/>
            <a:ext cx="59531" cy="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6" name="Line 40">
            <a:extLst>
              <a:ext uri="{FF2B5EF4-FFF2-40B4-BE49-F238E27FC236}">
                <a16:creationId xmlns:a16="http://schemas.microsoft.com/office/drawing/2014/main" id="{50182CB6-FBD1-B84C-570B-835A4F7324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0560" y="1471613"/>
            <a:ext cx="59531" cy="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4057" name="Line 41">
            <a:extLst>
              <a:ext uri="{FF2B5EF4-FFF2-40B4-BE49-F238E27FC236}">
                <a16:creationId xmlns:a16="http://schemas.microsoft.com/office/drawing/2014/main" id="{B2C21431-0AAB-29F5-4682-931EFE4E79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4607" y="2074069"/>
            <a:ext cx="59531" cy="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6891-58EE-0809-1423-0C5E57846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COMPOSITION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/>
              <a:t>2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C35EA-96E3-D2C1-1E1C-27DB01AD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Curing Method &amp; Creep</a:t>
            </a:r>
          </a:p>
        </p:txBody>
      </p:sp>
      <p:sp>
        <p:nvSpPr>
          <p:cNvPr id="640003" name="Text Box 3">
            <a:extLst>
              <a:ext uri="{FF2B5EF4-FFF2-40B4-BE49-F238E27FC236}">
                <a16:creationId xmlns:a16="http://schemas.microsoft.com/office/drawing/2014/main" id="{C2206CCB-4996-1324-750E-843B2BB2E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382905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 </a:t>
            </a:r>
          </a:p>
        </p:txBody>
      </p:sp>
      <p:sp>
        <p:nvSpPr>
          <p:cNvPr id="640004" name="Text Box 4">
            <a:extLst>
              <a:ext uri="{FF2B5EF4-FFF2-40B4-BE49-F238E27FC236}">
                <a16:creationId xmlns:a16="http://schemas.microsoft.com/office/drawing/2014/main" id="{D8FCB1A5-52DA-CC37-4E45-5FAD71727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8290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50 </a:t>
            </a:r>
          </a:p>
        </p:txBody>
      </p:sp>
      <p:sp>
        <p:nvSpPr>
          <p:cNvPr id="640005" name="Text Box 5">
            <a:extLst>
              <a:ext uri="{FF2B5EF4-FFF2-40B4-BE49-F238E27FC236}">
                <a16:creationId xmlns:a16="http://schemas.microsoft.com/office/drawing/2014/main" id="{D663D444-7919-2819-C6B7-FF600FFAC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8290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100 </a:t>
            </a:r>
          </a:p>
        </p:txBody>
      </p:sp>
      <p:sp>
        <p:nvSpPr>
          <p:cNvPr id="640006" name="Text Box 6">
            <a:extLst>
              <a:ext uri="{FF2B5EF4-FFF2-40B4-BE49-F238E27FC236}">
                <a16:creationId xmlns:a16="http://schemas.microsoft.com/office/drawing/2014/main" id="{FDBA8906-7D28-AEEF-65A7-D2686B1C1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38290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150 </a:t>
            </a:r>
          </a:p>
        </p:txBody>
      </p:sp>
      <p:sp>
        <p:nvSpPr>
          <p:cNvPr id="640007" name="Text Box 7">
            <a:extLst>
              <a:ext uri="{FF2B5EF4-FFF2-40B4-BE49-F238E27FC236}">
                <a16:creationId xmlns:a16="http://schemas.microsoft.com/office/drawing/2014/main" id="{661E7FEF-1700-0088-5DD9-E2A89F7A3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382905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200 </a:t>
            </a:r>
          </a:p>
        </p:txBody>
      </p:sp>
      <p:sp>
        <p:nvSpPr>
          <p:cNvPr id="640008" name="Text Box 8">
            <a:extLst>
              <a:ext uri="{FF2B5EF4-FFF2-40B4-BE49-F238E27FC236}">
                <a16:creationId xmlns:a16="http://schemas.microsoft.com/office/drawing/2014/main" id="{E241CF45-F6DC-25ED-0180-1901F1AF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82905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300 </a:t>
            </a:r>
          </a:p>
        </p:txBody>
      </p:sp>
      <p:sp>
        <p:nvSpPr>
          <p:cNvPr id="640009" name="Text Box 9">
            <a:extLst>
              <a:ext uri="{FF2B5EF4-FFF2-40B4-BE49-F238E27FC236}">
                <a16:creationId xmlns:a16="http://schemas.microsoft.com/office/drawing/2014/main" id="{4A95E39A-9C6E-9181-303D-47F3A21141E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26381" y="2518976"/>
            <a:ext cx="1657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Creep Deformation</a:t>
            </a:r>
          </a:p>
        </p:txBody>
      </p:sp>
      <p:sp>
        <p:nvSpPr>
          <p:cNvPr id="640010" name="Text Box 10">
            <a:extLst>
              <a:ext uri="{FF2B5EF4-FFF2-40B4-BE49-F238E27FC236}">
                <a16:creationId xmlns:a16="http://schemas.microsoft.com/office/drawing/2014/main" id="{BFB8D50A-3754-C6E5-EA24-BB2F61E64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4114801"/>
            <a:ext cx="2343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Time after loading (Days)</a:t>
            </a:r>
          </a:p>
        </p:txBody>
      </p:sp>
      <p:sp>
        <p:nvSpPr>
          <p:cNvPr id="640021" name="Text Box 21">
            <a:extLst>
              <a:ext uri="{FF2B5EF4-FFF2-40B4-BE49-F238E27FC236}">
                <a16:creationId xmlns:a16="http://schemas.microsoft.com/office/drawing/2014/main" id="{727FA341-9194-722B-A14D-5C3D21E94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82905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250 </a:t>
            </a:r>
          </a:p>
        </p:txBody>
      </p:sp>
      <p:sp>
        <p:nvSpPr>
          <p:cNvPr id="640022" name="Text Box 22">
            <a:extLst>
              <a:ext uri="{FF2B5EF4-FFF2-40B4-BE49-F238E27FC236}">
                <a16:creationId xmlns:a16="http://schemas.microsoft.com/office/drawing/2014/main" id="{C31BDBF7-E561-5124-6958-55A6582CE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0" y="382905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350 </a:t>
            </a:r>
          </a:p>
        </p:txBody>
      </p:sp>
      <p:sp>
        <p:nvSpPr>
          <p:cNvPr id="640023" name="Text Box 23">
            <a:extLst>
              <a:ext uri="{FF2B5EF4-FFF2-40B4-BE49-F238E27FC236}">
                <a16:creationId xmlns:a16="http://schemas.microsoft.com/office/drawing/2014/main" id="{AA610AFE-1317-05E8-6D6A-32CE95F32CA1}"/>
              </a:ext>
            </a:extLst>
          </p:cNvPr>
          <p:cNvSpPr txBox="1">
            <a:spLocks noChangeArrowheads="1"/>
          </p:cNvSpPr>
          <p:nvPr/>
        </p:nvSpPr>
        <p:spPr bwMode="auto">
          <a:xfrm rot="21340998">
            <a:off x="4057650" y="1702207"/>
            <a:ext cx="19431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 days moist cured</a:t>
            </a:r>
          </a:p>
        </p:txBody>
      </p:sp>
      <p:sp>
        <p:nvSpPr>
          <p:cNvPr id="640024" name="Text Box 24">
            <a:extLst>
              <a:ext uri="{FF2B5EF4-FFF2-40B4-BE49-F238E27FC236}">
                <a16:creationId xmlns:a16="http://schemas.microsoft.com/office/drawing/2014/main" id="{467A7D2A-1C35-598B-A33C-CC828930BDB4}"/>
              </a:ext>
            </a:extLst>
          </p:cNvPr>
          <p:cNvSpPr txBox="1">
            <a:spLocks noChangeArrowheads="1"/>
          </p:cNvSpPr>
          <p:nvPr/>
        </p:nvSpPr>
        <p:spPr bwMode="auto">
          <a:xfrm rot="21373094">
            <a:off x="4057650" y="2159407"/>
            <a:ext cx="2114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Atmospheric steam cured</a:t>
            </a:r>
          </a:p>
        </p:txBody>
      </p:sp>
      <p:sp>
        <p:nvSpPr>
          <p:cNvPr id="640025" name="Text Box 25">
            <a:extLst>
              <a:ext uri="{FF2B5EF4-FFF2-40B4-BE49-F238E27FC236}">
                <a16:creationId xmlns:a16="http://schemas.microsoft.com/office/drawing/2014/main" id="{E71C4FE0-A172-A036-C473-EA21D9CD9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49" y="3257551"/>
            <a:ext cx="2380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High-pressure steam cured</a:t>
            </a:r>
          </a:p>
        </p:txBody>
      </p:sp>
      <p:sp>
        <p:nvSpPr>
          <p:cNvPr id="45071" name="Rectangle 30">
            <a:extLst>
              <a:ext uri="{FF2B5EF4-FFF2-40B4-BE49-F238E27FC236}">
                <a16:creationId xmlns:a16="http://schemas.microsoft.com/office/drawing/2014/main" id="{24F5CABF-FCCF-0743-50C8-B3427B37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847" y="1377554"/>
            <a:ext cx="3880247" cy="2484834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5072" name="Line 31">
            <a:extLst>
              <a:ext uri="{FF2B5EF4-FFF2-40B4-BE49-F238E27FC236}">
                <a16:creationId xmlns:a16="http://schemas.microsoft.com/office/drawing/2014/main" id="{A84B2178-0EA6-36BB-6A54-A8431E8B45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775" y="3810000"/>
            <a:ext cx="0" cy="523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73" name="Line 32">
            <a:extLst>
              <a:ext uri="{FF2B5EF4-FFF2-40B4-BE49-F238E27FC236}">
                <a16:creationId xmlns:a16="http://schemas.microsoft.com/office/drawing/2014/main" id="{92CD12AD-3DE5-E35F-CE01-5303A9C210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0463" y="3810000"/>
            <a:ext cx="0" cy="523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74" name="Line 33">
            <a:extLst>
              <a:ext uri="{FF2B5EF4-FFF2-40B4-BE49-F238E27FC236}">
                <a16:creationId xmlns:a16="http://schemas.microsoft.com/office/drawing/2014/main" id="{B55E6A6B-6577-3F3D-BFA9-3528FB05A2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4104" y="3810000"/>
            <a:ext cx="0" cy="523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75" name="Line 34">
            <a:extLst>
              <a:ext uri="{FF2B5EF4-FFF2-40B4-BE49-F238E27FC236}">
                <a16:creationId xmlns:a16="http://schemas.microsoft.com/office/drawing/2014/main" id="{916C82EE-95A5-86D9-DE1B-76873262D3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8935" y="3810000"/>
            <a:ext cx="0" cy="523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76" name="Line 35">
            <a:extLst>
              <a:ext uri="{FF2B5EF4-FFF2-40B4-BE49-F238E27FC236}">
                <a16:creationId xmlns:a16="http://schemas.microsoft.com/office/drawing/2014/main" id="{24188653-C7D8-825F-FAEE-5441117F42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6622" y="3810000"/>
            <a:ext cx="0" cy="523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77" name="Line 36">
            <a:extLst>
              <a:ext uri="{FF2B5EF4-FFF2-40B4-BE49-F238E27FC236}">
                <a16:creationId xmlns:a16="http://schemas.microsoft.com/office/drawing/2014/main" id="{6514C7AF-350B-C52D-CB5C-7236ED89F0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4310" y="3810000"/>
            <a:ext cx="0" cy="523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78" name="Freeform 37">
            <a:extLst>
              <a:ext uri="{FF2B5EF4-FFF2-40B4-BE49-F238E27FC236}">
                <a16:creationId xmlns:a16="http://schemas.microsoft.com/office/drawing/2014/main" id="{B0E2B074-198D-0E5E-0149-2ADA1F0891B1}"/>
              </a:ext>
            </a:extLst>
          </p:cNvPr>
          <p:cNvSpPr>
            <a:spLocks/>
          </p:cNvSpPr>
          <p:nvPr/>
        </p:nvSpPr>
        <p:spPr bwMode="auto">
          <a:xfrm>
            <a:off x="2578894" y="3501629"/>
            <a:ext cx="3886200" cy="360759"/>
          </a:xfrm>
          <a:custGeom>
            <a:avLst/>
            <a:gdLst>
              <a:gd name="T0" fmla="*/ 2801451 w 9790"/>
              <a:gd name="T1" fmla="*/ 248108633 h 910"/>
              <a:gd name="T2" fmla="*/ 840488 w 9790"/>
              <a:gd name="T3" fmla="*/ 236653147 h 910"/>
              <a:gd name="T4" fmla="*/ 0 w 9790"/>
              <a:gd name="T5" fmla="*/ 227433045 h 910"/>
              <a:gd name="T6" fmla="*/ 560502 w 9790"/>
              <a:gd name="T7" fmla="*/ 218492037 h 910"/>
              <a:gd name="T8" fmla="*/ 1960963 w 9790"/>
              <a:gd name="T9" fmla="*/ 210110270 h 910"/>
              <a:gd name="T10" fmla="*/ 6442862 w 9790"/>
              <a:gd name="T11" fmla="*/ 202007597 h 910"/>
              <a:gd name="T12" fmla="*/ 12886253 w 9790"/>
              <a:gd name="T13" fmla="*/ 194463637 h 910"/>
              <a:gd name="T14" fmla="*/ 21570064 w 9790"/>
              <a:gd name="T15" fmla="*/ 187478391 h 910"/>
              <a:gd name="T16" fmla="*/ 30814377 w 9790"/>
              <a:gd name="T17" fmla="*/ 181611102 h 910"/>
              <a:gd name="T18" fmla="*/ 40899179 w 9790"/>
              <a:gd name="T19" fmla="*/ 175464192 h 910"/>
              <a:gd name="T20" fmla="*/ 55185892 w 9790"/>
              <a:gd name="T21" fmla="*/ 167082425 h 910"/>
              <a:gd name="T22" fmla="*/ 73394532 w 9790"/>
              <a:gd name="T23" fmla="*/ 156744368 h 910"/>
              <a:gd name="T24" fmla="*/ 91883159 w 9790"/>
              <a:gd name="T25" fmla="*/ 147524266 h 910"/>
              <a:gd name="T26" fmla="*/ 110371785 w 9790"/>
              <a:gd name="T27" fmla="*/ 140259399 h 910"/>
              <a:gd name="T28" fmla="*/ 136424277 w 9790"/>
              <a:gd name="T29" fmla="*/ 132995061 h 910"/>
              <a:gd name="T30" fmla="*/ 168639115 w 9790"/>
              <a:gd name="T31" fmla="*/ 127407393 h 910"/>
              <a:gd name="T32" fmla="*/ 201974957 w 9790"/>
              <a:gd name="T33" fmla="*/ 123495338 h 910"/>
              <a:gd name="T34" fmla="*/ 235590786 w 9790"/>
              <a:gd name="T35" fmla="*/ 120701768 h 910"/>
              <a:gd name="T36" fmla="*/ 268646641 w 9790"/>
              <a:gd name="T37" fmla="*/ 117069335 h 910"/>
              <a:gd name="T38" fmla="*/ 332516345 w 9790"/>
              <a:gd name="T39" fmla="*/ 109804996 h 910"/>
              <a:gd name="T40" fmla="*/ 426360467 w 9790"/>
              <a:gd name="T41" fmla="*/ 96672840 h 910"/>
              <a:gd name="T42" fmla="*/ 519924602 w 9790"/>
              <a:gd name="T43" fmla="*/ 83541213 h 910"/>
              <a:gd name="T44" fmla="*/ 592198660 w 9790"/>
              <a:gd name="T45" fmla="*/ 74041490 h 910"/>
              <a:gd name="T46" fmla="*/ 665032690 w 9790"/>
              <a:gd name="T47" fmla="*/ 65380102 h 910"/>
              <a:gd name="T48" fmla="*/ 738147236 w 9790"/>
              <a:gd name="T49" fmla="*/ 58115764 h 910"/>
              <a:gd name="T50" fmla="*/ 820506095 w 9790"/>
              <a:gd name="T51" fmla="*/ 51689232 h 910"/>
              <a:gd name="T52" fmla="*/ 911268779 w 9790"/>
              <a:gd name="T53" fmla="*/ 45821943 h 910"/>
              <a:gd name="T54" fmla="*/ 1002311450 w 9790"/>
              <a:gd name="T55" fmla="*/ 39954654 h 910"/>
              <a:gd name="T56" fmla="*/ 1086911258 w 9790"/>
              <a:gd name="T57" fmla="*/ 32689787 h 910"/>
              <a:gd name="T58" fmla="*/ 1171511067 w 9790"/>
              <a:gd name="T59" fmla="*/ 24587113 h 910"/>
              <a:gd name="T60" fmla="*/ 1248827525 w 9790"/>
              <a:gd name="T61" fmla="*/ 18161110 h 910"/>
              <a:gd name="T62" fmla="*/ 1318020145 w 9790"/>
              <a:gd name="T63" fmla="*/ 13690870 h 910"/>
              <a:gd name="T64" fmla="*/ 1386932249 w 9790"/>
              <a:gd name="T65" fmla="*/ 10896772 h 910"/>
              <a:gd name="T66" fmla="*/ 1456685371 w 9790"/>
              <a:gd name="T67" fmla="*/ 9220101 h 910"/>
              <a:gd name="T68" fmla="*/ 1544926590 w 9790"/>
              <a:gd name="T69" fmla="*/ 8661388 h 910"/>
              <a:gd name="T70" fmla="*/ 1632607837 w 9790"/>
              <a:gd name="T71" fmla="*/ 9499723 h 910"/>
              <a:gd name="T72" fmla="*/ 1749423013 w 9790"/>
              <a:gd name="T73" fmla="*/ 9220101 h 910"/>
              <a:gd name="T74" fmla="*/ 1893971128 w 9790"/>
              <a:gd name="T75" fmla="*/ 5588197 h 910"/>
              <a:gd name="T76" fmla="*/ 2035157290 w 9790"/>
              <a:gd name="T77" fmla="*/ 2794098 h 910"/>
              <a:gd name="T78" fmla="*/ 2147483647 w 9790"/>
              <a:gd name="T79" fmla="*/ 838335 h 910"/>
              <a:gd name="T80" fmla="*/ 2147483647 w 9790"/>
              <a:gd name="T81" fmla="*/ 0 h 910"/>
              <a:gd name="T82" fmla="*/ 2147483647 w 9790"/>
              <a:gd name="T83" fmla="*/ 0 h 9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790" h="910">
                <a:moveTo>
                  <a:pt x="15" y="910"/>
                </a:moveTo>
                <a:lnTo>
                  <a:pt x="10" y="888"/>
                </a:lnTo>
                <a:lnTo>
                  <a:pt x="6" y="868"/>
                </a:lnTo>
                <a:lnTo>
                  <a:pt x="3" y="847"/>
                </a:lnTo>
                <a:lnTo>
                  <a:pt x="2" y="832"/>
                </a:lnTo>
                <a:lnTo>
                  <a:pt x="0" y="814"/>
                </a:lnTo>
                <a:lnTo>
                  <a:pt x="0" y="798"/>
                </a:lnTo>
                <a:lnTo>
                  <a:pt x="2" y="782"/>
                </a:lnTo>
                <a:lnTo>
                  <a:pt x="4" y="767"/>
                </a:lnTo>
                <a:lnTo>
                  <a:pt x="7" y="752"/>
                </a:lnTo>
                <a:lnTo>
                  <a:pt x="13" y="739"/>
                </a:lnTo>
                <a:lnTo>
                  <a:pt x="23" y="723"/>
                </a:lnTo>
                <a:lnTo>
                  <a:pt x="33" y="709"/>
                </a:lnTo>
                <a:lnTo>
                  <a:pt x="46" y="696"/>
                </a:lnTo>
                <a:lnTo>
                  <a:pt x="61" y="683"/>
                </a:lnTo>
                <a:lnTo>
                  <a:pt x="77" y="671"/>
                </a:lnTo>
                <a:lnTo>
                  <a:pt x="93" y="660"/>
                </a:lnTo>
                <a:lnTo>
                  <a:pt x="110" y="650"/>
                </a:lnTo>
                <a:lnTo>
                  <a:pt x="127" y="638"/>
                </a:lnTo>
                <a:lnTo>
                  <a:pt x="146" y="628"/>
                </a:lnTo>
                <a:lnTo>
                  <a:pt x="163" y="618"/>
                </a:lnTo>
                <a:lnTo>
                  <a:pt x="197" y="598"/>
                </a:lnTo>
                <a:lnTo>
                  <a:pt x="230" y="579"/>
                </a:lnTo>
                <a:lnTo>
                  <a:pt x="262" y="561"/>
                </a:lnTo>
                <a:lnTo>
                  <a:pt x="295" y="544"/>
                </a:lnTo>
                <a:lnTo>
                  <a:pt x="328" y="528"/>
                </a:lnTo>
                <a:lnTo>
                  <a:pt x="361" y="514"/>
                </a:lnTo>
                <a:lnTo>
                  <a:pt x="394" y="502"/>
                </a:lnTo>
                <a:lnTo>
                  <a:pt x="430" y="491"/>
                </a:lnTo>
                <a:lnTo>
                  <a:pt x="487" y="476"/>
                </a:lnTo>
                <a:lnTo>
                  <a:pt x="543" y="465"/>
                </a:lnTo>
                <a:lnTo>
                  <a:pt x="602" y="456"/>
                </a:lnTo>
                <a:lnTo>
                  <a:pt x="661" y="449"/>
                </a:lnTo>
                <a:lnTo>
                  <a:pt x="721" y="442"/>
                </a:lnTo>
                <a:lnTo>
                  <a:pt x="780" y="436"/>
                </a:lnTo>
                <a:lnTo>
                  <a:pt x="841" y="432"/>
                </a:lnTo>
                <a:lnTo>
                  <a:pt x="900" y="426"/>
                </a:lnTo>
                <a:lnTo>
                  <a:pt x="959" y="419"/>
                </a:lnTo>
                <a:lnTo>
                  <a:pt x="1018" y="413"/>
                </a:lnTo>
                <a:lnTo>
                  <a:pt x="1187" y="393"/>
                </a:lnTo>
                <a:lnTo>
                  <a:pt x="1356" y="369"/>
                </a:lnTo>
                <a:lnTo>
                  <a:pt x="1522" y="346"/>
                </a:lnTo>
                <a:lnTo>
                  <a:pt x="1690" y="323"/>
                </a:lnTo>
                <a:lnTo>
                  <a:pt x="1856" y="299"/>
                </a:lnTo>
                <a:lnTo>
                  <a:pt x="1984" y="281"/>
                </a:lnTo>
                <a:lnTo>
                  <a:pt x="2114" y="265"/>
                </a:lnTo>
                <a:lnTo>
                  <a:pt x="2244" y="250"/>
                </a:lnTo>
                <a:lnTo>
                  <a:pt x="2374" y="234"/>
                </a:lnTo>
                <a:lnTo>
                  <a:pt x="2505" y="221"/>
                </a:lnTo>
                <a:lnTo>
                  <a:pt x="2635" y="208"/>
                </a:lnTo>
                <a:lnTo>
                  <a:pt x="2765" y="196"/>
                </a:lnTo>
                <a:lnTo>
                  <a:pt x="2929" y="185"/>
                </a:lnTo>
                <a:lnTo>
                  <a:pt x="3092" y="174"/>
                </a:lnTo>
                <a:lnTo>
                  <a:pt x="3253" y="164"/>
                </a:lnTo>
                <a:lnTo>
                  <a:pt x="3417" y="154"/>
                </a:lnTo>
                <a:lnTo>
                  <a:pt x="3578" y="143"/>
                </a:lnTo>
                <a:lnTo>
                  <a:pt x="3730" y="131"/>
                </a:lnTo>
                <a:lnTo>
                  <a:pt x="3880" y="117"/>
                </a:lnTo>
                <a:lnTo>
                  <a:pt x="4032" y="102"/>
                </a:lnTo>
                <a:lnTo>
                  <a:pt x="4182" y="88"/>
                </a:lnTo>
                <a:lnTo>
                  <a:pt x="4333" y="75"/>
                </a:lnTo>
                <a:lnTo>
                  <a:pt x="4458" y="65"/>
                </a:lnTo>
                <a:lnTo>
                  <a:pt x="4580" y="56"/>
                </a:lnTo>
                <a:lnTo>
                  <a:pt x="4705" y="49"/>
                </a:lnTo>
                <a:lnTo>
                  <a:pt x="4829" y="43"/>
                </a:lnTo>
                <a:lnTo>
                  <a:pt x="4951" y="39"/>
                </a:lnTo>
                <a:lnTo>
                  <a:pt x="5076" y="34"/>
                </a:lnTo>
                <a:lnTo>
                  <a:pt x="5200" y="33"/>
                </a:lnTo>
                <a:lnTo>
                  <a:pt x="5357" y="31"/>
                </a:lnTo>
                <a:lnTo>
                  <a:pt x="5515" y="31"/>
                </a:lnTo>
                <a:lnTo>
                  <a:pt x="5671" y="33"/>
                </a:lnTo>
                <a:lnTo>
                  <a:pt x="5828" y="34"/>
                </a:lnTo>
                <a:lnTo>
                  <a:pt x="5985" y="34"/>
                </a:lnTo>
                <a:lnTo>
                  <a:pt x="6245" y="33"/>
                </a:lnTo>
                <a:lnTo>
                  <a:pt x="6504" y="27"/>
                </a:lnTo>
                <a:lnTo>
                  <a:pt x="6761" y="20"/>
                </a:lnTo>
                <a:lnTo>
                  <a:pt x="7013" y="14"/>
                </a:lnTo>
                <a:lnTo>
                  <a:pt x="7265" y="10"/>
                </a:lnTo>
                <a:lnTo>
                  <a:pt x="7515" y="5"/>
                </a:lnTo>
                <a:lnTo>
                  <a:pt x="7806" y="3"/>
                </a:lnTo>
                <a:lnTo>
                  <a:pt x="8099" y="1"/>
                </a:lnTo>
                <a:lnTo>
                  <a:pt x="8395" y="0"/>
                </a:lnTo>
                <a:lnTo>
                  <a:pt x="8696" y="0"/>
                </a:lnTo>
                <a:lnTo>
                  <a:pt x="9790" y="0"/>
                </a:lnTo>
              </a:path>
            </a:pathLst>
          </a:custGeom>
          <a:noFill/>
          <a:ln w="28575">
            <a:solidFill>
              <a:srgbClr val="77B8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79" name="Freeform 38">
            <a:extLst>
              <a:ext uri="{FF2B5EF4-FFF2-40B4-BE49-F238E27FC236}">
                <a16:creationId xmlns:a16="http://schemas.microsoft.com/office/drawing/2014/main" id="{AEAE2204-D7D3-3CA1-8E52-C0AB4C925FA2}"/>
              </a:ext>
            </a:extLst>
          </p:cNvPr>
          <p:cNvSpPr>
            <a:spLocks/>
          </p:cNvSpPr>
          <p:nvPr/>
        </p:nvSpPr>
        <p:spPr bwMode="auto">
          <a:xfrm>
            <a:off x="2583656" y="1866900"/>
            <a:ext cx="3881438" cy="1995488"/>
          </a:xfrm>
          <a:custGeom>
            <a:avLst/>
            <a:gdLst>
              <a:gd name="T0" fmla="*/ 840317 w 9780"/>
              <a:gd name="T1" fmla="*/ 1382445800 h 5028"/>
              <a:gd name="T2" fmla="*/ 0 w 9780"/>
              <a:gd name="T3" fmla="*/ 1332602533 h 5028"/>
              <a:gd name="T4" fmla="*/ 559858 w 9780"/>
              <a:gd name="T5" fmla="*/ 1282479338 h 5028"/>
              <a:gd name="T6" fmla="*/ 2800350 w 9780"/>
              <a:gd name="T7" fmla="*/ 1232636600 h 5028"/>
              <a:gd name="T8" fmla="*/ 7000346 w 9780"/>
              <a:gd name="T9" fmla="*/ 1178593338 h 5028"/>
              <a:gd name="T10" fmla="*/ 12320588 w 9780"/>
              <a:gd name="T11" fmla="*/ 1123989688 h 5028"/>
              <a:gd name="T12" fmla="*/ 19041004 w 9780"/>
              <a:gd name="T13" fmla="*/ 1068826179 h 5028"/>
              <a:gd name="T14" fmla="*/ 25481492 w 9780"/>
              <a:gd name="T15" fmla="*/ 1021223404 h 5028"/>
              <a:gd name="T16" fmla="*/ 31642050 w 9780"/>
              <a:gd name="T17" fmla="*/ 980620975 h 5028"/>
              <a:gd name="T18" fmla="*/ 38362467 w 9780"/>
              <a:gd name="T19" fmla="*/ 940578404 h 5028"/>
              <a:gd name="T20" fmla="*/ 46483058 w 9780"/>
              <a:gd name="T21" fmla="*/ 901095692 h 5028"/>
              <a:gd name="T22" fmla="*/ 56563683 w 9780"/>
              <a:gd name="T23" fmla="*/ 861893437 h 5028"/>
              <a:gd name="T24" fmla="*/ 68324413 w 9780"/>
              <a:gd name="T25" fmla="*/ 824931146 h 5028"/>
              <a:gd name="T26" fmla="*/ 81765246 w 9780"/>
              <a:gd name="T27" fmla="*/ 791049133 h 5028"/>
              <a:gd name="T28" fmla="*/ 97166113 w 9780"/>
              <a:gd name="T29" fmla="*/ 757167121 h 5028"/>
              <a:gd name="T30" fmla="*/ 113967154 w 9780"/>
              <a:gd name="T31" fmla="*/ 724404825 h 5028"/>
              <a:gd name="T32" fmla="*/ 132728229 w 9780"/>
              <a:gd name="T33" fmla="*/ 691922988 h 5028"/>
              <a:gd name="T34" fmla="*/ 152049692 w 9780"/>
              <a:gd name="T35" fmla="*/ 660001008 h 5028"/>
              <a:gd name="T36" fmla="*/ 173050729 w 9780"/>
              <a:gd name="T37" fmla="*/ 628638888 h 5028"/>
              <a:gd name="T38" fmla="*/ 195732400 w 9780"/>
              <a:gd name="T39" fmla="*/ 598117083 h 5028"/>
              <a:gd name="T40" fmla="*/ 219253329 w 9780"/>
              <a:gd name="T41" fmla="*/ 568715525 h 5028"/>
              <a:gd name="T42" fmla="*/ 244174962 w 9780"/>
              <a:gd name="T43" fmla="*/ 540713613 h 5028"/>
              <a:gd name="T44" fmla="*/ 270496771 w 9780"/>
              <a:gd name="T45" fmla="*/ 514111875 h 5028"/>
              <a:gd name="T46" fmla="*/ 300178788 w 9780"/>
              <a:gd name="T47" fmla="*/ 487510137 h 5028"/>
              <a:gd name="T48" fmla="*/ 332940554 w 9780"/>
              <a:gd name="T49" fmla="*/ 460628471 h 5028"/>
              <a:gd name="T50" fmla="*/ 367103025 w 9780"/>
              <a:gd name="T51" fmla="*/ 435706837 h 5028"/>
              <a:gd name="T52" fmla="*/ 402665142 w 9780"/>
              <a:gd name="T53" fmla="*/ 412185379 h 5028"/>
              <a:gd name="T54" fmla="*/ 438787117 w 9780"/>
              <a:gd name="T55" fmla="*/ 389504238 h 5028"/>
              <a:gd name="T56" fmla="*/ 476029337 w 9780"/>
              <a:gd name="T57" fmla="*/ 367942813 h 5028"/>
              <a:gd name="T58" fmla="*/ 513271558 w 9780"/>
              <a:gd name="T59" fmla="*/ 347781563 h 5028"/>
              <a:gd name="T60" fmla="*/ 562834896 w 9780"/>
              <a:gd name="T61" fmla="*/ 322020142 h 5028"/>
              <a:gd name="T62" fmla="*/ 612958092 w 9780"/>
              <a:gd name="T63" fmla="*/ 297658367 h 5028"/>
              <a:gd name="T64" fmla="*/ 663921075 w 9780"/>
              <a:gd name="T65" fmla="*/ 274977225 h 5028"/>
              <a:gd name="T66" fmla="*/ 715444446 w 9780"/>
              <a:gd name="T67" fmla="*/ 253975658 h 5028"/>
              <a:gd name="T68" fmla="*/ 766967817 w 9780"/>
              <a:gd name="T69" fmla="*/ 235494512 h 5028"/>
              <a:gd name="T70" fmla="*/ 822411254 w 9780"/>
              <a:gd name="T71" fmla="*/ 218133612 h 5028"/>
              <a:gd name="T72" fmla="*/ 881214371 w 9780"/>
              <a:gd name="T73" fmla="*/ 202172358 h 5028"/>
              <a:gd name="T74" fmla="*/ 940018017 w 9780"/>
              <a:gd name="T75" fmla="*/ 188451596 h 5028"/>
              <a:gd name="T76" fmla="*/ 999661979 w 9780"/>
              <a:gd name="T77" fmla="*/ 176690867 h 5028"/>
              <a:gd name="T78" fmla="*/ 1059305412 w 9780"/>
              <a:gd name="T79" fmla="*/ 165490525 h 5028"/>
              <a:gd name="T80" fmla="*/ 1119789692 w 9780"/>
              <a:gd name="T81" fmla="*/ 154849513 h 5028"/>
              <a:gd name="T82" fmla="*/ 1248597325 w 9780"/>
              <a:gd name="T83" fmla="*/ 133848475 h 5028"/>
              <a:gd name="T84" fmla="*/ 1376845629 w 9780"/>
              <a:gd name="T85" fmla="*/ 113967154 h 5028"/>
              <a:gd name="T86" fmla="*/ 1504253088 w 9780"/>
              <a:gd name="T87" fmla="*/ 96325796 h 5028"/>
              <a:gd name="T88" fmla="*/ 1629980971 w 9780"/>
              <a:gd name="T89" fmla="*/ 80924929 h 5028"/>
              <a:gd name="T90" fmla="*/ 1755148996 w 9780"/>
              <a:gd name="T91" fmla="*/ 67204167 h 5028"/>
              <a:gd name="T92" fmla="*/ 1888717012 w 9780"/>
              <a:gd name="T93" fmla="*/ 54323192 h 5028"/>
              <a:gd name="T94" fmla="*/ 2022845417 w 9780"/>
              <a:gd name="T95" fmla="*/ 42842921 h 5028"/>
              <a:gd name="T96" fmla="*/ 2147483647 w 9780"/>
              <a:gd name="T97" fmla="*/ 33322154 h 5028"/>
              <a:gd name="T98" fmla="*/ 2147483647 w 9780"/>
              <a:gd name="T99" fmla="*/ 23801388 h 5028"/>
              <a:gd name="T100" fmla="*/ 2147483647 w 9780"/>
              <a:gd name="T101" fmla="*/ 14280621 h 5028"/>
              <a:gd name="T102" fmla="*/ 2147483647 w 9780"/>
              <a:gd name="T103" fmla="*/ 5040313 h 502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780" h="5028">
                <a:moveTo>
                  <a:pt x="5" y="5028"/>
                </a:moveTo>
                <a:lnTo>
                  <a:pt x="3" y="4937"/>
                </a:lnTo>
                <a:lnTo>
                  <a:pt x="2" y="4850"/>
                </a:lnTo>
                <a:lnTo>
                  <a:pt x="0" y="4759"/>
                </a:lnTo>
                <a:lnTo>
                  <a:pt x="0" y="4669"/>
                </a:lnTo>
                <a:lnTo>
                  <a:pt x="2" y="4580"/>
                </a:lnTo>
                <a:lnTo>
                  <a:pt x="5" y="4492"/>
                </a:lnTo>
                <a:lnTo>
                  <a:pt x="10" y="4402"/>
                </a:lnTo>
                <a:lnTo>
                  <a:pt x="16" y="4305"/>
                </a:lnTo>
                <a:lnTo>
                  <a:pt x="25" y="4209"/>
                </a:lnTo>
                <a:lnTo>
                  <a:pt x="33" y="4112"/>
                </a:lnTo>
                <a:lnTo>
                  <a:pt x="44" y="4014"/>
                </a:lnTo>
                <a:lnTo>
                  <a:pt x="55" y="3915"/>
                </a:lnTo>
                <a:lnTo>
                  <a:pt x="68" y="3817"/>
                </a:lnTo>
                <a:lnTo>
                  <a:pt x="81" y="3719"/>
                </a:lnTo>
                <a:lnTo>
                  <a:pt x="91" y="3647"/>
                </a:lnTo>
                <a:lnTo>
                  <a:pt x="101" y="3575"/>
                </a:lnTo>
                <a:lnTo>
                  <a:pt x="113" y="3502"/>
                </a:lnTo>
                <a:lnTo>
                  <a:pt x="124" y="3430"/>
                </a:lnTo>
                <a:lnTo>
                  <a:pt x="137" y="3359"/>
                </a:lnTo>
                <a:lnTo>
                  <a:pt x="150" y="3287"/>
                </a:lnTo>
                <a:lnTo>
                  <a:pt x="166" y="3218"/>
                </a:lnTo>
                <a:lnTo>
                  <a:pt x="184" y="3147"/>
                </a:lnTo>
                <a:lnTo>
                  <a:pt x="202" y="3078"/>
                </a:lnTo>
                <a:lnTo>
                  <a:pt x="223" y="3009"/>
                </a:lnTo>
                <a:lnTo>
                  <a:pt x="244" y="2946"/>
                </a:lnTo>
                <a:lnTo>
                  <a:pt x="267" y="2886"/>
                </a:lnTo>
                <a:lnTo>
                  <a:pt x="292" y="2825"/>
                </a:lnTo>
                <a:lnTo>
                  <a:pt x="319" y="2764"/>
                </a:lnTo>
                <a:lnTo>
                  <a:pt x="347" y="2704"/>
                </a:lnTo>
                <a:lnTo>
                  <a:pt x="377" y="2645"/>
                </a:lnTo>
                <a:lnTo>
                  <a:pt x="407" y="2587"/>
                </a:lnTo>
                <a:lnTo>
                  <a:pt x="439" y="2529"/>
                </a:lnTo>
                <a:lnTo>
                  <a:pt x="474" y="2471"/>
                </a:lnTo>
                <a:lnTo>
                  <a:pt x="507" y="2415"/>
                </a:lnTo>
                <a:lnTo>
                  <a:pt x="543" y="2357"/>
                </a:lnTo>
                <a:lnTo>
                  <a:pt x="581" y="2301"/>
                </a:lnTo>
                <a:lnTo>
                  <a:pt x="618" y="2245"/>
                </a:lnTo>
                <a:lnTo>
                  <a:pt x="659" y="2190"/>
                </a:lnTo>
                <a:lnTo>
                  <a:pt x="699" y="2136"/>
                </a:lnTo>
                <a:lnTo>
                  <a:pt x="740" y="2083"/>
                </a:lnTo>
                <a:lnTo>
                  <a:pt x="783" y="2031"/>
                </a:lnTo>
                <a:lnTo>
                  <a:pt x="826" y="1980"/>
                </a:lnTo>
                <a:lnTo>
                  <a:pt x="872" y="1931"/>
                </a:lnTo>
                <a:lnTo>
                  <a:pt x="919" y="1882"/>
                </a:lnTo>
                <a:lnTo>
                  <a:pt x="966" y="1836"/>
                </a:lnTo>
                <a:lnTo>
                  <a:pt x="1015" y="1790"/>
                </a:lnTo>
                <a:lnTo>
                  <a:pt x="1072" y="1741"/>
                </a:lnTo>
                <a:lnTo>
                  <a:pt x="1129" y="1693"/>
                </a:lnTo>
                <a:lnTo>
                  <a:pt x="1189" y="1645"/>
                </a:lnTo>
                <a:lnTo>
                  <a:pt x="1249" y="1600"/>
                </a:lnTo>
                <a:lnTo>
                  <a:pt x="1311" y="1556"/>
                </a:lnTo>
                <a:lnTo>
                  <a:pt x="1373" y="1514"/>
                </a:lnTo>
                <a:lnTo>
                  <a:pt x="1438" y="1472"/>
                </a:lnTo>
                <a:lnTo>
                  <a:pt x="1502" y="1431"/>
                </a:lnTo>
                <a:lnTo>
                  <a:pt x="1567" y="1391"/>
                </a:lnTo>
                <a:lnTo>
                  <a:pt x="1633" y="1353"/>
                </a:lnTo>
                <a:lnTo>
                  <a:pt x="1700" y="1314"/>
                </a:lnTo>
                <a:lnTo>
                  <a:pt x="1766" y="1278"/>
                </a:lnTo>
                <a:lnTo>
                  <a:pt x="1833" y="1242"/>
                </a:lnTo>
                <a:lnTo>
                  <a:pt x="1922" y="1195"/>
                </a:lnTo>
                <a:lnTo>
                  <a:pt x="2010" y="1150"/>
                </a:lnTo>
                <a:lnTo>
                  <a:pt x="2100" y="1105"/>
                </a:lnTo>
                <a:lnTo>
                  <a:pt x="2189" y="1063"/>
                </a:lnTo>
                <a:lnTo>
                  <a:pt x="2280" y="1021"/>
                </a:lnTo>
                <a:lnTo>
                  <a:pt x="2371" y="982"/>
                </a:lnTo>
                <a:lnTo>
                  <a:pt x="2462" y="943"/>
                </a:lnTo>
                <a:lnTo>
                  <a:pt x="2555" y="907"/>
                </a:lnTo>
                <a:lnTo>
                  <a:pt x="2647" y="873"/>
                </a:lnTo>
                <a:lnTo>
                  <a:pt x="2739" y="841"/>
                </a:lnTo>
                <a:lnTo>
                  <a:pt x="2833" y="809"/>
                </a:lnTo>
                <a:lnTo>
                  <a:pt x="2937" y="779"/>
                </a:lnTo>
                <a:lnTo>
                  <a:pt x="3041" y="748"/>
                </a:lnTo>
                <a:lnTo>
                  <a:pt x="3147" y="722"/>
                </a:lnTo>
                <a:lnTo>
                  <a:pt x="3251" y="696"/>
                </a:lnTo>
                <a:lnTo>
                  <a:pt x="3357" y="673"/>
                </a:lnTo>
                <a:lnTo>
                  <a:pt x="3463" y="652"/>
                </a:lnTo>
                <a:lnTo>
                  <a:pt x="3570" y="631"/>
                </a:lnTo>
                <a:lnTo>
                  <a:pt x="3677" y="611"/>
                </a:lnTo>
                <a:lnTo>
                  <a:pt x="3783" y="591"/>
                </a:lnTo>
                <a:lnTo>
                  <a:pt x="3892" y="572"/>
                </a:lnTo>
                <a:lnTo>
                  <a:pt x="3999" y="553"/>
                </a:lnTo>
                <a:lnTo>
                  <a:pt x="4228" y="516"/>
                </a:lnTo>
                <a:lnTo>
                  <a:pt x="4459" y="478"/>
                </a:lnTo>
                <a:lnTo>
                  <a:pt x="4689" y="442"/>
                </a:lnTo>
                <a:lnTo>
                  <a:pt x="4917" y="407"/>
                </a:lnTo>
                <a:lnTo>
                  <a:pt x="5145" y="376"/>
                </a:lnTo>
                <a:lnTo>
                  <a:pt x="5372" y="344"/>
                </a:lnTo>
                <a:lnTo>
                  <a:pt x="5597" y="315"/>
                </a:lnTo>
                <a:lnTo>
                  <a:pt x="5821" y="289"/>
                </a:lnTo>
                <a:lnTo>
                  <a:pt x="6045" y="263"/>
                </a:lnTo>
                <a:lnTo>
                  <a:pt x="6268" y="240"/>
                </a:lnTo>
                <a:lnTo>
                  <a:pt x="6507" y="215"/>
                </a:lnTo>
                <a:lnTo>
                  <a:pt x="6745" y="194"/>
                </a:lnTo>
                <a:lnTo>
                  <a:pt x="6983" y="174"/>
                </a:lnTo>
                <a:lnTo>
                  <a:pt x="7224" y="153"/>
                </a:lnTo>
                <a:lnTo>
                  <a:pt x="7466" y="136"/>
                </a:lnTo>
                <a:lnTo>
                  <a:pt x="7708" y="119"/>
                </a:lnTo>
                <a:lnTo>
                  <a:pt x="7954" y="101"/>
                </a:lnTo>
                <a:lnTo>
                  <a:pt x="8201" y="85"/>
                </a:lnTo>
                <a:lnTo>
                  <a:pt x="8505" y="68"/>
                </a:lnTo>
                <a:lnTo>
                  <a:pt x="8816" y="51"/>
                </a:lnTo>
                <a:lnTo>
                  <a:pt x="9130" y="33"/>
                </a:lnTo>
                <a:lnTo>
                  <a:pt x="9452" y="18"/>
                </a:lnTo>
                <a:lnTo>
                  <a:pt x="9780" y="0"/>
                </a:lnTo>
              </a:path>
            </a:pathLst>
          </a:custGeom>
          <a:noFill/>
          <a:ln w="28575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5080" name="Freeform 39">
            <a:extLst>
              <a:ext uri="{FF2B5EF4-FFF2-40B4-BE49-F238E27FC236}">
                <a16:creationId xmlns:a16="http://schemas.microsoft.com/office/drawing/2014/main" id="{91F73D5F-C983-6862-62AB-01D4B97EF5B0}"/>
              </a:ext>
            </a:extLst>
          </p:cNvPr>
          <p:cNvSpPr>
            <a:spLocks/>
          </p:cNvSpPr>
          <p:nvPr/>
        </p:nvSpPr>
        <p:spPr bwMode="auto">
          <a:xfrm>
            <a:off x="2581275" y="2356248"/>
            <a:ext cx="3883819" cy="1506140"/>
          </a:xfrm>
          <a:custGeom>
            <a:avLst/>
            <a:gdLst>
              <a:gd name="T0" fmla="*/ 2239963 w 9786"/>
              <a:gd name="T1" fmla="*/ 1050337907 h 3794"/>
              <a:gd name="T2" fmla="*/ 840317 w 9786"/>
              <a:gd name="T3" fmla="*/ 1026523901 h 3794"/>
              <a:gd name="T4" fmla="*/ 0 w 9786"/>
              <a:gd name="T5" fmla="*/ 997947199 h 3794"/>
              <a:gd name="T6" fmla="*/ 559858 w 9786"/>
              <a:gd name="T7" fmla="*/ 970491037 h 3794"/>
              <a:gd name="T8" fmla="*/ 2520421 w 9786"/>
              <a:gd name="T9" fmla="*/ 943034876 h 3794"/>
              <a:gd name="T10" fmla="*/ 6720417 w 9786"/>
              <a:gd name="T11" fmla="*/ 909414946 h 3794"/>
              <a:gd name="T12" fmla="*/ 12601046 w 9786"/>
              <a:gd name="T13" fmla="*/ 875795546 h 3794"/>
              <a:gd name="T14" fmla="*/ 20441179 w 9786"/>
              <a:gd name="T15" fmla="*/ 842175616 h 3794"/>
              <a:gd name="T16" fmla="*/ 29121629 w 9786"/>
              <a:gd name="T17" fmla="*/ 809396224 h 3794"/>
              <a:gd name="T18" fmla="*/ 43402779 w 9786"/>
              <a:gd name="T19" fmla="*/ 767091441 h 3794"/>
              <a:gd name="T20" fmla="*/ 59083575 w 9786"/>
              <a:gd name="T21" fmla="*/ 725907199 h 3794"/>
              <a:gd name="T22" fmla="*/ 76164546 w 9786"/>
              <a:gd name="T23" fmla="*/ 685002960 h 3794"/>
              <a:gd name="T24" fmla="*/ 91565942 w 9786"/>
              <a:gd name="T25" fmla="*/ 649982487 h 3794"/>
              <a:gd name="T26" fmla="*/ 104726317 w 9786"/>
              <a:gd name="T27" fmla="*/ 621405784 h 3794"/>
              <a:gd name="T28" fmla="*/ 119287396 w 9786"/>
              <a:gd name="T29" fmla="*/ 593109085 h 3794"/>
              <a:gd name="T30" fmla="*/ 134688263 w 9786"/>
              <a:gd name="T31" fmla="*/ 565652924 h 3794"/>
              <a:gd name="T32" fmla="*/ 152049692 w 9786"/>
              <a:gd name="T33" fmla="*/ 539317303 h 3794"/>
              <a:gd name="T34" fmla="*/ 170250379 w 9786"/>
              <a:gd name="T35" fmla="*/ 515503297 h 3794"/>
              <a:gd name="T36" fmla="*/ 189851771 w 9786"/>
              <a:gd name="T37" fmla="*/ 493930372 h 3794"/>
              <a:gd name="T38" fmla="*/ 210292950 w 9786"/>
              <a:gd name="T39" fmla="*/ 473758520 h 3794"/>
              <a:gd name="T40" fmla="*/ 232694162 w 9786"/>
              <a:gd name="T41" fmla="*/ 454987741 h 3794"/>
              <a:gd name="T42" fmla="*/ 255655762 w 9786"/>
              <a:gd name="T43" fmla="*/ 437337502 h 3794"/>
              <a:gd name="T44" fmla="*/ 279457150 w 9786"/>
              <a:gd name="T45" fmla="*/ 420247270 h 3794"/>
              <a:gd name="T46" fmla="*/ 309139167 w 9786"/>
              <a:gd name="T47" fmla="*/ 401195959 h 3794"/>
              <a:gd name="T48" fmla="*/ 344981213 w 9786"/>
              <a:gd name="T49" fmla="*/ 380183569 h 3794"/>
              <a:gd name="T50" fmla="*/ 381943504 w 9786"/>
              <a:gd name="T51" fmla="*/ 361132258 h 3794"/>
              <a:gd name="T52" fmla="*/ 419466183 w 9786"/>
              <a:gd name="T53" fmla="*/ 343762022 h 3794"/>
              <a:gd name="T54" fmla="*/ 457548192 w 9786"/>
              <a:gd name="T55" fmla="*/ 327512857 h 3794"/>
              <a:gd name="T56" fmla="*/ 511311525 w 9786"/>
              <a:gd name="T57" fmla="*/ 307060473 h 3794"/>
              <a:gd name="T58" fmla="*/ 566195104 w 9786"/>
              <a:gd name="T59" fmla="*/ 288289694 h 3794"/>
              <a:gd name="T60" fmla="*/ 621078683 w 9786"/>
              <a:gd name="T61" fmla="*/ 270919459 h 3794"/>
              <a:gd name="T62" fmla="*/ 688282850 w 9786"/>
              <a:gd name="T63" fmla="*/ 250467604 h 3794"/>
              <a:gd name="T64" fmla="*/ 767527675 w 9786"/>
              <a:gd name="T65" fmla="*/ 226093062 h 3794"/>
              <a:gd name="T66" fmla="*/ 847332358 w 9786"/>
              <a:gd name="T67" fmla="*/ 203399596 h 3794"/>
              <a:gd name="T68" fmla="*/ 927137571 w 9786"/>
              <a:gd name="T69" fmla="*/ 181827200 h 3794"/>
              <a:gd name="T70" fmla="*/ 1007782571 w 9786"/>
              <a:gd name="T71" fmla="*/ 162495357 h 3794"/>
              <a:gd name="T72" fmla="*/ 1088707500 w 9786"/>
              <a:gd name="T73" fmla="*/ 144845119 h 3794"/>
              <a:gd name="T74" fmla="*/ 1170192817 w 9786"/>
              <a:gd name="T75" fmla="*/ 128875956 h 3794"/>
              <a:gd name="T76" fmla="*/ 1252797850 w 9786"/>
              <a:gd name="T77" fmla="*/ 114867344 h 3794"/>
              <a:gd name="T78" fmla="*/ 1335122954 w 9786"/>
              <a:gd name="T79" fmla="*/ 102260333 h 3794"/>
              <a:gd name="T80" fmla="*/ 1451330071 w 9786"/>
              <a:gd name="T81" fmla="*/ 86851177 h 3794"/>
              <a:gd name="T82" fmla="*/ 1567257258 w 9786"/>
              <a:gd name="T83" fmla="*/ 74243637 h 3794"/>
              <a:gd name="T84" fmla="*/ 1683464375 w 9786"/>
              <a:gd name="T85" fmla="*/ 63317173 h 3794"/>
              <a:gd name="T86" fmla="*/ 1799111633 w 9786"/>
              <a:gd name="T87" fmla="*/ 54632320 h 3794"/>
              <a:gd name="T88" fmla="*/ 1913918575 w 9786"/>
              <a:gd name="T89" fmla="*/ 46507473 h 3794"/>
              <a:gd name="T90" fmla="*/ 2081369133 w 9786"/>
              <a:gd name="T91" fmla="*/ 35861011 h 3794"/>
              <a:gd name="T92" fmla="*/ 2147483647 w 9786"/>
              <a:gd name="T93" fmla="*/ 22973469 h 3794"/>
              <a:gd name="T94" fmla="*/ 2147483647 w 9786"/>
              <a:gd name="T95" fmla="*/ 10365929 h 3794"/>
              <a:gd name="T96" fmla="*/ 2147483647 w 9786"/>
              <a:gd name="T97" fmla="*/ 3081620 h 37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786" h="3794">
                <a:moveTo>
                  <a:pt x="11" y="3794"/>
                </a:moveTo>
                <a:lnTo>
                  <a:pt x="8" y="3749"/>
                </a:lnTo>
                <a:lnTo>
                  <a:pt x="5" y="3705"/>
                </a:lnTo>
                <a:lnTo>
                  <a:pt x="3" y="3664"/>
                </a:lnTo>
                <a:lnTo>
                  <a:pt x="2" y="3613"/>
                </a:lnTo>
                <a:lnTo>
                  <a:pt x="0" y="3562"/>
                </a:lnTo>
                <a:lnTo>
                  <a:pt x="2" y="3513"/>
                </a:lnTo>
                <a:lnTo>
                  <a:pt x="2" y="3464"/>
                </a:lnTo>
                <a:lnTo>
                  <a:pt x="5" y="3415"/>
                </a:lnTo>
                <a:lnTo>
                  <a:pt x="9" y="3366"/>
                </a:lnTo>
                <a:lnTo>
                  <a:pt x="15" y="3307"/>
                </a:lnTo>
                <a:lnTo>
                  <a:pt x="24" y="3246"/>
                </a:lnTo>
                <a:lnTo>
                  <a:pt x="34" y="3187"/>
                </a:lnTo>
                <a:lnTo>
                  <a:pt x="45" y="3126"/>
                </a:lnTo>
                <a:lnTo>
                  <a:pt x="58" y="3067"/>
                </a:lnTo>
                <a:lnTo>
                  <a:pt x="73" y="3006"/>
                </a:lnTo>
                <a:lnTo>
                  <a:pt x="87" y="2947"/>
                </a:lnTo>
                <a:lnTo>
                  <a:pt x="104" y="2889"/>
                </a:lnTo>
                <a:lnTo>
                  <a:pt x="129" y="2813"/>
                </a:lnTo>
                <a:lnTo>
                  <a:pt x="155" y="2738"/>
                </a:lnTo>
                <a:lnTo>
                  <a:pt x="182" y="2664"/>
                </a:lnTo>
                <a:lnTo>
                  <a:pt x="211" y="2591"/>
                </a:lnTo>
                <a:lnTo>
                  <a:pt x="242" y="2517"/>
                </a:lnTo>
                <a:lnTo>
                  <a:pt x="272" y="2445"/>
                </a:lnTo>
                <a:lnTo>
                  <a:pt x="304" y="2371"/>
                </a:lnTo>
                <a:lnTo>
                  <a:pt x="327" y="2320"/>
                </a:lnTo>
                <a:lnTo>
                  <a:pt x="350" y="2268"/>
                </a:lnTo>
                <a:lnTo>
                  <a:pt x="374" y="2218"/>
                </a:lnTo>
                <a:lnTo>
                  <a:pt x="400" y="2166"/>
                </a:lnTo>
                <a:lnTo>
                  <a:pt x="426" y="2117"/>
                </a:lnTo>
                <a:lnTo>
                  <a:pt x="452" y="2066"/>
                </a:lnTo>
                <a:lnTo>
                  <a:pt x="481" y="2019"/>
                </a:lnTo>
                <a:lnTo>
                  <a:pt x="512" y="1971"/>
                </a:lnTo>
                <a:lnTo>
                  <a:pt x="543" y="1925"/>
                </a:lnTo>
                <a:lnTo>
                  <a:pt x="577" y="1880"/>
                </a:lnTo>
                <a:lnTo>
                  <a:pt x="608" y="1840"/>
                </a:lnTo>
                <a:lnTo>
                  <a:pt x="643" y="1801"/>
                </a:lnTo>
                <a:lnTo>
                  <a:pt x="678" y="1763"/>
                </a:lnTo>
                <a:lnTo>
                  <a:pt x="714" y="1727"/>
                </a:lnTo>
                <a:lnTo>
                  <a:pt x="751" y="1691"/>
                </a:lnTo>
                <a:lnTo>
                  <a:pt x="790" y="1658"/>
                </a:lnTo>
                <a:lnTo>
                  <a:pt x="831" y="1624"/>
                </a:lnTo>
                <a:lnTo>
                  <a:pt x="871" y="1591"/>
                </a:lnTo>
                <a:lnTo>
                  <a:pt x="913" y="1561"/>
                </a:lnTo>
                <a:lnTo>
                  <a:pt x="955" y="1530"/>
                </a:lnTo>
                <a:lnTo>
                  <a:pt x="998" y="1500"/>
                </a:lnTo>
                <a:lnTo>
                  <a:pt x="1040" y="1471"/>
                </a:lnTo>
                <a:lnTo>
                  <a:pt x="1104" y="1432"/>
                </a:lnTo>
                <a:lnTo>
                  <a:pt x="1167" y="1395"/>
                </a:lnTo>
                <a:lnTo>
                  <a:pt x="1232" y="1357"/>
                </a:lnTo>
                <a:lnTo>
                  <a:pt x="1297" y="1322"/>
                </a:lnTo>
                <a:lnTo>
                  <a:pt x="1364" y="1289"/>
                </a:lnTo>
                <a:lnTo>
                  <a:pt x="1430" y="1257"/>
                </a:lnTo>
                <a:lnTo>
                  <a:pt x="1498" y="1227"/>
                </a:lnTo>
                <a:lnTo>
                  <a:pt x="1566" y="1197"/>
                </a:lnTo>
                <a:lnTo>
                  <a:pt x="1634" y="1169"/>
                </a:lnTo>
                <a:lnTo>
                  <a:pt x="1729" y="1132"/>
                </a:lnTo>
                <a:lnTo>
                  <a:pt x="1826" y="1096"/>
                </a:lnTo>
                <a:lnTo>
                  <a:pt x="1924" y="1063"/>
                </a:lnTo>
                <a:lnTo>
                  <a:pt x="2022" y="1029"/>
                </a:lnTo>
                <a:lnTo>
                  <a:pt x="2120" y="998"/>
                </a:lnTo>
                <a:lnTo>
                  <a:pt x="2218" y="967"/>
                </a:lnTo>
                <a:lnTo>
                  <a:pt x="2317" y="937"/>
                </a:lnTo>
                <a:lnTo>
                  <a:pt x="2458" y="894"/>
                </a:lnTo>
                <a:lnTo>
                  <a:pt x="2600" y="850"/>
                </a:lnTo>
                <a:lnTo>
                  <a:pt x="2741" y="807"/>
                </a:lnTo>
                <a:lnTo>
                  <a:pt x="2884" y="766"/>
                </a:lnTo>
                <a:lnTo>
                  <a:pt x="3026" y="726"/>
                </a:lnTo>
                <a:lnTo>
                  <a:pt x="3169" y="687"/>
                </a:lnTo>
                <a:lnTo>
                  <a:pt x="3311" y="649"/>
                </a:lnTo>
                <a:lnTo>
                  <a:pt x="3454" y="613"/>
                </a:lnTo>
                <a:lnTo>
                  <a:pt x="3599" y="580"/>
                </a:lnTo>
                <a:lnTo>
                  <a:pt x="3743" y="547"/>
                </a:lnTo>
                <a:lnTo>
                  <a:pt x="3888" y="517"/>
                </a:lnTo>
                <a:lnTo>
                  <a:pt x="4033" y="488"/>
                </a:lnTo>
                <a:lnTo>
                  <a:pt x="4179" y="460"/>
                </a:lnTo>
                <a:lnTo>
                  <a:pt x="4327" y="434"/>
                </a:lnTo>
                <a:lnTo>
                  <a:pt x="4474" y="410"/>
                </a:lnTo>
                <a:lnTo>
                  <a:pt x="4621" y="387"/>
                </a:lnTo>
                <a:lnTo>
                  <a:pt x="4768" y="365"/>
                </a:lnTo>
                <a:lnTo>
                  <a:pt x="4975" y="336"/>
                </a:lnTo>
                <a:lnTo>
                  <a:pt x="5183" y="310"/>
                </a:lnTo>
                <a:lnTo>
                  <a:pt x="5389" y="287"/>
                </a:lnTo>
                <a:lnTo>
                  <a:pt x="5597" y="265"/>
                </a:lnTo>
                <a:lnTo>
                  <a:pt x="5805" y="245"/>
                </a:lnTo>
                <a:lnTo>
                  <a:pt x="6012" y="226"/>
                </a:lnTo>
                <a:lnTo>
                  <a:pt x="6218" y="209"/>
                </a:lnTo>
                <a:lnTo>
                  <a:pt x="6425" y="195"/>
                </a:lnTo>
                <a:lnTo>
                  <a:pt x="6630" y="179"/>
                </a:lnTo>
                <a:lnTo>
                  <a:pt x="6835" y="166"/>
                </a:lnTo>
                <a:lnTo>
                  <a:pt x="7038" y="153"/>
                </a:lnTo>
                <a:lnTo>
                  <a:pt x="7433" y="128"/>
                </a:lnTo>
                <a:lnTo>
                  <a:pt x="7824" y="105"/>
                </a:lnTo>
                <a:lnTo>
                  <a:pt x="8211" y="82"/>
                </a:lnTo>
                <a:lnTo>
                  <a:pt x="8604" y="59"/>
                </a:lnTo>
                <a:lnTo>
                  <a:pt x="9005" y="37"/>
                </a:lnTo>
                <a:lnTo>
                  <a:pt x="9258" y="24"/>
                </a:lnTo>
                <a:lnTo>
                  <a:pt x="9519" y="11"/>
                </a:lnTo>
                <a:lnTo>
                  <a:pt x="9786" y="0"/>
                </a:lnTo>
              </a:path>
            </a:pathLst>
          </a:custGeom>
          <a:noFill/>
          <a:ln w="28575">
            <a:solidFill>
              <a:schemeClr val="accent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CBA08-48CD-C231-70A4-81B61DBF0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0FC4-E71E-8DB7-DFC5-8C3089F9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of Loading &amp; Creep</a:t>
            </a:r>
          </a:p>
        </p:txBody>
      </p:sp>
      <p:sp>
        <p:nvSpPr>
          <p:cNvPr id="638979" name="Text Box 3">
            <a:extLst>
              <a:ext uri="{FF2B5EF4-FFF2-40B4-BE49-F238E27FC236}">
                <a16:creationId xmlns:a16="http://schemas.microsoft.com/office/drawing/2014/main" id="{2A7A1EAD-3528-2021-1CDC-BBA65C22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3943351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0 </a:t>
            </a:r>
          </a:p>
        </p:txBody>
      </p:sp>
      <p:sp>
        <p:nvSpPr>
          <p:cNvPr id="638980" name="Text Box 4">
            <a:extLst>
              <a:ext uri="{FF2B5EF4-FFF2-40B4-BE49-F238E27FC236}">
                <a16:creationId xmlns:a16="http://schemas.microsoft.com/office/drawing/2014/main" id="{4D40B79B-CBBC-9BD0-C194-F8F6C3AE2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39433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250 </a:t>
            </a:r>
          </a:p>
        </p:txBody>
      </p:sp>
      <p:sp>
        <p:nvSpPr>
          <p:cNvPr id="638981" name="Text Box 5">
            <a:extLst>
              <a:ext uri="{FF2B5EF4-FFF2-40B4-BE49-F238E27FC236}">
                <a16:creationId xmlns:a16="http://schemas.microsoft.com/office/drawing/2014/main" id="{D782F3BF-68FA-2F63-F267-354C15D39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39433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500 </a:t>
            </a:r>
          </a:p>
        </p:txBody>
      </p:sp>
      <p:sp>
        <p:nvSpPr>
          <p:cNvPr id="638982" name="Text Box 6">
            <a:extLst>
              <a:ext uri="{FF2B5EF4-FFF2-40B4-BE49-F238E27FC236}">
                <a16:creationId xmlns:a16="http://schemas.microsoft.com/office/drawing/2014/main" id="{00FD68D9-8876-D839-4015-1F995BAD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39433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750 </a:t>
            </a:r>
          </a:p>
        </p:txBody>
      </p:sp>
      <p:sp>
        <p:nvSpPr>
          <p:cNvPr id="638983" name="Text Box 7">
            <a:extLst>
              <a:ext uri="{FF2B5EF4-FFF2-40B4-BE49-F238E27FC236}">
                <a16:creationId xmlns:a16="http://schemas.microsoft.com/office/drawing/2014/main" id="{CD476E8E-A1E6-784C-B537-98132392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394335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1000 </a:t>
            </a:r>
          </a:p>
        </p:txBody>
      </p:sp>
      <p:sp>
        <p:nvSpPr>
          <p:cNvPr id="638984" name="Text Box 8">
            <a:extLst>
              <a:ext uri="{FF2B5EF4-FFF2-40B4-BE49-F238E27FC236}">
                <a16:creationId xmlns:a16="http://schemas.microsoft.com/office/drawing/2014/main" id="{02310B22-0860-D986-AC84-40F7D038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943351"/>
            <a:ext cx="571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1250 </a:t>
            </a:r>
          </a:p>
        </p:txBody>
      </p:sp>
      <p:sp>
        <p:nvSpPr>
          <p:cNvPr id="638985" name="Text Box 9">
            <a:extLst>
              <a:ext uri="{FF2B5EF4-FFF2-40B4-BE49-F238E27FC236}">
                <a16:creationId xmlns:a16="http://schemas.microsoft.com/office/drawing/2014/main" id="{DEABD3E4-81D4-55FC-5857-67C9F184D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25717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5 </a:t>
            </a:r>
          </a:p>
        </p:txBody>
      </p:sp>
      <p:sp>
        <p:nvSpPr>
          <p:cNvPr id="638986" name="Text Box 10">
            <a:extLst>
              <a:ext uri="{FF2B5EF4-FFF2-40B4-BE49-F238E27FC236}">
                <a16:creationId xmlns:a16="http://schemas.microsoft.com/office/drawing/2014/main" id="{EF1E9927-DCA3-6855-6396-FF85879DF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0002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7.5 </a:t>
            </a:r>
          </a:p>
        </p:txBody>
      </p:sp>
      <p:sp>
        <p:nvSpPr>
          <p:cNvPr id="638987" name="Text Box 11">
            <a:extLst>
              <a:ext uri="{FF2B5EF4-FFF2-40B4-BE49-F238E27FC236}">
                <a16:creationId xmlns:a16="http://schemas.microsoft.com/office/drawing/2014/main" id="{CB8C18E3-2AA5-8DD0-DD4E-637C9F22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428751"/>
            <a:ext cx="457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638988" name="Text Box 12">
            <a:extLst>
              <a:ext uri="{FF2B5EF4-FFF2-40B4-BE49-F238E27FC236}">
                <a16:creationId xmlns:a16="http://schemas.microsoft.com/office/drawing/2014/main" id="{32DD3A7C-CCB2-1E6B-8802-5F0BCE00890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39466" y="2434442"/>
            <a:ext cx="12596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Creep Strain</a:t>
            </a:r>
          </a:p>
        </p:txBody>
      </p:sp>
      <p:sp>
        <p:nvSpPr>
          <p:cNvPr id="638989" name="Text Box 13">
            <a:extLst>
              <a:ext uri="{FF2B5EF4-FFF2-40B4-BE49-F238E27FC236}">
                <a16:creationId xmlns:a16="http://schemas.microsoft.com/office/drawing/2014/main" id="{D82C6250-0675-0929-4654-8293BE21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4171951"/>
            <a:ext cx="125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Age (Days)</a:t>
            </a:r>
          </a:p>
        </p:txBody>
      </p:sp>
      <p:sp>
        <p:nvSpPr>
          <p:cNvPr id="639002" name="Text Box 26">
            <a:extLst>
              <a:ext uri="{FF2B5EF4-FFF2-40B4-BE49-F238E27FC236}">
                <a16:creationId xmlns:a16="http://schemas.microsoft.com/office/drawing/2014/main" id="{28227F43-9420-C7C8-2A29-DF0C46B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1825079"/>
            <a:ext cx="1943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100" b="1" dirty="0">
                <a:latin typeface="Arial" charset="0"/>
                <a:ea typeface="ＭＳ Ｐゴシック" charset="0"/>
              </a:rPr>
              <a:t>Age of loading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100" b="1" dirty="0">
                <a:latin typeface="Arial" charset="0"/>
                <a:ea typeface="ＭＳ Ｐゴシック" charset="0"/>
              </a:rPr>
              <a:t>28 days</a:t>
            </a:r>
          </a:p>
        </p:txBody>
      </p:sp>
      <p:sp>
        <p:nvSpPr>
          <p:cNvPr id="639003" name="Text Box 27">
            <a:extLst>
              <a:ext uri="{FF2B5EF4-FFF2-40B4-BE49-F238E27FC236}">
                <a16:creationId xmlns:a16="http://schemas.microsoft.com/office/drawing/2014/main" id="{BB65035C-8BE4-905C-BB0C-3440E56E2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400300"/>
            <a:ext cx="1943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 sz="1100" b="1">
              <a:latin typeface="Arial" charset="0"/>
              <a:ea typeface="ＭＳ Ｐゴシック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100" b="1">
                <a:latin typeface="Arial" charset="0"/>
                <a:ea typeface="ＭＳ Ｐゴシック" charset="0"/>
              </a:rPr>
              <a:t>90 days</a:t>
            </a:r>
          </a:p>
        </p:txBody>
      </p:sp>
      <p:sp>
        <p:nvSpPr>
          <p:cNvPr id="639004" name="Text Box 28">
            <a:extLst>
              <a:ext uri="{FF2B5EF4-FFF2-40B4-BE49-F238E27FC236}">
                <a16:creationId xmlns:a16="http://schemas.microsoft.com/office/drawing/2014/main" id="{5974B7E8-BD2C-4D1C-5919-238C470A3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857500"/>
            <a:ext cx="1943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 sz="1100" b="1" dirty="0">
              <a:latin typeface="Arial" charset="0"/>
              <a:ea typeface="ＭＳ Ｐゴシック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100" b="1" dirty="0">
                <a:latin typeface="Arial" charset="0"/>
                <a:ea typeface="ＭＳ Ｐゴシック" charset="0"/>
              </a:rPr>
              <a:t>180 days</a:t>
            </a:r>
          </a:p>
        </p:txBody>
      </p:sp>
      <p:sp>
        <p:nvSpPr>
          <p:cNvPr id="46096" name="Rectangle 33">
            <a:extLst>
              <a:ext uri="{FF2B5EF4-FFF2-40B4-BE49-F238E27FC236}">
                <a16:creationId xmlns:a16="http://schemas.microsoft.com/office/drawing/2014/main" id="{0D513132-AEE8-EBA2-BE71-5A4DE6EA2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519" y="1438275"/>
            <a:ext cx="3600450" cy="2463404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6097" name="Freeform 34">
            <a:extLst>
              <a:ext uri="{FF2B5EF4-FFF2-40B4-BE49-F238E27FC236}">
                <a16:creationId xmlns:a16="http://schemas.microsoft.com/office/drawing/2014/main" id="{F334EF1D-B499-DDFC-32C5-05E2239620EE}"/>
              </a:ext>
            </a:extLst>
          </p:cNvPr>
          <p:cNvSpPr>
            <a:spLocks/>
          </p:cNvSpPr>
          <p:nvPr/>
        </p:nvSpPr>
        <p:spPr bwMode="auto">
          <a:xfrm>
            <a:off x="2682478" y="2118123"/>
            <a:ext cx="2432447" cy="1783556"/>
          </a:xfrm>
          <a:custGeom>
            <a:avLst/>
            <a:gdLst>
              <a:gd name="T0" fmla="*/ 3147265 w 4088"/>
              <a:gd name="T1" fmla="*/ 1857355156 h 2996"/>
              <a:gd name="T2" fmla="*/ 1888200 w 4088"/>
              <a:gd name="T3" fmla="*/ 1799391563 h 2996"/>
              <a:gd name="T4" fmla="*/ 0 w 4088"/>
              <a:gd name="T5" fmla="*/ 1740168288 h 2996"/>
              <a:gd name="T6" fmla="*/ 1888200 w 4088"/>
              <a:gd name="T7" fmla="*/ 1682834138 h 2996"/>
              <a:gd name="T8" fmla="*/ 5035466 w 4088"/>
              <a:gd name="T9" fmla="*/ 1626131019 h 2996"/>
              <a:gd name="T10" fmla="*/ 15735533 w 4088"/>
              <a:gd name="T11" fmla="*/ 1539815469 h 2996"/>
              <a:gd name="T12" fmla="*/ 30212001 w 4088"/>
              <a:gd name="T13" fmla="*/ 1452870475 h 2996"/>
              <a:gd name="T14" fmla="*/ 43430198 w 4088"/>
              <a:gd name="T15" fmla="*/ 1365294450 h 2996"/>
              <a:gd name="T16" fmla="*/ 52871200 w 4088"/>
              <a:gd name="T17" fmla="*/ 1285279688 h 2996"/>
              <a:gd name="T18" fmla="*/ 60424795 w 4088"/>
              <a:gd name="T19" fmla="*/ 1212825394 h 2996"/>
              <a:gd name="T20" fmla="*/ 67348462 w 4088"/>
              <a:gd name="T21" fmla="*/ 1141630781 h 2996"/>
              <a:gd name="T22" fmla="*/ 76160328 w 4088"/>
              <a:gd name="T23" fmla="*/ 1070436169 h 2996"/>
              <a:gd name="T24" fmla="*/ 88748596 w 4088"/>
              <a:gd name="T25" fmla="*/ 1000502031 h 2996"/>
              <a:gd name="T26" fmla="*/ 102595928 w 4088"/>
              <a:gd name="T27" fmla="*/ 945688831 h 2996"/>
              <a:gd name="T28" fmla="*/ 118331461 w 4088"/>
              <a:gd name="T29" fmla="*/ 891505075 h 2996"/>
              <a:gd name="T30" fmla="*/ 138473324 w 4088"/>
              <a:gd name="T31" fmla="*/ 838581794 h 2996"/>
              <a:gd name="T32" fmla="*/ 159873459 w 4088"/>
              <a:gd name="T33" fmla="*/ 785658513 h 2996"/>
              <a:gd name="T34" fmla="*/ 183161793 w 4088"/>
              <a:gd name="T35" fmla="*/ 732735231 h 2996"/>
              <a:gd name="T36" fmla="*/ 205820993 w 4088"/>
              <a:gd name="T37" fmla="*/ 684222819 h 2996"/>
              <a:gd name="T38" fmla="*/ 227221920 w 4088"/>
              <a:gd name="T39" fmla="*/ 640119688 h 2996"/>
              <a:gd name="T40" fmla="*/ 249881119 w 4088"/>
              <a:gd name="T41" fmla="*/ 596646794 h 2996"/>
              <a:gd name="T42" fmla="*/ 273798590 w 4088"/>
              <a:gd name="T43" fmla="*/ 553804138 h 2996"/>
              <a:gd name="T44" fmla="*/ 300234190 w 4088"/>
              <a:gd name="T45" fmla="*/ 513481638 h 2996"/>
              <a:gd name="T46" fmla="*/ 329817055 w 4088"/>
              <a:gd name="T47" fmla="*/ 475049850 h 2996"/>
              <a:gd name="T48" fmla="*/ 361918050 w 4088"/>
              <a:gd name="T49" fmla="*/ 439137425 h 2996"/>
              <a:gd name="T50" fmla="*/ 400312782 w 4088"/>
              <a:gd name="T51" fmla="*/ 402594763 h 2996"/>
              <a:gd name="T52" fmla="*/ 441854779 w 4088"/>
              <a:gd name="T53" fmla="*/ 369203288 h 2996"/>
              <a:gd name="T54" fmla="*/ 485914113 w 4088"/>
              <a:gd name="T55" fmla="*/ 337700938 h 2996"/>
              <a:gd name="T56" fmla="*/ 532491576 w 4088"/>
              <a:gd name="T57" fmla="*/ 309348981 h 2996"/>
              <a:gd name="T58" fmla="*/ 580327310 w 4088"/>
              <a:gd name="T59" fmla="*/ 283517975 h 2996"/>
              <a:gd name="T60" fmla="*/ 629422903 w 4088"/>
              <a:gd name="T61" fmla="*/ 259576094 h 2996"/>
              <a:gd name="T62" fmla="*/ 691105970 w 4088"/>
              <a:gd name="T63" fmla="*/ 233114850 h 2996"/>
              <a:gd name="T64" fmla="*/ 765378098 w 4088"/>
              <a:gd name="T65" fmla="*/ 204132656 h 2996"/>
              <a:gd name="T66" fmla="*/ 840908497 w 4088"/>
              <a:gd name="T67" fmla="*/ 179561331 h 2996"/>
              <a:gd name="T68" fmla="*/ 915809760 w 4088"/>
              <a:gd name="T69" fmla="*/ 158769844 h 2996"/>
              <a:gd name="T70" fmla="*/ 992599224 w 4088"/>
              <a:gd name="T71" fmla="*/ 140498513 h 2996"/>
              <a:gd name="T72" fmla="*/ 1069388688 w 4088"/>
              <a:gd name="T73" fmla="*/ 125377575 h 2996"/>
              <a:gd name="T74" fmla="*/ 1163172750 w 4088"/>
              <a:gd name="T75" fmla="*/ 111517113 h 2996"/>
              <a:gd name="T76" fmla="*/ 1272063209 w 4088"/>
              <a:gd name="T77" fmla="*/ 97655856 h 2996"/>
              <a:gd name="T78" fmla="*/ 1382211939 w 4088"/>
              <a:gd name="T79" fmla="*/ 88205469 h 2996"/>
              <a:gd name="T80" fmla="*/ 1492990599 w 4088"/>
              <a:gd name="T81" fmla="*/ 80014763 h 2996"/>
              <a:gd name="T82" fmla="*/ 1604398394 w 4088"/>
              <a:gd name="T83" fmla="*/ 71824850 h 2996"/>
              <a:gd name="T84" fmla="*/ 1767418324 w 4088"/>
              <a:gd name="T85" fmla="*/ 59853513 h 2996"/>
              <a:gd name="T86" fmla="*/ 1980792912 w 4088"/>
              <a:gd name="T87" fmla="*/ 40952738 h 2996"/>
              <a:gd name="T88" fmla="*/ 2147483647 w 4088"/>
              <a:gd name="T89" fmla="*/ 26462038 h 2996"/>
              <a:gd name="T90" fmla="*/ 2147483647 w 4088"/>
              <a:gd name="T91" fmla="*/ 16381413 h 2996"/>
              <a:gd name="T92" fmla="*/ 2147483647 w 4088"/>
              <a:gd name="T93" fmla="*/ 10080625 h 2996"/>
              <a:gd name="T94" fmla="*/ 2147483647 w 4088"/>
              <a:gd name="T95" fmla="*/ 5040313 h 2996"/>
              <a:gd name="T96" fmla="*/ 2147483647 w 4088"/>
              <a:gd name="T97" fmla="*/ 0 h 29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88" h="2996">
                <a:moveTo>
                  <a:pt x="7" y="2996"/>
                </a:moveTo>
                <a:lnTo>
                  <a:pt x="5" y="2948"/>
                </a:lnTo>
                <a:lnTo>
                  <a:pt x="4" y="2901"/>
                </a:lnTo>
                <a:lnTo>
                  <a:pt x="3" y="2856"/>
                </a:lnTo>
                <a:lnTo>
                  <a:pt x="2" y="2809"/>
                </a:lnTo>
                <a:lnTo>
                  <a:pt x="0" y="2762"/>
                </a:lnTo>
                <a:lnTo>
                  <a:pt x="2" y="2717"/>
                </a:lnTo>
                <a:lnTo>
                  <a:pt x="3" y="2671"/>
                </a:lnTo>
                <a:lnTo>
                  <a:pt x="5" y="2626"/>
                </a:lnTo>
                <a:lnTo>
                  <a:pt x="8" y="2581"/>
                </a:lnTo>
                <a:lnTo>
                  <a:pt x="15" y="2513"/>
                </a:lnTo>
                <a:lnTo>
                  <a:pt x="25" y="2444"/>
                </a:lnTo>
                <a:lnTo>
                  <a:pt x="36" y="2376"/>
                </a:lnTo>
                <a:lnTo>
                  <a:pt x="48" y="2306"/>
                </a:lnTo>
                <a:lnTo>
                  <a:pt x="59" y="2237"/>
                </a:lnTo>
                <a:lnTo>
                  <a:pt x="69" y="2167"/>
                </a:lnTo>
                <a:lnTo>
                  <a:pt x="78" y="2097"/>
                </a:lnTo>
                <a:lnTo>
                  <a:pt x="84" y="2040"/>
                </a:lnTo>
                <a:lnTo>
                  <a:pt x="91" y="1982"/>
                </a:lnTo>
                <a:lnTo>
                  <a:pt x="96" y="1925"/>
                </a:lnTo>
                <a:lnTo>
                  <a:pt x="101" y="1869"/>
                </a:lnTo>
                <a:lnTo>
                  <a:pt x="107" y="1812"/>
                </a:lnTo>
                <a:lnTo>
                  <a:pt x="114" y="1756"/>
                </a:lnTo>
                <a:lnTo>
                  <a:pt x="121" y="1699"/>
                </a:lnTo>
                <a:lnTo>
                  <a:pt x="131" y="1644"/>
                </a:lnTo>
                <a:lnTo>
                  <a:pt x="141" y="1588"/>
                </a:lnTo>
                <a:lnTo>
                  <a:pt x="151" y="1545"/>
                </a:lnTo>
                <a:lnTo>
                  <a:pt x="163" y="1501"/>
                </a:lnTo>
                <a:lnTo>
                  <a:pt x="174" y="1459"/>
                </a:lnTo>
                <a:lnTo>
                  <a:pt x="188" y="1415"/>
                </a:lnTo>
                <a:lnTo>
                  <a:pt x="204" y="1373"/>
                </a:lnTo>
                <a:lnTo>
                  <a:pt x="220" y="1331"/>
                </a:lnTo>
                <a:lnTo>
                  <a:pt x="236" y="1288"/>
                </a:lnTo>
                <a:lnTo>
                  <a:pt x="254" y="1247"/>
                </a:lnTo>
                <a:lnTo>
                  <a:pt x="272" y="1205"/>
                </a:lnTo>
                <a:lnTo>
                  <a:pt x="291" y="1163"/>
                </a:lnTo>
                <a:lnTo>
                  <a:pt x="310" y="1122"/>
                </a:lnTo>
                <a:lnTo>
                  <a:pt x="327" y="1086"/>
                </a:lnTo>
                <a:lnTo>
                  <a:pt x="344" y="1051"/>
                </a:lnTo>
                <a:lnTo>
                  <a:pt x="361" y="1016"/>
                </a:lnTo>
                <a:lnTo>
                  <a:pt x="379" y="981"/>
                </a:lnTo>
                <a:lnTo>
                  <a:pt x="397" y="947"/>
                </a:lnTo>
                <a:lnTo>
                  <a:pt x="416" y="913"/>
                </a:lnTo>
                <a:lnTo>
                  <a:pt x="435" y="879"/>
                </a:lnTo>
                <a:lnTo>
                  <a:pt x="456" y="847"/>
                </a:lnTo>
                <a:lnTo>
                  <a:pt x="477" y="815"/>
                </a:lnTo>
                <a:lnTo>
                  <a:pt x="500" y="784"/>
                </a:lnTo>
                <a:lnTo>
                  <a:pt x="524" y="754"/>
                </a:lnTo>
                <a:lnTo>
                  <a:pt x="548" y="725"/>
                </a:lnTo>
                <a:lnTo>
                  <a:pt x="575" y="697"/>
                </a:lnTo>
                <a:lnTo>
                  <a:pt x="605" y="667"/>
                </a:lnTo>
                <a:lnTo>
                  <a:pt x="636" y="639"/>
                </a:lnTo>
                <a:lnTo>
                  <a:pt x="668" y="611"/>
                </a:lnTo>
                <a:lnTo>
                  <a:pt x="702" y="586"/>
                </a:lnTo>
                <a:lnTo>
                  <a:pt x="737" y="560"/>
                </a:lnTo>
                <a:lnTo>
                  <a:pt x="772" y="536"/>
                </a:lnTo>
                <a:lnTo>
                  <a:pt x="809" y="514"/>
                </a:lnTo>
                <a:lnTo>
                  <a:pt x="846" y="491"/>
                </a:lnTo>
                <a:lnTo>
                  <a:pt x="883" y="470"/>
                </a:lnTo>
                <a:lnTo>
                  <a:pt x="922" y="450"/>
                </a:lnTo>
                <a:lnTo>
                  <a:pt x="961" y="430"/>
                </a:lnTo>
                <a:lnTo>
                  <a:pt x="1000" y="412"/>
                </a:lnTo>
                <a:lnTo>
                  <a:pt x="1039" y="394"/>
                </a:lnTo>
                <a:lnTo>
                  <a:pt x="1098" y="370"/>
                </a:lnTo>
                <a:lnTo>
                  <a:pt x="1157" y="346"/>
                </a:lnTo>
                <a:lnTo>
                  <a:pt x="1216" y="324"/>
                </a:lnTo>
                <a:lnTo>
                  <a:pt x="1275" y="304"/>
                </a:lnTo>
                <a:lnTo>
                  <a:pt x="1336" y="285"/>
                </a:lnTo>
                <a:lnTo>
                  <a:pt x="1395" y="268"/>
                </a:lnTo>
                <a:lnTo>
                  <a:pt x="1455" y="252"/>
                </a:lnTo>
                <a:lnTo>
                  <a:pt x="1517" y="237"/>
                </a:lnTo>
                <a:lnTo>
                  <a:pt x="1577" y="223"/>
                </a:lnTo>
                <a:lnTo>
                  <a:pt x="1639" y="211"/>
                </a:lnTo>
                <a:lnTo>
                  <a:pt x="1699" y="199"/>
                </a:lnTo>
                <a:lnTo>
                  <a:pt x="1761" y="189"/>
                </a:lnTo>
                <a:lnTo>
                  <a:pt x="1848" y="177"/>
                </a:lnTo>
                <a:lnTo>
                  <a:pt x="1934" y="165"/>
                </a:lnTo>
                <a:lnTo>
                  <a:pt x="2021" y="155"/>
                </a:lnTo>
                <a:lnTo>
                  <a:pt x="2108" y="147"/>
                </a:lnTo>
                <a:lnTo>
                  <a:pt x="2196" y="140"/>
                </a:lnTo>
                <a:lnTo>
                  <a:pt x="2284" y="133"/>
                </a:lnTo>
                <a:lnTo>
                  <a:pt x="2372" y="127"/>
                </a:lnTo>
                <a:lnTo>
                  <a:pt x="2460" y="120"/>
                </a:lnTo>
                <a:lnTo>
                  <a:pt x="2549" y="114"/>
                </a:lnTo>
                <a:lnTo>
                  <a:pt x="2637" y="108"/>
                </a:lnTo>
                <a:lnTo>
                  <a:pt x="2808" y="95"/>
                </a:lnTo>
                <a:lnTo>
                  <a:pt x="2977" y="80"/>
                </a:lnTo>
                <a:lnTo>
                  <a:pt x="3147" y="65"/>
                </a:lnTo>
                <a:lnTo>
                  <a:pt x="3315" y="52"/>
                </a:lnTo>
                <a:lnTo>
                  <a:pt x="3420" y="42"/>
                </a:lnTo>
                <a:lnTo>
                  <a:pt x="3524" y="35"/>
                </a:lnTo>
                <a:lnTo>
                  <a:pt x="3627" y="26"/>
                </a:lnTo>
                <a:lnTo>
                  <a:pt x="3720" y="20"/>
                </a:lnTo>
                <a:lnTo>
                  <a:pt x="3795" y="16"/>
                </a:lnTo>
                <a:lnTo>
                  <a:pt x="3857" y="11"/>
                </a:lnTo>
                <a:lnTo>
                  <a:pt x="3920" y="8"/>
                </a:lnTo>
                <a:lnTo>
                  <a:pt x="3995" y="5"/>
                </a:lnTo>
                <a:lnTo>
                  <a:pt x="4088" y="0"/>
                </a:lnTo>
              </a:path>
            </a:pathLst>
          </a:custGeom>
          <a:noFill/>
          <a:ln w="31750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098" name="Line 35">
            <a:extLst>
              <a:ext uri="{FF2B5EF4-FFF2-40B4-BE49-F238E27FC236}">
                <a16:creationId xmlns:a16="http://schemas.microsoft.com/office/drawing/2014/main" id="{749684AE-FB6D-1BCF-4576-12571E2E16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7316" y="3843338"/>
            <a:ext cx="0" cy="5834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099" name="Line 36">
            <a:extLst>
              <a:ext uri="{FF2B5EF4-FFF2-40B4-BE49-F238E27FC236}">
                <a16:creationId xmlns:a16="http://schemas.microsoft.com/office/drawing/2014/main" id="{00EB6BAE-5B3D-F163-319B-F8038B5228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1925" y="3843338"/>
            <a:ext cx="0" cy="5834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0" name="Line 37">
            <a:extLst>
              <a:ext uri="{FF2B5EF4-FFF2-40B4-BE49-F238E27FC236}">
                <a16:creationId xmlns:a16="http://schemas.microsoft.com/office/drawing/2014/main" id="{F6FEEB4B-577E-1093-2994-04A58E11FE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2006" y="3843338"/>
            <a:ext cx="0" cy="5834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1" name="Line 38">
            <a:extLst>
              <a:ext uri="{FF2B5EF4-FFF2-40B4-BE49-F238E27FC236}">
                <a16:creationId xmlns:a16="http://schemas.microsoft.com/office/drawing/2014/main" id="{48965B9F-ADDB-67B4-A017-1E689FC030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9472" y="3843338"/>
            <a:ext cx="0" cy="5834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2" name="Line 39">
            <a:extLst>
              <a:ext uri="{FF2B5EF4-FFF2-40B4-BE49-F238E27FC236}">
                <a16:creationId xmlns:a16="http://schemas.microsoft.com/office/drawing/2014/main" id="{4EB3639B-1B39-3297-DB99-6911F83BAB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8363" y="3843338"/>
            <a:ext cx="0" cy="5834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3" name="Line 40">
            <a:extLst>
              <a:ext uri="{FF2B5EF4-FFF2-40B4-BE49-F238E27FC236}">
                <a16:creationId xmlns:a16="http://schemas.microsoft.com/office/drawing/2014/main" id="{3934ECD6-0094-1671-EFE4-3280157CA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6519" y="2701529"/>
            <a:ext cx="58341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4" name="Line 41">
            <a:extLst>
              <a:ext uri="{FF2B5EF4-FFF2-40B4-BE49-F238E27FC236}">
                <a16:creationId xmlns:a16="http://schemas.microsoft.com/office/drawing/2014/main" id="{84BDB9EF-69F7-D905-A16A-003048004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2473" y="1527572"/>
            <a:ext cx="5834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5" name="Line 42">
            <a:extLst>
              <a:ext uri="{FF2B5EF4-FFF2-40B4-BE49-F238E27FC236}">
                <a16:creationId xmlns:a16="http://schemas.microsoft.com/office/drawing/2014/main" id="{B4594468-B132-DB99-6637-3E9DE18040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6519" y="2113360"/>
            <a:ext cx="58341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6" name="Freeform 43">
            <a:extLst>
              <a:ext uri="{FF2B5EF4-FFF2-40B4-BE49-F238E27FC236}">
                <a16:creationId xmlns:a16="http://schemas.microsoft.com/office/drawing/2014/main" id="{C3D7E198-9BBF-4F13-4FED-89A5175BBC46}"/>
              </a:ext>
            </a:extLst>
          </p:cNvPr>
          <p:cNvSpPr>
            <a:spLocks/>
          </p:cNvSpPr>
          <p:nvPr/>
        </p:nvSpPr>
        <p:spPr bwMode="auto">
          <a:xfrm>
            <a:off x="2838450" y="2686050"/>
            <a:ext cx="2249091" cy="1215629"/>
          </a:xfrm>
          <a:custGeom>
            <a:avLst/>
            <a:gdLst>
              <a:gd name="T0" fmla="*/ 1260809 w 3777"/>
              <a:gd name="T1" fmla="*/ 1249997886 h 2042"/>
              <a:gd name="T2" fmla="*/ 5043236 w 3777"/>
              <a:gd name="T3" fmla="*/ 1181953646 h 2042"/>
              <a:gd name="T4" fmla="*/ 10085678 w 3777"/>
              <a:gd name="T5" fmla="*/ 1110129567 h 2042"/>
              <a:gd name="T6" fmla="*/ 17650531 w 3777"/>
              <a:gd name="T7" fmla="*/ 1033894619 h 2042"/>
              <a:gd name="T8" fmla="*/ 27736209 w 3777"/>
              <a:gd name="T9" fmla="*/ 958289908 h 2042"/>
              <a:gd name="T10" fmla="*/ 40973908 w 3777"/>
              <a:gd name="T11" fmla="*/ 882685197 h 2042"/>
              <a:gd name="T12" fmla="*/ 51060380 w 3777"/>
              <a:gd name="T13" fmla="*/ 831651819 h 2042"/>
              <a:gd name="T14" fmla="*/ 63667675 w 3777"/>
              <a:gd name="T15" fmla="*/ 779988997 h 2042"/>
              <a:gd name="T16" fmla="*/ 77535780 w 3777"/>
              <a:gd name="T17" fmla="*/ 728955619 h 2042"/>
              <a:gd name="T18" fmla="*/ 95186311 w 3777"/>
              <a:gd name="T19" fmla="*/ 677922240 h 2042"/>
              <a:gd name="T20" fmla="*/ 114097651 w 3777"/>
              <a:gd name="T21" fmla="*/ 629409019 h 2042"/>
              <a:gd name="T22" fmla="*/ 137421028 w 3777"/>
              <a:gd name="T23" fmla="*/ 581526036 h 2042"/>
              <a:gd name="T24" fmla="*/ 163266817 w 3777"/>
              <a:gd name="T25" fmla="*/ 536163209 h 2042"/>
              <a:gd name="T26" fmla="*/ 192263835 w 3777"/>
              <a:gd name="T27" fmla="*/ 495840697 h 2042"/>
              <a:gd name="T28" fmla="*/ 223782470 w 3777"/>
              <a:gd name="T29" fmla="*/ 459929054 h 2042"/>
              <a:gd name="T30" fmla="*/ 257822724 w 3777"/>
              <a:gd name="T31" fmla="*/ 425906538 h 2042"/>
              <a:gd name="T32" fmla="*/ 295644610 w 3777"/>
              <a:gd name="T33" fmla="*/ 395034416 h 2042"/>
              <a:gd name="T34" fmla="*/ 334728099 w 3777"/>
              <a:gd name="T35" fmla="*/ 365422769 h 2042"/>
              <a:gd name="T36" fmla="*/ 375702007 w 3777"/>
              <a:gd name="T37" fmla="*/ 338961517 h 2042"/>
              <a:gd name="T38" fmla="*/ 418567923 w 3777"/>
              <a:gd name="T39" fmla="*/ 314389391 h 2042"/>
              <a:gd name="T40" fmla="*/ 462693854 w 3777"/>
              <a:gd name="T41" fmla="*/ 290448296 h 2042"/>
              <a:gd name="T42" fmla="*/ 506819785 w 3777"/>
              <a:gd name="T43" fmla="*/ 269656802 h 2042"/>
              <a:gd name="T44" fmla="*/ 576161100 w 3777"/>
              <a:gd name="T45" fmla="*/ 238155236 h 2042"/>
              <a:gd name="T46" fmla="*/ 646132026 w 3777"/>
              <a:gd name="T47" fmla="*/ 210433509 h 2042"/>
              <a:gd name="T48" fmla="*/ 717364555 w 3777"/>
              <a:gd name="T49" fmla="*/ 185861382 h 2042"/>
              <a:gd name="T50" fmla="*/ 789857099 w 3777"/>
              <a:gd name="T51" fmla="*/ 164440444 h 2042"/>
              <a:gd name="T52" fmla="*/ 862350437 w 3777"/>
              <a:gd name="T53" fmla="*/ 145538870 h 2042"/>
              <a:gd name="T54" fmla="*/ 936103790 w 3777"/>
              <a:gd name="T55" fmla="*/ 130417928 h 2042"/>
              <a:gd name="T56" fmla="*/ 1039485359 w 3777"/>
              <a:gd name="T57" fmla="*/ 113407066 h 2042"/>
              <a:gd name="T58" fmla="*/ 1144126943 w 3777"/>
              <a:gd name="T59" fmla="*/ 98916362 h 2042"/>
              <a:gd name="T60" fmla="*/ 1248768526 w 3777"/>
              <a:gd name="T61" fmla="*/ 88835734 h 2042"/>
              <a:gd name="T62" fmla="*/ 1354671713 w 3777"/>
              <a:gd name="T63" fmla="*/ 80014787 h 2042"/>
              <a:gd name="T64" fmla="*/ 1461204510 w 3777"/>
              <a:gd name="T65" fmla="*/ 71824872 h 2042"/>
              <a:gd name="T66" fmla="*/ 1713983998 w 3777"/>
              <a:gd name="T67" fmla="*/ 51663616 h 2042"/>
              <a:gd name="T68" fmla="*/ 1921376746 w 3777"/>
              <a:gd name="T69" fmla="*/ 35912436 h 2042"/>
              <a:gd name="T70" fmla="*/ 2080230732 w 3777"/>
              <a:gd name="T71" fmla="*/ 23941889 h 2042"/>
              <a:gd name="T72" fmla="*/ 2147483647 w 3777"/>
              <a:gd name="T73" fmla="*/ 15120942 h 2042"/>
              <a:gd name="T74" fmla="*/ 2147483647 w 3777"/>
              <a:gd name="T75" fmla="*/ 8820946 h 2042"/>
              <a:gd name="T76" fmla="*/ 2147483647 w 3777"/>
              <a:gd name="T77" fmla="*/ 3150395 h 204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3777" h="2042">
                <a:moveTo>
                  <a:pt x="0" y="2042"/>
                </a:moveTo>
                <a:lnTo>
                  <a:pt x="2" y="1984"/>
                </a:lnTo>
                <a:lnTo>
                  <a:pt x="5" y="1929"/>
                </a:lnTo>
                <a:lnTo>
                  <a:pt x="8" y="1876"/>
                </a:lnTo>
                <a:lnTo>
                  <a:pt x="11" y="1823"/>
                </a:lnTo>
                <a:lnTo>
                  <a:pt x="16" y="1762"/>
                </a:lnTo>
                <a:lnTo>
                  <a:pt x="21" y="1700"/>
                </a:lnTo>
                <a:lnTo>
                  <a:pt x="28" y="1641"/>
                </a:lnTo>
                <a:lnTo>
                  <a:pt x="35" y="1582"/>
                </a:lnTo>
                <a:lnTo>
                  <a:pt x="44" y="1521"/>
                </a:lnTo>
                <a:lnTo>
                  <a:pt x="53" y="1462"/>
                </a:lnTo>
                <a:lnTo>
                  <a:pt x="65" y="1401"/>
                </a:lnTo>
                <a:lnTo>
                  <a:pt x="72" y="1361"/>
                </a:lnTo>
                <a:lnTo>
                  <a:pt x="81" y="1320"/>
                </a:lnTo>
                <a:lnTo>
                  <a:pt x="90" y="1279"/>
                </a:lnTo>
                <a:lnTo>
                  <a:pt x="101" y="1238"/>
                </a:lnTo>
                <a:lnTo>
                  <a:pt x="112" y="1197"/>
                </a:lnTo>
                <a:lnTo>
                  <a:pt x="123" y="1157"/>
                </a:lnTo>
                <a:lnTo>
                  <a:pt x="136" y="1116"/>
                </a:lnTo>
                <a:lnTo>
                  <a:pt x="151" y="1076"/>
                </a:lnTo>
                <a:lnTo>
                  <a:pt x="166" y="1037"/>
                </a:lnTo>
                <a:lnTo>
                  <a:pt x="181" y="999"/>
                </a:lnTo>
                <a:lnTo>
                  <a:pt x="198" y="961"/>
                </a:lnTo>
                <a:lnTo>
                  <a:pt x="218" y="923"/>
                </a:lnTo>
                <a:lnTo>
                  <a:pt x="238" y="886"/>
                </a:lnTo>
                <a:lnTo>
                  <a:pt x="259" y="851"/>
                </a:lnTo>
                <a:lnTo>
                  <a:pt x="282" y="818"/>
                </a:lnTo>
                <a:lnTo>
                  <a:pt x="305" y="787"/>
                </a:lnTo>
                <a:lnTo>
                  <a:pt x="330" y="757"/>
                </a:lnTo>
                <a:lnTo>
                  <a:pt x="355" y="730"/>
                </a:lnTo>
                <a:lnTo>
                  <a:pt x="382" y="702"/>
                </a:lnTo>
                <a:lnTo>
                  <a:pt x="409" y="676"/>
                </a:lnTo>
                <a:lnTo>
                  <a:pt x="438" y="651"/>
                </a:lnTo>
                <a:lnTo>
                  <a:pt x="469" y="627"/>
                </a:lnTo>
                <a:lnTo>
                  <a:pt x="499" y="603"/>
                </a:lnTo>
                <a:lnTo>
                  <a:pt x="531" y="580"/>
                </a:lnTo>
                <a:lnTo>
                  <a:pt x="563" y="559"/>
                </a:lnTo>
                <a:lnTo>
                  <a:pt x="596" y="538"/>
                </a:lnTo>
                <a:lnTo>
                  <a:pt x="630" y="518"/>
                </a:lnTo>
                <a:lnTo>
                  <a:pt x="664" y="499"/>
                </a:lnTo>
                <a:lnTo>
                  <a:pt x="699" y="479"/>
                </a:lnTo>
                <a:lnTo>
                  <a:pt x="734" y="461"/>
                </a:lnTo>
                <a:lnTo>
                  <a:pt x="769" y="445"/>
                </a:lnTo>
                <a:lnTo>
                  <a:pt x="804" y="428"/>
                </a:lnTo>
                <a:lnTo>
                  <a:pt x="859" y="402"/>
                </a:lnTo>
                <a:lnTo>
                  <a:pt x="914" y="378"/>
                </a:lnTo>
                <a:lnTo>
                  <a:pt x="969" y="355"/>
                </a:lnTo>
                <a:lnTo>
                  <a:pt x="1025" y="334"/>
                </a:lnTo>
                <a:lnTo>
                  <a:pt x="1082" y="314"/>
                </a:lnTo>
                <a:lnTo>
                  <a:pt x="1138" y="295"/>
                </a:lnTo>
                <a:lnTo>
                  <a:pt x="1196" y="278"/>
                </a:lnTo>
                <a:lnTo>
                  <a:pt x="1253" y="261"/>
                </a:lnTo>
                <a:lnTo>
                  <a:pt x="1310" y="246"/>
                </a:lnTo>
                <a:lnTo>
                  <a:pt x="1368" y="231"/>
                </a:lnTo>
                <a:lnTo>
                  <a:pt x="1427" y="219"/>
                </a:lnTo>
                <a:lnTo>
                  <a:pt x="1485" y="207"/>
                </a:lnTo>
                <a:lnTo>
                  <a:pt x="1567" y="192"/>
                </a:lnTo>
                <a:lnTo>
                  <a:pt x="1649" y="180"/>
                </a:lnTo>
                <a:lnTo>
                  <a:pt x="1732" y="168"/>
                </a:lnTo>
                <a:lnTo>
                  <a:pt x="1815" y="157"/>
                </a:lnTo>
                <a:lnTo>
                  <a:pt x="1898" y="149"/>
                </a:lnTo>
                <a:lnTo>
                  <a:pt x="1981" y="141"/>
                </a:lnTo>
                <a:lnTo>
                  <a:pt x="2065" y="134"/>
                </a:lnTo>
                <a:lnTo>
                  <a:pt x="2149" y="127"/>
                </a:lnTo>
                <a:lnTo>
                  <a:pt x="2233" y="120"/>
                </a:lnTo>
                <a:lnTo>
                  <a:pt x="2318" y="114"/>
                </a:lnTo>
                <a:lnTo>
                  <a:pt x="2518" y="98"/>
                </a:lnTo>
                <a:lnTo>
                  <a:pt x="2719" y="82"/>
                </a:lnTo>
                <a:lnTo>
                  <a:pt x="2918" y="66"/>
                </a:lnTo>
                <a:lnTo>
                  <a:pt x="3048" y="57"/>
                </a:lnTo>
                <a:lnTo>
                  <a:pt x="3178" y="47"/>
                </a:lnTo>
                <a:lnTo>
                  <a:pt x="3300" y="38"/>
                </a:lnTo>
                <a:lnTo>
                  <a:pt x="3404" y="29"/>
                </a:lnTo>
                <a:lnTo>
                  <a:pt x="3459" y="24"/>
                </a:lnTo>
                <a:lnTo>
                  <a:pt x="3514" y="20"/>
                </a:lnTo>
                <a:lnTo>
                  <a:pt x="3571" y="14"/>
                </a:lnTo>
                <a:lnTo>
                  <a:pt x="3632" y="10"/>
                </a:lnTo>
                <a:lnTo>
                  <a:pt x="3700" y="5"/>
                </a:lnTo>
                <a:lnTo>
                  <a:pt x="3777" y="0"/>
                </a:lnTo>
              </a:path>
            </a:pathLst>
          </a:custGeom>
          <a:noFill/>
          <a:ln w="22225">
            <a:solidFill>
              <a:schemeClr val="accent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6107" name="Freeform 44">
            <a:extLst>
              <a:ext uri="{FF2B5EF4-FFF2-40B4-BE49-F238E27FC236}">
                <a16:creationId xmlns:a16="http://schemas.microsoft.com/office/drawing/2014/main" id="{346F44DD-25DF-809E-B708-FE220B968618}"/>
              </a:ext>
            </a:extLst>
          </p:cNvPr>
          <p:cNvSpPr>
            <a:spLocks/>
          </p:cNvSpPr>
          <p:nvPr/>
        </p:nvSpPr>
        <p:spPr bwMode="auto">
          <a:xfrm>
            <a:off x="3075385" y="3159919"/>
            <a:ext cx="2039540" cy="741760"/>
          </a:xfrm>
          <a:custGeom>
            <a:avLst/>
            <a:gdLst>
              <a:gd name="T0" fmla="*/ 1889367 w 3427"/>
              <a:gd name="T1" fmla="*/ 759238394 h 1247"/>
              <a:gd name="T2" fmla="*/ 6296567 w 3427"/>
              <a:gd name="T3" fmla="*/ 710803722 h 1247"/>
              <a:gd name="T4" fmla="*/ 12593134 w 3427"/>
              <a:gd name="T5" fmla="*/ 664255076 h 1247"/>
              <a:gd name="T6" fmla="*/ 18890495 w 3427"/>
              <a:gd name="T7" fmla="*/ 625255288 h 1247"/>
              <a:gd name="T8" fmla="*/ 27705689 w 3427"/>
              <a:gd name="T9" fmla="*/ 587513378 h 1247"/>
              <a:gd name="T10" fmla="*/ 38410250 w 3427"/>
              <a:gd name="T11" fmla="*/ 551030140 h 1247"/>
              <a:gd name="T12" fmla="*/ 51003385 w 3427"/>
              <a:gd name="T13" fmla="*/ 516432926 h 1247"/>
              <a:gd name="T14" fmla="*/ 67374459 w 3427"/>
              <a:gd name="T15" fmla="*/ 483094384 h 1247"/>
              <a:gd name="T16" fmla="*/ 88154322 w 3427"/>
              <a:gd name="T17" fmla="*/ 448497964 h 1247"/>
              <a:gd name="T18" fmla="*/ 113970644 w 3427"/>
              <a:gd name="T19" fmla="*/ 414530483 h 1247"/>
              <a:gd name="T20" fmla="*/ 143564907 w 3427"/>
              <a:gd name="T21" fmla="*/ 383707699 h 1247"/>
              <a:gd name="T22" fmla="*/ 175678590 w 3427"/>
              <a:gd name="T23" fmla="*/ 354143586 h 1247"/>
              <a:gd name="T24" fmla="*/ 212199473 w 3427"/>
              <a:gd name="T25" fmla="*/ 327095231 h 1247"/>
              <a:gd name="T26" fmla="*/ 249349616 w 3427"/>
              <a:gd name="T27" fmla="*/ 301305547 h 1247"/>
              <a:gd name="T28" fmla="*/ 287759867 w 3427"/>
              <a:gd name="T29" fmla="*/ 278030827 h 1247"/>
              <a:gd name="T30" fmla="*/ 328058690 w 3427"/>
              <a:gd name="T31" fmla="*/ 256643718 h 1247"/>
              <a:gd name="T32" fmla="*/ 368357514 w 3427"/>
              <a:gd name="T33" fmla="*/ 237773160 h 1247"/>
              <a:gd name="T34" fmla="*/ 433843400 w 3427"/>
              <a:gd name="T35" fmla="*/ 209466926 h 1247"/>
              <a:gd name="T36" fmla="*/ 499958546 w 3427"/>
              <a:gd name="T37" fmla="*/ 185564060 h 1247"/>
              <a:gd name="T38" fmla="*/ 566703746 w 3427"/>
              <a:gd name="T39" fmla="*/ 164805890 h 1247"/>
              <a:gd name="T40" fmla="*/ 635338312 w 3427"/>
              <a:gd name="T41" fmla="*/ 146564271 h 1247"/>
              <a:gd name="T42" fmla="*/ 703342825 w 3427"/>
              <a:gd name="T43" fmla="*/ 130838409 h 1247"/>
              <a:gd name="T44" fmla="*/ 771976598 w 3427"/>
              <a:gd name="T45" fmla="*/ 116370426 h 1247"/>
              <a:gd name="T46" fmla="*/ 885317982 w 3427"/>
              <a:gd name="T47" fmla="*/ 93725439 h 1247"/>
              <a:gd name="T48" fmla="*/ 998658572 w 3427"/>
              <a:gd name="T49" fmla="*/ 73596209 h 1247"/>
              <a:gd name="T50" fmla="*/ 1113258476 w 3427"/>
              <a:gd name="T51" fmla="*/ 55983529 h 1247"/>
              <a:gd name="T52" fmla="*/ 1229118487 w 3427"/>
              <a:gd name="T53" fmla="*/ 42145278 h 1247"/>
              <a:gd name="T54" fmla="*/ 1330495203 w 3427"/>
              <a:gd name="T55" fmla="*/ 32080663 h 1247"/>
              <a:gd name="T56" fmla="*/ 1431871919 w 3427"/>
              <a:gd name="T57" fmla="*/ 24531805 h 1247"/>
              <a:gd name="T58" fmla="*/ 1533249428 w 3427"/>
              <a:gd name="T59" fmla="*/ 19500291 h 1247"/>
              <a:gd name="T60" fmla="*/ 1696334090 w 3427"/>
              <a:gd name="T61" fmla="*/ 13209312 h 1247"/>
              <a:gd name="T62" fmla="*/ 1834861743 w 3427"/>
              <a:gd name="T63" fmla="*/ 8177004 h 1247"/>
              <a:gd name="T64" fmla="*/ 1931201205 w 3427"/>
              <a:gd name="T65" fmla="*/ 4403368 h 1247"/>
              <a:gd name="T66" fmla="*/ 2020614840 w 3427"/>
              <a:gd name="T67" fmla="*/ 1257879 h 1247"/>
              <a:gd name="T68" fmla="*/ 2107509848 w 3427"/>
              <a:gd name="T69" fmla="*/ 0 h 12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427" h="1247">
                <a:moveTo>
                  <a:pt x="0" y="1247"/>
                </a:moveTo>
                <a:lnTo>
                  <a:pt x="3" y="1207"/>
                </a:lnTo>
                <a:lnTo>
                  <a:pt x="6" y="1168"/>
                </a:lnTo>
                <a:lnTo>
                  <a:pt x="10" y="1130"/>
                </a:lnTo>
                <a:lnTo>
                  <a:pt x="15" y="1093"/>
                </a:lnTo>
                <a:lnTo>
                  <a:pt x="20" y="1056"/>
                </a:lnTo>
                <a:lnTo>
                  <a:pt x="25" y="1025"/>
                </a:lnTo>
                <a:lnTo>
                  <a:pt x="30" y="994"/>
                </a:lnTo>
                <a:lnTo>
                  <a:pt x="37" y="964"/>
                </a:lnTo>
                <a:lnTo>
                  <a:pt x="44" y="934"/>
                </a:lnTo>
                <a:lnTo>
                  <a:pt x="53" y="904"/>
                </a:lnTo>
                <a:lnTo>
                  <a:pt x="61" y="876"/>
                </a:lnTo>
                <a:lnTo>
                  <a:pt x="71" y="848"/>
                </a:lnTo>
                <a:lnTo>
                  <a:pt x="81" y="821"/>
                </a:lnTo>
                <a:lnTo>
                  <a:pt x="94" y="794"/>
                </a:lnTo>
                <a:lnTo>
                  <a:pt x="107" y="768"/>
                </a:lnTo>
                <a:lnTo>
                  <a:pt x="122" y="742"/>
                </a:lnTo>
                <a:lnTo>
                  <a:pt x="140" y="713"/>
                </a:lnTo>
                <a:lnTo>
                  <a:pt x="160" y="686"/>
                </a:lnTo>
                <a:lnTo>
                  <a:pt x="181" y="659"/>
                </a:lnTo>
                <a:lnTo>
                  <a:pt x="203" y="634"/>
                </a:lnTo>
                <a:lnTo>
                  <a:pt x="228" y="610"/>
                </a:lnTo>
                <a:lnTo>
                  <a:pt x="253" y="586"/>
                </a:lnTo>
                <a:lnTo>
                  <a:pt x="279" y="563"/>
                </a:lnTo>
                <a:lnTo>
                  <a:pt x="308" y="541"/>
                </a:lnTo>
                <a:lnTo>
                  <a:pt x="337" y="520"/>
                </a:lnTo>
                <a:lnTo>
                  <a:pt x="365" y="498"/>
                </a:lnTo>
                <a:lnTo>
                  <a:pt x="396" y="479"/>
                </a:lnTo>
                <a:lnTo>
                  <a:pt x="427" y="460"/>
                </a:lnTo>
                <a:lnTo>
                  <a:pt x="457" y="442"/>
                </a:lnTo>
                <a:lnTo>
                  <a:pt x="489" y="425"/>
                </a:lnTo>
                <a:lnTo>
                  <a:pt x="521" y="408"/>
                </a:lnTo>
                <a:lnTo>
                  <a:pt x="553" y="392"/>
                </a:lnTo>
                <a:lnTo>
                  <a:pt x="585" y="378"/>
                </a:lnTo>
                <a:lnTo>
                  <a:pt x="637" y="354"/>
                </a:lnTo>
                <a:lnTo>
                  <a:pt x="689" y="333"/>
                </a:lnTo>
                <a:lnTo>
                  <a:pt x="741" y="314"/>
                </a:lnTo>
                <a:lnTo>
                  <a:pt x="794" y="295"/>
                </a:lnTo>
                <a:lnTo>
                  <a:pt x="847" y="278"/>
                </a:lnTo>
                <a:lnTo>
                  <a:pt x="900" y="262"/>
                </a:lnTo>
                <a:lnTo>
                  <a:pt x="954" y="247"/>
                </a:lnTo>
                <a:lnTo>
                  <a:pt x="1009" y="233"/>
                </a:lnTo>
                <a:lnTo>
                  <a:pt x="1063" y="221"/>
                </a:lnTo>
                <a:lnTo>
                  <a:pt x="1117" y="208"/>
                </a:lnTo>
                <a:lnTo>
                  <a:pt x="1171" y="196"/>
                </a:lnTo>
                <a:lnTo>
                  <a:pt x="1226" y="185"/>
                </a:lnTo>
                <a:lnTo>
                  <a:pt x="1316" y="167"/>
                </a:lnTo>
                <a:lnTo>
                  <a:pt x="1406" y="149"/>
                </a:lnTo>
                <a:lnTo>
                  <a:pt x="1496" y="133"/>
                </a:lnTo>
                <a:lnTo>
                  <a:pt x="1586" y="117"/>
                </a:lnTo>
                <a:lnTo>
                  <a:pt x="1677" y="103"/>
                </a:lnTo>
                <a:lnTo>
                  <a:pt x="1768" y="89"/>
                </a:lnTo>
                <a:lnTo>
                  <a:pt x="1860" y="78"/>
                </a:lnTo>
                <a:lnTo>
                  <a:pt x="1952" y="67"/>
                </a:lnTo>
                <a:lnTo>
                  <a:pt x="2032" y="59"/>
                </a:lnTo>
                <a:lnTo>
                  <a:pt x="2113" y="51"/>
                </a:lnTo>
                <a:lnTo>
                  <a:pt x="2193" y="45"/>
                </a:lnTo>
                <a:lnTo>
                  <a:pt x="2274" y="39"/>
                </a:lnTo>
                <a:lnTo>
                  <a:pt x="2354" y="35"/>
                </a:lnTo>
                <a:lnTo>
                  <a:pt x="2435" y="31"/>
                </a:lnTo>
                <a:lnTo>
                  <a:pt x="2565" y="26"/>
                </a:lnTo>
                <a:lnTo>
                  <a:pt x="2694" y="21"/>
                </a:lnTo>
                <a:lnTo>
                  <a:pt x="2809" y="17"/>
                </a:lnTo>
                <a:lnTo>
                  <a:pt x="2914" y="13"/>
                </a:lnTo>
                <a:lnTo>
                  <a:pt x="2990" y="10"/>
                </a:lnTo>
                <a:lnTo>
                  <a:pt x="3067" y="7"/>
                </a:lnTo>
                <a:lnTo>
                  <a:pt x="3145" y="3"/>
                </a:lnTo>
                <a:lnTo>
                  <a:pt x="3209" y="2"/>
                </a:lnTo>
                <a:lnTo>
                  <a:pt x="3275" y="1"/>
                </a:lnTo>
                <a:lnTo>
                  <a:pt x="3347" y="0"/>
                </a:lnTo>
                <a:lnTo>
                  <a:pt x="3427" y="0"/>
                </a:lnTo>
              </a:path>
            </a:pathLst>
          </a:custGeom>
          <a:noFill/>
          <a:ln w="22225">
            <a:solidFill>
              <a:srgbClr val="77B8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0C8A7-8B56-1D02-9C89-06A8F393D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8D98-6E4C-8B68-F733-FB52D38B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Freeze/ Thaw Resistance, Air &amp; W/C Ratio</a:t>
            </a:r>
          </a:p>
        </p:txBody>
      </p:sp>
      <p:sp>
        <p:nvSpPr>
          <p:cNvPr id="634990" name="Text Box 110">
            <a:extLst>
              <a:ext uri="{FF2B5EF4-FFF2-40B4-BE49-F238E27FC236}">
                <a16:creationId xmlns:a16="http://schemas.microsoft.com/office/drawing/2014/main" id="{8516BA42-A232-9088-694F-C06CD122A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19625"/>
            <a:ext cx="8001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W/C Ratio</a:t>
            </a:r>
          </a:p>
        </p:txBody>
      </p:sp>
      <p:sp>
        <p:nvSpPr>
          <p:cNvPr id="634991" name="Text Box 111">
            <a:extLst>
              <a:ext uri="{FF2B5EF4-FFF2-40B4-BE49-F238E27FC236}">
                <a16:creationId xmlns:a16="http://schemas.microsoft.com/office/drawing/2014/main" id="{4DC608E7-79C1-CF46-7768-BC8E9690C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4248176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0.3</a:t>
            </a:r>
          </a:p>
        </p:txBody>
      </p:sp>
      <p:sp>
        <p:nvSpPr>
          <p:cNvPr id="634992" name="Text Box 112">
            <a:extLst>
              <a:ext uri="{FF2B5EF4-FFF2-40B4-BE49-F238E27FC236}">
                <a16:creationId xmlns:a16="http://schemas.microsoft.com/office/drawing/2014/main" id="{F3F7BAA6-1D9A-897E-0F9A-90E0F1392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4248176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0.4</a:t>
            </a:r>
          </a:p>
        </p:txBody>
      </p:sp>
      <p:sp>
        <p:nvSpPr>
          <p:cNvPr id="634993" name="Text Box 113">
            <a:extLst>
              <a:ext uri="{FF2B5EF4-FFF2-40B4-BE49-F238E27FC236}">
                <a16:creationId xmlns:a16="http://schemas.microsoft.com/office/drawing/2014/main" id="{6B2FC52A-7D96-2F27-78EE-8A7848742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4248176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0.5</a:t>
            </a:r>
          </a:p>
        </p:txBody>
      </p:sp>
      <p:sp>
        <p:nvSpPr>
          <p:cNvPr id="634994" name="Text Box 114">
            <a:extLst>
              <a:ext uri="{FF2B5EF4-FFF2-40B4-BE49-F238E27FC236}">
                <a16:creationId xmlns:a16="http://schemas.microsoft.com/office/drawing/2014/main" id="{406CFFB9-CF99-0FFB-EB4D-28D369269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4248175"/>
            <a:ext cx="34290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0.6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825" b="1">
              <a:latin typeface="Arial" charset="0"/>
              <a:ea typeface="ＭＳ Ｐゴシック" charset="0"/>
            </a:endParaRPr>
          </a:p>
        </p:txBody>
      </p:sp>
      <p:sp>
        <p:nvSpPr>
          <p:cNvPr id="634995" name="Text Box 115">
            <a:extLst>
              <a:ext uri="{FF2B5EF4-FFF2-40B4-BE49-F238E27FC236}">
                <a16:creationId xmlns:a16="http://schemas.microsoft.com/office/drawing/2014/main" id="{DB6A64DF-4E6B-842C-F681-3E387BBD3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4248176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0.7</a:t>
            </a:r>
          </a:p>
        </p:txBody>
      </p:sp>
      <p:sp>
        <p:nvSpPr>
          <p:cNvPr id="634996" name="Text Box 116">
            <a:extLst>
              <a:ext uri="{FF2B5EF4-FFF2-40B4-BE49-F238E27FC236}">
                <a16:creationId xmlns:a16="http://schemas.microsoft.com/office/drawing/2014/main" id="{56D94C8F-0772-0788-58D2-D050CF7E2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248176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0.8</a:t>
            </a:r>
          </a:p>
        </p:txBody>
      </p:sp>
      <p:sp>
        <p:nvSpPr>
          <p:cNvPr id="634997" name="Text Box 117">
            <a:extLst>
              <a:ext uri="{FF2B5EF4-FFF2-40B4-BE49-F238E27FC236}">
                <a16:creationId xmlns:a16="http://schemas.microsoft.com/office/drawing/2014/main" id="{68AB8580-3528-9F4B-96DC-2A90D242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4133876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</a:t>
            </a:r>
          </a:p>
        </p:txBody>
      </p:sp>
      <p:sp>
        <p:nvSpPr>
          <p:cNvPr id="634998" name="Text Box 118">
            <a:extLst>
              <a:ext uri="{FF2B5EF4-FFF2-40B4-BE49-F238E27FC236}">
                <a16:creationId xmlns:a16="http://schemas.microsoft.com/office/drawing/2014/main" id="{0D5996B7-937C-25DB-6C4B-0C403D9CB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235" y="3905276"/>
            <a:ext cx="445715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634999" name="Text Box 119">
            <a:extLst>
              <a:ext uri="{FF2B5EF4-FFF2-40B4-BE49-F238E27FC236}">
                <a16:creationId xmlns:a16="http://schemas.microsoft.com/office/drawing/2014/main" id="{CA87E067-B757-FBAD-2581-2589946E9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083" y="3048026"/>
            <a:ext cx="432867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4000</a:t>
            </a:r>
          </a:p>
        </p:txBody>
      </p:sp>
      <p:sp>
        <p:nvSpPr>
          <p:cNvPr id="635000" name="Text Box 120">
            <a:extLst>
              <a:ext uri="{FF2B5EF4-FFF2-40B4-BE49-F238E27FC236}">
                <a16:creationId xmlns:a16="http://schemas.microsoft.com/office/drawing/2014/main" id="{F5B11A90-F22E-DD94-A8CA-A422AB67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226" y="3333776"/>
            <a:ext cx="425724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3000</a:t>
            </a:r>
          </a:p>
        </p:txBody>
      </p:sp>
      <p:sp>
        <p:nvSpPr>
          <p:cNvPr id="635001" name="Text Box 121">
            <a:extLst>
              <a:ext uri="{FF2B5EF4-FFF2-40B4-BE49-F238E27FC236}">
                <a16:creationId xmlns:a16="http://schemas.microsoft.com/office/drawing/2014/main" id="{63C7A63F-F69C-6318-4022-B38671214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083" y="3619526"/>
            <a:ext cx="432867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2000</a:t>
            </a:r>
          </a:p>
        </p:txBody>
      </p:sp>
      <p:sp>
        <p:nvSpPr>
          <p:cNvPr id="635002" name="Text Box 122">
            <a:extLst>
              <a:ext uri="{FF2B5EF4-FFF2-40B4-BE49-F238E27FC236}">
                <a16:creationId xmlns:a16="http://schemas.microsoft.com/office/drawing/2014/main" id="{21F6F87D-B94A-8FC5-A6B8-8D5FEF214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933726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</a:t>
            </a:r>
          </a:p>
        </p:txBody>
      </p:sp>
      <p:sp>
        <p:nvSpPr>
          <p:cNvPr id="635003" name="Text Box 123">
            <a:extLst>
              <a:ext uri="{FF2B5EF4-FFF2-40B4-BE49-F238E27FC236}">
                <a16:creationId xmlns:a16="http://schemas.microsoft.com/office/drawing/2014/main" id="{9D6A0208-DFC6-F580-771D-4A96D8A1E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940" y="2647976"/>
            <a:ext cx="44001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635004" name="Text Box 124">
            <a:extLst>
              <a:ext uri="{FF2B5EF4-FFF2-40B4-BE49-F238E27FC236}">
                <a16:creationId xmlns:a16="http://schemas.microsoft.com/office/drawing/2014/main" id="{17CBE25D-124B-EB74-F591-188C33A8B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083" y="1504976"/>
            <a:ext cx="432867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5000</a:t>
            </a:r>
          </a:p>
        </p:txBody>
      </p:sp>
      <p:sp>
        <p:nvSpPr>
          <p:cNvPr id="635005" name="Text Box 125">
            <a:extLst>
              <a:ext uri="{FF2B5EF4-FFF2-40B4-BE49-F238E27FC236}">
                <a16:creationId xmlns:a16="http://schemas.microsoft.com/office/drawing/2014/main" id="{95F98675-3792-36B9-D693-636C350F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464" y="2076476"/>
            <a:ext cx="430486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3000</a:t>
            </a:r>
          </a:p>
        </p:txBody>
      </p:sp>
      <p:sp>
        <p:nvSpPr>
          <p:cNvPr id="635006" name="Text Box 126">
            <a:extLst>
              <a:ext uri="{FF2B5EF4-FFF2-40B4-BE49-F238E27FC236}">
                <a16:creationId xmlns:a16="http://schemas.microsoft.com/office/drawing/2014/main" id="{BDBD1E68-DC51-FAE1-DBFC-11CD27BA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226" y="2362226"/>
            <a:ext cx="425724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2000</a:t>
            </a:r>
          </a:p>
        </p:txBody>
      </p:sp>
      <p:sp>
        <p:nvSpPr>
          <p:cNvPr id="635007" name="Text Box 127">
            <a:extLst>
              <a:ext uri="{FF2B5EF4-FFF2-40B4-BE49-F238E27FC236}">
                <a16:creationId xmlns:a16="http://schemas.microsoft.com/office/drawing/2014/main" id="{38407AC5-829A-F294-A223-00992E2F9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083" y="1790726"/>
            <a:ext cx="432867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4000</a:t>
            </a:r>
          </a:p>
        </p:txBody>
      </p:sp>
      <p:sp>
        <p:nvSpPr>
          <p:cNvPr id="635008" name="Text Box 128">
            <a:extLst>
              <a:ext uri="{FF2B5EF4-FFF2-40B4-BE49-F238E27FC236}">
                <a16:creationId xmlns:a16="http://schemas.microsoft.com/office/drawing/2014/main" id="{0CC7ED30-3AE7-618F-3B6F-3680A5C46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17" y="1276376"/>
            <a:ext cx="420733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 dirty="0">
                <a:latin typeface="Arial" charset="0"/>
                <a:ea typeface="ＭＳ Ｐゴシック" charset="0"/>
              </a:rPr>
              <a:t>6000</a:t>
            </a:r>
          </a:p>
        </p:txBody>
      </p:sp>
      <p:sp>
        <p:nvSpPr>
          <p:cNvPr id="635009" name="Text Box 129">
            <a:extLst>
              <a:ext uri="{FF2B5EF4-FFF2-40B4-BE49-F238E27FC236}">
                <a16:creationId xmlns:a16="http://schemas.microsoft.com/office/drawing/2014/main" id="{86B253D2-7F47-D0BC-67C1-881FDF879D5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22239" y="2646859"/>
            <a:ext cx="297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Cycles of freezing &amp; thawing to 25% loss in mass</a:t>
            </a:r>
          </a:p>
        </p:txBody>
      </p:sp>
      <p:sp>
        <p:nvSpPr>
          <p:cNvPr id="635010" name="Text Box 130">
            <a:extLst>
              <a:ext uri="{FF2B5EF4-FFF2-40B4-BE49-F238E27FC236}">
                <a16:creationId xmlns:a16="http://schemas.microsoft.com/office/drawing/2014/main" id="{5BE55B25-265A-9D2A-A423-F42A19B11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333525"/>
            <a:ext cx="160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Fog cured 14 days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Dried 76 days at 50% RH </a:t>
            </a:r>
          </a:p>
        </p:txBody>
      </p:sp>
      <p:sp>
        <p:nvSpPr>
          <p:cNvPr id="635020" name="Text Box 140">
            <a:extLst>
              <a:ext uri="{FF2B5EF4-FFF2-40B4-BE49-F238E27FC236}">
                <a16:creationId xmlns:a16="http://schemas.microsoft.com/office/drawing/2014/main" id="{5735D796-1FE1-1F10-7011-6FF9877D5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1790725"/>
            <a:ext cx="14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Air entrained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 concrete </a:t>
            </a:r>
          </a:p>
        </p:txBody>
      </p:sp>
      <p:sp>
        <p:nvSpPr>
          <p:cNvPr id="635023" name="Text Box 143">
            <a:extLst>
              <a:ext uri="{FF2B5EF4-FFF2-40B4-BE49-F238E27FC236}">
                <a16:creationId xmlns:a16="http://schemas.microsoft.com/office/drawing/2014/main" id="{D460B16E-7BA0-41CD-3B6C-A92C34B57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2247925"/>
            <a:ext cx="105370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Non-air entrained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 concrete </a:t>
            </a:r>
          </a:p>
        </p:txBody>
      </p:sp>
      <p:sp>
        <p:nvSpPr>
          <p:cNvPr id="635024" name="Text Box 144">
            <a:extLst>
              <a:ext uri="{FF2B5EF4-FFF2-40B4-BE49-F238E27FC236}">
                <a16:creationId xmlns:a16="http://schemas.microsoft.com/office/drawing/2014/main" id="{25726C93-A894-96CF-44EB-A72A2B88E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49" y="3162325"/>
            <a:ext cx="1329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Fog cured 28 days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No drying </a:t>
            </a:r>
          </a:p>
        </p:txBody>
      </p:sp>
      <p:sp>
        <p:nvSpPr>
          <p:cNvPr id="47130" name="Rectangle 149">
            <a:extLst>
              <a:ext uri="{FF2B5EF4-FFF2-40B4-BE49-F238E27FC236}">
                <a16:creationId xmlns:a16="http://schemas.microsoft.com/office/drawing/2014/main" id="{1D09BF49-FCA9-CF1A-4C99-4CD4C41F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03" y="1319237"/>
            <a:ext cx="1708547" cy="17109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134" name="Freeform 153">
            <a:extLst>
              <a:ext uri="{FF2B5EF4-FFF2-40B4-BE49-F238E27FC236}">
                <a16:creationId xmlns:a16="http://schemas.microsoft.com/office/drawing/2014/main" id="{4A39B699-DA4D-4948-8D2F-791246FF07C8}"/>
              </a:ext>
            </a:extLst>
          </p:cNvPr>
          <p:cNvSpPr>
            <a:spLocks/>
          </p:cNvSpPr>
          <p:nvPr/>
        </p:nvSpPr>
        <p:spPr bwMode="auto">
          <a:xfrm>
            <a:off x="4849416" y="2898006"/>
            <a:ext cx="51197" cy="39291"/>
          </a:xfrm>
          <a:custGeom>
            <a:avLst/>
            <a:gdLst>
              <a:gd name="T0" fmla="*/ 21572688 w 216"/>
              <a:gd name="T1" fmla="*/ 16837439 h 163"/>
              <a:gd name="T2" fmla="*/ 21572688 w 216"/>
              <a:gd name="T3" fmla="*/ 0 h 163"/>
              <a:gd name="T4" fmla="*/ 0 w 216"/>
              <a:gd name="T5" fmla="*/ 0 h 163"/>
              <a:gd name="T6" fmla="*/ 0 w 216"/>
              <a:gd name="T7" fmla="*/ 4958219 h 163"/>
              <a:gd name="T8" fmla="*/ 2297206 w 216"/>
              <a:gd name="T9" fmla="*/ 6404513 h 163"/>
              <a:gd name="T10" fmla="*/ 4693961 w 216"/>
              <a:gd name="T11" fmla="*/ 7850486 h 163"/>
              <a:gd name="T12" fmla="*/ 7190896 w 216"/>
              <a:gd name="T13" fmla="*/ 9090121 h 163"/>
              <a:gd name="T14" fmla="*/ 9587967 w 216"/>
              <a:gd name="T15" fmla="*/ 10536416 h 163"/>
              <a:gd name="T16" fmla="*/ 11884857 w 216"/>
              <a:gd name="T17" fmla="*/ 11775730 h 163"/>
              <a:gd name="T18" fmla="*/ 14381792 w 216"/>
              <a:gd name="T19" fmla="*/ 13118855 h 163"/>
              <a:gd name="T20" fmla="*/ 16778863 w 216"/>
              <a:gd name="T21" fmla="*/ 14358169 h 163"/>
              <a:gd name="T22" fmla="*/ 19175617 w 216"/>
              <a:gd name="T23" fmla="*/ 15701294 h 163"/>
              <a:gd name="T24" fmla="*/ 21572688 w 216"/>
              <a:gd name="T25" fmla="*/ 16837439 h 1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6" h="163">
                <a:moveTo>
                  <a:pt x="216" y="163"/>
                </a:moveTo>
                <a:lnTo>
                  <a:pt x="216" y="0"/>
                </a:lnTo>
                <a:lnTo>
                  <a:pt x="0" y="0"/>
                </a:lnTo>
                <a:lnTo>
                  <a:pt x="0" y="48"/>
                </a:lnTo>
                <a:lnTo>
                  <a:pt x="23" y="62"/>
                </a:lnTo>
                <a:lnTo>
                  <a:pt x="47" y="76"/>
                </a:lnTo>
                <a:lnTo>
                  <a:pt x="72" y="88"/>
                </a:lnTo>
                <a:lnTo>
                  <a:pt x="96" y="102"/>
                </a:lnTo>
                <a:lnTo>
                  <a:pt x="119" y="114"/>
                </a:lnTo>
                <a:lnTo>
                  <a:pt x="144" y="127"/>
                </a:lnTo>
                <a:lnTo>
                  <a:pt x="168" y="139"/>
                </a:lnTo>
                <a:lnTo>
                  <a:pt x="192" y="152"/>
                </a:lnTo>
                <a:lnTo>
                  <a:pt x="216" y="16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35" name="Freeform 154">
            <a:extLst>
              <a:ext uri="{FF2B5EF4-FFF2-40B4-BE49-F238E27FC236}">
                <a16:creationId xmlns:a16="http://schemas.microsoft.com/office/drawing/2014/main" id="{F8F6EA6A-2A21-2FB6-AD57-13AFC90DCE66}"/>
              </a:ext>
            </a:extLst>
          </p:cNvPr>
          <p:cNvSpPr>
            <a:spLocks/>
          </p:cNvSpPr>
          <p:nvPr/>
        </p:nvSpPr>
        <p:spPr bwMode="auto">
          <a:xfrm>
            <a:off x="4849416" y="2909913"/>
            <a:ext cx="51197" cy="39291"/>
          </a:xfrm>
          <a:custGeom>
            <a:avLst/>
            <a:gdLst>
              <a:gd name="T0" fmla="*/ 0 w 216"/>
              <a:gd name="T1" fmla="*/ 0 h 166"/>
              <a:gd name="T2" fmla="*/ 0 w 216"/>
              <a:gd name="T3" fmla="*/ 16533148 h 166"/>
              <a:gd name="T4" fmla="*/ 21572688 w 216"/>
              <a:gd name="T5" fmla="*/ 16533148 h 166"/>
              <a:gd name="T6" fmla="*/ 21572688 w 216"/>
              <a:gd name="T7" fmla="*/ 11453721 h 166"/>
              <a:gd name="T8" fmla="*/ 19175617 w 216"/>
              <a:gd name="T9" fmla="*/ 10357991 h 166"/>
              <a:gd name="T10" fmla="*/ 16778863 w 216"/>
              <a:gd name="T11" fmla="*/ 9063440 h 166"/>
              <a:gd name="T12" fmla="*/ 14381792 w 216"/>
              <a:gd name="T13" fmla="*/ 7868299 h 166"/>
              <a:gd name="T14" fmla="*/ 11884857 w 216"/>
              <a:gd name="T15" fmla="*/ 6573432 h 166"/>
              <a:gd name="T16" fmla="*/ 9587967 w 216"/>
              <a:gd name="T17" fmla="*/ 5378291 h 166"/>
              <a:gd name="T18" fmla="*/ 7190896 w 216"/>
              <a:gd name="T19" fmla="*/ 3984013 h 166"/>
              <a:gd name="T20" fmla="*/ 4693961 w 216"/>
              <a:gd name="T21" fmla="*/ 2788872 h 166"/>
              <a:gd name="T22" fmla="*/ 2297206 w 216"/>
              <a:gd name="T23" fmla="*/ 1394278 h 166"/>
              <a:gd name="T24" fmla="*/ 0 w 216"/>
              <a:gd name="T25" fmla="*/ 0 h 1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6" h="166">
                <a:moveTo>
                  <a:pt x="0" y="0"/>
                </a:moveTo>
                <a:lnTo>
                  <a:pt x="0" y="166"/>
                </a:lnTo>
                <a:lnTo>
                  <a:pt x="216" y="166"/>
                </a:lnTo>
                <a:lnTo>
                  <a:pt x="216" y="115"/>
                </a:lnTo>
                <a:lnTo>
                  <a:pt x="192" y="104"/>
                </a:lnTo>
                <a:lnTo>
                  <a:pt x="168" y="91"/>
                </a:lnTo>
                <a:lnTo>
                  <a:pt x="144" y="79"/>
                </a:lnTo>
                <a:lnTo>
                  <a:pt x="119" y="66"/>
                </a:lnTo>
                <a:lnTo>
                  <a:pt x="96" y="54"/>
                </a:lnTo>
                <a:lnTo>
                  <a:pt x="72" y="40"/>
                </a:lnTo>
                <a:lnTo>
                  <a:pt x="47" y="28"/>
                </a:lnTo>
                <a:lnTo>
                  <a:pt x="23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36" name="Freeform 155">
            <a:extLst>
              <a:ext uri="{FF2B5EF4-FFF2-40B4-BE49-F238E27FC236}">
                <a16:creationId xmlns:a16="http://schemas.microsoft.com/office/drawing/2014/main" id="{7F32B4F6-4CFB-E5BF-EB69-B2FB049410D1}"/>
              </a:ext>
            </a:extLst>
          </p:cNvPr>
          <p:cNvSpPr>
            <a:spLocks/>
          </p:cNvSpPr>
          <p:nvPr/>
        </p:nvSpPr>
        <p:spPr bwMode="auto">
          <a:xfrm>
            <a:off x="4095750" y="1991942"/>
            <a:ext cx="16669" cy="29765"/>
          </a:xfrm>
          <a:custGeom>
            <a:avLst/>
            <a:gdLst>
              <a:gd name="T0" fmla="*/ 0 w 70"/>
              <a:gd name="T1" fmla="*/ 0 h 127"/>
              <a:gd name="T2" fmla="*/ 2217738 w 70"/>
              <a:gd name="T3" fmla="*/ 4101511 h 127"/>
              <a:gd name="T4" fmla="*/ 4637088 w 70"/>
              <a:gd name="T5" fmla="*/ 8203022 h 127"/>
              <a:gd name="T6" fmla="*/ 7056438 w 70"/>
              <a:gd name="T7" fmla="*/ 12402031 h 127"/>
              <a:gd name="T8" fmla="*/ 7056438 w 70"/>
              <a:gd name="T9" fmla="*/ 0 h 127"/>
              <a:gd name="T10" fmla="*/ 0 w 70"/>
              <a:gd name="T11" fmla="*/ 0 h 1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" h="127">
                <a:moveTo>
                  <a:pt x="0" y="0"/>
                </a:moveTo>
                <a:lnTo>
                  <a:pt x="22" y="42"/>
                </a:lnTo>
                <a:lnTo>
                  <a:pt x="46" y="84"/>
                </a:lnTo>
                <a:lnTo>
                  <a:pt x="70" y="127"/>
                </a:lnTo>
                <a:lnTo>
                  <a:pt x="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39" name="Freeform 158">
            <a:extLst>
              <a:ext uri="{FF2B5EF4-FFF2-40B4-BE49-F238E27FC236}">
                <a16:creationId xmlns:a16="http://schemas.microsoft.com/office/drawing/2014/main" id="{B59173E4-F724-E34D-DA18-10159E1878E3}"/>
              </a:ext>
            </a:extLst>
          </p:cNvPr>
          <p:cNvSpPr>
            <a:spLocks/>
          </p:cNvSpPr>
          <p:nvPr/>
        </p:nvSpPr>
        <p:spPr bwMode="auto">
          <a:xfrm>
            <a:off x="4849416" y="2909913"/>
            <a:ext cx="51197" cy="39291"/>
          </a:xfrm>
          <a:custGeom>
            <a:avLst/>
            <a:gdLst>
              <a:gd name="T0" fmla="*/ 0 w 216"/>
              <a:gd name="T1" fmla="*/ 0 h 166"/>
              <a:gd name="T2" fmla="*/ 0 w 216"/>
              <a:gd name="T3" fmla="*/ 16533148 h 166"/>
              <a:gd name="T4" fmla="*/ 21572688 w 216"/>
              <a:gd name="T5" fmla="*/ 16533148 h 166"/>
              <a:gd name="T6" fmla="*/ 21572688 w 216"/>
              <a:gd name="T7" fmla="*/ 11453721 h 166"/>
              <a:gd name="T8" fmla="*/ 19175617 w 216"/>
              <a:gd name="T9" fmla="*/ 10357991 h 166"/>
              <a:gd name="T10" fmla="*/ 16778863 w 216"/>
              <a:gd name="T11" fmla="*/ 9063440 h 166"/>
              <a:gd name="T12" fmla="*/ 14381792 w 216"/>
              <a:gd name="T13" fmla="*/ 7868299 h 166"/>
              <a:gd name="T14" fmla="*/ 11884857 w 216"/>
              <a:gd name="T15" fmla="*/ 6573432 h 166"/>
              <a:gd name="T16" fmla="*/ 9587967 w 216"/>
              <a:gd name="T17" fmla="*/ 5378291 h 166"/>
              <a:gd name="T18" fmla="*/ 7190896 w 216"/>
              <a:gd name="T19" fmla="*/ 3984013 h 166"/>
              <a:gd name="T20" fmla="*/ 4693961 w 216"/>
              <a:gd name="T21" fmla="*/ 2788872 h 166"/>
              <a:gd name="T22" fmla="*/ 2297206 w 216"/>
              <a:gd name="T23" fmla="*/ 1394278 h 166"/>
              <a:gd name="T24" fmla="*/ 0 w 216"/>
              <a:gd name="T25" fmla="*/ 0 h 1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6" h="166">
                <a:moveTo>
                  <a:pt x="0" y="0"/>
                </a:moveTo>
                <a:lnTo>
                  <a:pt x="0" y="166"/>
                </a:lnTo>
                <a:lnTo>
                  <a:pt x="216" y="166"/>
                </a:lnTo>
                <a:lnTo>
                  <a:pt x="216" y="115"/>
                </a:lnTo>
                <a:lnTo>
                  <a:pt x="192" y="104"/>
                </a:lnTo>
                <a:lnTo>
                  <a:pt x="168" y="91"/>
                </a:lnTo>
                <a:lnTo>
                  <a:pt x="144" y="79"/>
                </a:lnTo>
                <a:lnTo>
                  <a:pt x="119" y="66"/>
                </a:lnTo>
                <a:lnTo>
                  <a:pt x="96" y="54"/>
                </a:lnTo>
                <a:lnTo>
                  <a:pt x="72" y="40"/>
                </a:lnTo>
                <a:lnTo>
                  <a:pt x="47" y="28"/>
                </a:lnTo>
                <a:lnTo>
                  <a:pt x="23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40" name="Freeform 159">
            <a:extLst>
              <a:ext uri="{FF2B5EF4-FFF2-40B4-BE49-F238E27FC236}">
                <a16:creationId xmlns:a16="http://schemas.microsoft.com/office/drawing/2014/main" id="{FD34F170-DED8-E87D-E9C7-E78CF7755854}"/>
              </a:ext>
            </a:extLst>
          </p:cNvPr>
          <p:cNvSpPr>
            <a:spLocks/>
          </p:cNvSpPr>
          <p:nvPr/>
        </p:nvSpPr>
        <p:spPr bwMode="auto">
          <a:xfrm>
            <a:off x="4849416" y="2898006"/>
            <a:ext cx="51197" cy="39291"/>
          </a:xfrm>
          <a:custGeom>
            <a:avLst/>
            <a:gdLst>
              <a:gd name="T0" fmla="*/ 21572688 w 216"/>
              <a:gd name="T1" fmla="*/ 16837439 h 163"/>
              <a:gd name="T2" fmla="*/ 21572688 w 216"/>
              <a:gd name="T3" fmla="*/ 0 h 163"/>
              <a:gd name="T4" fmla="*/ 0 w 216"/>
              <a:gd name="T5" fmla="*/ 0 h 163"/>
              <a:gd name="T6" fmla="*/ 0 w 216"/>
              <a:gd name="T7" fmla="*/ 4958219 h 163"/>
              <a:gd name="T8" fmla="*/ 2297206 w 216"/>
              <a:gd name="T9" fmla="*/ 6404513 h 163"/>
              <a:gd name="T10" fmla="*/ 4693961 w 216"/>
              <a:gd name="T11" fmla="*/ 7850486 h 163"/>
              <a:gd name="T12" fmla="*/ 7190896 w 216"/>
              <a:gd name="T13" fmla="*/ 9090121 h 163"/>
              <a:gd name="T14" fmla="*/ 9587967 w 216"/>
              <a:gd name="T15" fmla="*/ 10536416 h 163"/>
              <a:gd name="T16" fmla="*/ 11884857 w 216"/>
              <a:gd name="T17" fmla="*/ 11775730 h 163"/>
              <a:gd name="T18" fmla="*/ 14381792 w 216"/>
              <a:gd name="T19" fmla="*/ 13118855 h 163"/>
              <a:gd name="T20" fmla="*/ 16778863 w 216"/>
              <a:gd name="T21" fmla="*/ 14358169 h 163"/>
              <a:gd name="T22" fmla="*/ 19175617 w 216"/>
              <a:gd name="T23" fmla="*/ 15701294 h 163"/>
              <a:gd name="T24" fmla="*/ 21572688 w 216"/>
              <a:gd name="T25" fmla="*/ 16837439 h 1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6" h="163">
                <a:moveTo>
                  <a:pt x="216" y="163"/>
                </a:moveTo>
                <a:lnTo>
                  <a:pt x="216" y="0"/>
                </a:lnTo>
                <a:lnTo>
                  <a:pt x="0" y="0"/>
                </a:lnTo>
                <a:lnTo>
                  <a:pt x="0" y="48"/>
                </a:lnTo>
                <a:lnTo>
                  <a:pt x="23" y="62"/>
                </a:lnTo>
                <a:lnTo>
                  <a:pt x="47" y="76"/>
                </a:lnTo>
                <a:lnTo>
                  <a:pt x="72" y="88"/>
                </a:lnTo>
                <a:lnTo>
                  <a:pt x="96" y="102"/>
                </a:lnTo>
                <a:lnTo>
                  <a:pt x="119" y="114"/>
                </a:lnTo>
                <a:lnTo>
                  <a:pt x="144" y="127"/>
                </a:lnTo>
                <a:lnTo>
                  <a:pt x="168" y="139"/>
                </a:lnTo>
                <a:lnTo>
                  <a:pt x="192" y="152"/>
                </a:lnTo>
                <a:lnTo>
                  <a:pt x="216" y="16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41" name="Freeform 160">
            <a:extLst>
              <a:ext uri="{FF2B5EF4-FFF2-40B4-BE49-F238E27FC236}">
                <a16:creationId xmlns:a16="http://schemas.microsoft.com/office/drawing/2014/main" id="{5898AB0E-3358-4836-A284-0D1725F6B4CE}"/>
              </a:ext>
            </a:extLst>
          </p:cNvPr>
          <p:cNvSpPr>
            <a:spLocks/>
          </p:cNvSpPr>
          <p:nvPr/>
        </p:nvSpPr>
        <p:spPr bwMode="auto">
          <a:xfrm>
            <a:off x="3851577" y="1481508"/>
            <a:ext cx="1287065" cy="1483519"/>
          </a:xfrm>
          <a:custGeom>
            <a:avLst/>
            <a:gdLst>
              <a:gd name="T0" fmla="*/ 6249986 w 5405"/>
              <a:gd name="T1" fmla="*/ 14025649 h 6227"/>
              <a:gd name="T2" fmla="*/ 18044155 w 5405"/>
              <a:gd name="T3" fmla="*/ 40765040 h 6227"/>
              <a:gd name="T4" fmla="*/ 29233804 w 5405"/>
              <a:gd name="T5" fmla="*/ 65385368 h 6227"/>
              <a:gd name="T6" fmla="*/ 40423136 w 5405"/>
              <a:gd name="T7" fmla="*/ 89299554 h 6227"/>
              <a:gd name="T8" fmla="*/ 51814397 w 5405"/>
              <a:gd name="T9" fmla="*/ 112911016 h 6227"/>
              <a:gd name="T10" fmla="*/ 65725656 w 5405"/>
              <a:gd name="T11" fmla="*/ 140053827 h 6227"/>
              <a:gd name="T12" fmla="*/ 82156911 w 5405"/>
              <a:gd name="T13" fmla="*/ 170627607 h 6227"/>
              <a:gd name="T14" fmla="*/ 99293969 w 5405"/>
              <a:gd name="T15" fmla="*/ 201504110 h 6227"/>
              <a:gd name="T16" fmla="*/ 116632639 w 5405"/>
              <a:gd name="T17" fmla="*/ 232380613 h 6227"/>
              <a:gd name="T18" fmla="*/ 131652924 w 5405"/>
              <a:gd name="T19" fmla="*/ 259220700 h 6227"/>
              <a:gd name="T20" fmla="*/ 144455155 w 5405"/>
              <a:gd name="T21" fmla="*/ 282126020 h 6227"/>
              <a:gd name="T22" fmla="*/ 157257704 w 5405"/>
              <a:gd name="T23" fmla="*/ 304829313 h 6227"/>
              <a:gd name="T24" fmla="*/ 170463160 w 5405"/>
              <a:gd name="T25" fmla="*/ 327229882 h 6227"/>
              <a:gd name="T26" fmla="*/ 183971194 w 5405"/>
              <a:gd name="T27" fmla="*/ 349327728 h 6227"/>
              <a:gd name="T28" fmla="*/ 197277615 w 5405"/>
              <a:gd name="T29" fmla="*/ 369306511 h 6227"/>
              <a:gd name="T30" fmla="*/ 210080164 w 5405"/>
              <a:gd name="T31" fmla="*/ 387468955 h 6227"/>
              <a:gd name="T32" fmla="*/ 223386585 w 5405"/>
              <a:gd name="T33" fmla="*/ 405026269 h 6227"/>
              <a:gd name="T34" fmla="*/ 237096231 w 5405"/>
              <a:gd name="T35" fmla="*/ 422381557 h 6227"/>
              <a:gd name="T36" fmla="*/ 251108137 w 5405"/>
              <a:gd name="T37" fmla="*/ 439434438 h 6227"/>
              <a:gd name="T38" fmla="*/ 265422620 w 5405"/>
              <a:gd name="T39" fmla="*/ 456285293 h 6227"/>
              <a:gd name="T40" fmla="*/ 279434844 w 5405"/>
              <a:gd name="T41" fmla="*/ 472227977 h 6227"/>
              <a:gd name="T42" fmla="*/ 292942877 w 5405"/>
              <a:gd name="T43" fmla="*/ 487464201 h 6227"/>
              <a:gd name="T44" fmla="*/ 307055748 w 5405"/>
              <a:gd name="T45" fmla="*/ 502398020 h 6227"/>
              <a:gd name="T46" fmla="*/ 321370231 w 5405"/>
              <a:gd name="T47" fmla="*/ 516928102 h 6227"/>
              <a:gd name="T48" fmla="*/ 336087940 w 5405"/>
              <a:gd name="T49" fmla="*/ 531256474 h 6227"/>
              <a:gd name="T50" fmla="*/ 351410485 w 5405"/>
              <a:gd name="T51" fmla="*/ 545080096 h 6227"/>
              <a:gd name="T52" fmla="*/ 367539480 w 5405"/>
              <a:gd name="T53" fmla="*/ 558601312 h 6227"/>
              <a:gd name="T54" fmla="*/ 378527200 w 5405"/>
              <a:gd name="T55" fmla="*/ 567379969 h 6227"/>
              <a:gd name="T56" fmla="*/ 390019109 w 5405"/>
              <a:gd name="T57" fmla="*/ 575754890 h 6227"/>
              <a:gd name="T58" fmla="*/ 401712630 w 5405"/>
              <a:gd name="T59" fmla="*/ 583928100 h 6227"/>
              <a:gd name="T60" fmla="*/ 413607764 w 5405"/>
              <a:gd name="T61" fmla="*/ 591596560 h 6227"/>
              <a:gd name="T62" fmla="*/ 425805476 w 5405"/>
              <a:gd name="T63" fmla="*/ 598760905 h 6227"/>
              <a:gd name="T64" fmla="*/ 438204482 w 5405"/>
              <a:gd name="T65" fmla="*/ 605420500 h 6227"/>
              <a:gd name="T66" fmla="*/ 450704454 w 5405"/>
              <a:gd name="T67" fmla="*/ 611373634 h 6227"/>
              <a:gd name="T68" fmla="*/ 463406037 w 5405"/>
              <a:gd name="T69" fmla="*/ 616519930 h 6227"/>
              <a:gd name="T70" fmla="*/ 475099559 w 5405"/>
              <a:gd name="T71" fmla="*/ 620354001 h 6227"/>
              <a:gd name="T72" fmla="*/ 485482759 w 5405"/>
              <a:gd name="T73" fmla="*/ 623179524 h 6227"/>
              <a:gd name="T74" fmla="*/ 496067253 w 5405"/>
              <a:gd name="T75" fmla="*/ 625399283 h 6227"/>
              <a:gd name="T76" fmla="*/ 506652065 w 5405"/>
              <a:gd name="T77" fmla="*/ 626811886 h 6227"/>
              <a:gd name="T78" fmla="*/ 517438172 w 5405"/>
              <a:gd name="T79" fmla="*/ 627720055 h 6227"/>
              <a:gd name="T80" fmla="*/ 528426209 w 5405"/>
              <a:gd name="T81" fmla="*/ 628022779 h 6227"/>
              <a:gd name="T82" fmla="*/ 539212315 w 5405"/>
              <a:gd name="T83" fmla="*/ 628325502 h 622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405" h="6227">
                <a:moveTo>
                  <a:pt x="0" y="0"/>
                </a:moveTo>
                <a:lnTo>
                  <a:pt x="62" y="139"/>
                </a:lnTo>
                <a:lnTo>
                  <a:pt x="120" y="273"/>
                </a:lnTo>
                <a:lnTo>
                  <a:pt x="179" y="404"/>
                </a:lnTo>
                <a:lnTo>
                  <a:pt x="235" y="527"/>
                </a:lnTo>
                <a:lnTo>
                  <a:pt x="290" y="648"/>
                </a:lnTo>
                <a:lnTo>
                  <a:pt x="345" y="766"/>
                </a:lnTo>
                <a:lnTo>
                  <a:pt x="401" y="885"/>
                </a:lnTo>
                <a:lnTo>
                  <a:pt x="457" y="1002"/>
                </a:lnTo>
                <a:lnTo>
                  <a:pt x="514" y="1119"/>
                </a:lnTo>
                <a:lnTo>
                  <a:pt x="574" y="1236"/>
                </a:lnTo>
                <a:lnTo>
                  <a:pt x="652" y="1388"/>
                </a:lnTo>
                <a:lnTo>
                  <a:pt x="733" y="1540"/>
                </a:lnTo>
                <a:lnTo>
                  <a:pt x="815" y="1691"/>
                </a:lnTo>
                <a:lnTo>
                  <a:pt x="900" y="1845"/>
                </a:lnTo>
                <a:lnTo>
                  <a:pt x="985" y="1997"/>
                </a:lnTo>
                <a:lnTo>
                  <a:pt x="1071" y="2150"/>
                </a:lnTo>
                <a:lnTo>
                  <a:pt x="1157" y="2303"/>
                </a:lnTo>
                <a:lnTo>
                  <a:pt x="1242" y="2456"/>
                </a:lnTo>
                <a:lnTo>
                  <a:pt x="1306" y="2569"/>
                </a:lnTo>
                <a:lnTo>
                  <a:pt x="1369" y="2683"/>
                </a:lnTo>
                <a:lnTo>
                  <a:pt x="1433" y="2796"/>
                </a:lnTo>
                <a:lnTo>
                  <a:pt x="1496" y="2909"/>
                </a:lnTo>
                <a:lnTo>
                  <a:pt x="1560" y="3021"/>
                </a:lnTo>
                <a:lnTo>
                  <a:pt x="1625" y="3132"/>
                </a:lnTo>
                <a:lnTo>
                  <a:pt x="1691" y="3243"/>
                </a:lnTo>
                <a:lnTo>
                  <a:pt x="1757" y="3354"/>
                </a:lnTo>
                <a:lnTo>
                  <a:pt x="1825" y="3462"/>
                </a:lnTo>
                <a:lnTo>
                  <a:pt x="1896" y="3571"/>
                </a:lnTo>
                <a:lnTo>
                  <a:pt x="1957" y="3660"/>
                </a:lnTo>
                <a:lnTo>
                  <a:pt x="2019" y="3750"/>
                </a:lnTo>
                <a:lnTo>
                  <a:pt x="2084" y="3840"/>
                </a:lnTo>
                <a:lnTo>
                  <a:pt x="2149" y="3927"/>
                </a:lnTo>
                <a:lnTo>
                  <a:pt x="2216" y="4014"/>
                </a:lnTo>
                <a:lnTo>
                  <a:pt x="2283" y="4100"/>
                </a:lnTo>
                <a:lnTo>
                  <a:pt x="2352" y="4186"/>
                </a:lnTo>
                <a:lnTo>
                  <a:pt x="2422" y="4270"/>
                </a:lnTo>
                <a:lnTo>
                  <a:pt x="2491" y="4355"/>
                </a:lnTo>
                <a:lnTo>
                  <a:pt x="2562" y="4439"/>
                </a:lnTo>
                <a:lnTo>
                  <a:pt x="2633" y="4522"/>
                </a:lnTo>
                <a:lnTo>
                  <a:pt x="2704" y="4604"/>
                </a:lnTo>
                <a:lnTo>
                  <a:pt x="2772" y="4680"/>
                </a:lnTo>
                <a:lnTo>
                  <a:pt x="2839" y="4756"/>
                </a:lnTo>
                <a:lnTo>
                  <a:pt x="2906" y="4831"/>
                </a:lnTo>
                <a:lnTo>
                  <a:pt x="2976" y="4906"/>
                </a:lnTo>
                <a:lnTo>
                  <a:pt x="3046" y="4979"/>
                </a:lnTo>
                <a:lnTo>
                  <a:pt x="3115" y="5053"/>
                </a:lnTo>
                <a:lnTo>
                  <a:pt x="3188" y="5123"/>
                </a:lnTo>
                <a:lnTo>
                  <a:pt x="3260" y="5196"/>
                </a:lnTo>
                <a:lnTo>
                  <a:pt x="3334" y="5265"/>
                </a:lnTo>
                <a:lnTo>
                  <a:pt x="3409" y="5335"/>
                </a:lnTo>
                <a:lnTo>
                  <a:pt x="3486" y="5402"/>
                </a:lnTo>
                <a:lnTo>
                  <a:pt x="3565" y="5470"/>
                </a:lnTo>
                <a:lnTo>
                  <a:pt x="3646" y="5536"/>
                </a:lnTo>
                <a:lnTo>
                  <a:pt x="3699" y="5579"/>
                </a:lnTo>
                <a:lnTo>
                  <a:pt x="3755" y="5623"/>
                </a:lnTo>
                <a:lnTo>
                  <a:pt x="3811" y="5665"/>
                </a:lnTo>
                <a:lnTo>
                  <a:pt x="3869" y="5706"/>
                </a:lnTo>
                <a:lnTo>
                  <a:pt x="3926" y="5747"/>
                </a:lnTo>
                <a:lnTo>
                  <a:pt x="3985" y="5787"/>
                </a:lnTo>
                <a:lnTo>
                  <a:pt x="4043" y="5826"/>
                </a:lnTo>
                <a:lnTo>
                  <a:pt x="4103" y="5863"/>
                </a:lnTo>
                <a:lnTo>
                  <a:pt x="4163" y="5899"/>
                </a:lnTo>
                <a:lnTo>
                  <a:pt x="4224" y="5934"/>
                </a:lnTo>
                <a:lnTo>
                  <a:pt x="4285" y="5968"/>
                </a:lnTo>
                <a:lnTo>
                  <a:pt x="4347" y="6000"/>
                </a:lnTo>
                <a:lnTo>
                  <a:pt x="4409" y="6030"/>
                </a:lnTo>
                <a:lnTo>
                  <a:pt x="4471" y="6059"/>
                </a:lnTo>
                <a:lnTo>
                  <a:pt x="4535" y="6085"/>
                </a:lnTo>
                <a:lnTo>
                  <a:pt x="4597" y="6110"/>
                </a:lnTo>
                <a:lnTo>
                  <a:pt x="4661" y="6132"/>
                </a:lnTo>
                <a:lnTo>
                  <a:pt x="4713" y="6148"/>
                </a:lnTo>
                <a:lnTo>
                  <a:pt x="4765" y="6163"/>
                </a:lnTo>
                <a:lnTo>
                  <a:pt x="4816" y="6176"/>
                </a:lnTo>
                <a:lnTo>
                  <a:pt x="4869" y="6188"/>
                </a:lnTo>
                <a:lnTo>
                  <a:pt x="4921" y="6198"/>
                </a:lnTo>
                <a:lnTo>
                  <a:pt x="4973" y="6206"/>
                </a:lnTo>
                <a:lnTo>
                  <a:pt x="5026" y="6212"/>
                </a:lnTo>
                <a:lnTo>
                  <a:pt x="5079" y="6217"/>
                </a:lnTo>
                <a:lnTo>
                  <a:pt x="5133" y="6221"/>
                </a:lnTo>
                <a:lnTo>
                  <a:pt x="5186" y="6223"/>
                </a:lnTo>
                <a:lnTo>
                  <a:pt x="5242" y="6224"/>
                </a:lnTo>
                <a:lnTo>
                  <a:pt x="5295" y="6226"/>
                </a:lnTo>
                <a:lnTo>
                  <a:pt x="5349" y="6227"/>
                </a:lnTo>
                <a:lnTo>
                  <a:pt x="5405" y="6227"/>
                </a:lnTo>
              </a:path>
            </a:pathLst>
          </a:custGeom>
          <a:noFill/>
          <a:ln w="14288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48" name="Line 167">
            <a:extLst>
              <a:ext uri="{FF2B5EF4-FFF2-40B4-BE49-F238E27FC236}">
                <a16:creationId xmlns:a16="http://schemas.microsoft.com/office/drawing/2014/main" id="{AF94643D-5F2E-0DD4-75EB-77645DE5FA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5244" y="2949204"/>
            <a:ext cx="1281113" cy="63103"/>
          </a:xfrm>
          <a:prstGeom prst="line">
            <a:avLst/>
          </a:prstGeom>
          <a:noFill/>
          <a:ln w="14288">
            <a:solidFill>
              <a:srgbClr val="77B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49" name="Rectangle 168">
            <a:extLst>
              <a:ext uri="{FF2B5EF4-FFF2-40B4-BE49-F238E27FC236}">
                <a16:creationId xmlns:a16="http://schemas.microsoft.com/office/drawing/2014/main" id="{225152DD-7DB7-9BFE-552B-AC5C11E18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6" y="1512119"/>
            <a:ext cx="51197" cy="511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150" name="Rectangle 169">
            <a:extLst>
              <a:ext uri="{FF2B5EF4-FFF2-40B4-BE49-F238E27FC236}">
                <a16:creationId xmlns:a16="http://schemas.microsoft.com/office/drawing/2014/main" id="{721774BF-E1AF-6ABB-C3EA-CFAAB5340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6" y="1512119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151" name="Rectangle 170">
            <a:extLst>
              <a:ext uri="{FF2B5EF4-FFF2-40B4-BE49-F238E27FC236}">
                <a16:creationId xmlns:a16="http://schemas.microsoft.com/office/drawing/2014/main" id="{A24AC643-4B23-1903-B947-EA25954E4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222" y="199194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154" name="Rectangle 173">
            <a:extLst>
              <a:ext uri="{FF2B5EF4-FFF2-40B4-BE49-F238E27FC236}">
                <a16:creationId xmlns:a16="http://schemas.microsoft.com/office/drawing/2014/main" id="{B20F10C3-59E7-3153-EA10-8519BDD5C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2763358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155" name="Freeform 174">
            <a:extLst>
              <a:ext uri="{FF2B5EF4-FFF2-40B4-BE49-F238E27FC236}">
                <a16:creationId xmlns:a16="http://schemas.microsoft.com/office/drawing/2014/main" id="{4B576E8F-2705-97B2-CFC5-5038B46C9DD0}"/>
              </a:ext>
            </a:extLst>
          </p:cNvPr>
          <p:cNvSpPr>
            <a:spLocks/>
          </p:cNvSpPr>
          <p:nvPr/>
        </p:nvSpPr>
        <p:spPr bwMode="auto">
          <a:xfrm>
            <a:off x="4822031" y="2953967"/>
            <a:ext cx="48816" cy="48815"/>
          </a:xfrm>
          <a:custGeom>
            <a:avLst/>
            <a:gdLst>
              <a:gd name="T0" fmla="*/ 20465931 w 207"/>
              <a:gd name="T1" fmla="*/ 10282174 h 207"/>
              <a:gd name="T2" fmla="*/ 20268152 w 207"/>
              <a:gd name="T3" fmla="*/ 11864071 h 207"/>
              <a:gd name="T4" fmla="*/ 19971640 w 207"/>
              <a:gd name="T5" fmla="*/ 13346923 h 207"/>
              <a:gd name="T6" fmla="*/ 19279569 w 207"/>
              <a:gd name="T7" fmla="*/ 14829774 h 207"/>
              <a:gd name="T8" fmla="*/ 18488451 w 207"/>
              <a:gd name="T9" fmla="*/ 16312940 h 207"/>
              <a:gd name="T10" fmla="*/ 17499868 w 207"/>
              <a:gd name="T11" fmla="*/ 17400554 h 207"/>
              <a:gd name="T12" fmla="*/ 16214458 w 207"/>
              <a:gd name="T13" fmla="*/ 18487852 h 207"/>
              <a:gd name="T14" fmla="*/ 14929363 w 207"/>
              <a:gd name="T15" fmla="*/ 19377689 h 207"/>
              <a:gd name="T16" fmla="*/ 13248395 w 207"/>
              <a:gd name="T17" fmla="*/ 19971018 h 207"/>
              <a:gd name="T18" fmla="*/ 11864253 w 207"/>
              <a:gd name="T19" fmla="*/ 20366571 h 207"/>
              <a:gd name="T20" fmla="*/ 10183599 w 207"/>
              <a:gd name="T21" fmla="*/ 20465302 h 207"/>
              <a:gd name="T22" fmla="*/ 8601678 w 207"/>
              <a:gd name="T23" fmla="*/ 20366571 h 207"/>
              <a:gd name="T24" fmla="*/ 7019757 w 207"/>
              <a:gd name="T25" fmla="*/ 19971018 h 207"/>
              <a:gd name="T26" fmla="*/ 5536568 w 207"/>
              <a:gd name="T27" fmla="*/ 19377689 h 207"/>
              <a:gd name="T28" fmla="*/ 4152426 w 207"/>
              <a:gd name="T29" fmla="*/ 18487852 h 207"/>
              <a:gd name="T30" fmla="*/ 2966063 w 207"/>
              <a:gd name="T31" fmla="*/ 17400554 h 207"/>
              <a:gd name="T32" fmla="*/ 1977480 w 207"/>
              <a:gd name="T33" fmla="*/ 16312940 h 207"/>
              <a:gd name="T34" fmla="*/ 1087630 w 207"/>
              <a:gd name="T35" fmla="*/ 14829774 h 207"/>
              <a:gd name="T36" fmla="*/ 494291 w 207"/>
              <a:gd name="T37" fmla="*/ 13346923 h 207"/>
              <a:gd name="T38" fmla="*/ 98733 w 207"/>
              <a:gd name="T39" fmla="*/ 11864071 h 207"/>
              <a:gd name="T40" fmla="*/ 0 w 207"/>
              <a:gd name="T41" fmla="*/ 10282174 h 207"/>
              <a:gd name="T42" fmla="*/ 98733 w 207"/>
              <a:gd name="T43" fmla="*/ 8601231 h 207"/>
              <a:gd name="T44" fmla="*/ 494291 w 207"/>
              <a:gd name="T45" fmla="*/ 7019649 h 207"/>
              <a:gd name="T46" fmla="*/ 1087630 w 207"/>
              <a:gd name="T47" fmla="*/ 5536483 h 207"/>
              <a:gd name="T48" fmla="*/ 1977480 w 207"/>
              <a:gd name="T49" fmla="*/ 4251093 h 207"/>
              <a:gd name="T50" fmla="*/ 2966063 w 207"/>
              <a:gd name="T51" fmla="*/ 2966018 h 207"/>
              <a:gd name="T52" fmla="*/ 4152426 w 207"/>
              <a:gd name="T53" fmla="*/ 1977450 h 207"/>
              <a:gd name="T54" fmla="*/ 5536568 w 207"/>
              <a:gd name="T55" fmla="*/ 1186344 h 207"/>
              <a:gd name="T56" fmla="*/ 7019757 w 207"/>
              <a:gd name="T57" fmla="*/ 494284 h 207"/>
              <a:gd name="T58" fmla="*/ 8601678 w 207"/>
              <a:gd name="T59" fmla="*/ 197776 h 207"/>
              <a:gd name="T60" fmla="*/ 10183599 w 207"/>
              <a:gd name="T61" fmla="*/ 0 h 207"/>
              <a:gd name="T62" fmla="*/ 11864253 w 207"/>
              <a:gd name="T63" fmla="*/ 197776 h 207"/>
              <a:gd name="T64" fmla="*/ 13248395 w 207"/>
              <a:gd name="T65" fmla="*/ 494284 h 207"/>
              <a:gd name="T66" fmla="*/ 14929363 w 207"/>
              <a:gd name="T67" fmla="*/ 1186344 h 207"/>
              <a:gd name="T68" fmla="*/ 16214458 w 207"/>
              <a:gd name="T69" fmla="*/ 1977450 h 207"/>
              <a:gd name="T70" fmla="*/ 17499868 w 207"/>
              <a:gd name="T71" fmla="*/ 2966018 h 207"/>
              <a:gd name="T72" fmla="*/ 18488451 w 207"/>
              <a:gd name="T73" fmla="*/ 4251093 h 207"/>
              <a:gd name="T74" fmla="*/ 19279569 w 207"/>
              <a:gd name="T75" fmla="*/ 5536483 h 207"/>
              <a:gd name="T76" fmla="*/ 19971640 w 207"/>
              <a:gd name="T77" fmla="*/ 7019649 h 207"/>
              <a:gd name="T78" fmla="*/ 20268152 w 207"/>
              <a:gd name="T79" fmla="*/ 8601231 h 207"/>
              <a:gd name="T80" fmla="*/ 20465931 w 207"/>
              <a:gd name="T81" fmla="*/ 10282174 h 2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7" h="207">
                <a:moveTo>
                  <a:pt x="207" y="104"/>
                </a:moveTo>
                <a:lnTo>
                  <a:pt x="205" y="120"/>
                </a:lnTo>
                <a:lnTo>
                  <a:pt x="202" y="135"/>
                </a:lnTo>
                <a:lnTo>
                  <a:pt x="195" y="150"/>
                </a:lnTo>
                <a:lnTo>
                  <a:pt x="187" y="165"/>
                </a:lnTo>
                <a:lnTo>
                  <a:pt x="177" y="176"/>
                </a:lnTo>
                <a:lnTo>
                  <a:pt x="164" y="187"/>
                </a:lnTo>
                <a:lnTo>
                  <a:pt x="151" y="196"/>
                </a:lnTo>
                <a:lnTo>
                  <a:pt x="134" y="202"/>
                </a:lnTo>
                <a:lnTo>
                  <a:pt x="120" y="206"/>
                </a:lnTo>
                <a:lnTo>
                  <a:pt x="103" y="207"/>
                </a:lnTo>
                <a:lnTo>
                  <a:pt x="87" y="206"/>
                </a:lnTo>
                <a:lnTo>
                  <a:pt x="71" y="202"/>
                </a:lnTo>
                <a:lnTo>
                  <a:pt x="56" y="196"/>
                </a:lnTo>
                <a:lnTo>
                  <a:pt x="42" y="187"/>
                </a:lnTo>
                <a:lnTo>
                  <a:pt x="30" y="176"/>
                </a:lnTo>
                <a:lnTo>
                  <a:pt x="20" y="165"/>
                </a:lnTo>
                <a:lnTo>
                  <a:pt x="11" y="150"/>
                </a:lnTo>
                <a:lnTo>
                  <a:pt x="5" y="135"/>
                </a:lnTo>
                <a:lnTo>
                  <a:pt x="1" y="120"/>
                </a:lnTo>
                <a:lnTo>
                  <a:pt x="0" y="104"/>
                </a:lnTo>
                <a:lnTo>
                  <a:pt x="1" y="87"/>
                </a:lnTo>
                <a:lnTo>
                  <a:pt x="5" y="71"/>
                </a:lnTo>
                <a:lnTo>
                  <a:pt x="11" y="56"/>
                </a:lnTo>
                <a:lnTo>
                  <a:pt x="20" y="43"/>
                </a:lnTo>
                <a:lnTo>
                  <a:pt x="30" y="30"/>
                </a:lnTo>
                <a:lnTo>
                  <a:pt x="42" y="20"/>
                </a:lnTo>
                <a:lnTo>
                  <a:pt x="56" y="12"/>
                </a:lnTo>
                <a:lnTo>
                  <a:pt x="71" y="5"/>
                </a:lnTo>
                <a:lnTo>
                  <a:pt x="87" y="2"/>
                </a:lnTo>
                <a:lnTo>
                  <a:pt x="103" y="0"/>
                </a:lnTo>
                <a:lnTo>
                  <a:pt x="120" y="2"/>
                </a:lnTo>
                <a:lnTo>
                  <a:pt x="134" y="5"/>
                </a:lnTo>
                <a:lnTo>
                  <a:pt x="151" y="12"/>
                </a:lnTo>
                <a:lnTo>
                  <a:pt x="164" y="20"/>
                </a:lnTo>
                <a:lnTo>
                  <a:pt x="177" y="30"/>
                </a:lnTo>
                <a:lnTo>
                  <a:pt x="187" y="43"/>
                </a:lnTo>
                <a:lnTo>
                  <a:pt x="195" y="56"/>
                </a:lnTo>
                <a:lnTo>
                  <a:pt x="202" y="71"/>
                </a:lnTo>
                <a:lnTo>
                  <a:pt x="205" y="87"/>
                </a:lnTo>
                <a:lnTo>
                  <a:pt x="207" y="104"/>
                </a:lnTo>
              </a:path>
            </a:pathLst>
          </a:custGeom>
          <a:solidFill>
            <a:srgbClr val="77B800"/>
          </a:solidFill>
          <a:ln w="9525">
            <a:solidFill>
              <a:srgbClr val="77B8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7156" name="Freeform 175">
            <a:extLst>
              <a:ext uri="{FF2B5EF4-FFF2-40B4-BE49-F238E27FC236}">
                <a16:creationId xmlns:a16="http://schemas.microsoft.com/office/drawing/2014/main" id="{F8097425-E046-C5B7-8F0E-40D7DD8F7697}"/>
              </a:ext>
            </a:extLst>
          </p:cNvPr>
          <p:cNvSpPr>
            <a:spLocks/>
          </p:cNvSpPr>
          <p:nvPr/>
        </p:nvSpPr>
        <p:spPr bwMode="auto">
          <a:xfrm>
            <a:off x="4561285" y="2937298"/>
            <a:ext cx="50006" cy="50006"/>
          </a:xfrm>
          <a:custGeom>
            <a:avLst/>
            <a:gdLst>
              <a:gd name="T0" fmla="*/ 21476114 w 207"/>
              <a:gd name="T1" fmla="*/ 10686038 h 207"/>
              <a:gd name="T2" fmla="*/ 21268681 w 207"/>
              <a:gd name="T3" fmla="*/ 12449865 h 207"/>
              <a:gd name="T4" fmla="*/ 20957209 w 207"/>
              <a:gd name="T5" fmla="*/ 14109976 h 207"/>
              <a:gd name="T6" fmla="*/ 20231192 w 207"/>
              <a:gd name="T7" fmla="*/ 15666048 h 207"/>
              <a:gd name="T8" fmla="*/ 19401137 w 207"/>
              <a:gd name="T9" fmla="*/ 17015009 h 207"/>
              <a:gd name="T10" fmla="*/ 18363648 w 207"/>
              <a:gd name="T11" fmla="*/ 18363648 h 207"/>
              <a:gd name="T12" fmla="*/ 17015009 w 207"/>
              <a:gd name="T13" fmla="*/ 19504853 h 207"/>
              <a:gd name="T14" fmla="*/ 15666048 w 207"/>
              <a:gd name="T15" fmla="*/ 20334909 h 207"/>
              <a:gd name="T16" fmla="*/ 13902543 w 207"/>
              <a:gd name="T17" fmla="*/ 20957209 h 207"/>
              <a:gd name="T18" fmla="*/ 12346149 w 207"/>
              <a:gd name="T19" fmla="*/ 21372397 h 207"/>
              <a:gd name="T20" fmla="*/ 10686038 w 207"/>
              <a:gd name="T21" fmla="*/ 21476114 h 207"/>
              <a:gd name="T22" fmla="*/ 9026249 w 207"/>
              <a:gd name="T23" fmla="*/ 21372397 h 207"/>
              <a:gd name="T24" fmla="*/ 7366138 w 207"/>
              <a:gd name="T25" fmla="*/ 20957209 h 207"/>
              <a:gd name="T26" fmla="*/ 5810066 w 207"/>
              <a:gd name="T27" fmla="*/ 20334909 h 207"/>
              <a:gd name="T28" fmla="*/ 4357388 w 207"/>
              <a:gd name="T29" fmla="*/ 19504853 h 207"/>
              <a:gd name="T30" fmla="*/ 3112466 w 207"/>
              <a:gd name="T31" fmla="*/ 18363648 h 207"/>
              <a:gd name="T32" fmla="*/ 2074978 w 207"/>
              <a:gd name="T33" fmla="*/ 17015009 h 207"/>
              <a:gd name="T34" fmla="*/ 1141205 w 207"/>
              <a:gd name="T35" fmla="*/ 15666048 h 207"/>
              <a:gd name="T36" fmla="*/ 518905 w 207"/>
              <a:gd name="T37" fmla="*/ 14109976 h 207"/>
              <a:gd name="T38" fmla="*/ 103717 w 207"/>
              <a:gd name="T39" fmla="*/ 12449865 h 207"/>
              <a:gd name="T40" fmla="*/ 0 w 207"/>
              <a:gd name="T41" fmla="*/ 10686038 h 207"/>
              <a:gd name="T42" fmla="*/ 103717 w 207"/>
              <a:gd name="T43" fmla="*/ 9026249 h 207"/>
              <a:gd name="T44" fmla="*/ 518905 w 207"/>
              <a:gd name="T45" fmla="*/ 7469855 h 207"/>
              <a:gd name="T46" fmla="*/ 1141205 w 207"/>
              <a:gd name="T47" fmla="*/ 5913783 h 207"/>
              <a:gd name="T48" fmla="*/ 2074978 w 207"/>
              <a:gd name="T49" fmla="*/ 4564822 h 207"/>
              <a:gd name="T50" fmla="*/ 3112466 w 207"/>
              <a:gd name="T51" fmla="*/ 3216183 h 207"/>
              <a:gd name="T52" fmla="*/ 4357388 w 207"/>
              <a:gd name="T53" fmla="*/ 2074978 h 207"/>
              <a:gd name="T54" fmla="*/ 5810066 w 207"/>
              <a:gd name="T55" fmla="*/ 1141205 h 207"/>
              <a:gd name="T56" fmla="*/ 7366138 w 207"/>
              <a:gd name="T57" fmla="*/ 518905 h 207"/>
              <a:gd name="T58" fmla="*/ 9026249 w 207"/>
              <a:gd name="T59" fmla="*/ 103717 h 207"/>
              <a:gd name="T60" fmla="*/ 10686038 w 207"/>
              <a:gd name="T61" fmla="*/ 0 h 207"/>
              <a:gd name="T62" fmla="*/ 12346149 w 207"/>
              <a:gd name="T63" fmla="*/ 103717 h 207"/>
              <a:gd name="T64" fmla="*/ 13902543 w 207"/>
              <a:gd name="T65" fmla="*/ 518905 h 207"/>
              <a:gd name="T66" fmla="*/ 15666048 w 207"/>
              <a:gd name="T67" fmla="*/ 1141205 h 207"/>
              <a:gd name="T68" fmla="*/ 17015009 w 207"/>
              <a:gd name="T69" fmla="*/ 2074978 h 207"/>
              <a:gd name="T70" fmla="*/ 18363648 w 207"/>
              <a:gd name="T71" fmla="*/ 3216183 h 207"/>
              <a:gd name="T72" fmla="*/ 19401137 w 207"/>
              <a:gd name="T73" fmla="*/ 4564822 h 207"/>
              <a:gd name="T74" fmla="*/ 20231192 w 207"/>
              <a:gd name="T75" fmla="*/ 5913783 h 207"/>
              <a:gd name="T76" fmla="*/ 20957209 w 207"/>
              <a:gd name="T77" fmla="*/ 7469855 h 207"/>
              <a:gd name="T78" fmla="*/ 21268681 w 207"/>
              <a:gd name="T79" fmla="*/ 9026249 h 207"/>
              <a:gd name="T80" fmla="*/ 21476114 w 207"/>
              <a:gd name="T81" fmla="*/ 10686038 h 2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7" h="207">
                <a:moveTo>
                  <a:pt x="207" y="103"/>
                </a:moveTo>
                <a:lnTo>
                  <a:pt x="205" y="120"/>
                </a:lnTo>
                <a:lnTo>
                  <a:pt x="202" y="136"/>
                </a:lnTo>
                <a:lnTo>
                  <a:pt x="195" y="151"/>
                </a:lnTo>
                <a:lnTo>
                  <a:pt x="187" y="164"/>
                </a:lnTo>
                <a:lnTo>
                  <a:pt x="177" y="177"/>
                </a:lnTo>
                <a:lnTo>
                  <a:pt x="164" y="188"/>
                </a:lnTo>
                <a:lnTo>
                  <a:pt x="151" y="196"/>
                </a:lnTo>
                <a:lnTo>
                  <a:pt x="134" y="202"/>
                </a:lnTo>
                <a:lnTo>
                  <a:pt x="119" y="206"/>
                </a:lnTo>
                <a:lnTo>
                  <a:pt x="103" y="207"/>
                </a:lnTo>
                <a:lnTo>
                  <a:pt x="87" y="206"/>
                </a:lnTo>
                <a:lnTo>
                  <a:pt x="71" y="202"/>
                </a:lnTo>
                <a:lnTo>
                  <a:pt x="56" y="196"/>
                </a:lnTo>
                <a:lnTo>
                  <a:pt x="42" y="188"/>
                </a:lnTo>
                <a:lnTo>
                  <a:pt x="30" y="177"/>
                </a:lnTo>
                <a:lnTo>
                  <a:pt x="20" y="164"/>
                </a:lnTo>
                <a:lnTo>
                  <a:pt x="11" y="151"/>
                </a:lnTo>
                <a:lnTo>
                  <a:pt x="5" y="136"/>
                </a:lnTo>
                <a:lnTo>
                  <a:pt x="1" y="120"/>
                </a:lnTo>
                <a:lnTo>
                  <a:pt x="0" y="103"/>
                </a:lnTo>
                <a:lnTo>
                  <a:pt x="1" y="87"/>
                </a:lnTo>
                <a:lnTo>
                  <a:pt x="5" y="72"/>
                </a:lnTo>
                <a:lnTo>
                  <a:pt x="11" y="57"/>
                </a:lnTo>
                <a:lnTo>
                  <a:pt x="20" y="44"/>
                </a:lnTo>
                <a:lnTo>
                  <a:pt x="30" y="31"/>
                </a:lnTo>
                <a:lnTo>
                  <a:pt x="42" y="20"/>
                </a:lnTo>
                <a:lnTo>
                  <a:pt x="56" y="11"/>
                </a:lnTo>
                <a:lnTo>
                  <a:pt x="71" y="5"/>
                </a:lnTo>
                <a:lnTo>
                  <a:pt x="87" y="1"/>
                </a:lnTo>
                <a:lnTo>
                  <a:pt x="103" y="0"/>
                </a:lnTo>
                <a:lnTo>
                  <a:pt x="119" y="1"/>
                </a:lnTo>
                <a:lnTo>
                  <a:pt x="134" y="5"/>
                </a:lnTo>
                <a:lnTo>
                  <a:pt x="151" y="11"/>
                </a:lnTo>
                <a:lnTo>
                  <a:pt x="164" y="20"/>
                </a:lnTo>
                <a:lnTo>
                  <a:pt x="177" y="31"/>
                </a:lnTo>
                <a:lnTo>
                  <a:pt x="187" y="44"/>
                </a:lnTo>
                <a:lnTo>
                  <a:pt x="195" y="57"/>
                </a:lnTo>
                <a:lnTo>
                  <a:pt x="202" y="72"/>
                </a:lnTo>
                <a:lnTo>
                  <a:pt x="205" y="87"/>
                </a:lnTo>
                <a:lnTo>
                  <a:pt x="207" y="103"/>
                </a:lnTo>
              </a:path>
            </a:pathLst>
          </a:custGeom>
          <a:solidFill>
            <a:srgbClr val="77B800"/>
          </a:solidFill>
          <a:ln w="9525">
            <a:solidFill>
              <a:srgbClr val="77B8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7157" name="Freeform 176">
            <a:extLst>
              <a:ext uri="{FF2B5EF4-FFF2-40B4-BE49-F238E27FC236}">
                <a16:creationId xmlns:a16="http://schemas.microsoft.com/office/drawing/2014/main" id="{073026FF-1496-8003-6C3B-3B39ECE72252}"/>
              </a:ext>
            </a:extLst>
          </p:cNvPr>
          <p:cNvSpPr>
            <a:spLocks/>
          </p:cNvSpPr>
          <p:nvPr/>
        </p:nvSpPr>
        <p:spPr bwMode="auto">
          <a:xfrm>
            <a:off x="4325542" y="2925392"/>
            <a:ext cx="48815" cy="48815"/>
          </a:xfrm>
          <a:custGeom>
            <a:avLst/>
            <a:gdLst>
              <a:gd name="T0" fmla="*/ 20564648 w 206"/>
              <a:gd name="T1" fmla="*/ 10282482 h 206"/>
              <a:gd name="T2" fmla="*/ 20464806 w 206"/>
              <a:gd name="T3" fmla="*/ 11879641 h 206"/>
              <a:gd name="T4" fmla="*/ 20065437 w 206"/>
              <a:gd name="T5" fmla="*/ 13376958 h 206"/>
              <a:gd name="T6" fmla="*/ 19466384 w 206"/>
              <a:gd name="T7" fmla="*/ 14874275 h 206"/>
              <a:gd name="T8" fmla="*/ 18568120 w 206"/>
              <a:gd name="T9" fmla="*/ 16272066 h 206"/>
              <a:gd name="T10" fmla="*/ 17469856 w 206"/>
              <a:gd name="T11" fmla="*/ 17469856 h 206"/>
              <a:gd name="T12" fmla="*/ 16272066 w 206"/>
              <a:gd name="T13" fmla="*/ 18667963 h 206"/>
              <a:gd name="T14" fmla="*/ 14874275 w 206"/>
              <a:gd name="T15" fmla="*/ 19466384 h 206"/>
              <a:gd name="T16" fmla="*/ 13376958 w 206"/>
              <a:gd name="T17" fmla="*/ 20165280 h 206"/>
              <a:gd name="T18" fmla="*/ 11879641 w 206"/>
              <a:gd name="T19" fmla="*/ 20464806 h 206"/>
              <a:gd name="T20" fmla="*/ 10282482 w 206"/>
              <a:gd name="T21" fmla="*/ 20564648 h 206"/>
              <a:gd name="T22" fmla="*/ 8685007 w 206"/>
              <a:gd name="T23" fmla="*/ 20464806 h 206"/>
              <a:gd name="T24" fmla="*/ 7087848 w 206"/>
              <a:gd name="T25" fmla="*/ 20165280 h 206"/>
              <a:gd name="T26" fmla="*/ 5590531 w 206"/>
              <a:gd name="T27" fmla="*/ 19466384 h 206"/>
              <a:gd name="T28" fmla="*/ 4192740 w 206"/>
              <a:gd name="T29" fmla="*/ 18667963 h 206"/>
              <a:gd name="T30" fmla="*/ 2994950 w 206"/>
              <a:gd name="T31" fmla="*/ 17469856 h 206"/>
              <a:gd name="T32" fmla="*/ 1796844 w 206"/>
              <a:gd name="T33" fmla="*/ 16272066 h 206"/>
              <a:gd name="T34" fmla="*/ 1098264 w 206"/>
              <a:gd name="T35" fmla="*/ 14874275 h 206"/>
              <a:gd name="T36" fmla="*/ 499211 w 206"/>
              <a:gd name="T37" fmla="*/ 13376958 h 206"/>
              <a:gd name="T38" fmla="*/ 99842 w 206"/>
              <a:gd name="T39" fmla="*/ 11879641 h 206"/>
              <a:gd name="T40" fmla="*/ 0 w 206"/>
              <a:gd name="T41" fmla="*/ 10282482 h 206"/>
              <a:gd name="T42" fmla="*/ 99842 w 206"/>
              <a:gd name="T43" fmla="*/ 8685007 h 206"/>
              <a:gd name="T44" fmla="*/ 499211 w 206"/>
              <a:gd name="T45" fmla="*/ 7087848 h 206"/>
              <a:gd name="T46" fmla="*/ 1098264 w 206"/>
              <a:gd name="T47" fmla="*/ 5590531 h 206"/>
              <a:gd name="T48" fmla="*/ 1796844 w 206"/>
              <a:gd name="T49" fmla="*/ 4192740 h 206"/>
              <a:gd name="T50" fmla="*/ 2994950 w 206"/>
              <a:gd name="T51" fmla="*/ 2994950 h 206"/>
              <a:gd name="T52" fmla="*/ 4192740 w 206"/>
              <a:gd name="T53" fmla="*/ 1796844 h 206"/>
              <a:gd name="T54" fmla="*/ 5590531 w 206"/>
              <a:gd name="T55" fmla="*/ 1098264 h 206"/>
              <a:gd name="T56" fmla="*/ 7087848 w 206"/>
              <a:gd name="T57" fmla="*/ 499211 h 206"/>
              <a:gd name="T58" fmla="*/ 8685007 w 206"/>
              <a:gd name="T59" fmla="*/ 99842 h 206"/>
              <a:gd name="T60" fmla="*/ 10282482 w 206"/>
              <a:gd name="T61" fmla="*/ 0 h 206"/>
              <a:gd name="T62" fmla="*/ 11879641 w 206"/>
              <a:gd name="T63" fmla="*/ 99842 h 206"/>
              <a:gd name="T64" fmla="*/ 13376958 w 206"/>
              <a:gd name="T65" fmla="*/ 499211 h 206"/>
              <a:gd name="T66" fmla="*/ 14874275 w 206"/>
              <a:gd name="T67" fmla="*/ 1098264 h 206"/>
              <a:gd name="T68" fmla="*/ 16272066 w 206"/>
              <a:gd name="T69" fmla="*/ 1796844 h 206"/>
              <a:gd name="T70" fmla="*/ 17469856 w 206"/>
              <a:gd name="T71" fmla="*/ 2994950 h 206"/>
              <a:gd name="T72" fmla="*/ 18568120 w 206"/>
              <a:gd name="T73" fmla="*/ 4192740 h 206"/>
              <a:gd name="T74" fmla="*/ 19466384 w 206"/>
              <a:gd name="T75" fmla="*/ 5590531 h 206"/>
              <a:gd name="T76" fmla="*/ 20065437 w 206"/>
              <a:gd name="T77" fmla="*/ 7087848 h 206"/>
              <a:gd name="T78" fmla="*/ 20464806 w 206"/>
              <a:gd name="T79" fmla="*/ 8685007 h 206"/>
              <a:gd name="T80" fmla="*/ 20564648 w 206"/>
              <a:gd name="T81" fmla="*/ 10282482 h 2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6" h="206">
                <a:moveTo>
                  <a:pt x="206" y="103"/>
                </a:moveTo>
                <a:lnTo>
                  <a:pt x="205" y="119"/>
                </a:lnTo>
                <a:lnTo>
                  <a:pt x="201" y="134"/>
                </a:lnTo>
                <a:lnTo>
                  <a:pt x="195" y="149"/>
                </a:lnTo>
                <a:lnTo>
                  <a:pt x="186" y="163"/>
                </a:lnTo>
                <a:lnTo>
                  <a:pt x="175" y="175"/>
                </a:lnTo>
                <a:lnTo>
                  <a:pt x="163" y="187"/>
                </a:lnTo>
                <a:lnTo>
                  <a:pt x="149" y="195"/>
                </a:lnTo>
                <a:lnTo>
                  <a:pt x="134" y="202"/>
                </a:lnTo>
                <a:lnTo>
                  <a:pt x="119" y="205"/>
                </a:lnTo>
                <a:lnTo>
                  <a:pt x="103" y="206"/>
                </a:lnTo>
                <a:lnTo>
                  <a:pt x="87" y="205"/>
                </a:lnTo>
                <a:lnTo>
                  <a:pt x="71" y="202"/>
                </a:lnTo>
                <a:lnTo>
                  <a:pt x="56" y="195"/>
                </a:lnTo>
                <a:lnTo>
                  <a:pt x="42" y="187"/>
                </a:lnTo>
                <a:lnTo>
                  <a:pt x="30" y="175"/>
                </a:lnTo>
                <a:lnTo>
                  <a:pt x="18" y="163"/>
                </a:lnTo>
                <a:lnTo>
                  <a:pt x="11" y="149"/>
                </a:lnTo>
                <a:lnTo>
                  <a:pt x="5" y="134"/>
                </a:lnTo>
                <a:lnTo>
                  <a:pt x="1" y="119"/>
                </a:lnTo>
                <a:lnTo>
                  <a:pt x="0" y="103"/>
                </a:lnTo>
                <a:lnTo>
                  <a:pt x="1" y="87"/>
                </a:lnTo>
                <a:lnTo>
                  <a:pt x="5" y="71"/>
                </a:lnTo>
                <a:lnTo>
                  <a:pt x="11" y="56"/>
                </a:lnTo>
                <a:lnTo>
                  <a:pt x="18" y="42"/>
                </a:lnTo>
                <a:lnTo>
                  <a:pt x="30" y="30"/>
                </a:lnTo>
                <a:lnTo>
                  <a:pt x="42" y="18"/>
                </a:lnTo>
                <a:lnTo>
                  <a:pt x="56" y="11"/>
                </a:lnTo>
                <a:lnTo>
                  <a:pt x="71" y="5"/>
                </a:lnTo>
                <a:lnTo>
                  <a:pt x="87" y="1"/>
                </a:lnTo>
                <a:lnTo>
                  <a:pt x="103" y="0"/>
                </a:lnTo>
                <a:lnTo>
                  <a:pt x="119" y="1"/>
                </a:lnTo>
                <a:lnTo>
                  <a:pt x="134" y="5"/>
                </a:lnTo>
                <a:lnTo>
                  <a:pt x="149" y="11"/>
                </a:lnTo>
                <a:lnTo>
                  <a:pt x="163" y="18"/>
                </a:lnTo>
                <a:lnTo>
                  <a:pt x="175" y="30"/>
                </a:lnTo>
                <a:lnTo>
                  <a:pt x="186" y="42"/>
                </a:lnTo>
                <a:lnTo>
                  <a:pt x="195" y="56"/>
                </a:lnTo>
                <a:lnTo>
                  <a:pt x="201" y="71"/>
                </a:lnTo>
                <a:lnTo>
                  <a:pt x="205" y="87"/>
                </a:lnTo>
                <a:lnTo>
                  <a:pt x="206" y="103"/>
                </a:lnTo>
              </a:path>
            </a:pathLst>
          </a:custGeom>
          <a:solidFill>
            <a:srgbClr val="77B800"/>
          </a:solidFill>
          <a:ln w="9525">
            <a:solidFill>
              <a:srgbClr val="77B8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7160" name="Freeform 179">
            <a:extLst>
              <a:ext uri="{FF2B5EF4-FFF2-40B4-BE49-F238E27FC236}">
                <a16:creationId xmlns:a16="http://schemas.microsoft.com/office/drawing/2014/main" id="{2C495EE1-D00F-F2FD-0A4E-CCEFE8F996B4}"/>
              </a:ext>
            </a:extLst>
          </p:cNvPr>
          <p:cNvSpPr>
            <a:spLocks/>
          </p:cNvSpPr>
          <p:nvPr/>
        </p:nvSpPr>
        <p:spPr bwMode="auto">
          <a:xfrm>
            <a:off x="4063604" y="2896817"/>
            <a:ext cx="48815" cy="50006"/>
          </a:xfrm>
          <a:custGeom>
            <a:avLst/>
            <a:gdLst>
              <a:gd name="T0" fmla="*/ 20465302 w 207"/>
              <a:gd name="T1" fmla="*/ 10790345 h 206"/>
              <a:gd name="T2" fmla="*/ 20267526 w 207"/>
              <a:gd name="T3" fmla="*/ 12466283 h 206"/>
              <a:gd name="T4" fmla="*/ 19971018 w 207"/>
              <a:gd name="T5" fmla="*/ 14142544 h 206"/>
              <a:gd name="T6" fmla="*/ 19278958 w 207"/>
              <a:gd name="T7" fmla="*/ 15713938 h 206"/>
              <a:gd name="T8" fmla="*/ 18487852 w 207"/>
              <a:gd name="T9" fmla="*/ 17180464 h 206"/>
              <a:gd name="T10" fmla="*/ 17301508 w 207"/>
              <a:gd name="T11" fmla="*/ 18542447 h 206"/>
              <a:gd name="T12" fmla="*/ 16115164 w 207"/>
              <a:gd name="T13" fmla="*/ 19589827 h 206"/>
              <a:gd name="T14" fmla="*/ 14731043 w 207"/>
              <a:gd name="T15" fmla="*/ 20428120 h 206"/>
              <a:gd name="T16" fmla="*/ 13248192 w 207"/>
              <a:gd name="T17" fmla="*/ 21056677 h 206"/>
              <a:gd name="T18" fmla="*/ 11765026 w 207"/>
              <a:gd name="T19" fmla="*/ 21475500 h 206"/>
              <a:gd name="T20" fmla="*/ 10183128 w 207"/>
              <a:gd name="T21" fmla="*/ 21580367 h 206"/>
              <a:gd name="T22" fmla="*/ 8601231 w 207"/>
              <a:gd name="T23" fmla="*/ 21475500 h 206"/>
              <a:gd name="T24" fmla="*/ 7019649 w 207"/>
              <a:gd name="T25" fmla="*/ 21056677 h 206"/>
              <a:gd name="T26" fmla="*/ 5536483 w 207"/>
              <a:gd name="T27" fmla="*/ 20428120 h 206"/>
              <a:gd name="T28" fmla="*/ 4152362 w 207"/>
              <a:gd name="T29" fmla="*/ 19589827 h 206"/>
              <a:gd name="T30" fmla="*/ 2966018 w 207"/>
              <a:gd name="T31" fmla="*/ 18542447 h 206"/>
              <a:gd name="T32" fmla="*/ 1878405 w 207"/>
              <a:gd name="T33" fmla="*/ 17180464 h 206"/>
              <a:gd name="T34" fmla="*/ 1087613 w 207"/>
              <a:gd name="T35" fmla="*/ 15713938 h 206"/>
              <a:gd name="T36" fmla="*/ 494284 w 207"/>
              <a:gd name="T37" fmla="*/ 14142544 h 206"/>
              <a:gd name="T38" fmla="*/ 98731 w 207"/>
              <a:gd name="T39" fmla="*/ 12466283 h 206"/>
              <a:gd name="T40" fmla="*/ 0 w 207"/>
              <a:gd name="T41" fmla="*/ 10790345 h 206"/>
              <a:gd name="T42" fmla="*/ 98731 w 207"/>
              <a:gd name="T43" fmla="*/ 9114084 h 206"/>
              <a:gd name="T44" fmla="*/ 494284 w 207"/>
              <a:gd name="T45" fmla="*/ 7437823 h 206"/>
              <a:gd name="T46" fmla="*/ 1087613 w 207"/>
              <a:gd name="T47" fmla="*/ 5866429 h 206"/>
              <a:gd name="T48" fmla="*/ 1878405 w 207"/>
              <a:gd name="T49" fmla="*/ 4399903 h 206"/>
              <a:gd name="T50" fmla="*/ 2966018 w 207"/>
              <a:gd name="T51" fmla="*/ 3142788 h 206"/>
              <a:gd name="T52" fmla="*/ 4152362 w 207"/>
              <a:gd name="T53" fmla="*/ 2095084 h 206"/>
              <a:gd name="T54" fmla="*/ 5536483 w 207"/>
              <a:gd name="T55" fmla="*/ 1152248 h 206"/>
              <a:gd name="T56" fmla="*/ 7019649 w 207"/>
              <a:gd name="T57" fmla="*/ 523690 h 206"/>
              <a:gd name="T58" fmla="*/ 8601231 w 207"/>
              <a:gd name="T59" fmla="*/ 104867 h 206"/>
              <a:gd name="T60" fmla="*/ 10183128 w 207"/>
              <a:gd name="T61" fmla="*/ 0 h 206"/>
              <a:gd name="T62" fmla="*/ 11765026 w 207"/>
              <a:gd name="T63" fmla="*/ 104867 h 206"/>
              <a:gd name="T64" fmla="*/ 13248192 w 207"/>
              <a:gd name="T65" fmla="*/ 523690 h 206"/>
              <a:gd name="T66" fmla="*/ 14731043 w 207"/>
              <a:gd name="T67" fmla="*/ 1152248 h 206"/>
              <a:gd name="T68" fmla="*/ 16115164 w 207"/>
              <a:gd name="T69" fmla="*/ 2095084 h 206"/>
              <a:gd name="T70" fmla="*/ 17301508 w 207"/>
              <a:gd name="T71" fmla="*/ 3142788 h 206"/>
              <a:gd name="T72" fmla="*/ 18487852 w 207"/>
              <a:gd name="T73" fmla="*/ 4399903 h 206"/>
              <a:gd name="T74" fmla="*/ 19278958 w 207"/>
              <a:gd name="T75" fmla="*/ 5866429 h 206"/>
              <a:gd name="T76" fmla="*/ 19971018 w 207"/>
              <a:gd name="T77" fmla="*/ 7437823 h 206"/>
              <a:gd name="T78" fmla="*/ 20267526 w 207"/>
              <a:gd name="T79" fmla="*/ 9114084 h 206"/>
              <a:gd name="T80" fmla="*/ 20465302 w 207"/>
              <a:gd name="T81" fmla="*/ 10790345 h 2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7" h="206">
                <a:moveTo>
                  <a:pt x="207" y="103"/>
                </a:moveTo>
                <a:lnTo>
                  <a:pt x="205" y="119"/>
                </a:lnTo>
                <a:lnTo>
                  <a:pt x="202" y="135"/>
                </a:lnTo>
                <a:lnTo>
                  <a:pt x="195" y="150"/>
                </a:lnTo>
                <a:lnTo>
                  <a:pt x="187" y="164"/>
                </a:lnTo>
                <a:lnTo>
                  <a:pt x="175" y="177"/>
                </a:lnTo>
                <a:lnTo>
                  <a:pt x="163" y="187"/>
                </a:lnTo>
                <a:lnTo>
                  <a:pt x="149" y="195"/>
                </a:lnTo>
                <a:lnTo>
                  <a:pt x="134" y="201"/>
                </a:lnTo>
                <a:lnTo>
                  <a:pt x="119" y="205"/>
                </a:lnTo>
                <a:lnTo>
                  <a:pt x="103" y="206"/>
                </a:lnTo>
                <a:lnTo>
                  <a:pt x="87" y="205"/>
                </a:lnTo>
                <a:lnTo>
                  <a:pt x="71" y="201"/>
                </a:lnTo>
                <a:lnTo>
                  <a:pt x="56" y="195"/>
                </a:lnTo>
                <a:lnTo>
                  <a:pt x="42" y="187"/>
                </a:lnTo>
                <a:lnTo>
                  <a:pt x="30" y="177"/>
                </a:lnTo>
                <a:lnTo>
                  <a:pt x="19" y="164"/>
                </a:lnTo>
                <a:lnTo>
                  <a:pt x="11" y="150"/>
                </a:lnTo>
                <a:lnTo>
                  <a:pt x="5" y="135"/>
                </a:lnTo>
                <a:lnTo>
                  <a:pt x="1" y="119"/>
                </a:lnTo>
                <a:lnTo>
                  <a:pt x="0" y="103"/>
                </a:lnTo>
                <a:lnTo>
                  <a:pt x="1" y="87"/>
                </a:lnTo>
                <a:lnTo>
                  <a:pt x="5" y="71"/>
                </a:lnTo>
                <a:lnTo>
                  <a:pt x="11" y="56"/>
                </a:lnTo>
                <a:lnTo>
                  <a:pt x="19" y="42"/>
                </a:lnTo>
                <a:lnTo>
                  <a:pt x="30" y="30"/>
                </a:lnTo>
                <a:lnTo>
                  <a:pt x="42" y="20"/>
                </a:lnTo>
                <a:lnTo>
                  <a:pt x="56" y="11"/>
                </a:lnTo>
                <a:lnTo>
                  <a:pt x="71" y="5"/>
                </a:lnTo>
                <a:lnTo>
                  <a:pt x="87" y="1"/>
                </a:lnTo>
                <a:lnTo>
                  <a:pt x="103" y="0"/>
                </a:lnTo>
                <a:lnTo>
                  <a:pt x="119" y="1"/>
                </a:lnTo>
                <a:lnTo>
                  <a:pt x="134" y="5"/>
                </a:lnTo>
                <a:lnTo>
                  <a:pt x="149" y="11"/>
                </a:lnTo>
                <a:lnTo>
                  <a:pt x="163" y="20"/>
                </a:lnTo>
                <a:lnTo>
                  <a:pt x="175" y="30"/>
                </a:lnTo>
                <a:lnTo>
                  <a:pt x="187" y="42"/>
                </a:lnTo>
                <a:lnTo>
                  <a:pt x="195" y="56"/>
                </a:lnTo>
                <a:lnTo>
                  <a:pt x="202" y="71"/>
                </a:lnTo>
                <a:lnTo>
                  <a:pt x="205" y="87"/>
                </a:lnTo>
                <a:lnTo>
                  <a:pt x="207" y="103"/>
                </a:lnTo>
              </a:path>
            </a:pathLst>
          </a:custGeom>
          <a:solidFill>
            <a:srgbClr val="77B800"/>
          </a:solidFill>
          <a:ln w="9525">
            <a:solidFill>
              <a:srgbClr val="77B8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7161" name="Freeform 180">
            <a:extLst>
              <a:ext uri="{FF2B5EF4-FFF2-40B4-BE49-F238E27FC236}">
                <a16:creationId xmlns:a16="http://schemas.microsoft.com/office/drawing/2014/main" id="{8AA890C7-E4E4-8A76-CD8C-FD75F81AE2D6}"/>
              </a:ext>
            </a:extLst>
          </p:cNvPr>
          <p:cNvSpPr>
            <a:spLocks/>
          </p:cNvSpPr>
          <p:nvPr/>
        </p:nvSpPr>
        <p:spPr bwMode="auto">
          <a:xfrm>
            <a:off x="3799285" y="2878956"/>
            <a:ext cx="50006" cy="48816"/>
          </a:xfrm>
          <a:custGeom>
            <a:avLst/>
            <a:gdLst>
              <a:gd name="T0" fmla="*/ 21476114 w 207"/>
              <a:gd name="T1" fmla="*/ 10282332 h 207"/>
              <a:gd name="T2" fmla="*/ 21268681 w 207"/>
              <a:gd name="T3" fmla="*/ 11765521 h 207"/>
              <a:gd name="T4" fmla="*/ 20957209 w 207"/>
              <a:gd name="T5" fmla="*/ 13347442 h 207"/>
              <a:gd name="T6" fmla="*/ 20231192 w 207"/>
              <a:gd name="T7" fmla="*/ 14830317 h 207"/>
              <a:gd name="T8" fmla="*/ 19401137 w 207"/>
              <a:gd name="T9" fmla="*/ 16214458 h 207"/>
              <a:gd name="T10" fmla="*/ 18363648 w 207"/>
              <a:gd name="T11" fmla="*/ 17401135 h 207"/>
              <a:gd name="T12" fmla="*/ 17015009 w 207"/>
              <a:gd name="T13" fmla="*/ 18587498 h 207"/>
              <a:gd name="T14" fmla="*/ 15562332 w 207"/>
              <a:gd name="T15" fmla="*/ 19279569 h 207"/>
              <a:gd name="T16" fmla="*/ 14109976 w 207"/>
              <a:gd name="T17" fmla="*/ 19872593 h 207"/>
              <a:gd name="T18" fmla="*/ 12346149 w 207"/>
              <a:gd name="T19" fmla="*/ 20367199 h 207"/>
              <a:gd name="T20" fmla="*/ 10686038 w 207"/>
              <a:gd name="T21" fmla="*/ 20465931 h 207"/>
              <a:gd name="T22" fmla="*/ 9026249 w 207"/>
              <a:gd name="T23" fmla="*/ 20367199 h 207"/>
              <a:gd name="T24" fmla="*/ 7366138 w 207"/>
              <a:gd name="T25" fmla="*/ 19872593 h 207"/>
              <a:gd name="T26" fmla="*/ 5810066 w 207"/>
              <a:gd name="T27" fmla="*/ 19279569 h 207"/>
              <a:gd name="T28" fmla="*/ 4357388 w 207"/>
              <a:gd name="T29" fmla="*/ 18587498 h 207"/>
              <a:gd name="T30" fmla="*/ 3112466 w 207"/>
              <a:gd name="T31" fmla="*/ 17401135 h 207"/>
              <a:gd name="T32" fmla="*/ 2074978 w 207"/>
              <a:gd name="T33" fmla="*/ 16214458 h 207"/>
              <a:gd name="T34" fmla="*/ 1141205 w 207"/>
              <a:gd name="T35" fmla="*/ 14830317 h 207"/>
              <a:gd name="T36" fmla="*/ 518905 w 207"/>
              <a:gd name="T37" fmla="*/ 13347442 h 207"/>
              <a:gd name="T38" fmla="*/ 103717 w 207"/>
              <a:gd name="T39" fmla="*/ 11765521 h 207"/>
              <a:gd name="T40" fmla="*/ 0 w 207"/>
              <a:gd name="T41" fmla="*/ 10282332 h 207"/>
              <a:gd name="T42" fmla="*/ 103717 w 207"/>
              <a:gd name="T43" fmla="*/ 8700410 h 207"/>
              <a:gd name="T44" fmla="*/ 518905 w 207"/>
              <a:gd name="T45" fmla="*/ 7118489 h 207"/>
              <a:gd name="T46" fmla="*/ 1141205 w 207"/>
              <a:gd name="T47" fmla="*/ 5635615 h 207"/>
              <a:gd name="T48" fmla="*/ 2074978 w 207"/>
              <a:gd name="T49" fmla="*/ 4251473 h 207"/>
              <a:gd name="T50" fmla="*/ 3112466 w 207"/>
              <a:gd name="T51" fmla="*/ 3064796 h 207"/>
              <a:gd name="T52" fmla="*/ 4357388 w 207"/>
              <a:gd name="T53" fmla="*/ 1878433 h 207"/>
              <a:gd name="T54" fmla="*/ 5810066 w 207"/>
              <a:gd name="T55" fmla="*/ 1186362 h 207"/>
              <a:gd name="T56" fmla="*/ 7366138 w 207"/>
              <a:gd name="T57" fmla="*/ 593338 h 207"/>
              <a:gd name="T58" fmla="*/ 9026249 w 207"/>
              <a:gd name="T59" fmla="*/ 98733 h 207"/>
              <a:gd name="T60" fmla="*/ 10686038 w 207"/>
              <a:gd name="T61" fmla="*/ 0 h 207"/>
              <a:gd name="T62" fmla="*/ 12346149 w 207"/>
              <a:gd name="T63" fmla="*/ 98733 h 207"/>
              <a:gd name="T64" fmla="*/ 14109976 w 207"/>
              <a:gd name="T65" fmla="*/ 593338 h 207"/>
              <a:gd name="T66" fmla="*/ 15562332 w 207"/>
              <a:gd name="T67" fmla="*/ 1186362 h 207"/>
              <a:gd name="T68" fmla="*/ 17015009 w 207"/>
              <a:gd name="T69" fmla="*/ 1878433 h 207"/>
              <a:gd name="T70" fmla="*/ 18363648 w 207"/>
              <a:gd name="T71" fmla="*/ 3064796 h 207"/>
              <a:gd name="T72" fmla="*/ 19401137 w 207"/>
              <a:gd name="T73" fmla="*/ 4251473 h 207"/>
              <a:gd name="T74" fmla="*/ 20231192 w 207"/>
              <a:gd name="T75" fmla="*/ 5635615 h 207"/>
              <a:gd name="T76" fmla="*/ 20957209 w 207"/>
              <a:gd name="T77" fmla="*/ 7118489 h 207"/>
              <a:gd name="T78" fmla="*/ 21268681 w 207"/>
              <a:gd name="T79" fmla="*/ 8700410 h 207"/>
              <a:gd name="T80" fmla="*/ 21476114 w 207"/>
              <a:gd name="T81" fmla="*/ 10282332 h 2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7" h="207">
                <a:moveTo>
                  <a:pt x="207" y="104"/>
                </a:moveTo>
                <a:lnTo>
                  <a:pt x="205" y="119"/>
                </a:lnTo>
                <a:lnTo>
                  <a:pt x="202" y="135"/>
                </a:lnTo>
                <a:lnTo>
                  <a:pt x="195" y="150"/>
                </a:lnTo>
                <a:lnTo>
                  <a:pt x="187" y="164"/>
                </a:lnTo>
                <a:lnTo>
                  <a:pt x="177" y="176"/>
                </a:lnTo>
                <a:lnTo>
                  <a:pt x="164" y="188"/>
                </a:lnTo>
                <a:lnTo>
                  <a:pt x="150" y="195"/>
                </a:lnTo>
                <a:lnTo>
                  <a:pt x="136" y="201"/>
                </a:lnTo>
                <a:lnTo>
                  <a:pt x="119" y="206"/>
                </a:lnTo>
                <a:lnTo>
                  <a:pt x="103" y="207"/>
                </a:lnTo>
                <a:lnTo>
                  <a:pt x="87" y="206"/>
                </a:lnTo>
                <a:lnTo>
                  <a:pt x="71" y="201"/>
                </a:lnTo>
                <a:lnTo>
                  <a:pt x="56" y="195"/>
                </a:lnTo>
                <a:lnTo>
                  <a:pt x="42" y="188"/>
                </a:lnTo>
                <a:lnTo>
                  <a:pt x="30" y="176"/>
                </a:lnTo>
                <a:lnTo>
                  <a:pt x="20" y="164"/>
                </a:lnTo>
                <a:lnTo>
                  <a:pt x="11" y="150"/>
                </a:lnTo>
                <a:lnTo>
                  <a:pt x="5" y="135"/>
                </a:lnTo>
                <a:lnTo>
                  <a:pt x="1" y="119"/>
                </a:lnTo>
                <a:lnTo>
                  <a:pt x="0" y="104"/>
                </a:lnTo>
                <a:lnTo>
                  <a:pt x="1" y="88"/>
                </a:lnTo>
                <a:lnTo>
                  <a:pt x="5" y="72"/>
                </a:lnTo>
                <a:lnTo>
                  <a:pt x="11" y="57"/>
                </a:lnTo>
                <a:lnTo>
                  <a:pt x="20" y="43"/>
                </a:lnTo>
                <a:lnTo>
                  <a:pt x="30" y="31"/>
                </a:lnTo>
                <a:lnTo>
                  <a:pt x="42" y="19"/>
                </a:lnTo>
                <a:lnTo>
                  <a:pt x="56" y="12"/>
                </a:lnTo>
                <a:lnTo>
                  <a:pt x="71" y="6"/>
                </a:lnTo>
                <a:lnTo>
                  <a:pt x="87" y="1"/>
                </a:lnTo>
                <a:lnTo>
                  <a:pt x="103" y="0"/>
                </a:lnTo>
                <a:lnTo>
                  <a:pt x="119" y="1"/>
                </a:lnTo>
                <a:lnTo>
                  <a:pt x="136" y="6"/>
                </a:lnTo>
                <a:lnTo>
                  <a:pt x="150" y="12"/>
                </a:lnTo>
                <a:lnTo>
                  <a:pt x="164" y="19"/>
                </a:lnTo>
                <a:lnTo>
                  <a:pt x="177" y="31"/>
                </a:lnTo>
                <a:lnTo>
                  <a:pt x="187" y="43"/>
                </a:lnTo>
                <a:lnTo>
                  <a:pt x="195" y="57"/>
                </a:lnTo>
                <a:lnTo>
                  <a:pt x="202" y="72"/>
                </a:lnTo>
                <a:lnTo>
                  <a:pt x="205" y="88"/>
                </a:lnTo>
                <a:lnTo>
                  <a:pt x="207" y="104"/>
                </a:lnTo>
                <a:close/>
              </a:path>
            </a:pathLst>
          </a:custGeom>
          <a:solidFill>
            <a:srgbClr val="77B800"/>
          </a:solidFill>
          <a:ln w="9525">
            <a:solidFill>
              <a:srgbClr val="77B800"/>
            </a:solidFill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7164" name="Line 183">
            <a:extLst>
              <a:ext uri="{FF2B5EF4-FFF2-40B4-BE49-F238E27FC236}">
                <a16:creationId xmlns:a16="http://schemas.microsoft.com/office/drawing/2014/main" id="{6D178155-94B7-CEB4-0496-047FDB4E4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641" y="3003973"/>
            <a:ext cx="0" cy="261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65" name="Line 184">
            <a:extLst>
              <a:ext uri="{FF2B5EF4-FFF2-40B4-BE49-F238E27FC236}">
                <a16:creationId xmlns:a16="http://schemas.microsoft.com/office/drawing/2014/main" id="{EE5A58C2-4251-9EA5-3E8A-4B391D2DE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3388" y="3003973"/>
            <a:ext cx="0" cy="261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66" name="Line 185">
            <a:extLst>
              <a:ext uri="{FF2B5EF4-FFF2-40B4-BE49-F238E27FC236}">
                <a16:creationId xmlns:a16="http://schemas.microsoft.com/office/drawing/2014/main" id="{6A66B6FC-5AF4-C2CA-DCD0-450CCC485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3003973"/>
            <a:ext cx="0" cy="261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67" name="Line 186">
            <a:extLst>
              <a:ext uri="{FF2B5EF4-FFF2-40B4-BE49-F238E27FC236}">
                <a16:creationId xmlns:a16="http://schemas.microsoft.com/office/drawing/2014/main" id="{DB080214-4C8A-CAFF-5B26-51BCEC6525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7263" y="3003973"/>
            <a:ext cx="0" cy="261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68" name="Line 187">
            <a:extLst>
              <a:ext uri="{FF2B5EF4-FFF2-40B4-BE49-F238E27FC236}">
                <a16:creationId xmlns:a16="http://schemas.microsoft.com/office/drawing/2014/main" id="{D9501587-F37E-3885-F7C3-01D78899FD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1581" y="3003973"/>
            <a:ext cx="0" cy="261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69" name="Line 188">
            <a:extLst>
              <a:ext uri="{FF2B5EF4-FFF2-40B4-BE49-F238E27FC236}">
                <a16:creationId xmlns:a16="http://schemas.microsoft.com/office/drawing/2014/main" id="{21E545C7-30AB-2EA8-BDF7-EB4B80DC65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704" y="2744416"/>
            <a:ext cx="273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0" name="Line 189">
            <a:extLst>
              <a:ext uri="{FF2B5EF4-FFF2-40B4-BE49-F238E27FC236}">
                <a16:creationId xmlns:a16="http://schemas.microsoft.com/office/drawing/2014/main" id="{E6F0386D-000A-29F2-2268-5D45D6681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704" y="2464619"/>
            <a:ext cx="273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1" name="Line 190">
            <a:extLst>
              <a:ext uri="{FF2B5EF4-FFF2-40B4-BE49-F238E27FC236}">
                <a16:creationId xmlns:a16="http://schemas.microsoft.com/office/drawing/2014/main" id="{2C0D551A-0CB0-DC30-E907-EB3EE4C1D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704" y="2174106"/>
            <a:ext cx="273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2" name="Line 191">
            <a:extLst>
              <a:ext uri="{FF2B5EF4-FFF2-40B4-BE49-F238E27FC236}">
                <a16:creationId xmlns:a16="http://schemas.microsoft.com/office/drawing/2014/main" id="{4788ECFC-F0B5-86CA-6D83-99FAB3242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704" y="1885975"/>
            <a:ext cx="273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4" name="Freeform 193">
            <a:extLst>
              <a:ext uri="{FF2B5EF4-FFF2-40B4-BE49-F238E27FC236}">
                <a16:creationId xmlns:a16="http://schemas.microsoft.com/office/drawing/2014/main" id="{59BEE6DC-E1AE-E83A-0EBE-01FD0C5C42AA}"/>
              </a:ext>
            </a:extLst>
          </p:cNvPr>
          <p:cNvSpPr>
            <a:spLocks/>
          </p:cNvSpPr>
          <p:nvPr/>
        </p:nvSpPr>
        <p:spPr bwMode="auto">
          <a:xfrm>
            <a:off x="4880372" y="4185073"/>
            <a:ext cx="52388" cy="45244"/>
          </a:xfrm>
          <a:custGeom>
            <a:avLst/>
            <a:gdLst>
              <a:gd name="T0" fmla="*/ 0 w 217"/>
              <a:gd name="T1" fmla="*/ 0 h 188"/>
              <a:gd name="T2" fmla="*/ 2590244 w 217"/>
              <a:gd name="T3" fmla="*/ 514688 h 188"/>
              <a:gd name="T4" fmla="*/ 5077162 w 217"/>
              <a:gd name="T5" fmla="*/ 1132698 h 188"/>
              <a:gd name="T6" fmla="*/ 7460109 w 217"/>
              <a:gd name="T7" fmla="*/ 1750388 h 188"/>
              <a:gd name="T8" fmla="*/ 10050353 w 217"/>
              <a:gd name="T9" fmla="*/ 2265075 h 188"/>
              <a:gd name="T10" fmla="*/ 12537270 w 217"/>
              <a:gd name="T11" fmla="*/ 3088768 h 188"/>
              <a:gd name="T12" fmla="*/ 14920218 w 217"/>
              <a:gd name="T13" fmla="*/ 3706779 h 188"/>
              <a:gd name="T14" fmla="*/ 18753920 w 217"/>
              <a:gd name="T15" fmla="*/ 4736154 h 188"/>
              <a:gd name="T16" fmla="*/ 22483975 w 217"/>
              <a:gd name="T17" fmla="*/ 5765851 h 188"/>
              <a:gd name="T18" fmla="*/ 22483975 w 217"/>
              <a:gd name="T19" fmla="*/ 19356945 h 188"/>
              <a:gd name="T20" fmla="*/ 0 w 217"/>
              <a:gd name="T21" fmla="*/ 19356945 h 188"/>
              <a:gd name="T22" fmla="*/ 0 w 217"/>
              <a:gd name="T23" fmla="*/ 0 h 1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7" h="188">
                <a:moveTo>
                  <a:pt x="0" y="0"/>
                </a:moveTo>
                <a:lnTo>
                  <a:pt x="25" y="5"/>
                </a:lnTo>
                <a:lnTo>
                  <a:pt x="49" y="11"/>
                </a:lnTo>
                <a:lnTo>
                  <a:pt x="72" y="17"/>
                </a:lnTo>
                <a:lnTo>
                  <a:pt x="97" y="22"/>
                </a:lnTo>
                <a:lnTo>
                  <a:pt x="121" y="30"/>
                </a:lnTo>
                <a:lnTo>
                  <a:pt x="144" y="36"/>
                </a:lnTo>
                <a:lnTo>
                  <a:pt x="181" y="46"/>
                </a:lnTo>
                <a:lnTo>
                  <a:pt x="217" y="56"/>
                </a:lnTo>
                <a:lnTo>
                  <a:pt x="217" y="188"/>
                </a:lnTo>
                <a:lnTo>
                  <a:pt x="0" y="18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5" name="Freeform 194">
            <a:extLst>
              <a:ext uri="{FF2B5EF4-FFF2-40B4-BE49-F238E27FC236}">
                <a16:creationId xmlns:a16="http://schemas.microsoft.com/office/drawing/2014/main" id="{38E89AF3-6187-0E09-66DB-94D64415F4B4}"/>
              </a:ext>
            </a:extLst>
          </p:cNvPr>
          <p:cNvSpPr>
            <a:spLocks/>
          </p:cNvSpPr>
          <p:nvPr/>
        </p:nvSpPr>
        <p:spPr bwMode="auto">
          <a:xfrm>
            <a:off x="4880372" y="4179119"/>
            <a:ext cx="52388" cy="19050"/>
          </a:xfrm>
          <a:custGeom>
            <a:avLst/>
            <a:gdLst>
              <a:gd name="T0" fmla="*/ 0 w 217"/>
              <a:gd name="T1" fmla="*/ 2528677 h 83"/>
              <a:gd name="T2" fmla="*/ 2590244 w 217"/>
              <a:gd name="T3" fmla="*/ 2996894 h 83"/>
              <a:gd name="T4" fmla="*/ 5077162 w 217"/>
              <a:gd name="T5" fmla="*/ 3558754 h 83"/>
              <a:gd name="T6" fmla="*/ 7460109 w 217"/>
              <a:gd name="T7" fmla="*/ 4120614 h 83"/>
              <a:gd name="T8" fmla="*/ 10050353 w 217"/>
              <a:gd name="T9" fmla="*/ 4588831 h 83"/>
              <a:gd name="T10" fmla="*/ 12537270 w 217"/>
              <a:gd name="T11" fmla="*/ 5337978 h 83"/>
              <a:gd name="T12" fmla="*/ 14920218 w 217"/>
              <a:gd name="T13" fmla="*/ 5900145 h 83"/>
              <a:gd name="T14" fmla="*/ 18753920 w 217"/>
              <a:gd name="T15" fmla="*/ 6836578 h 83"/>
              <a:gd name="T16" fmla="*/ 22483975 w 217"/>
              <a:gd name="T17" fmla="*/ 7773012 h 83"/>
              <a:gd name="T18" fmla="*/ 22483975 w 217"/>
              <a:gd name="T19" fmla="*/ 0 h 83"/>
              <a:gd name="T20" fmla="*/ 0 w 217"/>
              <a:gd name="T21" fmla="*/ 0 h 83"/>
              <a:gd name="T22" fmla="*/ 0 w 217"/>
              <a:gd name="T23" fmla="*/ 2528677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7" h="83">
                <a:moveTo>
                  <a:pt x="0" y="27"/>
                </a:moveTo>
                <a:lnTo>
                  <a:pt x="25" y="32"/>
                </a:lnTo>
                <a:lnTo>
                  <a:pt x="49" y="38"/>
                </a:lnTo>
                <a:lnTo>
                  <a:pt x="72" y="44"/>
                </a:lnTo>
                <a:lnTo>
                  <a:pt x="97" y="49"/>
                </a:lnTo>
                <a:lnTo>
                  <a:pt x="121" y="57"/>
                </a:lnTo>
                <a:lnTo>
                  <a:pt x="144" y="63"/>
                </a:lnTo>
                <a:lnTo>
                  <a:pt x="181" y="73"/>
                </a:lnTo>
                <a:lnTo>
                  <a:pt x="217" y="83"/>
                </a:lnTo>
                <a:lnTo>
                  <a:pt x="217" y="0"/>
                </a:lnTo>
                <a:lnTo>
                  <a:pt x="0" y="0"/>
                </a:lnTo>
                <a:lnTo>
                  <a:pt x="0" y="2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6" name="Freeform 195">
            <a:extLst>
              <a:ext uri="{FF2B5EF4-FFF2-40B4-BE49-F238E27FC236}">
                <a16:creationId xmlns:a16="http://schemas.microsoft.com/office/drawing/2014/main" id="{8399047C-23D4-BD66-4E4F-0003C941380C}"/>
              </a:ext>
            </a:extLst>
          </p:cNvPr>
          <p:cNvSpPr>
            <a:spLocks/>
          </p:cNvSpPr>
          <p:nvPr/>
        </p:nvSpPr>
        <p:spPr bwMode="auto">
          <a:xfrm>
            <a:off x="4611291" y="4119588"/>
            <a:ext cx="51197" cy="29766"/>
          </a:xfrm>
          <a:custGeom>
            <a:avLst/>
            <a:gdLst>
              <a:gd name="T0" fmla="*/ 0 w 216"/>
              <a:gd name="T1" fmla="*/ 5947802 h 125"/>
              <a:gd name="T2" fmla="*/ 3595448 w 216"/>
              <a:gd name="T3" fmla="*/ 7157493 h 125"/>
              <a:gd name="T4" fmla="*/ 7190896 w 216"/>
              <a:gd name="T5" fmla="*/ 8266217 h 125"/>
              <a:gd name="T6" fmla="*/ 10786344 w 216"/>
              <a:gd name="T7" fmla="*/ 9475907 h 125"/>
              <a:gd name="T8" fmla="*/ 14381792 w 216"/>
              <a:gd name="T9" fmla="*/ 10483982 h 125"/>
              <a:gd name="T10" fmla="*/ 17977240 w 216"/>
              <a:gd name="T11" fmla="*/ 11593024 h 125"/>
              <a:gd name="T12" fmla="*/ 21572688 w 216"/>
              <a:gd name="T13" fmla="*/ 12601099 h 125"/>
              <a:gd name="T14" fmla="*/ 21572688 w 216"/>
              <a:gd name="T15" fmla="*/ 0 h 125"/>
              <a:gd name="T16" fmla="*/ 0 w 216"/>
              <a:gd name="T17" fmla="*/ 0 h 125"/>
              <a:gd name="T18" fmla="*/ 0 w 216"/>
              <a:gd name="T19" fmla="*/ 5947802 h 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" h="125">
                <a:moveTo>
                  <a:pt x="0" y="59"/>
                </a:moveTo>
                <a:lnTo>
                  <a:pt x="36" y="71"/>
                </a:lnTo>
                <a:lnTo>
                  <a:pt x="72" y="82"/>
                </a:lnTo>
                <a:lnTo>
                  <a:pt x="108" y="94"/>
                </a:lnTo>
                <a:lnTo>
                  <a:pt x="144" y="104"/>
                </a:lnTo>
                <a:lnTo>
                  <a:pt x="180" y="115"/>
                </a:lnTo>
                <a:lnTo>
                  <a:pt x="216" y="125"/>
                </a:lnTo>
                <a:lnTo>
                  <a:pt x="216" y="0"/>
                </a:lnTo>
                <a:lnTo>
                  <a:pt x="0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7" name="Freeform 196">
            <a:extLst>
              <a:ext uri="{FF2B5EF4-FFF2-40B4-BE49-F238E27FC236}">
                <a16:creationId xmlns:a16="http://schemas.microsoft.com/office/drawing/2014/main" id="{D3DDDC2A-86FF-312A-2426-ACC78BEE8482}"/>
              </a:ext>
            </a:extLst>
          </p:cNvPr>
          <p:cNvSpPr>
            <a:spLocks/>
          </p:cNvSpPr>
          <p:nvPr/>
        </p:nvSpPr>
        <p:spPr bwMode="auto">
          <a:xfrm>
            <a:off x="4611291" y="4133875"/>
            <a:ext cx="51197" cy="38100"/>
          </a:xfrm>
          <a:custGeom>
            <a:avLst/>
            <a:gdLst>
              <a:gd name="T0" fmla="*/ 0 w 216"/>
              <a:gd name="T1" fmla="*/ 0 h 157"/>
              <a:gd name="T2" fmla="*/ 3595448 w 216"/>
              <a:gd name="T3" fmla="*/ 1256410 h 157"/>
              <a:gd name="T4" fmla="*/ 7190896 w 216"/>
              <a:gd name="T5" fmla="*/ 2407985 h 157"/>
              <a:gd name="T6" fmla="*/ 10786344 w 216"/>
              <a:gd name="T7" fmla="*/ 3664395 h 157"/>
              <a:gd name="T8" fmla="*/ 14381792 w 216"/>
              <a:gd name="T9" fmla="*/ 4711457 h 157"/>
              <a:gd name="T10" fmla="*/ 17977240 w 216"/>
              <a:gd name="T11" fmla="*/ 5863032 h 157"/>
              <a:gd name="T12" fmla="*/ 21572688 w 216"/>
              <a:gd name="T13" fmla="*/ 6909771 h 157"/>
              <a:gd name="T14" fmla="*/ 21572688 w 216"/>
              <a:gd name="T15" fmla="*/ 16437197 h 157"/>
              <a:gd name="T16" fmla="*/ 0 w 216"/>
              <a:gd name="T17" fmla="*/ 16437197 h 157"/>
              <a:gd name="T18" fmla="*/ 0 w 216"/>
              <a:gd name="T19" fmla="*/ 0 h 1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" h="157">
                <a:moveTo>
                  <a:pt x="0" y="0"/>
                </a:moveTo>
                <a:lnTo>
                  <a:pt x="36" y="12"/>
                </a:lnTo>
                <a:lnTo>
                  <a:pt x="72" y="23"/>
                </a:lnTo>
                <a:lnTo>
                  <a:pt x="108" y="35"/>
                </a:lnTo>
                <a:lnTo>
                  <a:pt x="144" y="45"/>
                </a:lnTo>
                <a:lnTo>
                  <a:pt x="180" y="56"/>
                </a:lnTo>
                <a:lnTo>
                  <a:pt x="216" y="66"/>
                </a:lnTo>
                <a:lnTo>
                  <a:pt x="216" y="157"/>
                </a:lnTo>
                <a:lnTo>
                  <a:pt x="0" y="15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8" name="Freeform 197">
            <a:extLst>
              <a:ext uri="{FF2B5EF4-FFF2-40B4-BE49-F238E27FC236}">
                <a16:creationId xmlns:a16="http://schemas.microsoft.com/office/drawing/2014/main" id="{88DEA9CE-3CB0-12C7-3FA0-543B2DC215ED}"/>
              </a:ext>
            </a:extLst>
          </p:cNvPr>
          <p:cNvSpPr>
            <a:spLocks/>
          </p:cNvSpPr>
          <p:nvPr/>
        </p:nvSpPr>
        <p:spPr bwMode="auto">
          <a:xfrm>
            <a:off x="4369594" y="4026719"/>
            <a:ext cx="51197" cy="41672"/>
          </a:xfrm>
          <a:custGeom>
            <a:avLst/>
            <a:gdLst>
              <a:gd name="T0" fmla="*/ 0 w 217"/>
              <a:gd name="T1" fmla="*/ 0 h 179"/>
              <a:gd name="T2" fmla="*/ 0 w 217"/>
              <a:gd name="T3" fmla="*/ 17247190 h 179"/>
              <a:gd name="T4" fmla="*/ 21473904 w 217"/>
              <a:gd name="T5" fmla="*/ 17247190 h 179"/>
              <a:gd name="T6" fmla="*/ 21473904 w 217"/>
              <a:gd name="T7" fmla="*/ 10887865 h 179"/>
              <a:gd name="T8" fmla="*/ 17812554 w 217"/>
              <a:gd name="T9" fmla="*/ 9057079 h 179"/>
              <a:gd name="T10" fmla="*/ 14150888 w 217"/>
              <a:gd name="T11" fmla="*/ 7226604 h 179"/>
              <a:gd name="T12" fmla="*/ 10588629 w 217"/>
              <a:gd name="T13" fmla="*/ 5492046 h 179"/>
              <a:gd name="T14" fmla="*/ 7124833 w 217"/>
              <a:gd name="T15" fmla="*/ 3661260 h 179"/>
              <a:gd name="T16" fmla="*/ 3562574 w 217"/>
              <a:gd name="T17" fmla="*/ 1734248 h 179"/>
              <a:gd name="T18" fmla="*/ 0 w 217"/>
              <a:gd name="T19" fmla="*/ 0 h 1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7" h="179">
                <a:moveTo>
                  <a:pt x="0" y="0"/>
                </a:moveTo>
                <a:lnTo>
                  <a:pt x="0" y="179"/>
                </a:lnTo>
                <a:lnTo>
                  <a:pt x="217" y="179"/>
                </a:lnTo>
                <a:lnTo>
                  <a:pt x="217" y="113"/>
                </a:lnTo>
                <a:lnTo>
                  <a:pt x="180" y="94"/>
                </a:lnTo>
                <a:lnTo>
                  <a:pt x="143" y="75"/>
                </a:lnTo>
                <a:lnTo>
                  <a:pt x="107" y="57"/>
                </a:lnTo>
                <a:lnTo>
                  <a:pt x="72" y="38"/>
                </a:lnTo>
                <a:lnTo>
                  <a:pt x="36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79" name="Freeform 198">
            <a:extLst>
              <a:ext uri="{FF2B5EF4-FFF2-40B4-BE49-F238E27FC236}">
                <a16:creationId xmlns:a16="http://schemas.microsoft.com/office/drawing/2014/main" id="{AA2639DD-5039-79E4-EEAB-53EAAD3C4ECA}"/>
              </a:ext>
            </a:extLst>
          </p:cNvPr>
          <p:cNvSpPr>
            <a:spLocks/>
          </p:cNvSpPr>
          <p:nvPr/>
        </p:nvSpPr>
        <p:spPr bwMode="auto">
          <a:xfrm>
            <a:off x="4369594" y="4017194"/>
            <a:ext cx="51197" cy="35719"/>
          </a:xfrm>
          <a:custGeom>
            <a:avLst/>
            <a:gdLst>
              <a:gd name="T0" fmla="*/ 21473904 w 217"/>
              <a:gd name="T1" fmla="*/ 15120938 h 150"/>
              <a:gd name="T2" fmla="*/ 21473904 w 217"/>
              <a:gd name="T3" fmla="*/ 0 h 150"/>
              <a:gd name="T4" fmla="*/ 0 w 217"/>
              <a:gd name="T5" fmla="*/ 0 h 150"/>
              <a:gd name="T6" fmla="*/ 0 w 217"/>
              <a:gd name="T7" fmla="*/ 3729990 h 150"/>
              <a:gd name="T8" fmla="*/ 3562574 w 217"/>
              <a:gd name="T9" fmla="*/ 5544503 h 150"/>
              <a:gd name="T10" fmla="*/ 7124833 w 217"/>
              <a:gd name="T11" fmla="*/ 7560628 h 150"/>
              <a:gd name="T12" fmla="*/ 10588629 w 217"/>
              <a:gd name="T13" fmla="*/ 9475788 h 150"/>
              <a:gd name="T14" fmla="*/ 14150888 w 217"/>
              <a:gd name="T15" fmla="*/ 11290300 h 150"/>
              <a:gd name="T16" fmla="*/ 17812554 w 217"/>
              <a:gd name="T17" fmla="*/ 13205778 h 150"/>
              <a:gd name="T18" fmla="*/ 21473904 w 217"/>
              <a:gd name="T19" fmla="*/ 15120938 h 1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7" h="150">
                <a:moveTo>
                  <a:pt x="217" y="150"/>
                </a:moveTo>
                <a:lnTo>
                  <a:pt x="217" y="0"/>
                </a:lnTo>
                <a:lnTo>
                  <a:pt x="0" y="0"/>
                </a:lnTo>
                <a:lnTo>
                  <a:pt x="0" y="37"/>
                </a:lnTo>
                <a:lnTo>
                  <a:pt x="36" y="55"/>
                </a:lnTo>
                <a:lnTo>
                  <a:pt x="72" y="75"/>
                </a:lnTo>
                <a:lnTo>
                  <a:pt x="107" y="94"/>
                </a:lnTo>
                <a:lnTo>
                  <a:pt x="143" y="112"/>
                </a:lnTo>
                <a:lnTo>
                  <a:pt x="180" y="131"/>
                </a:lnTo>
                <a:lnTo>
                  <a:pt x="217" y="1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80" name="Freeform 199">
            <a:extLst>
              <a:ext uri="{FF2B5EF4-FFF2-40B4-BE49-F238E27FC236}">
                <a16:creationId xmlns:a16="http://schemas.microsoft.com/office/drawing/2014/main" id="{639D44E7-5CD3-5C96-FCDD-B8AF7C842EDD}"/>
              </a:ext>
            </a:extLst>
          </p:cNvPr>
          <p:cNvSpPr>
            <a:spLocks/>
          </p:cNvSpPr>
          <p:nvPr/>
        </p:nvSpPr>
        <p:spPr bwMode="auto">
          <a:xfrm>
            <a:off x="4105275" y="3840981"/>
            <a:ext cx="46435" cy="39291"/>
          </a:xfrm>
          <a:custGeom>
            <a:avLst/>
            <a:gdLst>
              <a:gd name="T0" fmla="*/ 0 w 196"/>
              <a:gd name="T1" fmla="*/ 0 h 165"/>
              <a:gd name="T2" fmla="*/ 2195069 w 196"/>
              <a:gd name="T3" fmla="*/ 1915496 h 165"/>
              <a:gd name="T4" fmla="*/ 4290634 w 196"/>
              <a:gd name="T5" fmla="*/ 3830674 h 165"/>
              <a:gd name="T6" fmla="*/ 6485703 w 196"/>
              <a:gd name="T7" fmla="*/ 5645204 h 165"/>
              <a:gd name="T8" fmla="*/ 9778779 w 196"/>
              <a:gd name="T9" fmla="*/ 8467806 h 165"/>
              <a:gd name="T10" fmla="*/ 12971721 w 196"/>
              <a:gd name="T11" fmla="*/ 11189759 h 165"/>
              <a:gd name="T12" fmla="*/ 16164663 w 196"/>
              <a:gd name="T13" fmla="*/ 14012361 h 165"/>
              <a:gd name="T14" fmla="*/ 19557243 w 196"/>
              <a:gd name="T15" fmla="*/ 16633349 h 165"/>
              <a:gd name="T16" fmla="*/ 0 w 196"/>
              <a:gd name="T17" fmla="*/ 16633349 h 165"/>
              <a:gd name="T18" fmla="*/ 0 w 196"/>
              <a:gd name="T19" fmla="*/ 0 h 1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6" h="165">
                <a:moveTo>
                  <a:pt x="0" y="0"/>
                </a:moveTo>
                <a:lnTo>
                  <a:pt x="22" y="19"/>
                </a:lnTo>
                <a:lnTo>
                  <a:pt x="43" y="38"/>
                </a:lnTo>
                <a:lnTo>
                  <a:pt x="65" y="56"/>
                </a:lnTo>
                <a:lnTo>
                  <a:pt x="98" y="84"/>
                </a:lnTo>
                <a:lnTo>
                  <a:pt x="130" y="111"/>
                </a:lnTo>
                <a:lnTo>
                  <a:pt x="162" y="139"/>
                </a:lnTo>
                <a:lnTo>
                  <a:pt x="196" y="165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81" name="Freeform 200">
            <a:extLst>
              <a:ext uri="{FF2B5EF4-FFF2-40B4-BE49-F238E27FC236}">
                <a16:creationId xmlns:a16="http://schemas.microsoft.com/office/drawing/2014/main" id="{522243A9-010D-082E-A976-56AE9AD67695}"/>
              </a:ext>
            </a:extLst>
          </p:cNvPr>
          <p:cNvSpPr>
            <a:spLocks/>
          </p:cNvSpPr>
          <p:nvPr/>
        </p:nvSpPr>
        <p:spPr bwMode="auto">
          <a:xfrm>
            <a:off x="4105276" y="3829076"/>
            <a:ext cx="51197" cy="51197"/>
          </a:xfrm>
          <a:custGeom>
            <a:avLst/>
            <a:gdLst>
              <a:gd name="T0" fmla="*/ 19395815 w 217"/>
              <a:gd name="T1" fmla="*/ 21573320 h 216"/>
              <a:gd name="T2" fmla="*/ 21473904 w 217"/>
              <a:gd name="T3" fmla="*/ 21573320 h 216"/>
              <a:gd name="T4" fmla="*/ 21473904 w 217"/>
              <a:gd name="T5" fmla="*/ 0 h 216"/>
              <a:gd name="T6" fmla="*/ 0 w 217"/>
              <a:gd name="T7" fmla="*/ 0 h 216"/>
              <a:gd name="T8" fmla="*/ 0 w 217"/>
              <a:gd name="T9" fmla="*/ 5093810 h 216"/>
              <a:gd name="T10" fmla="*/ 2177181 w 217"/>
              <a:gd name="T11" fmla="*/ 6991269 h 216"/>
              <a:gd name="T12" fmla="*/ 4255270 w 217"/>
              <a:gd name="T13" fmla="*/ 8889044 h 216"/>
              <a:gd name="T14" fmla="*/ 6432136 w 217"/>
              <a:gd name="T15" fmla="*/ 10686636 h 216"/>
              <a:gd name="T16" fmla="*/ 9697750 w 217"/>
              <a:gd name="T17" fmla="*/ 13483207 h 216"/>
              <a:gd name="T18" fmla="*/ 12864587 w 217"/>
              <a:gd name="T19" fmla="*/ 16179911 h 216"/>
              <a:gd name="T20" fmla="*/ 16031109 w 217"/>
              <a:gd name="T21" fmla="*/ 18976482 h 216"/>
              <a:gd name="T22" fmla="*/ 19395815 w 217"/>
              <a:gd name="T23" fmla="*/ 21573320 h 2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7" h="216">
                <a:moveTo>
                  <a:pt x="196" y="216"/>
                </a:moveTo>
                <a:lnTo>
                  <a:pt x="217" y="216"/>
                </a:lnTo>
                <a:lnTo>
                  <a:pt x="217" y="0"/>
                </a:lnTo>
                <a:lnTo>
                  <a:pt x="0" y="0"/>
                </a:lnTo>
                <a:lnTo>
                  <a:pt x="0" y="51"/>
                </a:lnTo>
                <a:lnTo>
                  <a:pt x="22" y="70"/>
                </a:lnTo>
                <a:lnTo>
                  <a:pt x="43" y="89"/>
                </a:lnTo>
                <a:lnTo>
                  <a:pt x="65" y="107"/>
                </a:lnTo>
                <a:lnTo>
                  <a:pt x="98" y="135"/>
                </a:lnTo>
                <a:lnTo>
                  <a:pt x="130" y="162"/>
                </a:lnTo>
                <a:lnTo>
                  <a:pt x="162" y="190"/>
                </a:lnTo>
                <a:lnTo>
                  <a:pt x="196" y="21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182" name="Freeform 201">
            <a:extLst>
              <a:ext uri="{FF2B5EF4-FFF2-40B4-BE49-F238E27FC236}">
                <a16:creationId xmlns:a16="http://schemas.microsoft.com/office/drawing/2014/main" id="{C0A81A24-C285-162A-B325-98846CFB31FA}"/>
              </a:ext>
            </a:extLst>
          </p:cNvPr>
          <p:cNvSpPr>
            <a:spLocks/>
          </p:cNvSpPr>
          <p:nvPr/>
        </p:nvSpPr>
        <p:spPr bwMode="auto">
          <a:xfrm>
            <a:off x="3852863" y="3398069"/>
            <a:ext cx="1287066" cy="834629"/>
          </a:xfrm>
          <a:custGeom>
            <a:avLst/>
            <a:gdLst>
              <a:gd name="T0" fmla="*/ 3632947 w 5402"/>
              <a:gd name="T1" fmla="*/ 8357233 h 3507"/>
              <a:gd name="T2" fmla="*/ 10293669 w 5402"/>
              <a:gd name="T3" fmla="*/ 23863981 h 3507"/>
              <a:gd name="T4" fmla="*/ 16348899 w 5402"/>
              <a:gd name="T5" fmla="*/ 37960564 h 3507"/>
              <a:gd name="T6" fmla="*/ 22101066 w 5402"/>
              <a:gd name="T7" fmla="*/ 52460142 h 3507"/>
              <a:gd name="T8" fmla="*/ 27550805 w 5402"/>
              <a:gd name="T9" fmla="*/ 66254954 h 3507"/>
              <a:gd name="T10" fmla="*/ 32899523 w 5402"/>
              <a:gd name="T11" fmla="*/ 80250946 h 3507"/>
              <a:gd name="T12" fmla="*/ 38651690 w 5402"/>
              <a:gd name="T13" fmla="*/ 94247256 h 3507"/>
              <a:gd name="T14" fmla="*/ 45110369 w 5402"/>
              <a:gd name="T15" fmla="*/ 108041751 h 3507"/>
              <a:gd name="T16" fmla="*/ 51367323 w 5402"/>
              <a:gd name="T17" fmla="*/ 119822856 h 3507"/>
              <a:gd name="T18" fmla="*/ 57523575 w 5402"/>
              <a:gd name="T19" fmla="*/ 129992615 h 3507"/>
              <a:gd name="T20" fmla="*/ 64083275 w 5402"/>
              <a:gd name="T21" fmla="*/ 139759697 h 3507"/>
              <a:gd name="T22" fmla="*/ 71147446 w 5402"/>
              <a:gd name="T23" fmla="*/ 149325280 h 3507"/>
              <a:gd name="T24" fmla="*/ 78514362 w 5402"/>
              <a:gd name="T25" fmla="*/ 158488186 h 3507"/>
              <a:gd name="T26" fmla="*/ 86487087 w 5402"/>
              <a:gd name="T27" fmla="*/ 167248414 h 3507"/>
              <a:gd name="T28" fmla="*/ 96478010 w 5402"/>
              <a:gd name="T29" fmla="*/ 177720260 h 3507"/>
              <a:gd name="T30" fmla="*/ 107074424 w 5402"/>
              <a:gd name="T31" fmla="*/ 187587932 h 3507"/>
              <a:gd name="T32" fmla="*/ 117973585 w 5402"/>
              <a:gd name="T33" fmla="*/ 196952335 h 3507"/>
              <a:gd name="T34" fmla="*/ 129175490 w 5402"/>
              <a:gd name="T35" fmla="*/ 206014650 h 3507"/>
              <a:gd name="T36" fmla="*/ 141992145 w 5402"/>
              <a:gd name="T37" fmla="*/ 215882322 h 3507"/>
              <a:gd name="T38" fmla="*/ 156423232 w 5402"/>
              <a:gd name="T39" fmla="*/ 226555666 h 3507"/>
              <a:gd name="T40" fmla="*/ 171157382 w 5402"/>
              <a:gd name="T41" fmla="*/ 236725425 h 3507"/>
              <a:gd name="T42" fmla="*/ 186194277 w 5402"/>
              <a:gd name="T43" fmla="*/ 246391916 h 3507"/>
              <a:gd name="T44" fmla="*/ 202946625 w 5402"/>
              <a:gd name="T45" fmla="*/ 256561675 h 3507"/>
              <a:gd name="T46" fmla="*/ 219901016 w 5402"/>
              <a:gd name="T47" fmla="*/ 266026669 h 3507"/>
              <a:gd name="T48" fmla="*/ 237158152 w 5402"/>
              <a:gd name="T49" fmla="*/ 275088984 h 3507"/>
              <a:gd name="T50" fmla="*/ 253607754 w 5402"/>
              <a:gd name="T51" fmla="*/ 283245036 h 3507"/>
              <a:gd name="T52" fmla="*/ 269350844 w 5402"/>
              <a:gd name="T53" fmla="*/ 290696006 h 3507"/>
              <a:gd name="T54" fmla="*/ 285094252 w 5402"/>
              <a:gd name="T55" fmla="*/ 297543117 h 3507"/>
              <a:gd name="T56" fmla="*/ 301241109 w 5402"/>
              <a:gd name="T57" fmla="*/ 304088140 h 3507"/>
              <a:gd name="T58" fmla="*/ 315268747 w 5402"/>
              <a:gd name="T59" fmla="*/ 309223315 h 3507"/>
              <a:gd name="T60" fmla="*/ 327580931 w 5402"/>
              <a:gd name="T61" fmla="*/ 313351636 h 3507"/>
              <a:gd name="T62" fmla="*/ 339892799 w 5402"/>
              <a:gd name="T63" fmla="*/ 316976372 h 3507"/>
              <a:gd name="T64" fmla="*/ 352406708 w 5402"/>
              <a:gd name="T65" fmla="*/ 320198747 h 3507"/>
              <a:gd name="T66" fmla="*/ 364819596 w 5402"/>
              <a:gd name="T67" fmla="*/ 323018127 h 3507"/>
              <a:gd name="T68" fmla="*/ 378342764 w 5402"/>
              <a:gd name="T69" fmla="*/ 325233331 h 3507"/>
              <a:gd name="T70" fmla="*/ 392673147 w 5402"/>
              <a:gd name="T71" fmla="*/ 327045540 h 3507"/>
              <a:gd name="T72" fmla="*/ 407205254 w 5402"/>
              <a:gd name="T73" fmla="*/ 328555979 h 3507"/>
              <a:gd name="T74" fmla="*/ 421636659 w 5402"/>
              <a:gd name="T75" fmla="*/ 330368506 h 3507"/>
              <a:gd name="T76" fmla="*/ 436068063 w 5402"/>
              <a:gd name="T77" fmla="*/ 332885798 h 3507"/>
              <a:gd name="T78" fmla="*/ 450297425 w 5402"/>
              <a:gd name="T79" fmla="*/ 336409944 h 3507"/>
              <a:gd name="T80" fmla="*/ 464426084 w 5402"/>
              <a:gd name="T81" fmla="*/ 340538265 h 3507"/>
              <a:gd name="T82" fmla="*/ 478554742 w 5402"/>
              <a:gd name="T83" fmla="*/ 344868084 h 3507"/>
              <a:gd name="T84" fmla="*/ 492481359 w 5402"/>
              <a:gd name="T85" fmla="*/ 348593727 h 3507"/>
              <a:gd name="T86" fmla="*/ 503884989 w 5402"/>
              <a:gd name="T87" fmla="*/ 351111019 h 3507"/>
              <a:gd name="T88" fmla="*/ 512866972 w 5402"/>
              <a:gd name="T89" fmla="*/ 352419960 h 3507"/>
              <a:gd name="T90" fmla="*/ 521747616 w 5402"/>
              <a:gd name="T91" fmla="*/ 352923228 h 3507"/>
              <a:gd name="T92" fmla="*/ 530830302 w 5402"/>
              <a:gd name="T93" fmla="*/ 352923228 h 3507"/>
              <a:gd name="T94" fmla="*/ 540215735 w 5402"/>
              <a:gd name="T95" fmla="*/ 352621141 h 350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402" h="3507">
                <a:moveTo>
                  <a:pt x="0" y="0"/>
                </a:moveTo>
                <a:lnTo>
                  <a:pt x="36" y="83"/>
                </a:lnTo>
                <a:lnTo>
                  <a:pt x="71" y="163"/>
                </a:lnTo>
                <a:lnTo>
                  <a:pt x="102" y="237"/>
                </a:lnTo>
                <a:lnTo>
                  <a:pt x="133" y="308"/>
                </a:lnTo>
                <a:lnTo>
                  <a:pt x="162" y="377"/>
                </a:lnTo>
                <a:lnTo>
                  <a:pt x="192" y="448"/>
                </a:lnTo>
                <a:lnTo>
                  <a:pt x="219" y="521"/>
                </a:lnTo>
                <a:lnTo>
                  <a:pt x="246" y="589"/>
                </a:lnTo>
                <a:lnTo>
                  <a:pt x="273" y="658"/>
                </a:lnTo>
                <a:lnTo>
                  <a:pt x="299" y="727"/>
                </a:lnTo>
                <a:lnTo>
                  <a:pt x="326" y="797"/>
                </a:lnTo>
                <a:lnTo>
                  <a:pt x="354" y="867"/>
                </a:lnTo>
                <a:lnTo>
                  <a:pt x="383" y="936"/>
                </a:lnTo>
                <a:lnTo>
                  <a:pt x="413" y="1005"/>
                </a:lnTo>
                <a:lnTo>
                  <a:pt x="447" y="1073"/>
                </a:lnTo>
                <a:lnTo>
                  <a:pt x="481" y="1139"/>
                </a:lnTo>
                <a:lnTo>
                  <a:pt x="509" y="1190"/>
                </a:lnTo>
                <a:lnTo>
                  <a:pt x="539" y="1242"/>
                </a:lnTo>
                <a:lnTo>
                  <a:pt x="570" y="1291"/>
                </a:lnTo>
                <a:lnTo>
                  <a:pt x="601" y="1341"/>
                </a:lnTo>
                <a:lnTo>
                  <a:pt x="635" y="1388"/>
                </a:lnTo>
                <a:lnTo>
                  <a:pt x="670" y="1437"/>
                </a:lnTo>
                <a:lnTo>
                  <a:pt x="705" y="1483"/>
                </a:lnTo>
                <a:lnTo>
                  <a:pt x="741" y="1529"/>
                </a:lnTo>
                <a:lnTo>
                  <a:pt x="778" y="1574"/>
                </a:lnTo>
                <a:lnTo>
                  <a:pt x="817" y="1619"/>
                </a:lnTo>
                <a:lnTo>
                  <a:pt x="857" y="1661"/>
                </a:lnTo>
                <a:lnTo>
                  <a:pt x="905" y="1714"/>
                </a:lnTo>
                <a:lnTo>
                  <a:pt x="956" y="1765"/>
                </a:lnTo>
                <a:lnTo>
                  <a:pt x="1007" y="1814"/>
                </a:lnTo>
                <a:lnTo>
                  <a:pt x="1061" y="1863"/>
                </a:lnTo>
                <a:lnTo>
                  <a:pt x="1114" y="1910"/>
                </a:lnTo>
                <a:lnTo>
                  <a:pt x="1169" y="1956"/>
                </a:lnTo>
                <a:lnTo>
                  <a:pt x="1224" y="2001"/>
                </a:lnTo>
                <a:lnTo>
                  <a:pt x="1280" y="2046"/>
                </a:lnTo>
                <a:lnTo>
                  <a:pt x="1336" y="2091"/>
                </a:lnTo>
                <a:lnTo>
                  <a:pt x="1407" y="2144"/>
                </a:lnTo>
                <a:lnTo>
                  <a:pt x="1478" y="2198"/>
                </a:lnTo>
                <a:lnTo>
                  <a:pt x="1550" y="2250"/>
                </a:lnTo>
                <a:lnTo>
                  <a:pt x="1623" y="2301"/>
                </a:lnTo>
                <a:lnTo>
                  <a:pt x="1696" y="2351"/>
                </a:lnTo>
                <a:lnTo>
                  <a:pt x="1771" y="2400"/>
                </a:lnTo>
                <a:lnTo>
                  <a:pt x="1845" y="2447"/>
                </a:lnTo>
                <a:lnTo>
                  <a:pt x="1928" y="2498"/>
                </a:lnTo>
                <a:lnTo>
                  <a:pt x="2011" y="2548"/>
                </a:lnTo>
                <a:lnTo>
                  <a:pt x="2094" y="2595"/>
                </a:lnTo>
                <a:lnTo>
                  <a:pt x="2179" y="2642"/>
                </a:lnTo>
                <a:lnTo>
                  <a:pt x="2264" y="2689"/>
                </a:lnTo>
                <a:lnTo>
                  <a:pt x="2350" y="2732"/>
                </a:lnTo>
                <a:lnTo>
                  <a:pt x="2437" y="2776"/>
                </a:lnTo>
                <a:lnTo>
                  <a:pt x="2513" y="2813"/>
                </a:lnTo>
                <a:lnTo>
                  <a:pt x="2591" y="2850"/>
                </a:lnTo>
                <a:lnTo>
                  <a:pt x="2669" y="2887"/>
                </a:lnTo>
                <a:lnTo>
                  <a:pt x="2747" y="2921"/>
                </a:lnTo>
                <a:lnTo>
                  <a:pt x="2825" y="2955"/>
                </a:lnTo>
                <a:lnTo>
                  <a:pt x="2905" y="2987"/>
                </a:lnTo>
                <a:lnTo>
                  <a:pt x="2985" y="3020"/>
                </a:lnTo>
                <a:lnTo>
                  <a:pt x="3065" y="3050"/>
                </a:lnTo>
                <a:lnTo>
                  <a:pt x="3124" y="3071"/>
                </a:lnTo>
                <a:lnTo>
                  <a:pt x="3185" y="3092"/>
                </a:lnTo>
                <a:lnTo>
                  <a:pt x="3246" y="3112"/>
                </a:lnTo>
                <a:lnTo>
                  <a:pt x="3307" y="3131"/>
                </a:lnTo>
                <a:lnTo>
                  <a:pt x="3368" y="3148"/>
                </a:lnTo>
                <a:lnTo>
                  <a:pt x="3429" y="3166"/>
                </a:lnTo>
                <a:lnTo>
                  <a:pt x="3492" y="3180"/>
                </a:lnTo>
                <a:lnTo>
                  <a:pt x="3553" y="3194"/>
                </a:lnTo>
                <a:lnTo>
                  <a:pt x="3615" y="3208"/>
                </a:lnTo>
                <a:lnTo>
                  <a:pt x="3678" y="3219"/>
                </a:lnTo>
                <a:lnTo>
                  <a:pt x="3749" y="3230"/>
                </a:lnTo>
                <a:lnTo>
                  <a:pt x="3820" y="3239"/>
                </a:lnTo>
                <a:lnTo>
                  <a:pt x="3891" y="3248"/>
                </a:lnTo>
                <a:lnTo>
                  <a:pt x="3964" y="3255"/>
                </a:lnTo>
                <a:lnTo>
                  <a:pt x="4035" y="3263"/>
                </a:lnTo>
                <a:lnTo>
                  <a:pt x="4106" y="3271"/>
                </a:lnTo>
                <a:lnTo>
                  <a:pt x="4178" y="3281"/>
                </a:lnTo>
                <a:lnTo>
                  <a:pt x="4249" y="3293"/>
                </a:lnTo>
                <a:lnTo>
                  <a:pt x="4321" y="3306"/>
                </a:lnTo>
                <a:lnTo>
                  <a:pt x="4392" y="3322"/>
                </a:lnTo>
                <a:lnTo>
                  <a:pt x="4462" y="3341"/>
                </a:lnTo>
                <a:lnTo>
                  <a:pt x="4533" y="3361"/>
                </a:lnTo>
                <a:lnTo>
                  <a:pt x="4602" y="3382"/>
                </a:lnTo>
                <a:lnTo>
                  <a:pt x="4672" y="3403"/>
                </a:lnTo>
                <a:lnTo>
                  <a:pt x="4742" y="3425"/>
                </a:lnTo>
                <a:lnTo>
                  <a:pt x="4810" y="3444"/>
                </a:lnTo>
                <a:lnTo>
                  <a:pt x="4880" y="3462"/>
                </a:lnTo>
                <a:lnTo>
                  <a:pt x="4949" y="3478"/>
                </a:lnTo>
                <a:lnTo>
                  <a:pt x="4993" y="3487"/>
                </a:lnTo>
                <a:lnTo>
                  <a:pt x="5038" y="3494"/>
                </a:lnTo>
                <a:lnTo>
                  <a:pt x="5082" y="3500"/>
                </a:lnTo>
                <a:lnTo>
                  <a:pt x="5127" y="3504"/>
                </a:lnTo>
                <a:lnTo>
                  <a:pt x="5170" y="3505"/>
                </a:lnTo>
                <a:lnTo>
                  <a:pt x="5215" y="3507"/>
                </a:lnTo>
                <a:lnTo>
                  <a:pt x="5260" y="3505"/>
                </a:lnTo>
                <a:lnTo>
                  <a:pt x="5307" y="3504"/>
                </a:lnTo>
                <a:lnTo>
                  <a:pt x="5353" y="3502"/>
                </a:lnTo>
                <a:lnTo>
                  <a:pt x="5402" y="3499"/>
                </a:lnTo>
              </a:path>
            </a:pathLst>
          </a:custGeom>
          <a:noFill/>
          <a:ln w="14288">
            <a:solidFill>
              <a:srgbClr val="D4007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02" name="Freeform 221">
            <a:extLst>
              <a:ext uri="{FF2B5EF4-FFF2-40B4-BE49-F238E27FC236}">
                <a16:creationId xmlns:a16="http://schemas.microsoft.com/office/drawing/2014/main" id="{F4667A3E-1806-93CA-E5FC-1D51C8A6CC84}"/>
              </a:ext>
            </a:extLst>
          </p:cNvPr>
          <p:cNvSpPr>
            <a:spLocks/>
          </p:cNvSpPr>
          <p:nvPr/>
        </p:nvSpPr>
        <p:spPr bwMode="auto">
          <a:xfrm>
            <a:off x="5141119" y="4199360"/>
            <a:ext cx="52388" cy="51197"/>
          </a:xfrm>
          <a:custGeom>
            <a:avLst/>
            <a:gdLst>
              <a:gd name="T0" fmla="*/ 209227 w 216"/>
              <a:gd name="T1" fmla="*/ 21673026 h 215"/>
              <a:gd name="T2" fmla="*/ 836583 w 216"/>
              <a:gd name="T3" fmla="*/ 20161102 h 215"/>
              <a:gd name="T4" fmla="*/ 1777618 w 216"/>
              <a:gd name="T5" fmla="*/ 18850472 h 215"/>
              <a:gd name="T6" fmla="*/ 2823428 w 216"/>
              <a:gd name="T7" fmla="*/ 17540159 h 215"/>
              <a:gd name="T8" fmla="*/ 4078464 w 216"/>
              <a:gd name="T9" fmla="*/ 16532104 h 215"/>
              <a:gd name="T10" fmla="*/ 5542403 w 216"/>
              <a:gd name="T11" fmla="*/ 15725660 h 215"/>
              <a:gd name="T12" fmla="*/ 7111118 w 216"/>
              <a:gd name="T13" fmla="*/ 15019862 h 215"/>
              <a:gd name="T14" fmla="*/ 8784284 w 216"/>
              <a:gd name="T15" fmla="*/ 14717605 h 215"/>
              <a:gd name="T16" fmla="*/ 10457450 w 216"/>
              <a:gd name="T17" fmla="*/ 14515994 h 215"/>
              <a:gd name="T18" fmla="*/ 12235068 w 216"/>
              <a:gd name="T19" fmla="*/ 14717605 h 215"/>
              <a:gd name="T20" fmla="*/ 13908234 w 216"/>
              <a:gd name="T21" fmla="*/ 15019862 h 215"/>
              <a:gd name="T22" fmla="*/ 15476949 w 216"/>
              <a:gd name="T23" fmla="*/ 15725660 h 215"/>
              <a:gd name="T24" fmla="*/ 16941212 w 216"/>
              <a:gd name="T25" fmla="*/ 16532104 h 215"/>
              <a:gd name="T26" fmla="*/ 18195925 w 216"/>
              <a:gd name="T27" fmla="*/ 17540159 h 215"/>
              <a:gd name="T28" fmla="*/ 19241735 w 216"/>
              <a:gd name="T29" fmla="*/ 18850472 h 215"/>
              <a:gd name="T30" fmla="*/ 20182769 w 216"/>
              <a:gd name="T31" fmla="*/ 20161102 h 215"/>
              <a:gd name="T32" fmla="*/ 20810449 w 216"/>
              <a:gd name="T33" fmla="*/ 21673026 h 215"/>
              <a:gd name="T34" fmla="*/ 22588067 w 216"/>
              <a:gd name="T35" fmla="*/ 21673026 h 215"/>
              <a:gd name="T36" fmla="*/ 22588067 w 216"/>
              <a:gd name="T37" fmla="*/ 0 h 215"/>
              <a:gd name="T38" fmla="*/ 0 w 216"/>
              <a:gd name="T39" fmla="*/ 0 h 215"/>
              <a:gd name="T40" fmla="*/ 0 w 216"/>
              <a:gd name="T41" fmla="*/ 21673026 h 215"/>
              <a:gd name="T42" fmla="*/ 209227 w 216"/>
              <a:gd name="T43" fmla="*/ 21673026 h 2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6" h="215">
                <a:moveTo>
                  <a:pt x="2" y="215"/>
                </a:moveTo>
                <a:lnTo>
                  <a:pt x="8" y="200"/>
                </a:lnTo>
                <a:lnTo>
                  <a:pt x="17" y="187"/>
                </a:lnTo>
                <a:lnTo>
                  <a:pt x="27" y="174"/>
                </a:lnTo>
                <a:lnTo>
                  <a:pt x="39" y="164"/>
                </a:lnTo>
                <a:lnTo>
                  <a:pt x="53" y="156"/>
                </a:lnTo>
                <a:lnTo>
                  <a:pt x="68" y="149"/>
                </a:lnTo>
                <a:lnTo>
                  <a:pt x="84" y="146"/>
                </a:lnTo>
                <a:lnTo>
                  <a:pt x="100" y="144"/>
                </a:lnTo>
                <a:lnTo>
                  <a:pt x="117" y="146"/>
                </a:lnTo>
                <a:lnTo>
                  <a:pt x="133" y="149"/>
                </a:lnTo>
                <a:lnTo>
                  <a:pt x="148" y="156"/>
                </a:lnTo>
                <a:lnTo>
                  <a:pt x="162" y="164"/>
                </a:lnTo>
                <a:lnTo>
                  <a:pt x="174" y="174"/>
                </a:lnTo>
                <a:lnTo>
                  <a:pt x="184" y="187"/>
                </a:lnTo>
                <a:lnTo>
                  <a:pt x="193" y="200"/>
                </a:lnTo>
                <a:lnTo>
                  <a:pt x="199" y="215"/>
                </a:lnTo>
                <a:lnTo>
                  <a:pt x="216" y="215"/>
                </a:lnTo>
                <a:lnTo>
                  <a:pt x="216" y="0"/>
                </a:lnTo>
                <a:lnTo>
                  <a:pt x="0" y="0"/>
                </a:lnTo>
                <a:lnTo>
                  <a:pt x="0" y="215"/>
                </a:lnTo>
                <a:lnTo>
                  <a:pt x="2" y="2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03" name="Freeform 222">
            <a:extLst>
              <a:ext uri="{FF2B5EF4-FFF2-40B4-BE49-F238E27FC236}">
                <a16:creationId xmlns:a16="http://schemas.microsoft.com/office/drawing/2014/main" id="{F3FD112D-7198-1ECE-F791-F500956AEA36}"/>
              </a:ext>
            </a:extLst>
          </p:cNvPr>
          <p:cNvSpPr>
            <a:spLocks/>
          </p:cNvSpPr>
          <p:nvPr/>
        </p:nvSpPr>
        <p:spPr bwMode="auto">
          <a:xfrm>
            <a:off x="5141119" y="4199360"/>
            <a:ext cx="52388" cy="51197"/>
          </a:xfrm>
          <a:custGeom>
            <a:avLst/>
            <a:gdLst>
              <a:gd name="T0" fmla="*/ 209227 w 216"/>
              <a:gd name="T1" fmla="*/ 21673026 h 215"/>
              <a:gd name="T2" fmla="*/ 836583 w 216"/>
              <a:gd name="T3" fmla="*/ 20161102 h 215"/>
              <a:gd name="T4" fmla="*/ 1777618 w 216"/>
              <a:gd name="T5" fmla="*/ 18850472 h 215"/>
              <a:gd name="T6" fmla="*/ 2823428 w 216"/>
              <a:gd name="T7" fmla="*/ 17540159 h 215"/>
              <a:gd name="T8" fmla="*/ 4078464 w 216"/>
              <a:gd name="T9" fmla="*/ 16532104 h 215"/>
              <a:gd name="T10" fmla="*/ 5542403 w 216"/>
              <a:gd name="T11" fmla="*/ 15725660 h 215"/>
              <a:gd name="T12" fmla="*/ 7111118 w 216"/>
              <a:gd name="T13" fmla="*/ 15019862 h 215"/>
              <a:gd name="T14" fmla="*/ 8784284 w 216"/>
              <a:gd name="T15" fmla="*/ 14717605 h 215"/>
              <a:gd name="T16" fmla="*/ 10457450 w 216"/>
              <a:gd name="T17" fmla="*/ 14515994 h 215"/>
              <a:gd name="T18" fmla="*/ 12235068 w 216"/>
              <a:gd name="T19" fmla="*/ 14717605 h 215"/>
              <a:gd name="T20" fmla="*/ 13908234 w 216"/>
              <a:gd name="T21" fmla="*/ 15019862 h 215"/>
              <a:gd name="T22" fmla="*/ 15476949 w 216"/>
              <a:gd name="T23" fmla="*/ 15725660 h 215"/>
              <a:gd name="T24" fmla="*/ 16941212 w 216"/>
              <a:gd name="T25" fmla="*/ 16532104 h 215"/>
              <a:gd name="T26" fmla="*/ 18195925 w 216"/>
              <a:gd name="T27" fmla="*/ 17540159 h 215"/>
              <a:gd name="T28" fmla="*/ 19241735 w 216"/>
              <a:gd name="T29" fmla="*/ 18850472 h 215"/>
              <a:gd name="T30" fmla="*/ 20182769 w 216"/>
              <a:gd name="T31" fmla="*/ 20161102 h 215"/>
              <a:gd name="T32" fmla="*/ 20810449 w 216"/>
              <a:gd name="T33" fmla="*/ 21673026 h 215"/>
              <a:gd name="T34" fmla="*/ 22588067 w 216"/>
              <a:gd name="T35" fmla="*/ 21673026 h 215"/>
              <a:gd name="T36" fmla="*/ 22588067 w 216"/>
              <a:gd name="T37" fmla="*/ 0 h 215"/>
              <a:gd name="T38" fmla="*/ 0 w 216"/>
              <a:gd name="T39" fmla="*/ 0 h 215"/>
              <a:gd name="T40" fmla="*/ 0 w 216"/>
              <a:gd name="T41" fmla="*/ 21673026 h 215"/>
              <a:gd name="T42" fmla="*/ 209227 w 216"/>
              <a:gd name="T43" fmla="*/ 21673026 h 2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6" h="215">
                <a:moveTo>
                  <a:pt x="2" y="215"/>
                </a:moveTo>
                <a:lnTo>
                  <a:pt x="8" y="200"/>
                </a:lnTo>
                <a:lnTo>
                  <a:pt x="17" y="187"/>
                </a:lnTo>
                <a:lnTo>
                  <a:pt x="27" y="174"/>
                </a:lnTo>
                <a:lnTo>
                  <a:pt x="39" y="164"/>
                </a:lnTo>
                <a:lnTo>
                  <a:pt x="53" y="156"/>
                </a:lnTo>
                <a:lnTo>
                  <a:pt x="68" y="149"/>
                </a:lnTo>
                <a:lnTo>
                  <a:pt x="84" y="146"/>
                </a:lnTo>
                <a:lnTo>
                  <a:pt x="100" y="144"/>
                </a:lnTo>
                <a:lnTo>
                  <a:pt x="117" y="146"/>
                </a:lnTo>
                <a:lnTo>
                  <a:pt x="133" y="149"/>
                </a:lnTo>
                <a:lnTo>
                  <a:pt x="148" y="156"/>
                </a:lnTo>
                <a:lnTo>
                  <a:pt x="162" y="164"/>
                </a:lnTo>
                <a:lnTo>
                  <a:pt x="174" y="174"/>
                </a:lnTo>
                <a:lnTo>
                  <a:pt x="184" y="187"/>
                </a:lnTo>
                <a:lnTo>
                  <a:pt x="193" y="200"/>
                </a:lnTo>
                <a:lnTo>
                  <a:pt x="199" y="215"/>
                </a:lnTo>
                <a:lnTo>
                  <a:pt x="216" y="215"/>
                </a:lnTo>
                <a:lnTo>
                  <a:pt x="216" y="0"/>
                </a:lnTo>
                <a:lnTo>
                  <a:pt x="0" y="0"/>
                </a:lnTo>
                <a:lnTo>
                  <a:pt x="0" y="215"/>
                </a:lnTo>
                <a:lnTo>
                  <a:pt x="2" y="2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04" name="Freeform 223">
            <a:extLst>
              <a:ext uri="{FF2B5EF4-FFF2-40B4-BE49-F238E27FC236}">
                <a16:creationId xmlns:a16="http://schemas.microsoft.com/office/drawing/2014/main" id="{F39EE7D2-94F4-63E8-5F2A-A032BAB1A58F}"/>
              </a:ext>
            </a:extLst>
          </p:cNvPr>
          <p:cNvSpPr>
            <a:spLocks/>
          </p:cNvSpPr>
          <p:nvPr/>
        </p:nvSpPr>
        <p:spPr bwMode="auto">
          <a:xfrm>
            <a:off x="5141119" y="4199360"/>
            <a:ext cx="52388" cy="51197"/>
          </a:xfrm>
          <a:custGeom>
            <a:avLst/>
            <a:gdLst>
              <a:gd name="T0" fmla="*/ 209227 w 216"/>
              <a:gd name="T1" fmla="*/ 21673026 h 215"/>
              <a:gd name="T2" fmla="*/ 836583 w 216"/>
              <a:gd name="T3" fmla="*/ 20161102 h 215"/>
              <a:gd name="T4" fmla="*/ 1777618 w 216"/>
              <a:gd name="T5" fmla="*/ 18850472 h 215"/>
              <a:gd name="T6" fmla="*/ 2823428 w 216"/>
              <a:gd name="T7" fmla="*/ 17540159 h 215"/>
              <a:gd name="T8" fmla="*/ 4078464 w 216"/>
              <a:gd name="T9" fmla="*/ 16532104 h 215"/>
              <a:gd name="T10" fmla="*/ 5542403 w 216"/>
              <a:gd name="T11" fmla="*/ 15725660 h 215"/>
              <a:gd name="T12" fmla="*/ 7111118 w 216"/>
              <a:gd name="T13" fmla="*/ 15019862 h 215"/>
              <a:gd name="T14" fmla="*/ 8784284 w 216"/>
              <a:gd name="T15" fmla="*/ 14717605 h 215"/>
              <a:gd name="T16" fmla="*/ 10457450 w 216"/>
              <a:gd name="T17" fmla="*/ 14515994 h 215"/>
              <a:gd name="T18" fmla="*/ 12235068 w 216"/>
              <a:gd name="T19" fmla="*/ 14717605 h 215"/>
              <a:gd name="T20" fmla="*/ 13908234 w 216"/>
              <a:gd name="T21" fmla="*/ 15019862 h 215"/>
              <a:gd name="T22" fmla="*/ 15476949 w 216"/>
              <a:gd name="T23" fmla="*/ 15725660 h 215"/>
              <a:gd name="T24" fmla="*/ 16941212 w 216"/>
              <a:gd name="T25" fmla="*/ 16532104 h 215"/>
              <a:gd name="T26" fmla="*/ 18195925 w 216"/>
              <a:gd name="T27" fmla="*/ 17540159 h 215"/>
              <a:gd name="T28" fmla="*/ 19241735 w 216"/>
              <a:gd name="T29" fmla="*/ 18850472 h 215"/>
              <a:gd name="T30" fmla="*/ 20182769 w 216"/>
              <a:gd name="T31" fmla="*/ 20161102 h 215"/>
              <a:gd name="T32" fmla="*/ 20810449 w 216"/>
              <a:gd name="T33" fmla="*/ 21673026 h 215"/>
              <a:gd name="T34" fmla="*/ 22588067 w 216"/>
              <a:gd name="T35" fmla="*/ 21673026 h 215"/>
              <a:gd name="T36" fmla="*/ 22588067 w 216"/>
              <a:gd name="T37" fmla="*/ 0 h 215"/>
              <a:gd name="T38" fmla="*/ 0 w 216"/>
              <a:gd name="T39" fmla="*/ 0 h 215"/>
              <a:gd name="T40" fmla="*/ 0 w 216"/>
              <a:gd name="T41" fmla="*/ 21673026 h 215"/>
              <a:gd name="T42" fmla="*/ 209227 w 216"/>
              <a:gd name="T43" fmla="*/ 21673026 h 2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6" h="215">
                <a:moveTo>
                  <a:pt x="2" y="215"/>
                </a:moveTo>
                <a:lnTo>
                  <a:pt x="8" y="200"/>
                </a:lnTo>
                <a:lnTo>
                  <a:pt x="17" y="187"/>
                </a:lnTo>
                <a:lnTo>
                  <a:pt x="27" y="174"/>
                </a:lnTo>
                <a:lnTo>
                  <a:pt x="39" y="164"/>
                </a:lnTo>
                <a:lnTo>
                  <a:pt x="53" y="156"/>
                </a:lnTo>
                <a:lnTo>
                  <a:pt x="68" y="149"/>
                </a:lnTo>
                <a:lnTo>
                  <a:pt x="84" y="146"/>
                </a:lnTo>
                <a:lnTo>
                  <a:pt x="100" y="144"/>
                </a:lnTo>
                <a:lnTo>
                  <a:pt x="117" y="146"/>
                </a:lnTo>
                <a:lnTo>
                  <a:pt x="133" y="149"/>
                </a:lnTo>
                <a:lnTo>
                  <a:pt x="148" y="156"/>
                </a:lnTo>
                <a:lnTo>
                  <a:pt x="162" y="164"/>
                </a:lnTo>
                <a:lnTo>
                  <a:pt x="174" y="174"/>
                </a:lnTo>
                <a:lnTo>
                  <a:pt x="184" y="187"/>
                </a:lnTo>
                <a:lnTo>
                  <a:pt x="193" y="200"/>
                </a:lnTo>
                <a:lnTo>
                  <a:pt x="199" y="215"/>
                </a:lnTo>
                <a:lnTo>
                  <a:pt x="216" y="215"/>
                </a:lnTo>
                <a:lnTo>
                  <a:pt x="216" y="0"/>
                </a:lnTo>
                <a:lnTo>
                  <a:pt x="0" y="0"/>
                </a:lnTo>
                <a:lnTo>
                  <a:pt x="0" y="215"/>
                </a:lnTo>
                <a:lnTo>
                  <a:pt x="2" y="2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05" name="Freeform 224">
            <a:extLst>
              <a:ext uri="{FF2B5EF4-FFF2-40B4-BE49-F238E27FC236}">
                <a16:creationId xmlns:a16="http://schemas.microsoft.com/office/drawing/2014/main" id="{527631CD-7554-FB40-C2C5-240DEEAFCC18}"/>
              </a:ext>
            </a:extLst>
          </p:cNvPr>
          <p:cNvSpPr>
            <a:spLocks/>
          </p:cNvSpPr>
          <p:nvPr/>
        </p:nvSpPr>
        <p:spPr bwMode="auto">
          <a:xfrm>
            <a:off x="5142310" y="4233888"/>
            <a:ext cx="46434" cy="16669"/>
          </a:xfrm>
          <a:custGeom>
            <a:avLst/>
            <a:gdLst>
              <a:gd name="T0" fmla="*/ 0 w 197"/>
              <a:gd name="T1" fmla="*/ 6957051 h 71"/>
              <a:gd name="T2" fmla="*/ 592721 w 197"/>
              <a:gd name="T3" fmla="*/ 5487384 h 71"/>
              <a:gd name="T4" fmla="*/ 1481488 w 197"/>
              <a:gd name="T5" fmla="*/ 4213359 h 71"/>
              <a:gd name="T6" fmla="*/ 2469252 w 197"/>
              <a:gd name="T7" fmla="*/ 2939648 h 71"/>
              <a:gd name="T8" fmla="*/ 3654379 w 197"/>
              <a:gd name="T9" fmla="*/ 1959869 h 71"/>
              <a:gd name="T10" fmla="*/ 5037185 w 197"/>
              <a:gd name="T11" fmla="*/ 1175734 h 71"/>
              <a:gd name="T12" fmla="*/ 6518674 w 197"/>
              <a:gd name="T13" fmla="*/ 489889 h 71"/>
              <a:gd name="T14" fmla="*/ 8098844 w 197"/>
              <a:gd name="T15" fmla="*/ 195956 h 71"/>
              <a:gd name="T16" fmla="*/ 9679328 w 197"/>
              <a:gd name="T17" fmla="*/ 0 h 71"/>
              <a:gd name="T18" fmla="*/ 11358495 w 197"/>
              <a:gd name="T19" fmla="*/ 195956 h 71"/>
              <a:gd name="T20" fmla="*/ 12938665 w 197"/>
              <a:gd name="T21" fmla="*/ 489889 h 71"/>
              <a:gd name="T22" fmla="*/ 14420153 w 197"/>
              <a:gd name="T23" fmla="*/ 1175734 h 71"/>
              <a:gd name="T24" fmla="*/ 15802959 w 197"/>
              <a:gd name="T25" fmla="*/ 1959869 h 71"/>
              <a:gd name="T26" fmla="*/ 16988087 w 197"/>
              <a:gd name="T27" fmla="*/ 2939648 h 71"/>
              <a:gd name="T28" fmla="*/ 17975851 w 197"/>
              <a:gd name="T29" fmla="*/ 4213359 h 71"/>
              <a:gd name="T30" fmla="*/ 18864618 w 197"/>
              <a:gd name="T31" fmla="*/ 5487384 h 71"/>
              <a:gd name="T32" fmla="*/ 19457339 w 197"/>
              <a:gd name="T33" fmla="*/ 6957051 h 71"/>
              <a:gd name="T34" fmla="*/ 0 w 197"/>
              <a:gd name="T35" fmla="*/ 6957051 h 7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7" h="71">
                <a:moveTo>
                  <a:pt x="0" y="71"/>
                </a:moveTo>
                <a:lnTo>
                  <a:pt x="6" y="56"/>
                </a:lnTo>
                <a:lnTo>
                  <a:pt x="15" y="43"/>
                </a:lnTo>
                <a:lnTo>
                  <a:pt x="25" y="30"/>
                </a:lnTo>
                <a:lnTo>
                  <a:pt x="37" y="20"/>
                </a:lnTo>
                <a:lnTo>
                  <a:pt x="51" y="12"/>
                </a:lnTo>
                <a:lnTo>
                  <a:pt x="66" y="5"/>
                </a:lnTo>
                <a:lnTo>
                  <a:pt x="82" y="2"/>
                </a:lnTo>
                <a:lnTo>
                  <a:pt x="98" y="0"/>
                </a:lnTo>
                <a:lnTo>
                  <a:pt x="115" y="2"/>
                </a:lnTo>
                <a:lnTo>
                  <a:pt x="131" y="5"/>
                </a:lnTo>
                <a:lnTo>
                  <a:pt x="146" y="12"/>
                </a:lnTo>
                <a:lnTo>
                  <a:pt x="160" y="20"/>
                </a:lnTo>
                <a:lnTo>
                  <a:pt x="172" y="30"/>
                </a:lnTo>
                <a:lnTo>
                  <a:pt x="182" y="43"/>
                </a:lnTo>
                <a:lnTo>
                  <a:pt x="191" y="56"/>
                </a:lnTo>
                <a:lnTo>
                  <a:pt x="197" y="71"/>
                </a:lnTo>
                <a:lnTo>
                  <a:pt x="0" y="7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07" name="Freeform 226">
            <a:extLst>
              <a:ext uri="{FF2B5EF4-FFF2-40B4-BE49-F238E27FC236}">
                <a16:creationId xmlns:a16="http://schemas.microsoft.com/office/drawing/2014/main" id="{B90A098D-9C9A-3911-0F86-597ED0897F0C}"/>
              </a:ext>
            </a:extLst>
          </p:cNvPr>
          <p:cNvSpPr>
            <a:spLocks/>
          </p:cNvSpPr>
          <p:nvPr/>
        </p:nvSpPr>
        <p:spPr bwMode="auto">
          <a:xfrm>
            <a:off x="3840957" y="3870748"/>
            <a:ext cx="1331119" cy="410765"/>
          </a:xfrm>
          <a:custGeom>
            <a:avLst/>
            <a:gdLst>
              <a:gd name="T0" fmla="*/ 2017482 w 5588"/>
              <a:gd name="T1" fmla="*/ 3536284 h 1723"/>
              <a:gd name="T2" fmla="*/ 6052763 w 5588"/>
              <a:gd name="T3" fmla="*/ 10407007 h 1723"/>
              <a:gd name="T4" fmla="*/ 13114267 w 5588"/>
              <a:gd name="T5" fmla="*/ 21824834 h 1723"/>
              <a:gd name="T6" fmla="*/ 20276455 w 5588"/>
              <a:gd name="T7" fmla="*/ 33040180 h 1723"/>
              <a:gd name="T8" fmla="*/ 26934589 w 5588"/>
              <a:gd name="T9" fmla="*/ 42942094 h 1723"/>
              <a:gd name="T10" fmla="*/ 33088036 w 5588"/>
              <a:gd name="T11" fmla="*/ 51530576 h 1723"/>
              <a:gd name="T12" fmla="*/ 39544486 w 5588"/>
              <a:gd name="T13" fmla="*/ 59815812 h 1723"/>
              <a:gd name="T14" fmla="*/ 46403988 w 5588"/>
              <a:gd name="T15" fmla="*/ 67898884 h 1723"/>
              <a:gd name="T16" fmla="*/ 53667176 w 5588"/>
              <a:gd name="T17" fmla="*/ 75577945 h 1723"/>
              <a:gd name="T18" fmla="*/ 61535736 w 5588"/>
              <a:gd name="T19" fmla="*/ 82751914 h 1723"/>
              <a:gd name="T20" fmla="*/ 70110352 w 5588"/>
              <a:gd name="T21" fmla="*/ 89420472 h 1723"/>
              <a:gd name="T22" fmla="*/ 78987653 w 5588"/>
              <a:gd name="T23" fmla="*/ 95583937 h 1723"/>
              <a:gd name="T24" fmla="*/ 88167640 w 5588"/>
              <a:gd name="T25" fmla="*/ 101343392 h 1723"/>
              <a:gd name="T26" fmla="*/ 97751314 w 5588"/>
              <a:gd name="T27" fmla="*/ 106597437 h 1723"/>
              <a:gd name="T28" fmla="*/ 107334670 w 5588"/>
              <a:gd name="T29" fmla="*/ 111952563 h 1723"/>
              <a:gd name="T30" fmla="*/ 118935508 w 5588"/>
              <a:gd name="T31" fmla="*/ 118116028 h 1723"/>
              <a:gd name="T32" fmla="*/ 130940351 w 5588"/>
              <a:gd name="T33" fmla="*/ 123976248 h 1723"/>
              <a:gd name="T34" fmla="*/ 142843874 w 5588"/>
              <a:gd name="T35" fmla="*/ 129533538 h 1723"/>
              <a:gd name="T36" fmla="*/ 155050084 w 5588"/>
              <a:gd name="T37" fmla="*/ 134585736 h 1723"/>
              <a:gd name="T38" fmla="*/ 167861665 w 5588"/>
              <a:gd name="T39" fmla="*/ 138930359 h 1723"/>
              <a:gd name="T40" fmla="*/ 181177617 w 5588"/>
              <a:gd name="T41" fmla="*/ 142972054 h 1723"/>
              <a:gd name="T42" fmla="*/ 194594570 w 5588"/>
              <a:gd name="T43" fmla="*/ 146205092 h 1723"/>
              <a:gd name="T44" fmla="*/ 208213207 w 5588"/>
              <a:gd name="T45" fmla="*/ 149135520 h 1723"/>
              <a:gd name="T46" fmla="*/ 221831527 w 5588"/>
              <a:gd name="T47" fmla="*/ 151762383 h 1723"/>
              <a:gd name="T48" fmla="*/ 241301243 w 5588"/>
              <a:gd name="T49" fmla="*/ 154894657 h 1723"/>
              <a:gd name="T50" fmla="*/ 260770641 w 5588"/>
              <a:gd name="T51" fmla="*/ 157723684 h 1723"/>
              <a:gd name="T52" fmla="*/ 280240357 w 5588"/>
              <a:gd name="T53" fmla="*/ 160350865 h 1723"/>
              <a:gd name="T54" fmla="*/ 297187903 w 5588"/>
              <a:gd name="T55" fmla="*/ 162472636 h 1723"/>
              <a:gd name="T56" fmla="*/ 314337134 w 5588"/>
              <a:gd name="T57" fmla="*/ 164493642 h 1723"/>
              <a:gd name="T58" fmla="*/ 331385681 w 5588"/>
              <a:gd name="T59" fmla="*/ 166009238 h 1723"/>
              <a:gd name="T60" fmla="*/ 351157765 w 5588"/>
              <a:gd name="T61" fmla="*/ 166918341 h 1723"/>
              <a:gd name="T62" fmla="*/ 370829166 w 5588"/>
              <a:gd name="T63" fmla="*/ 167221588 h 1723"/>
              <a:gd name="T64" fmla="*/ 390601250 w 5588"/>
              <a:gd name="T65" fmla="*/ 167928844 h 1723"/>
              <a:gd name="T66" fmla="*/ 415820726 w 5588"/>
              <a:gd name="T67" fmla="*/ 169141194 h 1723"/>
              <a:gd name="T68" fmla="*/ 440939518 w 5588"/>
              <a:gd name="T69" fmla="*/ 170960036 h 1723"/>
              <a:gd name="T70" fmla="*/ 462628400 w 5588"/>
              <a:gd name="T71" fmla="*/ 172273468 h 1723"/>
              <a:gd name="T72" fmla="*/ 480685688 w 5588"/>
              <a:gd name="T73" fmla="*/ 173182889 h 1723"/>
              <a:gd name="T74" fmla="*/ 498440290 w 5588"/>
              <a:gd name="T75" fmla="*/ 173890146 h 1723"/>
              <a:gd name="T76" fmla="*/ 516093891 w 5588"/>
              <a:gd name="T77" fmla="*/ 174092310 h 1723"/>
              <a:gd name="T78" fmla="*/ 529107475 w 5588"/>
              <a:gd name="T79" fmla="*/ 173789064 h 1723"/>
              <a:gd name="T80" fmla="*/ 542221424 w 5588"/>
              <a:gd name="T81" fmla="*/ 173283971 h 1723"/>
              <a:gd name="T82" fmla="*/ 556142748 w 5588"/>
              <a:gd name="T83" fmla="*/ 172576714 h 172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588" h="1723">
                <a:moveTo>
                  <a:pt x="0" y="0"/>
                </a:moveTo>
                <a:lnTo>
                  <a:pt x="20" y="35"/>
                </a:lnTo>
                <a:lnTo>
                  <a:pt x="40" y="70"/>
                </a:lnTo>
                <a:lnTo>
                  <a:pt x="60" y="103"/>
                </a:lnTo>
                <a:lnTo>
                  <a:pt x="95" y="161"/>
                </a:lnTo>
                <a:lnTo>
                  <a:pt x="130" y="216"/>
                </a:lnTo>
                <a:lnTo>
                  <a:pt x="164" y="272"/>
                </a:lnTo>
                <a:lnTo>
                  <a:pt x="201" y="327"/>
                </a:lnTo>
                <a:lnTo>
                  <a:pt x="238" y="383"/>
                </a:lnTo>
                <a:lnTo>
                  <a:pt x="267" y="425"/>
                </a:lnTo>
                <a:lnTo>
                  <a:pt x="296" y="467"/>
                </a:lnTo>
                <a:lnTo>
                  <a:pt x="328" y="510"/>
                </a:lnTo>
                <a:lnTo>
                  <a:pt x="360" y="551"/>
                </a:lnTo>
                <a:lnTo>
                  <a:pt x="392" y="592"/>
                </a:lnTo>
                <a:lnTo>
                  <a:pt x="426" y="632"/>
                </a:lnTo>
                <a:lnTo>
                  <a:pt x="460" y="672"/>
                </a:lnTo>
                <a:lnTo>
                  <a:pt x="496" y="710"/>
                </a:lnTo>
                <a:lnTo>
                  <a:pt x="532" y="748"/>
                </a:lnTo>
                <a:lnTo>
                  <a:pt x="570" y="783"/>
                </a:lnTo>
                <a:lnTo>
                  <a:pt x="610" y="819"/>
                </a:lnTo>
                <a:lnTo>
                  <a:pt x="651" y="852"/>
                </a:lnTo>
                <a:lnTo>
                  <a:pt x="695" y="885"/>
                </a:lnTo>
                <a:lnTo>
                  <a:pt x="739" y="916"/>
                </a:lnTo>
                <a:lnTo>
                  <a:pt x="783" y="946"/>
                </a:lnTo>
                <a:lnTo>
                  <a:pt x="828" y="974"/>
                </a:lnTo>
                <a:lnTo>
                  <a:pt x="874" y="1003"/>
                </a:lnTo>
                <a:lnTo>
                  <a:pt x="922" y="1029"/>
                </a:lnTo>
                <a:lnTo>
                  <a:pt x="969" y="1055"/>
                </a:lnTo>
                <a:lnTo>
                  <a:pt x="1016" y="1081"/>
                </a:lnTo>
                <a:lnTo>
                  <a:pt x="1064" y="1108"/>
                </a:lnTo>
                <a:lnTo>
                  <a:pt x="1122" y="1137"/>
                </a:lnTo>
                <a:lnTo>
                  <a:pt x="1179" y="1169"/>
                </a:lnTo>
                <a:lnTo>
                  <a:pt x="1238" y="1198"/>
                </a:lnTo>
                <a:lnTo>
                  <a:pt x="1298" y="1227"/>
                </a:lnTo>
                <a:lnTo>
                  <a:pt x="1356" y="1254"/>
                </a:lnTo>
                <a:lnTo>
                  <a:pt x="1416" y="1282"/>
                </a:lnTo>
                <a:lnTo>
                  <a:pt x="1477" y="1307"/>
                </a:lnTo>
                <a:lnTo>
                  <a:pt x="1537" y="1332"/>
                </a:lnTo>
                <a:lnTo>
                  <a:pt x="1599" y="1354"/>
                </a:lnTo>
                <a:lnTo>
                  <a:pt x="1664" y="1375"/>
                </a:lnTo>
                <a:lnTo>
                  <a:pt x="1730" y="1396"/>
                </a:lnTo>
                <a:lnTo>
                  <a:pt x="1796" y="1415"/>
                </a:lnTo>
                <a:lnTo>
                  <a:pt x="1862" y="1433"/>
                </a:lnTo>
                <a:lnTo>
                  <a:pt x="1929" y="1447"/>
                </a:lnTo>
                <a:lnTo>
                  <a:pt x="1996" y="1462"/>
                </a:lnTo>
                <a:lnTo>
                  <a:pt x="2064" y="1476"/>
                </a:lnTo>
                <a:lnTo>
                  <a:pt x="2131" y="1490"/>
                </a:lnTo>
                <a:lnTo>
                  <a:pt x="2199" y="1502"/>
                </a:lnTo>
                <a:lnTo>
                  <a:pt x="2295" y="1518"/>
                </a:lnTo>
                <a:lnTo>
                  <a:pt x="2392" y="1533"/>
                </a:lnTo>
                <a:lnTo>
                  <a:pt x="2488" y="1547"/>
                </a:lnTo>
                <a:lnTo>
                  <a:pt x="2585" y="1561"/>
                </a:lnTo>
                <a:lnTo>
                  <a:pt x="2681" y="1573"/>
                </a:lnTo>
                <a:lnTo>
                  <a:pt x="2778" y="1587"/>
                </a:lnTo>
                <a:lnTo>
                  <a:pt x="2863" y="1597"/>
                </a:lnTo>
                <a:lnTo>
                  <a:pt x="2946" y="1608"/>
                </a:lnTo>
                <a:lnTo>
                  <a:pt x="3031" y="1619"/>
                </a:lnTo>
                <a:lnTo>
                  <a:pt x="3116" y="1628"/>
                </a:lnTo>
                <a:lnTo>
                  <a:pt x="3200" y="1637"/>
                </a:lnTo>
                <a:lnTo>
                  <a:pt x="3285" y="1643"/>
                </a:lnTo>
                <a:lnTo>
                  <a:pt x="3384" y="1648"/>
                </a:lnTo>
                <a:lnTo>
                  <a:pt x="3481" y="1652"/>
                </a:lnTo>
                <a:lnTo>
                  <a:pt x="3579" y="1653"/>
                </a:lnTo>
                <a:lnTo>
                  <a:pt x="3676" y="1655"/>
                </a:lnTo>
                <a:lnTo>
                  <a:pt x="3775" y="1658"/>
                </a:lnTo>
                <a:lnTo>
                  <a:pt x="3872" y="1662"/>
                </a:lnTo>
                <a:lnTo>
                  <a:pt x="3996" y="1668"/>
                </a:lnTo>
                <a:lnTo>
                  <a:pt x="4122" y="1674"/>
                </a:lnTo>
                <a:lnTo>
                  <a:pt x="4246" y="1683"/>
                </a:lnTo>
                <a:lnTo>
                  <a:pt x="4371" y="1692"/>
                </a:lnTo>
                <a:lnTo>
                  <a:pt x="4497" y="1699"/>
                </a:lnTo>
                <a:lnTo>
                  <a:pt x="4586" y="1705"/>
                </a:lnTo>
                <a:lnTo>
                  <a:pt x="4675" y="1710"/>
                </a:lnTo>
                <a:lnTo>
                  <a:pt x="4765" y="1714"/>
                </a:lnTo>
                <a:lnTo>
                  <a:pt x="4853" y="1718"/>
                </a:lnTo>
                <a:lnTo>
                  <a:pt x="4941" y="1721"/>
                </a:lnTo>
                <a:lnTo>
                  <a:pt x="5030" y="1723"/>
                </a:lnTo>
                <a:lnTo>
                  <a:pt x="5116" y="1723"/>
                </a:lnTo>
                <a:lnTo>
                  <a:pt x="5180" y="1723"/>
                </a:lnTo>
                <a:lnTo>
                  <a:pt x="5245" y="1720"/>
                </a:lnTo>
                <a:lnTo>
                  <a:pt x="5310" y="1718"/>
                </a:lnTo>
                <a:lnTo>
                  <a:pt x="5375" y="1715"/>
                </a:lnTo>
                <a:lnTo>
                  <a:pt x="5441" y="1711"/>
                </a:lnTo>
                <a:lnTo>
                  <a:pt x="5513" y="1708"/>
                </a:lnTo>
                <a:lnTo>
                  <a:pt x="5588" y="1703"/>
                </a:lnTo>
              </a:path>
            </a:pathLst>
          </a:custGeom>
          <a:noFill/>
          <a:ln w="14288">
            <a:solidFill>
              <a:srgbClr val="77B8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08" name="Line 227">
            <a:extLst>
              <a:ext uri="{FF2B5EF4-FFF2-40B4-BE49-F238E27FC236}">
                <a16:creationId xmlns:a16="http://schemas.microsoft.com/office/drawing/2014/main" id="{06C77E9D-CEDB-B9EE-C157-4DBA72D1E3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641" y="4267225"/>
            <a:ext cx="0" cy="273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09" name="Line 228">
            <a:extLst>
              <a:ext uri="{FF2B5EF4-FFF2-40B4-BE49-F238E27FC236}">
                <a16:creationId xmlns:a16="http://schemas.microsoft.com/office/drawing/2014/main" id="{361CD3DB-D9C2-BF6E-4D82-C20B46460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704" y="1603797"/>
            <a:ext cx="273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0" name="Line 229">
            <a:extLst>
              <a:ext uri="{FF2B5EF4-FFF2-40B4-BE49-F238E27FC236}">
                <a16:creationId xmlns:a16="http://schemas.microsoft.com/office/drawing/2014/main" id="{D6A11C62-4CDD-6499-9C51-5BBC7C7B1F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704" y="1885975"/>
            <a:ext cx="273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1" name="Line 230">
            <a:extLst>
              <a:ext uri="{FF2B5EF4-FFF2-40B4-BE49-F238E27FC236}">
                <a16:creationId xmlns:a16="http://schemas.microsoft.com/office/drawing/2014/main" id="{66E9A2CA-0235-3C0E-8E62-9537EDCDB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750" y="3421881"/>
            <a:ext cx="2738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2" name="Line 231">
            <a:extLst>
              <a:ext uri="{FF2B5EF4-FFF2-40B4-BE49-F238E27FC236}">
                <a16:creationId xmlns:a16="http://schemas.microsoft.com/office/drawing/2014/main" id="{9ECDB470-A167-BC67-25E4-5D3E1A8A0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750" y="3714775"/>
            <a:ext cx="2738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3" name="Line 232">
            <a:extLst>
              <a:ext uri="{FF2B5EF4-FFF2-40B4-BE49-F238E27FC236}">
                <a16:creationId xmlns:a16="http://schemas.microsoft.com/office/drawing/2014/main" id="{234BEF3E-9533-7151-5724-BC1AA5EBB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750" y="4006479"/>
            <a:ext cx="2738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4" name="Line 233">
            <a:extLst>
              <a:ext uri="{FF2B5EF4-FFF2-40B4-BE49-F238E27FC236}">
                <a16:creationId xmlns:a16="http://schemas.microsoft.com/office/drawing/2014/main" id="{B07C2C4A-7324-2797-DE55-30D96ECEC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7263" y="4267225"/>
            <a:ext cx="0" cy="273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5" name="Line 234">
            <a:extLst>
              <a:ext uri="{FF2B5EF4-FFF2-40B4-BE49-F238E27FC236}">
                <a16:creationId xmlns:a16="http://schemas.microsoft.com/office/drawing/2014/main" id="{33FB0431-6746-C6D4-742B-4E42DB5E0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1581" y="4267225"/>
            <a:ext cx="0" cy="273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6" name="Line 235">
            <a:extLst>
              <a:ext uri="{FF2B5EF4-FFF2-40B4-BE49-F238E27FC236}">
                <a16:creationId xmlns:a16="http://schemas.microsoft.com/office/drawing/2014/main" id="{B2FC7AC5-E944-459E-C681-06CEBA94D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3388" y="4267225"/>
            <a:ext cx="0" cy="273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7" name="Line 236">
            <a:extLst>
              <a:ext uri="{FF2B5EF4-FFF2-40B4-BE49-F238E27FC236}">
                <a16:creationId xmlns:a16="http://schemas.microsoft.com/office/drawing/2014/main" id="{AE8937A0-037D-CB6D-7AAD-3BED52713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4267225"/>
            <a:ext cx="0" cy="273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18" name="Rectangle 237">
            <a:extLst>
              <a:ext uri="{FF2B5EF4-FFF2-40B4-BE49-F238E27FC236}">
                <a16:creationId xmlns:a16="http://schemas.microsoft.com/office/drawing/2014/main" id="{AFFF9F9A-FF88-344F-8ED7-509A28F4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222" y="199194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19" name="Rectangle 238">
            <a:extLst>
              <a:ext uri="{FF2B5EF4-FFF2-40B4-BE49-F238E27FC236}">
                <a16:creationId xmlns:a16="http://schemas.microsoft.com/office/drawing/2014/main" id="{B05F2193-CE48-9C7E-B097-B9F9B52E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222" y="199194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20" name="Rectangle 239">
            <a:extLst>
              <a:ext uri="{FF2B5EF4-FFF2-40B4-BE49-F238E27FC236}">
                <a16:creationId xmlns:a16="http://schemas.microsoft.com/office/drawing/2014/main" id="{91F2A6E8-54EC-F170-7613-672F4AA59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222" y="1991941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23" name="Rectangle 242">
            <a:extLst>
              <a:ext uri="{FF2B5EF4-FFF2-40B4-BE49-F238E27FC236}">
                <a16:creationId xmlns:a16="http://schemas.microsoft.com/office/drawing/2014/main" id="{BCBA95BB-644B-9D70-BDDC-4D687DA6E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160" y="2393182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24" name="Rectangle 243">
            <a:extLst>
              <a:ext uri="{FF2B5EF4-FFF2-40B4-BE49-F238E27FC236}">
                <a16:creationId xmlns:a16="http://schemas.microsoft.com/office/drawing/2014/main" id="{D220DE75-F2F3-0F2C-BDEC-EC6B6B19B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160" y="2393182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25" name="Rectangle 244">
            <a:extLst>
              <a:ext uri="{FF2B5EF4-FFF2-40B4-BE49-F238E27FC236}">
                <a16:creationId xmlns:a16="http://schemas.microsoft.com/office/drawing/2014/main" id="{83997CA3-B481-FB5F-8F1A-AEEC3C450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160" y="2393182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26" name="Rectangle 245">
            <a:extLst>
              <a:ext uri="{FF2B5EF4-FFF2-40B4-BE49-F238E27FC236}">
                <a16:creationId xmlns:a16="http://schemas.microsoft.com/office/drawing/2014/main" id="{3C27D6E7-C0CA-6440-8794-1C82B5278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160" y="2393182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27" name="Rectangle 246">
            <a:extLst>
              <a:ext uri="{FF2B5EF4-FFF2-40B4-BE49-F238E27FC236}">
                <a16:creationId xmlns:a16="http://schemas.microsoft.com/office/drawing/2014/main" id="{7F9AA8CA-FA2B-4B02-EE08-3B3B5878E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160" y="2393182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0" name="Rectangle 249">
            <a:extLst>
              <a:ext uri="{FF2B5EF4-FFF2-40B4-BE49-F238E27FC236}">
                <a16:creationId xmlns:a16="http://schemas.microsoft.com/office/drawing/2014/main" id="{6DFF4513-FE17-D439-3F4A-88863220F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416" y="2898007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1" name="Rectangle 250">
            <a:extLst>
              <a:ext uri="{FF2B5EF4-FFF2-40B4-BE49-F238E27FC236}">
                <a16:creationId xmlns:a16="http://schemas.microsoft.com/office/drawing/2014/main" id="{752FA7B3-C602-A5CE-24E6-14FD0A0E8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416" y="2898007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2" name="Rectangle 251">
            <a:extLst>
              <a:ext uri="{FF2B5EF4-FFF2-40B4-BE49-F238E27FC236}">
                <a16:creationId xmlns:a16="http://schemas.microsoft.com/office/drawing/2014/main" id="{03D86701-EE60-4C6E-8C5E-876E81F0D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416" y="2898007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3" name="Rectangle 252">
            <a:extLst>
              <a:ext uri="{FF2B5EF4-FFF2-40B4-BE49-F238E27FC236}">
                <a16:creationId xmlns:a16="http://schemas.microsoft.com/office/drawing/2014/main" id="{EB453C3D-3319-C300-B9F3-ADD38C29A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416" y="2898007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4" name="Rectangle 253">
            <a:extLst>
              <a:ext uri="{FF2B5EF4-FFF2-40B4-BE49-F238E27FC236}">
                <a16:creationId xmlns:a16="http://schemas.microsoft.com/office/drawing/2014/main" id="{C32E44EC-81F0-59DD-2225-654133E43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416" y="2898007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5" name="Rectangle 254">
            <a:extLst>
              <a:ext uri="{FF2B5EF4-FFF2-40B4-BE49-F238E27FC236}">
                <a16:creationId xmlns:a16="http://schemas.microsoft.com/office/drawing/2014/main" id="{A2688925-BB2A-B0AC-1E6D-3DCD1ED1D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416" y="2898007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6" name="Rectangle 255">
            <a:extLst>
              <a:ext uri="{FF2B5EF4-FFF2-40B4-BE49-F238E27FC236}">
                <a16:creationId xmlns:a16="http://schemas.microsoft.com/office/drawing/2014/main" id="{96B13BCF-25F6-7A61-EF4F-42A0A168C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416" y="2898007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7" name="Rectangle 256">
            <a:extLst>
              <a:ext uri="{FF2B5EF4-FFF2-40B4-BE49-F238E27FC236}">
                <a16:creationId xmlns:a16="http://schemas.microsoft.com/office/drawing/2014/main" id="{C1EB8DAD-793D-FD59-E500-4F4157022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097" y="3344491"/>
            <a:ext cx="51197" cy="52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8" name="Rectangle 257">
            <a:extLst>
              <a:ext uri="{FF2B5EF4-FFF2-40B4-BE49-F238E27FC236}">
                <a16:creationId xmlns:a16="http://schemas.microsoft.com/office/drawing/2014/main" id="{135D397C-39CC-45F0-CE6E-D624F994F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097" y="3344491"/>
            <a:ext cx="51197" cy="52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39" name="Rectangle 258">
            <a:extLst>
              <a:ext uri="{FF2B5EF4-FFF2-40B4-BE49-F238E27FC236}">
                <a16:creationId xmlns:a16="http://schemas.microsoft.com/office/drawing/2014/main" id="{EC6E8350-B5F9-21CA-D05C-A0501E97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097" y="3344491"/>
            <a:ext cx="51197" cy="52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0" name="Rectangle 259">
            <a:extLst>
              <a:ext uri="{FF2B5EF4-FFF2-40B4-BE49-F238E27FC236}">
                <a16:creationId xmlns:a16="http://schemas.microsoft.com/office/drawing/2014/main" id="{016D8F86-3F9D-46F6-E3FF-BFE6FBB96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097" y="3344491"/>
            <a:ext cx="51197" cy="523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1" name="Rectangle 260">
            <a:extLst>
              <a:ext uri="{FF2B5EF4-FFF2-40B4-BE49-F238E27FC236}">
                <a16:creationId xmlns:a16="http://schemas.microsoft.com/office/drawing/2014/main" id="{2C4A38AA-C445-5340-7F43-FA8F86F98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097" y="3344491"/>
            <a:ext cx="51197" cy="52388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2" name="Rectangle 261">
            <a:extLst>
              <a:ext uri="{FF2B5EF4-FFF2-40B4-BE49-F238E27FC236}">
                <a16:creationId xmlns:a16="http://schemas.microsoft.com/office/drawing/2014/main" id="{960AFB5D-B644-A1F5-EE1D-7505E9D66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6" y="3829076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3" name="Rectangle 262">
            <a:extLst>
              <a:ext uri="{FF2B5EF4-FFF2-40B4-BE49-F238E27FC236}">
                <a16:creationId xmlns:a16="http://schemas.microsoft.com/office/drawing/2014/main" id="{7675A5D6-4A2C-F0A5-755F-5F4607F73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6" y="3829076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4" name="Rectangle 263">
            <a:extLst>
              <a:ext uri="{FF2B5EF4-FFF2-40B4-BE49-F238E27FC236}">
                <a16:creationId xmlns:a16="http://schemas.microsoft.com/office/drawing/2014/main" id="{E2648FF3-93E3-1D9C-FE41-7274EFF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6" y="3829076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5" name="Rectangle 264">
            <a:extLst>
              <a:ext uri="{FF2B5EF4-FFF2-40B4-BE49-F238E27FC236}">
                <a16:creationId xmlns:a16="http://schemas.microsoft.com/office/drawing/2014/main" id="{6595BBFC-BC0B-B0F9-E415-77EB847F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6" y="3829076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6" name="Rectangle 265">
            <a:extLst>
              <a:ext uri="{FF2B5EF4-FFF2-40B4-BE49-F238E27FC236}">
                <a16:creationId xmlns:a16="http://schemas.microsoft.com/office/drawing/2014/main" id="{1691AFB5-F2EB-F39E-912C-C92018448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594" y="4017194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7" name="Rectangle 266">
            <a:extLst>
              <a:ext uri="{FF2B5EF4-FFF2-40B4-BE49-F238E27FC236}">
                <a16:creationId xmlns:a16="http://schemas.microsoft.com/office/drawing/2014/main" id="{31B58EF7-D666-7A57-5255-899522ED5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594" y="4017194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8" name="Rectangle 267">
            <a:extLst>
              <a:ext uri="{FF2B5EF4-FFF2-40B4-BE49-F238E27FC236}">
                <a16:creationId xmlns:a16="http://schemas.microsoft.com/office/drawing/2014/main" id="{21AA5D7A-FF40-DA50-64DB-438B241F1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594" y="4017194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49" name="Rectangle 268">
            <a:extLst>
              <a:ext uri="{FF2B5EF4-FFF2-40B4-BE49-F238E27FC236}">
                <a16:creationId xmlns:a16="http://schemas.microsoft.com/office/drawing/2014/main" id="{44C76A89-5665-1C6D-0AB3-D266FB70F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594" y="4017194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0" name="Rectangle 269">
            <a:extLst>
              <a:ext uri="{FF2B5EF4-FFF2-40B4-BE49-F238E27FC236}">
                <a16:creationId xmlns:a16="http://schemas.microsoft.com/office/drawing/2014/main" id="{48EE4050-7BBD-8D7D-F1DB-E9856ACBC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291" y="4119587"/>
            <a:ext cx="51197" cy="52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1" name="Rectangle 270">
            <a:extLst>
              <a:ext uri="{FF2B5EF4-FFF2-40B4-BE49-F238E27FC236}">
                <a16:creationId xmlns:a16="http://schemas.microsoft.com/office/drawing/2014/main" id="{1AEFFE00-1A3F-364A-A333-7743D7FC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291" y="4119587"/>
            <a:ext cx="51197" cy="52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2" name="Rectangle 271">
            <a:extLst>
              <a:ext uri="{FF2B5EF4-FFF2-40B4-BE49-F238E27FC236}">
                <a16:creationId xmlns:a16="http://schemas.microsoft.com/office/drawing/2014/main" id="{5BEDE815-EE8E-229A-CCBD-E66E972E3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291" y="4119587"/>
            <a:ext cx="51197" cy="52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3" name="Rectangle 272">
            <a:extLst>
              <a:ext uri="{FF2B5EF4-FFF2-40B4-BE49-F238E27FC236}">
                <a16:creationId xmlns:a16="http://schemas.microsoft.com/office/drawing/2014/main" id="{AB5E77BF-57C2-12FB-FE29-01DEB6151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291" y="4119587"/>
            <a:ext cx="51197" cy="52388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4" name="Rectangle 273">
            <a:extLst>
              <a:ext uri="{FF2B5EF4-FFF2-40B4-BE49-F238E27FC236}">
                <a16:creationId xmlns:a16="http://schemas.microsoft.com/office/drawing/2014/main" id="{0E225F94-23F7-2602-8D96-9C794C431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372" y="4179119"/>
            <a:ext cx="52388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5" name="Rectangle 274">
            <a:extLst>
              <a:ext uri="{FF2B5EF4-FFF2-40B4-BE49-F238E27FC236}">
                <a16:creationId xmlns:a16="http://schemas.microsoft.com/office/drawing/2014/main" id="{538FD2CB-561D-BD72-8732-7537EDD13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372" y="4179119"/>
            <a:ext cx="52388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6" name="Rectangle 275">
            <a:extLst>
              <a:ext uri="{FF2B5EF4-FFF2-40B4-BE49-F238E27FC236}">
                <a16:creationId xmlns:a16="http://schemas.microsoft.com/office/drawing/2014/main" id="{1E6A7C1E-B9AC-3A86-C925-1752F17D1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372" y="4179119"/>
            <a:ext cx="52388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7" name="Rectangle 276">
            <a:extLst>
              <a:ext uri="{FF2B5EF4-FFF2-40B4-BE49-F238E27FC236}">
                <a16:creationId xmlns:a16="http://schemas.microsoft.com/office/drawing/2014/main" id="{BC3DD7E3-D586-5107-E2C6-F3770B6E3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372" y="4179119"/>
            <a:ext cx="52388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8" name="Rectangle 277">
            <a:extLst>
              <a:ext uri="{FF2B5EF4-FFF2-40B4-BE49-F238E27FC236}">
                <a16:creationId xmlns:a16="http://schemas.microsoft.com/office/drawing/2014/main" id="{0113D423-E7A6-E69A-3663-1CE4C06B1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119" y="4199360"/>
            <a:ext cx="52388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59" name="Rectangle 278">
            <a:extLst>
              <a:ext uri="{FF2B5EF4-FFF2-40B4-BE49-F238E27FC236}">
                <a16:creationId xmlns:a16="http://schemas.microsoft.com/office/drawing/2014/main" id="{840492F8-FB1C-9DCC-35D5-E767FD04F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119" y="4199360"/>
            <a:ext cx="52388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0" name="Rectangle 279">
            <a:extLst>
              <a:ext uri="{FF2B5EF4-FFF2-40B4-BE49-F238E27FC236}">
                <a16:creationId xmlns:a16="http://schemas.microsoft.com/office/drawing/2014/main" id="{D004EB50-25D0-FBA7-3EC9-A1172BD8B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119" y="4199360"/>
            <a:ext cx="52388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1" name="Rectangle 280">
            <a:extLst>
              <a:ext uri="{FF2B5EF4-FFF2-40B4-BE49-F238E27FC236}">
                <a16:creationId xmlns:a16="http://schemas.microsoft.com/office/drawing/2014/main" id="{2E017D7F-5B15-8810-49B4-5FDB6E49F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119" y="4199360"/>
            <a:ext cx="52388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2" name="Freeform 281">
            <a:extLst>
              <a:ext uri="{FF2B5EF4-FFF2-40B4-BE49-F238E27FC236}">
                <a16:creationId xmlns:a16="http://schemas.microsoft.com/office/drawing/2014/main" id="{865A2EA3-4BB1-228B-1F1E-57234D8A10CF}"/>
              </a:ext>
            </a:extLst>
          </p:cNvPr>
          <p:cNvSpPr>
            <a:spLocks/>
          </p:cNvSpPr>
          <p:nvPr/>
        </p:nvSpPr>
        <p:spPr bwMode="auto">
          <a:xfrm>
            <a:off x="4474369" y="1933601"/>
            <a:ext cx="47625" cy="51197"/>
          </a:xfrm>
          <a:custGeom>
            <a:avLst/>
            <a:gdLst>
              <a:gd name="T0" fmla="*/ 4249156 w 202"/>
              <a:gd name="T1" fmla="*/ 0 h 214"/>
              <a:gd name="T2" fmla="*/ 6719683 w 202"/>
              <a:gd name="T3" fmla="*/ 3662916 h 214"/>
              <a:gd name="T4" fmla="*/ 9289233 w 202"/>
              <a:gd name="T5" fmla="*/ 7326151 h 214"/>
              <a:gd name="T6" fmla="*/ 11957176 w 202"/>
              <a:gd name="T7" fmla="*/ 10887630 h 214"/>
              <a:gd name="T8" fmla="*/ 14625433 w 202"/>
              <a:gd name="T9" fmla="*/ 14550546 h 214"/>
              <a:gd name="T10" fmla="*/ 17194668 w 202"/>
              <a:gd name="T11" fmla="*/ 18112024 h 214"/>
              <a:gd name="T12" fmla="*/ 19961634 w 202"/>
              <a:gd name="T13" fmla="*/ 21774940 h 214"/>
              <a:gd name="T14" fmla="*/ 0 w 202"/>
              <a:gd name="T15" fmla="*/ 21774940 h 214"/>
              <a:gd name="T16" fmla="*/ 0 w 202"/>
              <a:gd name="T17" fmla="*/ 0 h 214"/>
              <a:gd name="T18" fmla="*/ 4249156 w 202"/>
              <a:gd name="T19" fmla="*/ 0 h 2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2" h="214">
                <a:moveTo>
                  <a:pt x="43" y="0"/>
                </a:moveTo>
                <a:lnTo>
                  <a:pt x="68" y="36"/>
                </a:lnTo>
                <a:lnTo>
                  <a:pt x="94" y="72"/>
                </a:lnTo>
                <a:lnTo>
                  <a:pt x="121" y="107"/>
                </a:lnTo>
                <a:lnTo>
                  <a:pt x="148" y="143"/>
                </a:lnTo>
                <a:lnTo>
                  <a:pt x="174" y="178"/>
                </a:lnTo>
                <a:lnTo>
                  <a:pt x="202" y="214"/>
                </a:lnTo>
                <a:lnTo>
                  <a:pt x="0" y="214"/>
                </a:lnTo>
                <a:lnTo>
                  <a:pt x="0" y="0"/>
                </a:lnTo>
                <a:lnTo>
                  <a:pt x="4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63" name="Freeform 282">
            <a:extLst>
              <a:ext uri="{FF2B5EF4-FFF2-40B4-BE49-F238E27FC236}">
                <a16:creationId xmlns:a16="http://schemas.microsoft.com/office/drawing/2014/main" id="{08EC85A1-DF77-283F-5F2C-24A99B5278B1}"/>
              </a:ext>
            </a:extLst>
          </p:cNvPr>
          <p:cNvSpPr>
            <a:spLocks/>
          </p:cNvSpPr>
          <p:nvPr/>
        </p:nvSpPr>
        <p:spPr bwMode="auto">
          <a:xfrm>
            <a:off x="4485085" y="1933601"/>
            <a:ext cx="40481" cy="51197"/>
          </a:xfrm>
          <a:custGeom>
            <a:avLst/>
            <a:gdLst>
              <a:gd name="T0" fmla="*/ 0 w 173"/>
              <a:gd name="T1" fmla="*/ 0 h 214"/>
              <a:gd name="T2" fmla="*/ 2433555 w 173"/>
              <a:gd name="T3" fmla="*/ 3662916 h 214"/>
              <a:gd name="T4" fmla="*/ 4964452 w 173"/>
              <a:gd name="T5" fmla="*/ 7326151 h 214"/>
              <a:gd name="T6" fmla="*/ 7592691 w 173"/>
              <a:gd name="T7" fmla="*/ 10887630 h 214"/>
              <a:gd name="T8" fmla="*/ 10220619 w 173"/>
              <a:gd name="T9" fmla="*/ 14550546 h 214"/>
              <a:gd name="T10" fmla="*/ 12751516 w 173"/>
              <a:gd name="T11" fmla="*/ 18112024 h 214"/>
              <a:gd name="T12" fmla="*/ 15477097 w 173"/>
              <a:gd name="T13" fmla="*/ 21774940 h 214"/>
              <a:gd name="T14" fmla="*/ 16839888 w 173"/>
              <a:gd name="T15" fmla="*/ 21774940 h 214"/>
              <a:gd name="T16" fmla="*/ 16839888 w 173"/>
              <a:gd name="T17" fmla="*/ 0 h 214"/>
              <a:gd name="T18" fmla="*/ 0 w 173"/>
              <a:gd name="T19" fmla="*/ 0 h 2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3" h="214">
                <a:moveTo>
                  <a:pt x="0" y="0"/>
                </a:moveTo>
                <a:lnTo>
                  <a:pt x="25" y="36"/>
                </a:lnTo>
                <a:lnTo>
                  <a:pt x="51" y="72"/>
                </a:lnTo>
                <a:lnTo>
                  <a:pt x="78" y="107"/>
                </a:lnTo>
                <a:lnTo>
                  <a:pt x="105" y="143"/>
                </a:lnTo>
                <a:lnTo>
                  <a:pt x="131" y="178"/>
                </a:lnTo>
                <a:lnTo>
                  <a:pt x="159" y="214"/>
                </a:lnTo>
                <a:lnTo>
                  <a:pt x="173" y="214"/>
                </a:lnTo>
                <a:lnTo>
                  <a:pt x="17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64" name="Rectangle 283">
            <a:extLst>
              <a:ext uri="{FF2B5EF4-FFF2-40B4-BE49-F238E27FC236}">
                <a16:creationId xmlns:a16="http://schemas.microsoft.com/office/drawing/2014/main" id="{32F6C925-EEB8-A06C-1C4E-6BDCC2242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5" name="Rectangle 284">
            <a:extLst>
              <a:ext uri="{FF2B5EF4-FFF2-40B4-BE49-F238E27FC236}">
                <a16:creationId xmlns:a16="http://schemas.microsoft.com/office/drawing/2014/main" id="{92C88BEA-4B53-DFCA-512E-035A8E592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6" name="Rectangle 285">
            <a:extLst>
              <a:ext uri="{FF2B5EF4-FFF2-40B4-BE49-F238E27FC236}">
                <a16:creationId xmlns:a16="http://schemas.microsoft.com/office/drawing/2014/main" id="{A53BE9DA-A3A4-2BDB-354A-68CCD601B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7" name="Rectangle 286">
            <a:extLst>
              <a:ext uri="{FF2B5EF4-FFF2-40B4-BE49-F238E27FC236}">
                <a16:creationId xmlns:a16="http://schemas.microsoft.com/office/drawing/2014/main" id="{ED330688-D839-F7D5-B314-E5BA48204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8" name="Rectangle 287">
            <a:extLst>
              <a:ext uri="{FF2B5EF4-FFF2-40B4-BE49-F238E27FC236}">
                <a16:creationId xmlns:a16="http://schemas.microsoft.com/office/drawing/2014/main" id="{CF06E491-FEE4-53D0-A717-A7F2A6162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69" name="Rectangle 288">
            <a:extLst>
              <a:ext uri="{FF2B5EF4-FFF2-40B4-BE49-F238E27FC236}">
                <a16:creationId xmlns:a16="http://schemas.microsoft.com/office/drawing/2014/main" id="{F34458A0-1132-AF44-A5F8-27BA264AB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70" name="Rectangle 289">
            <a:extLst>
              <a:ext uri="{FF2B5EF4-FFF2-40B4-BE49-F238E27FC236}">
                <a16:creationId xmlns:a16="http://schemas.microsoft.com/office/drawing/2014/main" id="{7B90F97B-FB53-94F7-C76F-616D2476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71" name="Rectangle 290">
            <a:extLst>
              <a:ext uri="{FF2B5EF4-FFF2-40B4-BE49-F238E27FC236}">
                <a16:creationId xmlns:a16="http://schemas.microsoft.com/office/drawing/2014/main" id="{0E70BB7F-E6F1-A10A-C4EF-17142B1F7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72" name="Rectangle 291">
            <a:extLst>
              <a:ext uri="{FF2B5EF4-FFF2-40B4-BE49-F238E27FC236}">
                <a16:creationId xmlns:a16="http://schemas.microsoft.com/office/drawing/2014/main" id="{2D39F37F-4986-4D9D-03F0-20AF53C4E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369" y="1933601"/>
            <a:ext cx="51197" cy="51197"/>
          </a:xfrm>
          <a:prstGeom prst="rect">
            <a:avLst/>
          </a:prstGeom>
          <a:solidFill>
            <a:srgbClr val="D40072"/>
          </a:solidFill>
          <a:ln w="9525">
            <a:solidFill>
              <a:srgbClr val="D40072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7273" name="Freeform 292">
            <a:extLst>
              <a:ext uri="{FF2B5EF4-FFF2-40B4-BE49-F238E27FC236}">
                <a16:creationId xmlns:a16="http://schemas.microsoft.com/office/drawing/2014/main" id="{2FAB834A-CB61-F953-EBDF-4CB15F9875F8}"/>
              </a:ext>
            </a:extLst>
          </p:cNvPr>
          <p:cNvSpPr>
            <a:spLocks/>
          </p:cNvSpPr>
          <p:nvPr/>
        </p:nvSpPr>
        <p:spPr bwMode="auto">
          <a:xfrm>
            <a:off x="4500563" y="2370560"/>
            <a:ext cx="48816" cy="48815"/>
          </a:xfrm>
          <a:custGeom>
            <a:avLst/>
            <a:gdLst>
              <a:gd name="T0" fmla="*/ 20465931 w 207"/>
              <a:gd name="T1" fmla="*/ 10282482 h 206"/>
              <a:gd name="T2" fmla="*/ 20367199 w 207"/>
              <a:gd name="T3" fmla="*/ 11879641 h 206"/>
              <a:gd name="T4" fmla="*/ 19971640 w 207"/>
              <a:gd name="T5" fmla="*/ 13476800 h 206"/>
              <a:gd name="T6" fmla="*/ 19378301 w 207"/>
              <a:gd name="T7" fmla="*/ 14974117 h 206"/>
              <a:gd name="T8" fmla="*/ 18488451 w 207"/>
              <a:gd name="T9" fmla="*/ 16371908 h 206"/>
              <a:gd name="T10" fmla="*/ 17499868 w 207"/>
              <a:gd name="T11" fmla="*/ 17569699 h 206"/>
              <a:gd name="T12" fmla="*/ 16313505 w 207"/>
              <a:gd name="T13" fmla="*/ 18568120 h 206"/>
              <a:gd name="T14" fmla="*/ 14929363 w 207"/>
              <a:gd name="T15" fmla="*/ 19466384 h 206"/>
              <a:gd name="T16" fmla="*/ 13446175 w 207"/>
              <a:gd name="T17" fmla="*/ 20065437 h 206"/>
              <a:gd name="T18" fmla="*/ 11864253 w 207"/>
              <a:gd name="T19" fmla="*/ 20464806 h 206"/>
              <a:gd name="T20" fmla="*/ 10282332 w 207"/>
              <a:gd name="T21" fmla="*/ 20564648 h 206"/>
              <a:gd name="T22" fmla="*/ 8700410 w 207"/>
              <a:gd name="T23" fmla="*/ 20464806 h 206"/>
              <a:gd name="T24" fmla="*/ 7019757 w 207"/>
              <a:gd name="T25" fmla="*/ 20065437 h 206"/>
              <a:gd name="T26" fmla="*/ 5536568 w 207"/>
              <a:gd name="T27" fmla="*/ 19466384 h 206"/>
              <a:gd name="T28" fmla="*/ 4251473 w 207"/>
              <a:gd name="T29" fmla="*/ 18568120 h 206"/>
              <a:gd name="T30" fmla="*/ 2966063 w 207"/>
              <a:gd name="T31" fmla="*/ 17569699 h 206"/>
              <a:gd name="T32" fmla="*/ 1977480 w 207"/>
              <a:gd name="T33" fmla="*/ 16371908 h 206"/>
              <a:gd name="T34" fmla="*/ 1186362 w 207"/>
              <a:gd name="T35" fmla="*/ 14974117 h 206"/>
              <a:gd name="T36" fmla="*/ 494291 w 207"/>
              <a:gd name="T37" fmla="*/ 13476800 h 206"/>
              <a:gd name="T38" fmla="*/ 197779 w 207"/>
              <a:gd name="T39" fmla="*/ 11879641 h 206"/>
              <a:gd name="T40" fmla="*/ 0 w 207"/>
              <a:gd name="T41" fmla="*/ 10282482 h 206"/>
              <a:gd name="T42" fmla="*/ 197779 w 207"/>
              <a:gd name="T43" fmla="*/ 8685007 h 206"/>
              <a:gd name="T44" fmla="*/ 494291 w 207"/>
              <a:gd name="T45" fmla="*/ 7187690 h 206"/>
              <a:gd name="T46" fmla="*/ 1186362 w 207"/>
              <a:gd name="T47" fmla="*/ 5590531 h 206"/>
              <a:gd name="T48" fmla="*/ 1977480 w 207"/>
              <a:gd name="T49" fmla="*/ 4192740 h 206"/>
              <a:gd name="T50" fmla="*/ 2966063 w 207"/>
              <a:gd name="T51" fmla="*/ 2895108 h 206"/>
              <a:gd name="T52" fmla="*/ 4251473 w 207"/>
              <a:gd name="T53" fmla="*/ 1996528 h 206"/>
              <a:gd name="T54" fmla="*/ 5536568 w 207"/>
              <a:gd name="T55" fmla="*/ 1098264 h 206"/>
              <a:gd name="T56" fmla="*/ 7019757 w 207"/>
              <a:gd name="T57" fmla="*/ 499211 h 206"/>
              <a:gd name="T58" fmla="*/ 8700410 w 207"/>
              <a:gd name="T59" fmla="*/ 99842 h 206"/>
              <a:gd name="T60" fmla="*/ 10282332 w 207"/>
              <a:gd name="T61" fmla="*/ 0 h 206"/>
              <a:gd name="T62" fmla="*/ 11864253 w 207"/>
              <a:gd name="T63" fmla="*/ 99842 h 206"/>
              <a:gd name="T64" fmla="*/ 13446175 w 207"/>
              <a:gd name="T65" fmla="*/ 499211 h 206"/>
              <a:gd name="T66" fmla="*/ 14929363 w 207"/>
              <a:gd name="T67" fmla="*/ 1098264 h 206"/>
              <a:gd name="T68" fmla="*/ 16313505 w 207"/>
              <a:gd name="T69" fmla="*/ 1996528 h 206"/>
              <a:gd name="T70" fmla="*/ 17499868 w 207"/>
              <a:gd name="T71" fmla="*/ 2895108 h 206"/>
              <a:gd name="T72" fmla="*/ 18488451 w 207"/>
              <a:gd name="T73" fmla="*/ 4192740 h 206"/>
              <a:gd name="T74" fmla="*/ 19378301 w 207"/>
              <a:gd name="T75" fmla="*/ 5590531 h 206"/>
              <a:gd name="T76" fmla="*/ 19971640 w 207"/>
              <a:gd name="T77" fmla="*/ 7187690 h 206"/>
              <a:gd name="T78" fmla="*/ 20367199 w 207"/>
              <a:gd name="T79" fmla="*/ 8685007 h 206"/>
              <a:gd name="T80" fmla="*/ 20465931 w 207"/>
              <a:gd name="T81" fmla="*/ 10282482 h 2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7" h="206">
                <a:moveTo>
                  <a:pt x="207" y="103"/>
                </a:moveTo>
                <a:lnTo>
                  <a:pt x="206" y="119"/>
                </a:lnTo>
                <a:lnTo>
                  <a:pt x="202" y="135"/>
                </a:lnTo>
                <a:lnTo>
                  <a:pt x="196" y="150"/>
                </a:lnTo>
                <a:lnTo>
                  <a:pt x="187" y="164"/>
                </a:lnTo>
                <a:lnTo>
                  <a:pt x="177" y="176"/>
                </a:lnTo>
                <a:lnTo>
                  <a:pt x="165" y="186"/>
                </a:lnTo>
                <a:lnTo>
                  <a:pt x="151" y="195"/>
                </a:lnTo>
                <a:lnTo>
                  <a:pt x="136" y="201"/>
                </a:lnTo>
                <a:lnTo>
                  <a:pt x="120" y="205"/>
                </a:lnTo>
                <a:lnTo>
                  <a:pt x="104" y="206"/>
                </a:lnTo>
                <a:lnTo>
                  <a:pt x="88" y="205"/>
                </a:lnTo>
                <a:lnTo>
                  <a:pt x="71" y="201"/>
                </a:lnTo>
                <a:lnTo>
                  <a:pt x="56" y="195"/>
                </a:lnTo>
                <a:lnTo>
                  <a:pt x="43" y="186"/>
                </a:lnTo>
                <a:lnTo>
                  <a:pt x="30" y="176"/>
                </a:lnTo>
                <a:lnTo>
                  <a:pt x="20" y="164"/>
                </a:lnTo>
                <a:lnTo>
                  <a:pt x="12" y="150"/>
                </a:lnTo>
                <a:lnTo>
                  <a:pt x="5" y="135"/>
                </a:lnTo>
                <a:lnTo>
                  <a:pt x="2" y="119"/>
                </a:lnTo>
                <a:lnTo>
                  <a:pt x="0" y="103"/>
                </a:lnTo>
                <a:lnTo>
                  <a:pt x="2" y="87"/>
                </a:lnTo>
                <a:lnTo>
                  <a:pt x="5" y="72"/>
                </a:lnTo>
                <a:lnTo>
                  <a:pt x="12" y="56"/>
                </a:lnTo>
                <a:lnTo>
                  <a:pt x="20" y="42"/>
                </a:lnTo>
                <a:lnTo>
                  <a:pt x="30" y="29"/>
                </a:lnTo>
                <a:lnTo>
                  <a:pt x="43" y="20"/>
                </a:lnTo>
                <a:lnTo>
                  <a:pt x="56" y="11"/>
                </a:lnTo>
                <a:lnTo>
                  <a:pt x="71" y="5"/>
                </a:lnTo>
                <a:lnTo>
                  <a:pt x="88" y="1"/>
                </a:lnTo>
                <a:lnTo>
                  <a:pt x="104" y="0"/>
                </a:lnTo>
                <a:lnTo>
                  <a:pt x="120" y="1"/>
                </a:lnTo>
                <a:lnTo>
                  <a:pt x="136" y="5"/>
                </a:lnTo>
                <a:lnTo>
                  <a:pt x="151" y="11"/>
                </a:lnTo>
                <a:lnTo>
                  <a:pt x="165" y="20"/>
                </a:lnTo>
                <a:lnTo>
                  <a:pt x="177" y="29"/>
                </a:lnTo>
                <a:lnTo>
                  <a:pt x="187" y="42"/>
                </a:lnTo>
                <a:lnTo>
                  <a:pt x="196" y="56"/>
                </a:lnTo>
                <a:lnTo>
                  <a:pt x="202" y="72"/>
                </a:lnTo>
                <a:lnTo>
                  <a:pt x="206" y="87"/>
                </a:lnTo>
                <a:lnTo>
                  <a:pt x="207" y="10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74" name="Freeform 293">
            <a:extLst>
              <a:ext uri="{FF2B5EF4-FFF2-40B4-BE49-F238E27FC236}">
                <a16:creationId xmlns:a16="http://schemas.microsoft.com/office/drawing/2014/main" id="{19989F10-11A0-BC9C-B029-442372E1B6DE}"/>
              </a:ext>
            </a:extLst>
          </p:cNvPr>
          <p:cNvSpPr>
            <a:spLocks/>
          </p:cNvSpPr>
          <p:nvPr/>
        </p:nvSpPr>
        <p:spPr bwMode="auto">
          <a:xfrm>
            <a:off x="4500563" y="2370560"/>
            <a:ext cx="48816" cy="48815"/>
          </a:xfrm>
          <a:custGeom>
            <a:avLst/>
            <a:gdLst>
              <a:gd name="T0" fmla="*/ 20465931 w 207"/>
              <a:gd name="T1" fmla="*/ 10282482 h 206"/>
              <a:gd name="T2" fmla="*/ 20367199 w 207"/>
              <a:gd name="T3" fmla="*/ 11879641 h 206"/>
              <a:gd name="T4" fmla="*/ 19971640 w 207"/>
              <a:gd name="T5" fmla="*/ 13476800 h 206"/>
              <a:gd name="T6" fmla="*/ 19378301 w 207"/>
              <a:gd name="T7" fmla="*/ 14974117 h 206"/>
              <a:gd name="T8" fmla="*/ 18488451 w 207"/>
              <a:gd name="T9" fmla="*/ 16371908 h 206"/>
              <a:gd name="T10" fmla="*/ 17499868 w 207"/>
              <a:gd name="T11" fmla="*/ 17569699 h 206"/>
              <a:gd name="T12" fmla="*/ 16313505 w 207"/>
              <a:gd name="T13" fmla="*/ 18568120 h 206"/>
              <a:gd name="T14" fmla="*/ 14929363 w 207"/>
              <a:gd name="T15" fmla="*/ 19466384 h 206"/>
              <a:gd name="T16" fmla="*/ 13446175 w 207"/>
              <a:gd name="T17" fmla="*/ 20065437 h 206"/>
              <a:gd name="T18" fmla="*/ 11864253 w 207"/>
              <a:gd name="T19" fmla="*/ 20464806 h 206"/>
              <a:gd name="T20" fmla="*/ 10282332 w 207"/>
              <a:gd name="T21" fmla="*/ 20564648 h 206"/>
              <a:gd name="T22" fmla="*/ 8700410 w 207"/>
              <a:gd name="T23" fmla="*/ 20464806 h 206"/>
              <a:gd name="T24" fmla="*/ 7019757 w 207"/>
              <a:gd name="T25" fmla="*/ 20065437 h 206"/>
              <a:gd name="T26" fmla="*/ 5536568 w 207"/>
              <a:gd name="T27" fmla="*/ 19466384 h 206"/>
              <a:gd name="T28" fmla="*/ 4251473 w 207"/>
              <a:gd name="T29" fmla="*/ 18568120 h 206"/>
              <a:gd name="T30" fmla="*/ 2966063 w 207"/>
              <a:gd name="T31" fmla="*/ 17569699 h 206"/>
              <a:gd name="T32" fmla="*/ 1977480 w 207"/>
              <a:gd name="T33" fmla="*/ 16371908 h 206"/>
              <a:gd name="T34" fmla="*/ 1186362 w 207"/>
              <a:gd name="T35" fmla="*/ 14974117 h 206"/>
              <a:gd name="T36" fmla="*/ 494291 w 207"/>
              <a:gd name="T37" fmla="*/ 13476800 h 206"/>
              <a:gd name="T38" fmla="*/ 197779 w 207"/>
              <a:gd name="T39" fmla="*/ 11879641 h 206"/>
              <a:gd name="T40" fmla="*/ 0 w 207"/>
              <a:gd name="T41" fmla="*/ 10282482 h 206"/>
              <a:gd name="T42" fmla="*/ 197779 w 207"/>
              <a:gd name="T43" fmla="*/ 8685007 h 206"/>
              <a:gd name="T44" fmla="*/ 494291 w 207"/>
              <a:gd name="T45" fmla="*/ 7187690 h 206"/>
              <a:gd name="T46" fmla="*/ 1186362 w 207"/>
              <a:gd name="T47" fmla="*/ 5590531 h 206"/>
              <a:gd name="T48" fmla="*/ 1977480 w 207"/>
              <a:gd name="T49" fmla="*/ 4192740 h 206"/>
              <a:gd name="T50" fmla="*/ 2966063 w 207"/>
              <a:gd name="T51" fmla="*/ 2895108 h 206"/>
              <a:gd name="T52" fmla="*/ 4251473 w 207"/>
              <a:gd name="T53" fmla="*/ 1996528 h 206"/>
              <a:gd name="T54" fmla="*/ 5536568 w 207"/>
              <a:gd name="T55" fmla="*/ 1098264 h 206"/>
              <a:gd name="T56" fmla="*/ 7019757 w 207"/>
              <a:gd name="T57" fmla="*/ 499211 h 206"/>
              <a:gd name="T58" fmla="*/ 8700410 w 207"/>
              <a:gd name="T59" fmla="*/ 99842 h 206"/>
              <a:gd name="T60" fmla="*/ 10282332 w 207"/>
              <a:gd name="T61" fmla="*/ 0 h 206"/>
              <a:gd name="T62" fmla="*/ 11864253 w 207"/>
              <a:gd name="T63" fmla="*/ 99842 h 206"/>
              <a:gd name="T64" fmla="*/ 13446175 w 207"/>
              <a:gd name="T65" fmla="*/ 499211 h 206"/>
              <a:gd name="T66" fmla="*/ 14929363 w 207"/>
              <a:gd name="T67" fmla="*/ 1098264 h 206"/>
              <a:gd name="T68" fmla="*/ 16313505 w 207"/>
              <a:gd name="T69" fmla="*/ 1996528 h 206"/>
              <a:gd name="T70" fmla="*/ 17499868 w 207"/>
              <a:gd name="T71" fmla="*/ 2895108 h 206"/>
              <a:gd name="T72" fmla="*/ 18488451 w 207"/>
              <a:gd name="T73" fmla="*/ 4192740 h 206"/>
              <a:gd name="T74" fmla="*/ 19378301 w 207"/>
              <a:gd name="T75" fmla="*/ 5590531 h 206"/>
              <a:gd name="T76" fmla="*/ 19971640 w 207"/>
              <a:gd name="T77" fmla="*/ 7187690 h 206"/>
              <a:gd name="T78" fmla="*/ 20367199 w 207"/>
              <a:gd name="T79" fmla="*/ 8685007 h 206"/>
              <a:gd name="T80" fmla="*/ 20465931 w 207"/>
              <a:gd name="T81" fmla="*/ 10282482 h 2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7" h="206">
                <a:moveTo>
                  <a:pt x="207" y="103"/>
                </a:moveTo>
                <a:lnTo>
                  <a:pt x="206" y="119"/>
                </a:lnTo>
                <a:lnTo>
                  <a:pt x="202" y="135"/>
                </a:lnTo>
                <a:lnTo>
                  <a:pt x="196" y="150"/>
                </a:lnTo>
                <a:lnTo>
                  <a:pt x="187" y="164"/>
                </a:lnTo>
                <a:lnTo>
                  <a:pt x="177" y="176"/>
                </a:lnTo>
                <a:lnTo>
                  <a:pt x="165" y="186"/>
                </a:lnTo>
                <a:lnTo>
                  <a:pt x="151" y="195"/>
                </a:lnTo>
                <a:lnTo>
                  <a:pt x="136" y="201"/>
                </a:lnTo>
                <a:lnTo>
                  <a:pt x="120" y="205"/>
                </a:lnTo>
                <a:lnTo>
                  <a:pt x="104" y="206"/>
                </a:lnTo>
                <a:lnTo>
                  <a:pt x="88" y="205"/>
                </a:lnTo>
                <a:lnTo>
                  <a:pt x="71" y="201"/>
                </a:lnTo>
                <a:lnTo>
                  <a:pt x="56" y="195"/>
                </a:lnTo>
                <a:lnTo>
                  <a:pt x="43" y="186"/>
                </a:lnTo>
                <a:lnTo>
                  <a:pt x="30" y="176"/>
                </a:lnTo>
                <a:lnTo>
                  <a:pt x="20" y="164"/>
                </a:lnTo>
                <a:lnTo>
                  <a:pt x="12" y="150"/>
                </a:lnTo>
                <a:lnTo>
                  <a:pt x="5" y="135"/>
                </a:lnTo>
                <a:lnTo>
                  <a:pt x="2" y="119"/>
                </a:lnTo>
                <a:lnTo>
                  <a:pt x="0" y="103"/>
                </a:lnTo>
                <a:lnTo>
                  <a:pt x="2" y="87"/>
                </a:lnTo>
                <a:lnTo>
                  <a:pt x="5" y="72"/>
                </a:lnTo>
                <a:lnTo>
                  <a:pt x="12" y="56"/>
                </a:lnTo>
                <a:lnTo>
                  <a:pt x="20" y="42"/>
                </a:lnTo>
                <a:lnTo>
                  <a:pt x="30" y="29"/>
                </a:lnTo>
                <a:lnTo>
                  <a:pt x="43" y="20"/>
                </a:lnTo>
                <a:lnTo>
                  <a:pt x="56" y="11"/>
                </a:lnTo>
                <a:lnTo>
                  <a:pt x="71" y="5"/>
                </a:lnTo>
                <a:lnTo>
                  <a:pt x="88" y="1"/>
                </a:lnTo>
                <a:lnTo>
                  <a:pt x="104" y="0"/>
                </a:lnTo>
                <a:lnTo>
                  <a:pt x="120" y="1"/>
                </a:lnTo>
                <a:lnTo>
                  <a:pt x="136" y="5"/>
                </a:lnTo>
                <a:lnTo>
                  <a:pt x="151" y="11"/>
                </a:lnTo>
                <a:lnTo>
                  <a:pt x="165" y="20"/>
                </a:lnTo>
                <a:lnTo>
                  <a:pt x="177" y="29"/>
                </a:lnTo>
                <a:lnTo>
                  <a:pt x="187" y="42"/>
                </a:lnTo>
                <a:lnTo>
                  <a:pt x="196" y="56"/>
                </a:lnTo>
                <a:lnTo>
                  <a:pt x="202" y="72"/>
                </a:lnTo>
                <a:lnTo>
                  <a:pt x="206" y="87"/>
                </a:lnTo>
                <a:lnTo>
                  <a:pt x="207" y="10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75" name="Freeform 294">
            <a:extLst>
              <a:ext uri="{FF2B5EF4-FFF2-40B4-BE49-F238E27FC236}">
                <a16:creationId xmlns:a16="http://schemas.microsoft.com/office/drawing/2014/main" id="{43C593C5-E765-C12D-81C8-C0E15AE9D01E}"/>
              </a:ext>
            </a:extLst>
          </p:cNvPr>
          <p:cNvSpPr>
            <a:spLocks/>
          </p:cNvSpPr>
          <p:nvPr/>
        </p:nvSpPr>
        <p:spPr bwMode="auto">
          <a:xfrm>
            <a:off x="4500563" y="2370560"/>
            <a:ext cx="48816" cy="48815"/>
          </a:xfrm>
          <a:custGeom>
            <a:avLst/>
            <a:gdLst>
              <a:gd name="T0" fmla="*/ 20465931 w 207"/>
              <a:gd name="T1" fmla="*/ 10282482 h 206"/>
              <a:gd name="T2" fmla="*/ 20367199 w 207"/>
              <a:gd name="T3" fmla="*/ 11879641 h 206"/>
              <a:gd name="T4" fmla="*/ 19971640 w 207"/>
              <a:gd name="T5" fmla="*/ 13476800 h 206"/>
              <a:gd name="T6" fmla="*/ 19378301 w 207"/>
              <a:gd name="T7" fmla="*/ 14974117 h 206"/>
              <a:gd name="T8" fmla="*/ 18488451 w 207"/>
              <a:gd name="T9" fmla="*/ 16371908 h 206"/>
              <a:gd name="T10" fmla="*/ 17499868 w 207"/>
              <a:gd name="T11" fmla="*/ 17569699 h 206"/>
              <a:gd name="T12" fmla="*/ 16313505 w 207"/>
              <a:gd name="T13" fmla="*/ 18568120 h 206"/>
              <a:gd name="T14" fmla="*/ 14929363 w 207"/>
              <a:gd name="T15" fmla="*/ 19466384 h 206"/>
              <a:gd name="T16" fmla="*/ 13446175 w 207"/>
              <a:gd name="T17" fmla="*/ 20065437 h 206"/>
              <a:gd name="T18" fmla="*/ 11864253 w 207"/>
              <a:gd name="T19" fmla="*/ 20464806 h 206"/>
              <a:gd name="T20" fmla="*/ 10282332 w 207"/>
              <a:gd name="T21" fmla="*/ 20564648 h 206"/>
              <a:gd name="T22" fmla="*/ 8700410 w 207"/>
              <a:gd name="T23" fmla="*/ 20464806 h 206"/>
              <a:gd name="T24" fmla="*/ 7019757 w 207"/>
              <a:gd name="T25" fmla="*/ 20065437 h 206"/>
              <a:gd name="T26" fmla="*/ 5536568 w 207"/>
              <a:gd name="T27" fmla="*/ 19466384 h 206"/>
              <a:gd name="T28" fmla="*/ 4251473 w 207"/>
              <a:gd name="T29" fmla="*/ 18568120 h 206"/>
              <a:gd name="T30" fmla="*/ 2966063 w 207"/>
              <a:gd name="T31" fmla="*/ 17569699 h 206"/>
              <a:gd name="T32" fmla="*/ 1977480 w 207"/>
              <a:gd name="T33" fmla="*/ 16371908 h 206"/>
              <a:gd name="T34" fmla="*/ 1186362 w 207"/>
              <a:gd name="T35" fmla="*/ 14974117 h 206"/>
              <a:gd name="T36" fmla="*/ 494291 w 207"/>
              <a:gd name="T37" fmla="*/ 13476800 h 206"/>
              <a:gd name="T38" fmla="*/ 197779 w 207"/>
              <a:gd name="T39" fmla="*/ 11879641 h 206"/>
              <a:gd name="T40" fmla="*/ 0 w 207"/>
              <a:gd name="T41" fmla="*/ 10282482 h 206"/>
              <a:gd name="T42" fmla="*/ 197779 w 207"/>
              <a:gd name="T43" fmla="*/ 8685007 h 206"/>
              <a:gd name="T44" fmla="*/ 494291 w 207"/>
              <a:gd name="T45" fmla="*/ 7187690 h 206"/>
              <a:gd name="T46" fmla="*/ 1186362 w 207"/>
              <a:gd name="T47" fmla="*/ 5590531 h 206"/>
              <a:gd name="T48" fmla="*/ 1977480 w 207"/>
              <a:gd name="T49" fmla="*/ 4192740 h 206"/>
              <a:gd name="T50" fmla="*/ 2966063 w 207"/>
              <a:gd name="T51" fmla="*/ 2895108 h 206"/>
              <a:gd name="T52" fmla="*/ 4251473 w 207"/>
              <a:gd name="T53" fmla="*/ 1996528 h 206"/>
              <a:gd name="T54" fmla="*/ 5536568 w 207"/>
              <a:gd name="T55" fmla="*/ 1098264 h 206"/>
              <a:gd name="T56" fmla="*/ 7019757 w 207"/>
              <a:gd name="T57" fmla="*/ 499211 h 206"/>
              <a:gd name="T58" fmla="*/ 8700410 w 207"/>
              <a:gd name="T59" fmla="*/ 99842 h 206"/>
              <a:gd name="T60" fmla="*/ 10282332 w 207"/>
              <a:gd name="T61" fmla="*/ 0 h 206"/>
              <a:gd name="T62" fmla="*/ 11864253 w 207"/>
              <a:gd name="T63" fmla="*/ 99842 h 206"/>
              <a:gd name="T64" fmla="*/ 13446175 w 207"/>
              <a:gd name="T65" fmla="*/ 499211 h 206"/>
              <a:gd name="T66" fmla="*/ 14929363 w 207"/>
              <a:gd name="T67" fmla="*/ 1098264 h 206"/>
              <a:gd name="T68" fmla="*/ 16313505 w 207"/>
              <a:gd name="T69" fmla="*/ 1996528 h 206"/>
              <a:gd name="T70" fmla="*/ 17499868 w 207"/>
              <a:gd name="T71" fmla="*/ 2895108 h 206"/>
              <a:gd name="T72" fmla="*/ 18488451 w 207"/>
              <a:gd name="T73" fmla="*/ 4192740 h 206"/>
              <a:gd name="T74" fmla="*/ 19378301 w 207"/>
              <a:gd name="T75" fmla="*/ 5590531 h 206"/>
              <a:gd name="T76" fmla="*/ 19971640 w 207"/>
              <a:gd name="T77" fmla="*/ 7187690 h 206"/>
              <a:gd name="T78" fmla="*/ 20367199 w 207"/>
              <a:gd name="T79" fmla="*/ 8685007 h 206"/>
              <a:gd name="T80" fmla="*/ 20465931 w 207"/>
              <a:gd name="T81" fmla="*/ 10282482 h 2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7" h="206">
                <a:moveTo>
                  <a:pt x="207" y="103"/>
                </a:moveTo>
                <a:lnTo>
                  <a:pt x="206" y="119"/>
                </a:lnTo>
                <a:lnTo>
                  <a:pt x="202" y="135"/>
                </a:lnTo>
                <a:lnTo>
                  <a:pt x="196" y="150"/>
                </a:lnTo>
                <a:lnTo>
                  <a:pt x="187" y="164"/>
                </a:lnTo>
                <a:lnTo>
                  <a:pt x="177" y="176"/>
                </a:lnTo>
                <a:lnTo>
                  <a:pt x="165" y="186"/>
                </a:lnTo>
                <a:lnTo>
                  <a:pt x="151" y="195"/>
                </a:lnTo>
                <a:lnTo>
                  <a:pt x="136" y="201"/>
                </a:lnTo>
                <a:lnTo>
                  <a:pt x="120" y="205"/>
                </a:lnTo>
                <a:lnTo>
                  <a:pt x="104" y="206"/>
                </a:lnTo>
                <a:lnTo>
                  <a:pt x="88" y="205"/>
                </a:lnTo>
                <a:lnTo>
                  <a:pt x="71" y="201"/>
                </a:lnTo>
                <a:lnTo>
                  <a:pt x="56" y="195"/>
                </a:lnTo>
                <a:lnTo>
                  <a:pt x="43" y="186"/>
                </a:lnTo>
                <a:lnTo>
                  <a:pt x="30" y="176"/>
                </a:lnTo>
                <a:lnTo>
                  <a:pt x="20" y="164"/>
                </a:lnTo>
                <a:lnTo>
                  <a:pt x="12" y="150"/>
                </a:lnTo>
                <a:lnTo>
                  <a:pt x="5" y="135"/>
                </a:lnTo>
                <a:lnTo>
                  <a:pt x="2" y="119"/>
                </a:lnTo>
                <a:lnTo>
                  <a:pt x="0" y="103"/>
                </a:lnTo>
                <a:lnTo>
                  <a:pt x="2" y="87"/>
                </a:lnTo>
                <a:lnTo>
                  <a:pt x="5" y="72"/>
                </a:lnTo>
                <a:lnTo>
                  <a:pt x="12" y="56"/>
                </a:lnTo>
                <a:lnTo>
                  <a:pt x="20" y="42"/>
                </a:lnTo>
                <a:lnTo>
                  <a:pt x="30" y="29"/>
                </a:lnTo>
                <a:lnTo>
                  <a:pt x="43" y="20"/>
                </a:lnTo>
                <a:lnTo>
                  <a:pt x="56" y="11"/>
                </a:lnTo>
                <a:lnTo>
                  <a:pt x="71" y="5"/>
                </a:lnTo>
                <a:lnTo>
                  <a:pt x="88" y="1"/>
                </a:lnTo>
                <a:lnTo>
                  <a:pt x="104" y="0"/>
                </a:lnTo>
                <a:lnTo>
                  <a:pt x="120" y="1"/>
                </a:lnTo>
                <a:lnTo>
                  <a:pt x="136" y="5"/>
                </a:lnTo>
                <a:lnTo>
                  <a:pt x="151" y="11"/>
                </a:lnTo>
                <a:lnTo>
                  <a:pt x="165" y="20"/>
                </a:lnTo>
                <a:lnTo>
                  <a:pt x="177" y="29"/>
                </a:lnTo>
                <a:lnTo>
                  <a:pt x="187" y="42"/>
                </a:lnTo>
                <a:lnTo>
                  <a:pt x="196" y="56"/>
                </a:lnTo>
                <a:lnTo>
                  <a:pt x="202" y="72"/>
                </a:lnTo>
                <a:lnTo>
                  <a:pt x="206" y="87"/>
                </a:lnTo>
                <a:lnTo>
                  <a:pt x="207" y="103"/>
                </a:lnTo>
              </a:path>
            </a:pathLst>
          </a:custGeom>
          <a:solidFill>
            <a:srgbClr val="77B800"/>
          </a:solidFill>
          <a:ln w="9525">
            <a:solidFill>
              <a:srgbClr val="77B8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7276" name="Line 295">
            <a:extLst>
              <a:ext uri="{FF2B5EF4-FFF2-40B4-BE49-F238E27FC236}">
                <a16:creationId xmlns:a16="http://schemas.microsoft.com/office/drawing/2014/main" id="{58C4B5E3-CFD1-15B8-753A-C5CE8279A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2456" y="1958604"/>
            <a:ext cx="161925" cy="0"/>
          </a:xfrm>
          <a:prstGeom prst="line">
            <a:avLst/>
          </a:prstGeom>
          <a:noFill/>
          <a:ln w="95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7277" name="Line 296">
            <a:extLst>
              <a:ext uri="{FF2B5EF4-FFF2-40B4-BE49-F238E27FC236}">
                <a16:creationId xmlns:a16="http://schemas.microsoft.com/office/drawing/2014/main" id="{D5D46EE2-42EC-BCC3-4E8A-A40183AB5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3654" y="2399135"/>
            <a:ext cx="120253" cy="0"/>
          </a:xfrm>
          <a:prstGeom prst="line">
            <a:avLst/>
          </a:prstGeom>
          <a:noFill/>
          <a:ln w="9525">
            <a:solidFill>
              <a:srgbClr val="77B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591FC-518B-A63A-E0DF-F01FEF962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A01B68-DC20-5467-40C7-63ADCBB1EEA7}"/>
              </a:ext>
            </a:extLst>
          </p:cNvPr>
          <p:cNvSpPr/>
          <p:nvPr/>
        </p:nvSpPr>
        <p:spPr>
          <a:xfrm>
            <a:off x="3816669" y="3846850"/>
            <a:ext cx="45719" cy="45719"/>
          </a:xfrm>
          <a:prstGeom prst="ellipse">
            <a:avLst/>
          </a:prstGeom>
          <a:solidFill>
            <a:srgbClr val="77B800"/>
          </a:solidFill>
          <a:ln w="12700">
            <a:solidFill>
              <a:srgbClr val="77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A48C72-D75A-814D-5E1E-548C0B1C2BDE}"/>
              </a:ext>
            </a:extLst>
          </p:cNvPr>
          <p:cNvSpPr/>
          <p:nvPr/>
        </p:nvSpPr>
        <p:spPr>
          <a:xfrm>
            <a:off x="4101147" y="4116016"/>
            <a:ext cx="45719" cy="45719"/>
          </a:xfrm>
          <a:prstGeom prst="ellipse">
            <a:avLst/>
          </a:prstGeom>
          <a:solidFill>
            <a:srgbClr val="77B800"/>
          </a:solidFill>
          <a:ln w="12700">
            <a:solidFill>
              <a:srgbClr val="77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05321-FAAD-35EC-2880-B0018FB28AAD}"/>
              </a:ext>
            </a:extLst>
          </p:cNvPr>
          <p:cNvSpPr/>
          <p:nvPr/>
        </p:nvSpPr>
        <p:spPr>
          <a:xfrm>
            <a:off x="4356021" y="4210877"/>
            <a:ext cx="45719" cy="45719"/>
          </a:xfrm>
          <a:prstGeom prst="ellipse">
            <a:avLst/>
          </a:prstGeom>
          <a:solidFill>
            <a:srgbClr val="77B800"/>
          </a:solidFill>
          <a:ln w="12700">
            <a:solidFill>
              <a:srgbClr val="77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E0335A-07DE-43BA-8F2E-C76B4C98751D}"/>
              </a:ext>
            </a:extLst>
          </p:cNvPr>
          <p:cNvSpPr/>
          <p:nvPr/>
        </p:nvSpPr>
        <p:spPr>
          <a:xfrm>
            <a:off x="4613966" y="4239117"/>
            <a:ext cx="45719" cy="45719"/>
          </a:xfrm>
          <a:prstGeom prst="ellipse">
            <a:avLst/>
          </a:prstGeom>
          <a:solidFill>
            <a:srgbClr val="77B800"/>
          </a:solidFill>
          <a:ln w="12700">
            <a:solidFill>
              <a:srgbClr val="77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6D102-BEDF-83EA-93F0-26BB4775B927}"/>
              </a:ext>
            </a:extLst>
          </p:cNvPr>
          <p:cNvSpPr/>
          <p:nvPr/>
        </p:nvSpPr>
        <p:spPr>
          <a:xfrm>
            <a:off x="4884660" y="4242342"/>
            <a:ext cx="45719" cy="45719"/>
          </a:xfrm>
          <a:prstGeom prst="ellipse">
            <a:avLst/>
          </a:prstGeom>
          <a:solidFill>
            <a:srgbClr val="77B800"/>
          </a:solidFill>
          <a:ln w="12700">
            <a:solidFill>
              <a:srgbClr val="77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4CCB02-A55F-3700-B754-778458F5F1BC}"/>
              </a:ext>
            </a:extLst>
          </p:cNvPr>
          <p:cNvSpPr/>
          <p:nvPr/>
        </p:nvSpPr>
        <p:spPr>
          <a:xfrm>
            <a:off x="5143500" y="4244217"/>
            <a:ext cx="45719" cy="45719"/>
          </a:xfrm>
          <a:prstGeom prst="ellipse">
            <a:avLst/>
          </a:prstGeom>
          <a:solidFill>
            <a:srgbClr val="77B800"/>
          </a:solidFill>
          <a:ln w="12700">
            <a:solidFill>
              <a:srgbClr val="77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73" name="Rectangle 192">
            <a:extLst>
              <a:ext uri="{FF2B5EF4-FFF2-40B4-BE49-F238E27FC236}">
                <a16:creationId xmlns:a16="http://schemas.microsoft.com/office/drawing/2014/main" id="{9B245CA7-6AFF-6AE2-1901-FC5FC48E9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3136131"/>
            <a:ext cx="1700213" cy="11584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5A1-50DF-C1AA-89D1-EF56D2A4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Permeability, W/C Ratio &amp; Curing</a:t>
            </a:r>
          </a:p>
        </p:txBody>
      </p:sp>
      <p:sp>
        <p:nvSpPr>
          <p:cNvPr id="641027" name="Text Box 3">
            <a:extLst>
              <a:ext uri="{FF2B5EF4-FFF2-40B4-BE49-F238E27FC236}">
                <a16:creationId xmlns:a16="http://schemas.microsoft.com/office/drawing/2014/main" id="{77508736-0D7F-0895-373A-9EE51B17FB0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10916" y="2548742"/>
            <a:ext cx="22883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Permeability cm/secx10</a:t>
            </a:r>
            <a:r>
              <a:rPr lang="en-US" sz="1200" b="1" baseline="30000">
                <a:latin typeface="Arial" charset="0"/>
                <a:ea typeface="ＭＳ Ｐゴシック" charset="0"/>
              </a:rPr>
              <a:t>-10</a:t>
            </a:r>
            <a:endParaRPr lang="en-US" sz="1200" b="1">
              <a:latin typeface="Arial" charset="0"/>
              <a:ea typeface="ＭＳ Ｐゴシック" charset="0"/>
            </a:endParaRPr>
          </a:p>
        </p:txBody>
      </p:sp>
      <p:sp>
        <p:nvSpPr>
          <p:cNvPr id="641057" name="Text Box 33">
            <a:extLst>
              <a:ext uri="{FF2B5EF4-FFF2-40B4-BE49-F238E27FC236}">
                <a16:creationId xmlns:a16="http://schemas.microsoft.com/office/drawing/2014/main" id="{C9564E22-B2CB-2D4F-141D-395095EA5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0" y="4114801"/>
            <a:ext cx="120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W/C Ratio</a:t>
            </a:r>
          </a:p>
        </p:txBody>
      </p:sp>
      <p:sp>
        <p:nvSpPr>
          <p:cNvPr id="641058" name="Text Box 34">
            <a:extLst>
              <a:ext uri="{FF2B5EF4-FFF2-40B4-BE49-F238E27FC236}">
                <a16:creationId xmlns:a16="http://schemas.microsoft.com/office/drawing/2014/main" id="{545C7C15-7860-22DF-43DA-2CD241FB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394335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0.3</a:t>
            </a:r>
          </a:p>
        </p:txBody>
      </p:sp>
      <p:sp>
        <p:nvSpPr>
          <p:cNvPr id="641059" name="Text Box 35">
            <a:extLst>
              <a:ext uri="{FF2B5EF4-FFF2-40B4-BE49-F238E27FC236}">
                <a16:creationId xmlns:a16="http://schemas.microsoft.com/office/drawing/2014/main" id="{E7056A9D-06FF-26A4-B7FD-A38E4B6DF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394335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0.4</a:t>
            </a:r>
          </a:p>
        </p:txBody>
      </p:sp>
      <p:sp>
        <p:nvSpPr>
          <p:cNvPr id="641060" name="Text Box 36">
            <a:extLst>
              <a:ext uri="{FF2B5EF4-FFF2-40B4-BE49-F238E27FC236}">
                <a16:creationId xmlns:a16="http://schemas.microsoft.com/office/drawing/2014/main" id="{EEF75FDD-C454-FC0D-3D33-914F5B15A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0" y="394335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0.5</a:t>
            </a:r>
          </a:p>
        </p:txBody>
      </p:sp>
      <p:sp>
        <p:nvSpPr>
          <p:cNvPr id="641061" name="Text Box 37">
            <a:extLst>
              <a:ext uri="{FF2B5EF4-FFF2-40B4-BE49-F238E27FC236}">
                <a16:creationId xmlns:a16="http://schemas.microsoft.com/office/drawing/2014/main" id="{DF1BCA75-BB79-29E3-7275-274F470F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943350"/>
            <a:ext cx="34290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0.6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825" b="1">
              <a:latin typeface="Arial" charset="0"/>
              <a:ea typeface="ＭＳ Ｐゴシック" charset="0"/>
            </a:endParaRPr>
          </a:p>
        </p:txBody>
      </p:sp>
      <p:sp>
        <p:nvSpPr>
          <p:cNvPr id="641062" name="Text Box 38">
            <a:extLst>
              <a:ext uri="{FF2B5EF4-FFF2-40B4-BE49-F238E27FC236}">
                <a16:creationId xmlns:a16="http://schemas.microsoft.com/office/drawing/2014/main" id="{FC8C31E2-9FD6-5CE8-4671-787B9EE76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94335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0.7</a:t>
            </a:r>
          </a:p>
        </p:txBody>
      </p:sp>
      <p:sp>
        <p:nvSpPr>
          <p:cNvPr id="641063" name="Text Box 39">
            <a:extLst>
              <a:ext uri="{FF2B5EF4-FFF2-40B4-BE49-F238E27FC236}">
                <a16:creationId xmlns:a16="http://schemas.microsoft.com/office/drawing/2014/main" id="{3AAA4CF2-1C88-A968-D64A-01E55E724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94335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0.8</a:t>
            </a:r>
          </a:p>
        </p:txBody>
      </p:sp>
      <p:sp>
        <p:nvSpPr>
          <p:cNvPr id="641064" name="Text Box 40">
            <a:extLst>
              <a:ext uri="{FF2B5EF4-FFF2-40B4-BE49-F238E27FC236}">
                <a16:creationId xmlns:a16="http://schemas.microsoft.com/office/drawing/2014/main" id="{1F8D859D-539C-0FB9-3615-241B021A5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377190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0</a:t>
            </a:r>
          </a:p>
        </p:txBody>
      </p:sp>
      <p:sp>
        <p:nvSpPr>
          <p:cNvPr id="641065" name="Text Box 41">
            <a:extLst>
              <a:ext uri="{FF2B5EF4-FFF2-40B4-BE49-F238E27FC236}">
                <a16:creationId xmlns:a16="http://schemas.microsoft.com/office/drawing/2014/main" id="{C8CF57A5-7C3A-0C0C-F3E9-EA1CF88D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331470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641066" name="Text Box 42">
            <a:extLst>
              <a:ext uri="{FF2B5EF4-FFF2-40B4-BE49-F238E27FC236}">
                <a16:creationId xmlns:a16="http://schemas.microsoft.com/office/drawing/2014/main" id="{128C7F3D-6619-06AB-72EC-246E4091D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74320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20</a:t>
            </a:r>
          </a:p>
        </p:txBody>
      </p:sp>
      <p:sp>
        <p:nvSpPr>
          <p:cNvPr id="641067" name="Text Box 43">
            <a:extLst>
              <a:ext uri="{FF2B5EF4-FFF2-40B4-BE49-F238E27FC236}">
                <a16:creationId xmlns:a16="http://schemas.microsoft.com/office/drawing/2014/main" id="{1D446963-8C87-0D30-C351-86DBC3EBE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28600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30</a:t>
            </a:r>
          </a:p>
        </p:txBody>
      </p:sp>
      <p:sp>
        <p:nvSpPr>
          <p:cNvPr id="641068" name="Text Box 44">
            <a:extLst>
              <a:ext uri="{FF2B5EF4-FFF2-40B4-BE49-F238E27FC236}">
                <a16:creationId xmlns:a16="http://schemas.microsoft.com/office/drawing/2014/main" id="{DD9D6094-9853-0D12-C3EE-77B003898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171450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40</a:t>
            </a:r>
          </a:p>
        </p:txBody>
      </p:sp>
      <p:sp>
        <p:nvSpPr>
          <p:cNvPr id="641069" name="Text Box 45">
            <a:extLst>
              <a:ext uri="{FF2B5EF4-FFF2-40B4-BE49-F238E27FC236}">
                <a16:creationId xmlns:a16="http://schemas.microsoft.com/office/drawing/2014/main" id="{DB427E23-7B54-0EAF-718A-8F7A16EE5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1257301"/>
            <a:ext cx="3429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825" b="1">
                <a:latin typeface="Arial" charset="0"/>
                <a:ea typeface="ＭＳ Ｐゴシック" charset="0"/>
              </a:rPr>
              <a:t>50</a:t>
            </a:r>
          </a:p>
        </p:txBody>
      </p:sp>
      <p:sp>
        <p:nvSpPr>
          <p:cNvPr id="641072" name="Text Box 48">
            <a:extLst>
              <a:ext uri="{FF2B5EF4-FFF2-40B4-BE49-F238E27FC236}">
                <a16:creationId xmlns:a16="http://schemas.microsoft.com/office/drawing/2014/main" id="{D3F30D5F-CB84-FCBE-B8FA-D52C3F47E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000250"/>
            <a:ext cx="11382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 dirty="0">
                <a:latin typeface="Arial" charset="0"/>
                <a:ea typeface="ＭＳ Ｐゴシック" charset="0"/>
              </a:rPr>
              <a:t>1 day moist, 90 days in air</a:t>
            </a:r>
          </a:p>
        </p:txBody>
      </p:sp>
      <p:sp>
        <p:nvSpPr>
          <p:cNvPr id="641075" name="Text Box 51">
            <a:extLst>
              <a:ext uri="{FF2B5EF4-FFF2-40B4-BE49-F238E27FC236}">
                <a16:creationId xmlns:a16="http://schemas.microsoft.com/office/drawing/2014/main" id="{8BA16A54-AD96-37AF-7FF2-6ABA83C29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514600"/>
            <a:ext cx="1200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7 days moist, 90 days in air</a:t>
            </a:r>
          </a:p>
        </p:txBody>
      </p:sp>
      <p:sp>
        <p:nvSpPr>
          <p:cNvPr id="641076" name="Text Box 52">
            <a:extLst>
              <a:ext uri="{FF2B5EF4-FFF2-40B4-BE49-F238E27FC236}">
                <a16:creationId xmlns:a16="http://schemas.microsoft.com/office/drawing/2014/main" id="{F13AC87A-22E3-25FC-88B5-F92CECBD8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28751"/>
            <a:ext cx="2171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Non-air entrained concrete</a:t>
            </a:r>
          </a:p>
        </p:txBody>
      </p:sp>
      <p:sp>
        <p:nvSpPr>
          <p:cNvPr id="48148" name="Freeform 58">
            <a:extLst>
              <a:ext uri="{FF2B5EF4-FFF2-40B4-BE49-F238E27FC236}">
                <a16:creationId xmlns:a16="http://schemas.microsoft.com/office/drawing/2014/main" id="{96DDCBC7-A586-44F4-1F01-438239CBCCBF}"/>
              </a:ext>
            </a:extLst>
          </p:cNvPr>
          <p:cNvSpPr>
            <a:spLocks/>
          </p:cNvSpPr>
          <p:nvPr/>
        </p:nvSpPr>
        <p:spPr bwMode="auto">
          <a:xfrm>
            <a:off x="4262437" y="3623072"/>
            <a:ext cx="71438" cy="71438"/>
          </a:xfrm>
          <a:custGeom>
            <a:avLst/>
            <a:gdLst>
              <a:gd name="T0" fmla="*/ 50403125 w 180"/>
              <a:gd name="T1" fmla="*/ 25200729 h 181"/>
              <a:gd name="T2" fmla="*/ 50123196 w 180"/>
              <a:gd name="T3" fmla="*/ 29078088 h 181"/>
              <a:gd name="T4" fmla="*/ 49282879 w 180"/>
              <a:gd name="T5" fmla="*/ 32954921 h 181"/>
              <a:gd name="T6" fmla="*/ 48163163 w 180"/>
              <a:gd name="T7" fmla="*/ 36278146 h 181"/>
              <a:gd name="T8" fmla="*/ 45922671 w 180"/>
              <a:gd name="T9" fmla="*/ 39601372 h 181"/>
              <a:gd name="T10" fmla="*/ 43682708 w 180"/>
              <a:gd name="T11" fmla="*/ 42647267 h 181"/>
              <a:gd name="T12" fmla="*/ 40602429 w 180"/>
              <a:gd name="T13" fmla="*/ 45140080 h 181"/>
              <a:gd name="T14" fmla="*/ 37242221 w 180"/>
              <a:gd name="T15" fmla="*/ 47078233 h 181"/>
              <a:gd name="T16" fmla="*/ 33882013 w 180"/>
              <a:gd name="T17" fmla="*/ 48463305 h 181"/>
              <a:gd name="T18" fmla="*/ 29961946 w 180"/>
              <a:gd name="T19" fmla="*/ 49847851 h 181"/>
              <a:gd name="T20" fmla="*/ 26041879 w 180"/>
              <a:gd name="T21" fmla="*/ 50124655 h 181"/>
              <a:gd name="T22" fmla="*/ 22401213 w 180"/>
              <a:gd name="T23" fmla="*/ 50124655 h 181"/>
              <a:gd name="T24" fmla="*/ 18761075 w 180"/>
              <a:gd name="T25" fmla="*/ 49293717 h 181"/>
              <a:gd name="T26" fmla="*/ 15120937 w 180"/>
              <a:gd name="T27" fmla="*/ 47909171 h 181"/>
              <a:gd name="T28" fmla="*/ 11760729 w 180"/>
              <a:gd name="T29" fmla="*/ 46247822 h 181"/>
              <a:gd name="T30" fmla="*/ 8400521 w 180"/>
              <a:gd name="T31" fmla="*/ 43755008 h 181"/>
              <a:gd name="T32" fmla="*/ 5600171 w 180"/>
              <a:gd name="T33" fmla="*/ 41262721 h 181"/>
              <a:gd name="T34" fmla="*/ 3640137 w 180"/>
              <a:gd name="T35" fmla="*/ 37939496 h 181"/>
              <a:gd name="T36" fmla="*/ 1680104 w 180"/>
              <a:gd name="T37" fmla="*/ 34616271 h 181"/>
              <a:gd name="T38" fmla="*/ 559858 w 180"/>
              <a:gd name="T39" fmla="*/ 30739438 h 181"/>
              <a:gd name="T40" fmla="*/ 0 w 180"/>
              <a:gd name="T41" fmla="*/ 27139409 h 181"/>
              <a:gd name="T42" fmla="*/ 0 w 180"/>
              <a:gd name="T43" fmla="*/ 23262050 h 181"/>
              <a:gd name="T44" fmla="*/ 559858 w 180"/>
              <a:gd name="T45" fmla="*/ 19385217 h 181"/>
              <a:gd name="T46" fmla="*/ 1680104 w 180"/>
              <a:gd name="T47" fmla="*/ 15785188 h 181"/>
              <a:gd name="T48" fmla="*/ 3640137 w 180"/>
              <a:gd name="T49" fmla="*/ 12185159 h 181"/>
              <a:gd name="T50" fmla="*/ 5600171 w 180"/>
              <a:gd name="T51" fmla="*/ 9415541 h 181"/>
              <a:gd name="T52" fmla="*/ 8400521 w 180"/>
              <a:gd name="T53" fmla="*/ 6369646 h 181"/>
              <a:gd name="T54" fmla="*/ 11760729 w 180"/>
              <a:gd name="T55" fmla="*/ 4154163 h 181"/>
              <a:gd name="T56" fmla="*/ 15120937 w 180"/>
              <a:gd name="T57" fmla="*/ 2492287 h 181"/>
              <a:gd name="T58" fmla="*/ 18761075 w 180"/>
              <a:gd name="T59" fmla="*/ 1107742 h 181"/>
              <a:gd name="T60" fmla="*/ 22401213 w 180"/>
              <a:gd name="T61" fmla="*/ 276804 h 181"/>
              <a:gd name="T62" fmla="*/ 26041879 w 180"/>
              <a:gd name="T63" fmla="*/ 0 h 181"/>
              <a:gd name="T64" fmla="*/ 29961946 w 180"/>
              <a:gd name="T65" fmla="*/ 553608 h 181"/>
              <a:gd name="T66" fmla="*/ 33882013 w 180"/>
              <a:gd name="T67" fmla="*/ 1661349 h 181"/>
              <a:gd name="T68" fmla="*/ 37242221 w 180"/>
              <a:gd name="T69" fmla="*/ 3046421 h 181"/>
              <a:gd name="T70" fmla="*/ 40602429 w 180"/>
              <a:gd name="T71" fmla="*/ 5261905 h 181"/>
              <a:gd name="T72" fmla="*/ 43682708 w 180"/>
              <a:gd name="T73" fmla="*/ 7754192 h 181"/>
              <a:gd name="T74" fmla="*/ 45922671 w 180"/>
              <a:gd name="T75" fmla="*/ 10800087 h 181"/>
              <a:gd name="T76" fmla="*/ 48163163 w 180"/>
              <a:gd name="T77" fmla="*/ 14123312 h 181"/>
              <a:gd name="T78" fmla="*/ 49282879 w 180"/>
              <a:gd name="T79" fmla="*/ 17723867 h 181"/>
              <a:gd name="T80" fmla="*/ 50123196 w 180"/>
              <a:gd name="T81" fmla="*/ 21323896 h 181"/>
              <a:gd name="T82" fmla="*/ 50403125 w 180"/>
              <a:gd name="T83" fmla="*/ 25200729 h 18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0" h="181">
                <a:moveTo>
                  <a:pt x="180" y="91"/>
                </a:moveTo>
                <a:lnTo>
                  <a:pt x="179" y="105"/>
                </a:lnTo>
                <a:lnTo>
                  <a:pt x="176" y="119"/>
                </a:lnTo>
                <a:lnTo>
                  <a:pt x="172" y="131"/>
                </a:lnTo>
                <a:lnTo>
                  <a:pt x="164" y="143"/>
                </a:lnTo>
                <a:lnTo>
                  <a:pt x="156" y="154"/>
                </a:lnTo>
                <a:lnTo>
                  <a:pt x="145" y="163"/>
                </a:lnTo>
                <a:lnTo>
                  <a:pt x="133" y="170"/>
                </a:lnTo>
                <a:lnTo>
                  <a:pt x="121" y="175"/>
                </a:lnTo>
                <a:lnTo>
                  <a:pt x="107" y="180"/>
                </a:lnTo>
                <a:lnTo>
                  <a:pt x="93" y="181"/>
                </a:lnTo>
                <a:lnTo>
                  <a:pt x="80" y="181"/>
                </a:lnTo>
                <a:lnTo>
                  <a:pt x="67" y="178"/>
                </a:lnTo>
                <a:lnTo>
                  <a:pt x="54" y="173"/>
                </a:lnTo>
                <a:lnTo>
                  <a:pt x="42" y="167"/>
                </a:lnTo>
                <a:lnTo>
                  <a:pt x="30" y="158"/>
                </a:lnTo>
                <a:lnTo>
                  <a:pt x="20" y="149"/>
                </a:lnTo>
                <a:lnTo>
                  <a:pt x="13" y="137"/>
                </a:lnTo>
                <a:lnTo>
                  <a:pt x="6" y="125"/>
                </a:lnTo>
                <a:lnTo>
                  <a:pt x="2" y="111"/>
                </a:lnTo>
                <a:lnTo>
                  <a:pt x="0" y="98"/>
                </a:lnTo>
                <a:lnTo>
                  <a:pt x="0" y="84"/>
                </a:lnTo>
                <a:lnTo>
                  <a:pt x="2" y="70"/>
                </a:lnTo>
                <a:lnTo>
                  <a:pt x="6" y="57"/>
                </a:lnTo>
                <a:lnTo>
                  <a:pt x="13" y="44"/>
                </a:lnTo>
                <a:lnTo>
                  <a:pt x="20" y="34"/>
                </a:lnTo>
                <a:lnTo>
                  <a:pt x="30" y="23"/>
                </a:lnTo>
                <a:lnTo>
                  <a:pt x="42" y="15"/>
                </a:lnTo>
                <a:lnTo>
                  <a:pt x="54" y="9"/>
                </a:lnTo>
                <a:lnTo>
                  <a:pt x="67" y="4"/>
                </a:lnTo>
                <a:lnTo>
                  <a:pt x="80" y="1"/>
                </a:lnTo>
                <a:lnTo>
                  <a:pt x="93" y="0"/>
                </a:lnTo>
                <a:lnTo>
                  <a:pt x="107" y="2"/>
                </a:lnTo>
                <a:lnTo>
                  <a:pt x="121" y="6"/>
                </a:lnTo>
                <a:lnTo>
                  <a:pt x="133" y="11"/>
                </a:lnTo>
                <a:lnTo>
                  <a:pt x="145" y="19"/>
                </a:lnTo>
                <a:lnTo>
                  <a:pt x="156" y="28"/>
                </a:lnTo>
                <a:lnTo>
                  <a:pt x="164" y="39"/>
                </a:lnTo>
                <a:lnTo>
                  <a:pt x="172" y="51"/>
                </a:lnTo>
                <a:lnTo>
                  <a:pt x="176" y="64"/>
                </a:lnTo>
                <a:lnTo>
                  <a:pt x="179" y="77"/>
                </a:lnTo>
                <a:lnTo>
                  <a:pt x="180" y="91"/>
                </a:lnTo>
                <a:close/>
              </a:path>
            </a:pathLst>
          </a:custGeom>
          <a:solidFill>
            <a:srgbClr val="D40072"/>
          </a:solidFill>
          <a:ln w="9525">
            <a:solidFill>
              <a:srgbClr val="D40072"/>
            </a:solidFill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8151" name="Freeform 61">
            <a:extLst>
              <a:ext uri="{FF2B5EF4-FFF2-40B4-BE49-F238E27FC236}">
                <a16:creationId xmlns:a16="http://schemas.microsoft.com/office/drawing/2014/main" id="{3A339D93-C283-98C0-F3D1-A8906AF87960}"/>
              </a:ext>
            </a:extLst>
          </p:cNvPr>
          <p:cNvSpPr>
            <a:spLocks/>
          </p:cNvSpPr>
          <p:nvPr/>
        </p:nvSpPr>
        <p:spPr bwMode="auto">
          <a:xfrm>
            <a:off x="4786312" y="3500437"/>
            <a:ext cx="71438" cy="71438"/>
          </a:xfrm>
          <a:custGeom>
            <a:avLst/>
            <a:gdLst>
              <a:gd name="T0" fmla="*/ 50124655 w 181"/>
              <a:gd name="T1" fmla="*/ 25201563 h 180"/>
              <a:gd name="T2" fmla="*/ 49847851 w 181"/>
              <a:gd name="T3" fmla="*/ 29121629 h 180"/>
              <a:gd name="T4" fmla="*/ 49016913 w 181"/>
              <a:gd name="T5" fmla="*/ 32761767 h 180"/>
              <a:gd name="T6" fmla="*/ 47355564 w 181"/>
              <a:gd name="T7" fmla="*/ 36402433 h 180"/>
              <a:gd name="T8" fmla="*/ 45693688 w 181"/>
              <a:gd name="T9" fmla="*/ 39762642 h 180"/>
              <a:gd name="T10" fmla="*/ 42924597 w 181"/>
              <a:gd name="T11" fmla="*/ 42842921 h 180"/>
              <a:gd name="T12" fmla="*/ 40431783 w 181"/>
              <a:gd name="T13" fmla="*/ 45362813 h 180"/>
              <a:gd name="T14" fmla="*/ 37109084 w 181"/>
              <a:gd name="T15" fmla="*/ 47602775 h 180"/>
              <a:gd name="T16" fmla="*/ 33508529 w 181"/>
              <a:gd name="T17" fmla="*/ 49002950 h 180"/>
              <a:gd name="T18" fmla="*/ 29908500 w 181"/>
              <a:gd name="T19" fmla="*/ 49843267 h 180"/>
              <a:gd name="T20" fmla="*/ 26031667 w 181"/>
              <a:gd name="T21" fmla="*/ 50403125 h 180"/>
              <a:gd name="T22" fmla="*/ 22154308 w 181"/>
              <a:gd name="T23" fmla="*/ 50123196 h 180"/>
              <a:gd name="T24" fmla="*/ 18554279 w 181"/>
              <a:gd name="T25" fmla="*/ 49563338 h 180"/>
              <a:gd name="T26" fmla="*/ 14677446 w 181"/>
              <a:gd name="T27" fmla="*/ 48163163 h 180"/>
              <a:gd name="T28" fmla="*/ 11354221 w 181"/>
              <a:gd name="T29" fmla="*/ 46203129 h 180"/>
              <a:gd name="T30" fmla="*/ 8585130 w 181"/>
              <a:gd name="T31" fmla="*/ 43962638 h 180"/>
              <a:gd name="T32" fmla="*/ 5815512 w 181"/>
              <a:gd name="T33" fmla="*/ 41162817 h 180"/>
              <a:gd name="T34" fmla="*/ 3600029 w 181"/>
              <a:gd name="T35" fmla="*/ 38082538 h 180"/>
              <a:gd name="T36" fmla="*/ 1938680 w 181"/>
              <a:gd name="T37" fmla="*/ 34722329 h 180"/>
              <a:gd name="T38" fmla="*/ 830938 w 181"/>
              <a:gd name="T39" fmla="*/ 31081662 h 180"/>
              <a:gd name="T40" fmla="*/ 0 w 181"/>
              <a:gd name="T41" fmla="*/ 27161596 h 180"/>
              <a:gd name="T42" fmla="*/ 0 w 181"/>
              <a:gd name="T43" fmla="*/ 23241529 h 180"/>
              <a:gd name="T44" fmla="*/ 830938 w 181"/>
              <a:gd name="T45" fmla="*/ 19601392 h 180"/>
              <a:gd name="T46" fmla="*/ 1938680 w 181"/>
              <a:gd name="T47" fmla="*/ 15680796 h 180"/>
              <a:gd name="T48" fmla="*/ 3600029 w 181"/>
              <a:gd name="T49" fmla="*/ 12320588 h 180"/>
              <a:gd name="T50" fmla="*/ 5815512 w 181"/>
              <a:gd name="T51" fmla="*/ 8960379 h 180"/>
              <a:gd name="T52" fmla="*/ 8585130 w 181"/>
              <a:gd name="T53" fmla="*/ 6160558 h 180"/>
              <a:gd name="T54" fmla="*/ 11354221 w 181"/>
              <a:gd name="T55" fmla="*/ 3920067 h 180"/>
              <a:gd name="T56" fmla="*/ 14677446 w 181"/>
              <a:gd name="T57" fmla="*/ 1960033 h 180"/>
              <a:gd name="T58" fmla="*/ 18554279 w 181"/>
              <a:gd name="T59" fmla="*/ 840317 h 180"/>
              <a:gd name="T60" fmla="*/ 22154308 w 181"/>
              <a:gd name="T61" fmla="*/ 0 h 180"/>
              <a:gd name="T62" fmla="*/ 26031667 w 181"/>
              <a:gd name="T63" fmla="*/ 0 h 180"/>
              <a:gd name="T64" fmla="*/ 29908500 w 181"/>
              <a:gd name="T65" fmla="*/ 279929 h 180"/>
              <a:gd name="T66" fmla="*/ 33508529 w 181"/>
              <a:gd name="T67" fmla="*/ 1400175 h 180"/>
              <a:gd name="T68" fmla="*/ 37109084 w 181"/>
              <a:gd name="T69" fmla="*/ 3080279 h 180"/>
              <a:gd name="T70" fmla="*/ 40431783 w 181"/>
              <a:gd name="T71" fmla="*/ 5040313 h 180"/>
              <a:gd name="T72" fmla="*/ 42924597 w 181"/>
              <a:gd name="T73" fmla="*/ 7560204 h 180"/>
              <a:gd name="T74" fmla="*/ 45693688 w 181"/>
              <a:gd name="T75" fmla="*/ 10640483 h 180"/>
              <a:gd name="T76" fmla="*/ 47355564 w 181"/>
              <a:gd name="T77" fmla="*/ 13720762 h 180"/>
              <a:gd name="T78" fmla="*/ 49016913 w 181"/>
              <a:gd name="T79" fmla="*/ 17360900 h 180"/>
              <a:gd name="T80" fmla="*/ 49847851 w 181"/>
              <a:gd name="T81" fmla="*/ 21281496 h 180"/>
              <a:gd name="T82" fmla="*/ 50124655 w 181"/>
              <a:gd name="T83" fmla="*/ 25201563 h 18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1" h="180">
                <a:moveTo>
                  <a:pt x="181" y="90"/>
                </a:moveTo>
                <a:lnTo>
                  <a:pt x="180" y="104"/>
                </a:lnTo>
                <a:lnTo>
                  <a:pt x="177" y="117"/>
                </a:lnTo>
                <a:lnTo>
                  <a:pt x="171" y="130"/>
                </a:lnTo>
                <a:lnTo>
                  <a:pt x="165" y="142"/>
                </a:lnTo>
                <a:lnTo>
                  <a:pt x="155" y="153"/>
                </a:lnTo>
                <a:lnTo>
                  <a:pt x="146" y="162"/>
                </a:lnTo>
                <a:lnTo>
                  <a:pt x="134" y="170"/>
                </a:lnTo>
                <a:lnTo>
                  <a:pt x="121" y="175"/>
                </a:lnTo>
                <a:lnTo>
                  <a:pt x="108" y="178"/>
                </a:lnTo>
                <a:lnTo>
                  <a:pt x="94" y="180"/>
                </a:lnTo>
                <a:lnTo>
                  <a:pt x="80" y="179"/>
                </a:lnTo>
                <a:lnTo>
                  <a:pt x="67" y="177"/>
                </a:lnTo>
                <a:lnTo>
                  <a:pt x="53" y="172"/>
                </a:lnTo>
                <a:lnTo>
                  <a:pt x="41" y="165"/>
                </a:lnTo>
                <a:lnTo>
                  <a:pt x="31" y="157"/>
                </a:lnTo>
                <a:lnTo>
                  <a:pt x="21" y="147"/>
                </a:lnTo>
                <a:lnTo>
                  <a:pt x="13" y="136"/>
                </a:lnTo>
                <a:lnTo>
                  <a:pt x="7" y="124"/>
                </a:lnTo>
                <a:lnTo>
                  <a:pt x="3" y="111"/>
                </a:lnTo>
                <a:lnTo>
                  <a:pt x="0" y="97"/>
                </a:lnTo>
                <a:lnTo>
                  <a:pt x="0" y="83"/>
                </a:lnTo>
                <a:lnTo>
                  <a:pt x="3" y="70"/>
                </a:lnTo>
                <a:lnTo>
                  <a:pt x="7" y="56"/>
                </a:lnTo>
                <a:lnTo>
                  <a:pt x="13" y="44"/>
                </a:lnTo>
                <a:lnTo>
                  <a:pt x="21" y="32"/>
                </a:lnTo>
                <a:lnTo>
                  <a:pt x="31" y="22"/>
                </a:lnTo>
                <a:lnTo>
                  <a:pt x="41" y="14"/>
                </a:lnTo>
                <a:lnTo>
                  <a:pt x="53" y="7"/>
                </a:lnTo>
                <a:lnTo>
                  <a:pt x="67" y="3"/>
                </a:lnTo>
                <a:lnTo>
                  <a:pt x="80" y="0"/>
                </a:lnTo>
                <a:lnTo>
                  <a:pt x="94" y="0"/>
                </a:lnTo>
                <a:lnTo>
                  <a:pt x="108" y="1"/>
                </a:lnTo>
                <a:lnTo>
                  <a:pt x="121" y="5"/>
                </a:lnTo>
                <a:lnTo>
                  <a:pt x="134" y="11"/>
                </a:lnTo>
                <a:lnTo>
                  <a:pt x="146" y="18"/>
                </a:lnTo>
                <a:lnTo>
                  <a:pt x="155" y="27"/>
                </a:lnTo>
                <a:lnTo>
                  <a:pt x="165" y="38"/>
                </a:lnTo>
                <a:lnTo>
                  <a:pt x="171" y="49"/>
                </a:lnTo>
                <a:lnTo>
                  <a:pt x="177" y="62"/>
                </a:lnTo>
                <a:lnTo>
                  <a:pt x="180" y="76"/>
                </a:lnTo>
                <a:lnTo>
                  <a:pt x="181" y="90"/>
                </a:lnTo>
              </a:path>
            </a:pathLst>
          </a:custGeom>
          <a:solidFill>
            <a:srgbClr val="D40072"/>
          </a:solidFill>
          <a:ln w="15875">
            <a:solidFill>
              <a:srgbClr val="D4007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8152" name="Freeform 62">
            <a:extLst>
              <a:ext uri="{FF2B5EF4-FFF2-40B4-BE49-F238E27FC236}">
                <a16:creationId xmlns:a16="http://schemas.microsoft.com/office/drawing/2014/main" id="{1F550785-613B-36DE-B056-3E40A556DAAA}"/>
              </a:ext>
            </a:extLst>
          </p:cNvPr>
          <p:cNvSpPr>
            <a:spLocks/>
          </p:cNvSpPr>
          <p:nvPr/>
        </p:nvSpPr>
        <p:spPr bwMode="auto">
          <a:xfrm>
            <a:off x="3725466" y="3867150"/>
            <a:ext cx="71438" cy="72629"/>
          </a:xfrm>
          <a:custGeom>
            <a:avLst/>
            <a:gdLst>
              <a:gd name="T0" fmla="*/ 50403125 w 180"/>
              <a:gd name="T1" fmla="*/ 25479568 h 182"/>
              <a:gd name="T2" fmla="*/ 50123196 w 180"/>
              <a:gd name="T3" fmla="*/ 29443009 h 182"/>
              <a:gd name="T4" fmla="*/ 49282879 w 180"/>
              <a:gd name="T5" fmla="*/ 33406450 h 182"/>
              <a:gd name="T6" fmla="*/ 48163163 w 180"/>
              <a:gd name="T7" fmla="*/ 37086826 h 182"/>
              <a:gd name="T8" fmla="*/ 45922671 w 180"/>
              <a:gd name="T9" fmla="*/ 40484137 h 182"/>
              <a:gd name="T10" fmla="*/ 43682708 w 180"/>
              <a:gd name="T11" fmla="*/ 43598383 h 182"/>
              <a:gd name="T12" fmla="*/ 40602429 w 180"/>
              <a:gd name="T13" fmla="*/ 45862902 h 182"/>
              <a:gd name="T14" fmla="*/ 37242221 w 180"/>
              <a:gd name="T15" fmla="*/ 48127954 h 182"/>
              <a:gd name="T16" fmla="*/ 33882013 w 180"/>
              <a:gd name="T17" fmla="*/ 49826876 h 182"/>
              <a:gd name="T18" fmla="*/ 29961946 w 180"/>
              <a:gd name="T19" fmla="*/ 50959135 h 182"/>
              <a:gd name="T20" fmla="*/ 26041879 w 180"/>
              <a:gd name="T21" fmla="*/ 51525265 h 182"/>
              <a:gd name="T22" fmla="*/ 22401213 w 180"/>
              <a:gd name="T23" fmla="*/ 51242200 h 182"/>
              <a:gd name="T24" fmla="*/ 18481146 w 180"/>
              <a:gd name="T25" fmla="*/ 50393005 h 182"/>
              <a:gd name="T26" fmla="*/ 15120937 w 180"/>
              <a:gd name="T27" fmla="*/ 48977149 h 182"/>
              <a:gd name="T28" fmla="*/ 11760729 w 180"/>
              <a:gd name="T29" fmla="*/ 47278759 h 182"/>
              <a:gd name="T30" fmla="*/ 8400521 w 180"/>
              <a:gd name="T31" fmla="*/ 44730643 h 182"/>
              <a:gd name="T32" fmla="*/ 5600171 w 180"/>
              <a:gd name="T33" fmla="*/ 41899461 h 182"/>
              <a:gd name="T34" fmla="*/ 3640137 w 180"/>
              <a:gd name="T35" fmla="*/ 38785747 h 182"/>
              <a:gd name="T36" fmla="*/ 1680104 w 180"/>
              <a:gd name="T37" fmla="*/ 35388436 h 182"/>
              <a:gd name="T38" fmla="*/ 559858 w 180"/>
              <a:gd name="T39" fmla="*/ 31708060 h 182"/>
              <a:gd name="T40" fmla="*/ 0 w 180"/>
              <a:gd name="T41" fmla="*/ 27744619 h 182"/>
              <a:gd name="T42" fmla="*/ 0 w 180"/>
              <a:gd name="T43" fmla="*/ 23780646 h 182"/>
              <a:gd name="T44" fmla="*/ 559858 w 180"/>
              <a:gd name="T45" fmla="*/ 19817205 h 182"/>
              <a:gd name="T46" fmla="*/ 1680104 w 180"/>
              <a:gd name="T47" fmla="*/ 16136829 h 182"/>
              <a:gd name="T48" fmla="*/ 3640137 w 180"/>
              <a:gd name="T49" fmla="*/ 12456453 h 182"/>
              <a:gd name="T50" fmla="*/ 5600171 w 180"/>
              <a:gd name="T51" fmla="*/ 9342739 h 182"/>
              <a:gd name="T52" fmla="*/ 8400521 w 180"/>
              <a:gd name="T53" fmla="*/ 6794622 h 182"/>
              <a:gd name="T54" fmla="*/ 11760729 w 180"/>
              <a:gd name="T55" fmla="*/ 4246506 h 182"/>
              <a:gd name="T56" fmla="*/ 15120937 w 180"/>
              <a:gd name="T57" fmla="*/ 2548116 h 182"/>
              <a:gd name="T58" fmla="*/ 18481146 w 180"/>
              <a:gd name="T59" fmla="*/ 849195 h 182"/>
              <a:gd name="T60" fmla="*/ 22401213 w 180"/>
              <a:gd name="T61" fmla="*/ 283065 h 182"/>
              <a:gd name="T62" fmla="*/ 26041879 w 180"/>
              <a:gd name="T63" fmla="*/ 0 h 182"/>
              <a:gd name="T64" fmla="*/ 29961946 w 180"/>
              <a:gd name="T65" fmla="*/ 566130 h 182"/>
              <a:gd name="T66" fmla="*/ 33882013 w 180"/>
              <a:gd name="T67" fmla="*/ 1415325 h 182"/>
              <a:gd name="T68" fmla="*/ 37242221 w 180"/>
              <a:gd name="T69" fmla="*/ 3397311 h 182"/>
              <a:gd name="T70" fmla="*/ 40602429 w 180"/>
              <a:gd name="T71" fmla="*/ 5378766 h 182"/>
              <a:gd name="T72" fmla="*/ 43682708 w 180"/>
              <a:gd name="T73" fmla="*/ 7926882 h 182"/>
              <a:gd name="T74" fmla="*/ 45922671 w 180"/>
              <a:gd name="T75" fmla="*/ 11041128 h 182"/>
              <a:gd name="T76" fmla="*/ 48163163 w 180"/>
              <a:gd name="T77" fmla="*/ 14438439 h 182"/>
              <a:gd name="T78" fmla="*/ 49282879 w 180"/>
              <a:gd name="T79" fmla="*/ 18118815 h 182"/>
              <a:gd name="T80" fmla="*/ 50123196 w 180"/>
              <a:gd name="T81" fmla="*/ 21799192 h 182"/>
              <a:gd name="T82" fmla="*/ 50403125 w 180"/>
              <a:gd name="T83" fmla="*/ 25479568 h 18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0" h="182">
                <a:moveTo>
                  <a:pt x="180" y="90"/>
                </a:moveTo>
                <a:lnTo>
                  <a:pt x="179" y="104"/>
                </a:lnTo>
                <a:lnTo>
                  <a:pt x="176" y="118"/>
                </a:lnTo>
                <a:lnTo>
                  <a:pt x="172" y="131"/>
                </a:lnTo>
                <a:lnTo>
                  <a:pt x="164" y="143"/>
                </a:lnTo>
                <a:lnTo>
                  <a:pt x="156" y="154"/>
                </a:lnTo>
                <a:lnTo>
                  <a:pt x="145" y="162"/>
                </a:lnTo>
                <a:lnTo>
                  <a:pt x="133" y="170"/>
                </a:lnTo>
                <a:lnTo>
                  <a:pt x="121" y="176"/>
                </a:lnTo>
                <a:lnTo>
                  <a:pt x="107" y="180"/>
                </a:lnTo>
                <a:lnTo>
                  <a:pt x="93" y="182"/>
                </a:lnTo>
                <a:lnTo>
                  <a:pt x="80" y="181"/>
                </a:lnTo>
                <a:lnTo>
                  <a:pt x="66" y="178"/>
                </a:lnTo>
                <a:lnTo>
                  <a:pt x="54" y="173"/>
                </a:lnTo>
                <a:lnTo>
                  <a:pt x="42" y="167"/>
                </a:lnTo>
                <a:lnTo>
                  <a:pt x="30" y="158"/>
                </a:lnTo>
                <a:lnTo>
                  <a:pt x="20" y="148"/>
                </a:lnTo>
                <a:lnTo>
                  <a:pt x="13" y="137"/>
                </a:lnTo>
                <a:lnTo>
                  <a:pt x="6" y="125"/>
                </a:lnTo>
                <a:lnTo>
                  <a:pt x="2" y="112"/>
                </a:lnTo>
                <a:lnTo>
                  <a:pt x="0" y="98"/>
                </a:lnTo>
                <a:lnTo>
                  <a:pt x="0" y="84"/>
                </a:lnTo>
                <a:lnTo>
                  <a:pt x="2" y="70"/>
                </a:lnTo>
                <a:lnTo>
                  <a:pt x="6" y="57"/>
                </a:lnTo>
                <a:lnTo>
                  <a:pt x="13" y="44"/>
                </a:lnTo>
                <a:lnTo>
                  <a:pt x="20" y="33"/>
                </a:lnTo>
                <a:lnTo>
                  <a:pt x="30" y="24"/>
                </a:lnTo>
                <a:lnTo>
                  <a:pt x="42" y="15"/>
                </a:lnTo>
                <a:lnTo>
                  <a:pt x="54" y="9"/>
                </a:lnTo>
                <a:lnTo>
                  <a:pt x="66" y="3"/>
                </a:lnTo>
                <a:lnTo>
                  <a:pt x="80" y="1"/>
                </a:lnTo>
                <a:lnTo>
                  <a:pt x="93" y="0"/>
                </a:lnTo>
                <a:lnTo>
                  <a:pt x="107" y="2"/>
                </a:lnTo>
                <a:lnTo>
                  <a:pt x="121" y="5"/>
                </a:lnTo>
                <a:lnTo>
                  <a:pt x="133" y="12"/>
                </a:lnTo>
                <a:lnTo>
                  <a:pt x="145" y="19"/>
                </a:lnTo>
                <a:lnTo>
                  <a:pt x="156" y="28"/>
                </a:lnTo>
                <a:lnTo>
                  <a:pt x="164" y="39"/>
                </a:lnTo>
                <a:lnTo>
                  <a:pt x="172" y="51"/>
                </a:lnTo>
                <a:lnTo>
                  <a:pt x="176" y="64"/>
                </a:lnTo>
                <a:lnTo>
                  <a:pt x="179" y="77"/>
                </a:lnTo>
                <a:lnTo>
                  <a:pt x="180" y="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53" name="Freeform 63">
            <a:extLst>
              <a:ext uri="{FF2B5EF4-FFF2-40B4-BE49-F238E27FC236}">
                <a16:creationId xmlns:a16="http://schemas.microsoft.com/office/drawing/2014/main" id="{2784F60F-51A5-F547-252F-57E841175D4C}"/>
              </a:ext>
            </a:extLst>
          </p:cNvPr>
          <p:cNvSpPr>
            <a:spLocks/>
          </p:cNvSpPr>
          <p:nvPr/>
        </p:nvSpPr>
        <p:spPr bwMode="auto">
          <a:xfrm>
            <a:off x="3725466" y="3867150"/>
            <a:ext cx="71438" cy="72629"/>
          </a:xfrm>
          <a:custGeom>
            <a:avLst/>
            <a:gdLst>
              <a:gd name="T0" fmla="*/ 50403125 w 180"/>
              <a:gd name="T1" fmla="*/ 25479568 h 182"/>
              <a:gd name="T2" fmla="*/ 50123196 w 180"/>
              <a:gd name="T3" fmla="*/ 29443009 h 182"/>
              <a:gd name="T4" fmla="*/ 49282879 w 180"/>
              <a:gd name="T5" fmla="*/ 33406450 h 182"/>
              <a:gd name="T6" fmla="*/ 48163163 w 180"/>
              <a:gd name="T7" fmla="*/ 37086826 h 182"/>
              <a:gd name="T8" fmla="*/ 45922671 w 180"/>
              <a:gd name="T9" fmla="*/ 40484137 h 182"/>
              <a:gd name="T10" fmla="*/ 43682708 w 180"/>
              <a:gd name="T11" fmla="*/ 43598383 h 182"/>
              <a:gd name="T12" fmla="*/ 40602429 w 180"/>
              <a:gd name="T13" fmla="*/ 45862902 h 182"/>
              <a:gd name="T14" fmla="*/ 37242221 w 180"/>
              <a:gd name="T15" fmla="*/ 48127954 h 182"/>
              <a:gd name="T16" fmla="*/ 33882013 w 180"/>
              <a:gd name="T17" fmla="*/ 49826876 h 182"/>
              <a:gd name="T18" fmla="*/ 29961946 w 180"/>
              <a:gd name="T19" fmla="*/ 50959135 h 182"/>
              <a:gd name="T20" fmla="*/ 26041879 w 180"/>
              <a:gd name="T21" fmla="*/ 51525265 h 182"/>
              <a:gd name="T22" fmla="*/ 22401213 w 180"/>
              <a:gd name="T23" fmla="*/ 51242200 h 182"/>
              <a:gd name="T24" fmla="*/ 18481146 w 180"/>
              <a:gd name="T25" fmla="*/ 50393005 h 182"/>
              <a:gd name="T26" fmla="*/ 15120937 w 180"/>
              <a:gd name="T27" fmla="*/ 48977149 h 182"/>
              <a:gd name="T28" fmla="*/ 11760729 w 180"/>
              <a:gd name="T29" fmla="*/ 47278759 h 182"/>
              <a:gd name="T30" fmla="*/ 8400521 w 180"/>
              <a:gd name="T31" fmla="*/ 44730643 h 182"/>
              <a:gd name="T32" fmla="*/ 5600171 w 180"/>
              <a:gd name="T33" fmla="*/ 41899461 h 182"/>
              <a:gd name="T34" fmla="*/ 3640137 w 180"/>
              <a:gd name="T35" fmla="*/ 38785747 h 182"/>
              <a:gd name="T36" fmla="*/ 1680104 w 180"/>
              <a:gd name="T37" fmla="*/ 35388436 h 182"/>
              <a:gd name="T38" fmla="*/ 559858 w 180"/>
              <a:gd name="T39" fmla="*/ 31708060 h 182"/>
              <a:gd name="T40" fmla="*/ 0 w 180"/>
              <a:gd name="T41" fmla="*/ 27744619 h 182"/>
              <a:gd name="T42" fmla="*/ 0 w 180"/>
              <a:gd name="T43" fmla="*/ 23780646 h 182"/>
              <a:gd name="T44" fmla="*/ 559858 w 180"/>
              <a:gd name="T45" fmla="*/ 19817205 h 182"/>
              <a:gd name="T46" fmla="*/ 1680104 w 180"/>
              <a:gd name="T47" fmla="*/ 16136829 h 182"/>
              <a:gd name="T48" fmla="*/ 3640137 w 180"/>
              <a:gd name="T49" fmla="*/ 12456453 h 182"/>
              <a:gd name="T50" fmla="*/ 5600171 w 180"/>
              <a:gd name="T51" fmla="*/ 9342739 h 182"/>
              <a:gd name="T52" fmla="*/ 8400521 w 180"/>
              <a:gd name="T53" fmla="*/ 6794622 h 182"/>
              <a:gd name="T54" fmla="*/ 11760729 w 180"/>
              <a:gd name="T55" fmla="*/ 4246506 h 182"/>
              <a:gd name="T56" fmla="*/ 15120937 w 180"/>
              <a:gd name="T57" fmla="*/ 2548116 h 182"/>
              <a:gd name="T58" fmla="*/ 18481146 w 180"/>
              <a:gd name="T59" fmla="*/ 849195 h 182"/>
              <a:gd name="T60" fmla="*/ 22401213 w 180"/>
              <a:gd name="T61" fmla="*/ 283065 h 182"/>
              <a:gd name="T62" fmla="*/ 26041879 w 180"/>
              <a:gd name="T63" fmla="*/ 0 h 182"/>
              <a:gd name="T64" fmla="*/ 29961946 w 180"/>
              <a:gd name="T65" fmla="*/ 566130 h 182"/>
              <a:gd name="T66" fmla="*/ 33882013 w 180"/>
              <a:gd name="T67" fmla="*/ 1415325 h 182"/>
              <a:gd name="T68" fmla="*/ 37242221 w 180"/>
              <a:gd name="T69" fmla="*/ 3397311 h 182"/>
              <a:gd name="T70" fmla="*/ 40602429 w 180"/>
              <a:gd name="T71" fmla="*/ 5378766 h 182"/>
              <a:gd name="T72" fmla="*/ 43682708 w 180"/>
              <a:gd name="T73" fmla="*/ 7926882 h 182"/>
              <a:gd name="T74" fmla="*/ 45922671 w 180"/>
              <a:gd name="T75" fmla="*/ 11041128 h 182"/>
              <a:gd name="T76" fmla="*/ 48163163 w 180"/>
              <a:gd name="T77" fmla="*/ 14438439 h 182"/>
              <a:gd name="T78" fmla="*/ 49282879 w 180"/>
              <a:gd name="T79" fmla="*/ 18118815 h 182"/>
              <a:gd name="T80" fmla="*/ 50123196 w 180"/>
              <a:gd name="T81" fmla="*/ 21799192 h 182"/>
              <a:gd name="T82" fmla="*/ 50403125 w 180"/>
              <a:gd name="T83" fmla="*/ 25479568 h 18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0" h="182">
                <a:moveTo>
                  <a:pt x="180" y="90"/>
                </a:moveTo>
                <a:lnTo>
                  <a:pt x="179" y="104"/>
                </a:lnTo>
                <a:lnTo>
                  <a:pt x="176" y="118"/>
                </a:lnTo>
                <a:lnTo>
                  <a:pt x="172" y="131"/>
                </a:lnTo>
                <a:lnTo>
                  <a:pt x="164" y="143"/>
                </a:lnTo>
                <a:lnTo>
                  <a:pt x="156" y="154"/>
                </a:lnTo>
                <a:lnTo>
                  <a:pt x="145" y="162"/>
                </a:lnTo>
                <a:lnTo>
                  <a:pt x="133" y="170"/>
                </a:lnTo>
                <a:lnTo>
                  <a:pt x="121" y="176"/>
                </a:lnTo>
                <a:lnTo>
                  <a:pt x="107" y="180"/>
                </a:lnTo>
                <a:lnTo>
                  <a:pt x="93" y="182"/>
                </a:lnTo>
                <a:lnTo>
                  <a:pt x="80" y="181"/>
                </a:lnTo>
                <a:lnTo>
                  <a:pt x="66" y="178"/>
                </a:lnTo>
                <a:lnTo>
                  <a:pt x="54" y="173"/>
                </a:lnTo>
                <a:lnTo>
                  <a:pt x="42" y="167"/>
                </a:lnTo>
                <a:lnTo>
                  <a:pt x="30" y="158"/>
                </a:lnTo>
                <a:lnTo>
                  <a:pt x="20" y="148"/>
                </a:lnTo>
                <a:lnTo>
                  <a:pt x="13" y="137"/>
                </a:lnTo>
                <a:lnTo>
                  <a:pt x="6" y="125"/>
                </a:lnTo>
                <a:lnTo>
                  <a:pt x="2" y="112"/>
                </a:lnTo>
                <a:lnTo>
                  <a:pt x="0" y="98"/>
                </a:lnTo>
                <a:lnTo>
                  <a:pt x="0" y="84"/>
                </a:lnTo>
                <a:lnTo>
                  <a:pt x="2" y="70"/>
                </a:lnTo>
                <a:lnTo>
                  <a:pt x="6" y="57"/>
                </a:lnTo>
                <a:lnTo>
                  <a:pt x="13" y="44"/>
                </a:lnTo>
                <a:lnTo>
                  <a:pt x="20" y="33"/>
                </a:lnTo>
                <a:lnTo>
                  <a:pt x="30" y="24"/>
                </a:lnTo>
                <a:lnTo>
                  <a:pt x="42" y="15"/>
                </a:lnTo>
                <a:lnTo>
                  <a:pt x="54" y="9"/>
                </a:lnTo>
                <a:lnTo>
                  <a:pt x="66" y="3"/>
                </a:lnTo>
                <a:lnTo>
                  <a:pt x="80" y="1"/>
                </a:lnTo>
                <a:lnTo>
                  <a:pt x="93" y="0"/>
                </a:lnTo>
                <a:lnTo>
                  <a:pt x="107" y="2"/>
                </a:lnTo>
                <a:lnTo>
                  <a:pt x="121" y="5"/>
                </a:lnTo>
                <a:lnTo>
                  <a:pt x="133" y="12"/>
                </a:lnTo>
                <a:lnTo>
                  <a:pt x="145" y="19"/>
                </a:lnTo>
                <a:lnTo>
                  <a:pt x="156" y="28"/>
                </a:lnTo>
                <a:lnTo>
                  <a:pt x="164" y="39"/>
                </a:lnTo>
                <a:lnTo>
                  <a:pt x="172" y="51"/>
                </a:lnTo>
                <a:lnTo>
                  <a:pt x="176" y="64"/>
                </a:lnTo>
                <a:lnTo>
                  <a:pt x="179" y="77"/>
                </a:lnTo>
                <a:lnTo>
                  <a:pt x="180" y="90"/>
                </a:lnTo>
              </a:path>
            </a:pathLst>
          </a:custGeom>
          <a:solidFill>
            <a:srgbClr val="D40072"/>
          </a:solidFill>
          <a:ln w="15875">
            <a:solidFill>
              <a:srgbClr val="D4007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8154" name="Freeform 64">
            <a:extLst>
              <a:ext uri="{FF2B5EF4-FFF2-40B4-BE49-F238E27FC236}">
                <a16:creationId xmlns:a16="http://schemas.microsoft.com/office/drawing/2014/main" id="{E3FFE7C7-935F-3F82-5475-C88E01EE0091}"/>
              </a:ext>
            </a:extLst>
          </p:cNvPr>
          <p:cNvSpPr>
            <a:spLocks/>
          </p:cNvSpPr>
          <p:nvPr/>
        </p:nvSpPr>
        <p:spPr bwMode="auto">
          <a:xfrm>
            <a:off x="5587603" y="1828800"/>
            <a:ext cx="71438" cy="71438"/>
          </a:xfrm>
          <a:custGeom>
            <a:avLst/>
            <a:gdLst>
              <a:gd name="T0" fmla="*/ 50403125 w 180"/>
              <a:gd name="T1" fmla="*/ 24923925 h 181"/>
              <a:gd name="T2" fmla="*/ 50123196 w 180"/>
              <a:gd name="T3" fmla="*/ 28800758 h 181"/>
              <a:gd name="T4" fmla="*/ 49282879 w 180"/>
              <a:gd name="T5" fmla="*/ 32678117 h 181"/>
              <a:gd name="T6" fmla="*/ 47883233 w 180"/>
              <a:gd name="T7" fmla="*/ 36001343 h 181"/>
              <a:gd name="T8" fmla="*/ 45922671 w 180"/>
              <a:gd name="T9" fmla="*/ 39601372 h 181"/>
              <a:gd name="T10" fmla="*/ 43402779 w 180"/>
              <a:gd name="T11" fmla="*/ 42370463 h 181"/>
              <a:gd name="T12" fmla="*/ 40602429 w 180"/>
              <a:gd name="T13" fmla="*/ 44862750 h 181"/>
              <a:gd name="T14" fmla="*/ 37242221 w 180"/>
              <a:gd name="T15" fmla="*/ 47078233 h 181"/>
              <a:gd name="T16" fmla="*/ 33602083 w 180"/>
              <a:gd name="T17" fmla="*/ 48463305 h 181"/>
              <a:gd name="T18" fmla="*/ 29961946 w 180"/>
              <a:gd name="T19" fmla="*/ 49571047 h 181"/>
              <a:gd name="T20" fmla="*/ 26041879 w 180"/>
              <a:gd name="T21" fmla="*/ 50124655 h 181"/>
              <a:gd name="T22" fmla="*/ 22121283 w 180"/>
              <a:gd name="T23" fmla="*/ 50124655 h 181"/>
              <a:gd name="T24" fmla="*/ 18481146 w 180"/>
              <a:gd name="T25" fmla="*/ 49016913 h 181"/>
              <a:gd name="T26" fmla="*/ 14561079 w 180"/>
              <a:gd name="T27" fmla="*/ 47909171 h 181"/>
              <a:gd name="T28" fmla="*/ 11480800 w 180"/>
              <a:gd name="T29" fmla="*/ 46247822 h 181"/>
              <a:gd name="T30" fmla="*/ 8400521 w 180"/>
              <a:gd name="T31" fmla="*/ 43755008 h 181"/>
              <a:gd name="T32" fmla="*/ 5600171 w 180"/>
              <a:gd name="T33" fmla="*/ 40985917 h 181"/>
              <a:gd name="T34" fmla="*/ 3640137 w 180"/>
              <a:gd name="T35" fmla="*/ 37939496 h 181"/>
              <a:gd name="T36" fmla="*/ 1680104 w 180"/>
              <a:gd name="T37" fmla="*/ 34616271 h 181"/>
              <a:gd name="T38" fmla="*/ 559858 w 180"/>
              <a:gd name="T39" fmla="*/ 30739438 h 181"/>
              <a:gd name="T40" fmla="*/ 0 w 180"/>
              <a:gd name="T41" fmla="*/ 27139409 h 181"/>
              <a:gd name="T42" fmla="*/ 0 w 180"/>
              <a:gd name="T43" fmla="*/ 23262050 h 181"/>
              <a:gd name="T44" fmla="*/ 559858 w 180"/>
              <a:gd name="T45" fmla="*/ 19385217 h 181"/>
              <a:gd name="T46" fmla="*/ 1680104 w 180"/>
              <a:gd name="T47" fmla="*/ 15785188 h 181"/>
              <a:gd name="T48" fmla="*/ 3640137 w 180"/>
              <a:gd name="T49" fmla="*/ 12185159 h 181"/>
              <a:gd name="T50" fmla="*/ 5600171 w 180"/>
              <a:gd name="T51" fmla="*/ 9138738 h 181"/>
              <a:gd name="T52" fmla="*/ 8400521 w 180"/>
              <a:gd name="T53" fmla="*/ 6369646 h 181"/>
              <a:gd name="T54" fmla="*/ 11480800 w 180"/>
              <a:gd name="T55" fmla="*/ 4154163 h 181"/>
              <a:gd name="T56" fmla="*/ 14561079 w 180"/>
              <a:gd name="T57" fmla="*/ 2215483 h 181"/>
              <a:gd name="T58" fmla="*/ 18481146 w 180"/>
              <a:gd name="T59" fmla="*/ 830938 h 181"/>
              <a:gd name="T60" fmla="*/ 22121283 w 180"/>
              <a:gd name="T61" fmla="*/ 276804 h 181"/>
              <a:gd name="T62" fmla="*/ 26041879 w 180"/>
              <a:gd name="T63" fmla="*/ 0 h 181"/>
              <a:gd name="T64" fmla="*/ 29961946 w 180"/>
              <a:gd name="T65" fmla="*/ 553608 h 181"/>
              <a:gd name="T66" fmla="*/ 33602083 w 180"/>
              <a:gd name="T67" fmla="*/ 1384546 h 181"/>
              <a:gd name="T68" fmla="*/ 37242221 w 180"/>
              <a:gd name="T69" fmla="*/ 3046421 h 181"/>
              <a:gd name="T70" fmla="*/ 40602429 w 180"/>
              <a:gd name="T71" fmla="*/ 4984575 h 181"/>
              <a:gd name="T72" fmla="*/ 43402779 w 180"/>
              <a:gd name="T73" fmla="*/ 7754192 h 181"/>
              <a:gd name="T74" fmla="*/ 45922671 w 180"/>
              <a:gd name="T75" fmla="*/ 10800087 h 181"/>
              <a:gd name="T76" fmla="*/ 47883233 w 180"/>
              <a:gd name="T77" fmla="*/ 14123312 h 181"/>
              <a:gd name="T78" fmla="*/ 49282879 w 180"/>
              <a:gd name="T79" fmla="*/ 17446537 h 181"/>
              <a:gd name="T80" fmla="*/ 50123196 w 180"/>
              <a:gd name="T81" fmla="*/ 21046566 h 181"/>
              <a:gd name="T82" fmla="*/ 50403125 w 180"/>
              <a:gd name="T83" fmla="*/ 24923925 h 18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0" h="181">
                <a:moveTo>
                  <a:pt x="180" y="90"/>
                </a:moveTo>
                <a:lnTo>
                  <a:pt x="179" y="104"/>
                </a:lnTo>
                <a:lnTo>
                  <a:pt x="176" y="118"/>
                </a:lnTo>
                <a:lnTo>
                  <a:pt x="171" y="130"/>
                </a:lnTo>
                <a:lnTo>
                  <a:pt x="164" y="143"/>
                </a:lnTo>
                <a:lnTo>
                  <a:pt x="155" y="153"/>
                </a:lnTo>
                <a:lnTo>
                  <a:pt x="145" y="162"/>
                </a:lnTo>
                <a:lnTo>
                  <a:pt x="133" y="170"/>
                </a:lnTo>
                <a:lnTo>
                  <a:pt x="120" y="175"/>
                </a:lnTo>
                <a:lnTo>
                  <a:pt x="107" y="179"/>
                </a:lnTo>
                <a:lnTo>
                  <a:pt x="93" y="181"/>
                </a:lnTo>
                <a:lnTo>
                  <a:pt x="79" y="181"/>
                </a:lnTo>
                <a:lnTo>
                  <a:pt x="66" y="177"/>
                </a:lnTo>
                <a:lnTo>
                  <a:pt x="52" y="173"/>
                </a:lnTo>
                <a:lnTo>
                  <a:pt x="41" y="167"/>
                </a:lnTo>
                <a:lnTo>
                  <a:pt x="30" y="158"/>
                </a:lnTo>
                <a:lnTo>
                  <a:pt x="20" y="148"/>
                </a:lnTo>
                <a:lnTo>
                  <a:pt x="13" y="137"/>
                </a:lnTo>
                <a:lnTo>
                  <a:pt x="6" y="125"/>
                </a:lnTo>
                <a:lnTo>
                  <a:pt x="2" y="111"/>
                </a:lnTo>
                <a:lnTo>
                  <a:pt x="0" y="98"/>
                </a:lnTo>
                <a:lnTo>
                  <a:pt x="0" y="84"/>
                </a:lnTo>
                <a:lnTo>
                  <a:pt x="2" y="70"/>
                </a:lnTo>
                <a:lnTo>
                  <a:pt x="6" y="57"/>
                </a:lnTo>
                <a:lnTo>
                  <a:pt x="13" y="44"/>
                </a:lnTo>
                <a:lnTo>
                  <a:pt x="20" y="33"/>
                </a:lnTo>
                <a:lnTo>
                  <a:pt x="30" y="23"/>
                </a:lnTo>
                <a:lnTo>
                  <a:pt x="41" y="15"/>
                </a:lnTo>
                <a:lnTo>
                  <a:pt x="52" y="8"/>
                </a:lnTo>
                <a:lnTo>
                  <a:pt x="66" y="3"/>
                </a:lnTo>
                <a:lnTo>
                  <a:pt x="79" y="1"/>
                </a:lnTo>
                <a:lnTo>
                  <a:pt x="93" y="0"/>
                </a:lnTo>
                <a:lnTo>
                  <a:pt x="107" y="2"/>
                </a:lnTo>
                <a:lnTo>
                  <a:pt x="120" y="5"/>
                </a:lnTo>
                <a:lnTo>
                  <a:pt x="133" y="11"/>
                </a:lnTo>
                <a:lnTo>
                  <a:pt x="145" y="18"/>
                </a:lnTo>
                <a:lnTo>
                  <a:pt x="155" y="28"/>
                </a:lnTo>
                <a:lnTo>
                  <a:pt x="164" y="39"/>
                </a:lnTo>
                <a:lnTo>
                  <a:pt x="171" y="51"/>
                </a:lnTo>
                <a:lnTo>
                  <a:pt x="176" y="63"/>
                </a:lnTo>
                <a:lnTo>
                  <a:pt x="179" y="76"/>
                </a:lnTo>
                <a:lnTo>
                  <a:pt x="180" y="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55" name="Freeform 65">
            <a:extLst>
              <a:ext uri="{FF2B5EF4-FFF2-40B4-BE49-F238E27FC236}">
                <a16:creationId xmlns:a16="http://schemas.microsoft.com/office/drawing/2014/main" id="{C4AE821C-AB58-683C-9134-16842FACAFB1}"/>
              </a:ext>
            </a:extLst>
          </p:cNvPr>
          <p:cNvSpPr>
            <a:spLocks/>
          </p:cNvSpPr>
          <p:nvPr/>
        </p:nvSpPr>
        <p:spPr bwMode="auto">
          <a:xfrm>
            <a:off x="5587603" y="1828800"/>
            <a:ext cx="71438" cy="71438"/>
          </a:xfrm>
          <a:custGeom>
            <a:avLst/>
            <a:gdLst>
              <a:gd name="T0" fmla="*/ 50403125 w 180"/>
              <a:gd name="T1" fmla="*/ 24923925 h 181"/>
              <a:gd name="T2" fmla="*/ 50123196 w 180"/>
              <a:gd name="T3" fmla="*/ 28800758 h 181"/>
              <a:gd name="T4" fmla="*/ 49282879 w 180"/>
              <a:gd name="T5" fmla="*/ 32678117 h 181"/>
              <a:gd name="T6" fmla="*/ 47883233 w 180"/>
              <a:gd name="T7" fmla="*/ 36001343 h 181"/>
              <a:gd name="T8" fmla="*/ 45922671 w 180"/>
              <a:gd name="T9" fmla="*/ 39601372 h 181"/>
              <a:gd name="T10" fmla="*/ 43402779 w 180"/>
              <a:gd name="T11" fmla="*/ 42370463 h 181"/>
              <a:gd name="T12" fmla="*/ 40602429 w 180"/>
              <a:gd name="T13" fmla="*/ 44862750 h 181"/>
              <a:gd name="T14" fmla="*/ 37242221 w 180"/>
              <a:gd name="T15" fmla="*/ 47078233 h 181"/>
              <a:gd name="T16" fmla="*/ 33602083 w 180"/>
              <a:gd name="T17" fmla="*/ 48463305 h 181"/>
              <a:gd name="T18" fmla="*/ 29961946 w 180"/>
              <a:gd name="T19" fmla="*/ 49571047 h 181"/>
              <a:gd name="T20" fmla="*/ 26041879 w 180"/>
              <a:gd name="T21" fmla="*/ 50124655 h 181"/>
              <a:gd name="T22" fmla="*/ 22121283 w 180"/>
              <a:gd name="T23" fmla="*/ 50124655 h 181"/>
              <a:gd name="T24" fmla="*/ 18481146 w 180"/>
              <a:gd name="T25" fmla="*/ 49016913 h 181"/>
              <a:gd name="T26" fmla="*/ 14561079 w 180"/>
              <a:gd name="T27" fmla="*/ 47909171 h 181"/>
              <a:gd name="T28" fmla="*/ 11480800 w 180"/>
              <a:gd name="T29" fmla="*/ 46247822 h 181"/>
              <a:gd name="T30" fmla="*/ 8400521 w 180"/>
              <a:gd name="T31" fmla="*/ 43755008 h 181"/>
              <a:gd name="T32" fmla="*/ 5600171 w 180"/>
              <a:gd name="T33" fmla="*/ 40985917 h 181"/>
              <a:gd name="T34" fmla="*/ 3640137 w 180"/>
              <a:gd name="T35" fmla="*/ 37939496 h 181"/>
              <a:gd name="T36" fmla="*/ 1680104 w 180"/>
              <a:gd name="T37" fmla="*/ 34616271 h 181"/>
              <a:gd name="T38" fmla="*/ 559858 w 180"/>
              <a:gd name="T39" fmla="*/ 30739438 h 181"/>
              <a:gd name="T40" fmla="*/ 0 w 180"/>
              <a:gd name="T41" fmla="*/ 27139409 h 181"/>
              <a:gd name="T42" fmla="*/ 0 w 180"/>
              <a:gd name="T43" fmla="*/ 23262050 h 181"/>
              <a:gd name="T44" fmla="*/ 559858 w 180"/>
              <a:gd name="T45" fmla="*/ 19385217 h 181"/>
              <a:gd name="T46" fmla="*/ 1680104 w 180"/>
              <a:gd name="T47" fmla="*/ 15785188 h 181"/>
              <a:gd name="T48" fmla="*/ 3640137 w 180"/>
              <a:gd name="T49" fmla="*/ 12185159 h 181"/>
              <a:gd name="T50" fmla="*/ 5600171 w 180"/>
              <a:gd name="T51" fmla="*/ 9138738 h 181"/>
              <a:gd name="T52" fmla="*/ 8400521 w 180"/>
              <a:gd name="T53" fmla="*/ 6369646 h 181"/>
              <a:gd name="T54" fmla="*/ 11480800 w 180"/>
              <a:gd name="T55" fmla="*/ 4154163 h 181"/>
              <a:gd name="T56" fmla="*/ 14561079 w 180"/>
              <a:gd name="T57" fmla="*/ 2215483 h 181"/>
              <a:gd name="T58" fmla="*/ 18481146 w 180"/>
              <a:gd name="T59" fmla="*/ 830938 h 181"/>
              <a:gd name="T60" fmla="*/ 22121283 w 180"/>
              <a:gd name="T61" fmla="*/ 276804 h 181"/>
              <a:gd name="T62" fmla="*/ 26041879 w 180"/>
              <a:gd name="T63" fmla="*/ 0 h 181"/>
              <a:gd name="T64" fmla="*/ 29961946 w 180"/>
              <a:gd name="T65" fmla="*/ 553608 h 181"/>
              <a:gd name="T66" fmla="*/ 33602083 w 180"/>
              <a:gd name="T67" fmla="*/ 1384546 h 181"/>
              <a:gd name="T68" fmla="*/ 37242221 w 180"/>
              <a:gd name="T69" fmla="*/ 3046421 h 181"/>
              <a:gd name="T70" fmla="*/ 40602429 w 180"/>
              <a:gd name="T71" fmla="*/ 4984575 h 181"/>
              <a:gd name="T72" fmla="*/ 43402779 w 180"/>
              <a:gd name="T73" fmla="*/ 7754192 h 181"/>
              <a:gd name="T74" fmla="*/ 45922671 w 180"/>
              <a:gd name="T75" fmla="*/ 10800087 h 181"/>
              <a:gd name="T76" fmla="*/ 47883233 w 180"/>
              <a:gd name="T77" fmla="*/ 14123312 h 181"/>
              <a:gd name="T78" fmla="*/ 49282879 w 180"/>
              <a:gd name="T79" fmla="*/ 17446537 h 181"/>
              <a:gd name="T80" fmla="*/ 50123196 w 180"/>
              <a:gd name="T81" fmla="*/ 21046566 h 181"/>
              <a:gd name="T82" fmla="*/ 50403125 w 180"/>
              <a:gd name="T83" fmla="*/ 24923925 h 18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0" h="181">
                <a:moveTo>
                  <a:pt x="180" y="90"/>
                </a:moveTo>
                <a:lnTo>
                  <a:pt x="179" y="104"/>
                </a:lnTo>
                <a:lnTo>
                  <a:pt x="176" y="118"/>
                </a:lnTo>
                <a:lnTo>
                  <a:pt x="171" y="130"/>
                </a:lnTo>
                <a:lnTo>
                  <a:pt x="164" y="143"/>
                </a:lnTo>
                <a:lnTo>
                  <a:pt x="155" y="153"/>
                </a:lnTo>
                <a:lnTo>
                  <a:pt x="145" y="162"/>
                </a:lnTo>
                <a:lnTo>
                  <a:pt x="133" y="170"/>
                </a:lnTo>
                <a:lnTo>
                  <a:pt x="120" y="175"/>
                </a:lnTo>
                <a:lnTo>
                  <a:pt x="107" y="179"/>
                </a:lnTo>
                <a:lnTo>
                  <a:pt x="93" y="181"/>
                </a:lnTo>
                <a:lnTo>
                  <a:pt x="79" y="181"/>
                </a:lnTo>
                <a:lnTo>
                  <a:pt x="66" y="177"/>
                </a:lnTo>
                <a:lnTo>
                  <a:pt x="52" y="173"/>
                </a:lnTo>
                <a:lnTo>
                  <a:pt x="41" y="167"/>
                </a:lnTo>
                <a:lnTo>
                  <a:pt x="30" y="158"/>
                </a:lnTo>
                <a:lnTo>
                  <a:pt x="20" y="148"/>
                </a:lnTo>
                <a:lnTo>
                  <a:pt x="13" y="137"/>
                </a:lnTo>
                <a:lnTo>
                  <a:pt x="6" y="125"/>
                </a:lnTo>
                <a:lnTo>
                  <a:pt x="2" y="111"/>
                </a:lnTo>
                <a:lnTo>
                  <a:pt x="0" y="98"/>
                </a:lnTo>
                <a:lnTo>
                  <a:pt x="0" y="84"/>
                </a:lnTo>
                <a:lnTo>
                  <a:pt x="2" y="70"/>
                </a:lnTo>
                <a:lnTo>
                  <a:pt x="6" y="57"/>
                </a:lnTo>
                <a:lnTo>
                  <a:pt x="13" y="44"/>
                </a:lnTo>
                <a:lnTo>
                  <a:pt x="20" y="33"/>
                </a:lnTo>
                <a:lnTo>
                  <a:pt x="30" y="23"/>
                </a:lnTo>
                <a:lnTo>
                  <a:pt x="41" y="15"/>
                </a:lnTo>
                <a:lnTo>
                  <a:pt x="52" y="8"/>
                </a:lnTo>
                <a:lnTo>
                  <a:pt x="66" y="3"/>
                </a:lnTo>
                <a:lnTo>
                  <a:pt x="79" y="1"/>
                </a:lnTo>
                <a:lnTo>
                  <a:pt x="93" y="0"/>
                </a:lnTo>
                <a:lnTo>
                  <a:pt x="107" y="2"/>
                </a:lnTo>
                <a:lnTo>
                  <a:pt x="120" y="5"/>
                </a:lnTo>
                <a:lnTo>
                  <a:pt x="133" y="11"/>
                </a:lnTo>
                <a:lnTo>
                  <a:pt x="145" y="18"/>
                </a:lnTo>
                <a:lnTo>
                  <a:pt x="155" y="28"/>
                </a:lnTo>
                <a:lnTo>
                  <a:pt x="164" y="39"/>
                </a:lnTo>
                <a:lnTo>
                  <a:pt x="171" y="51"/>
                </a:lnTo>
                <a:lnTo>
                  <a:pt x="176" y="63"/>
                </a:lnTo>
                <a:lnTo>
                  <a:pt x="179" y="76"/>
                </a:lnTo>
                <a:lnTo>
                  <a:pt x="180" y="90"/>
                </a:lnTo>
              </a:path>
            </a:pathLst>
          </a:custGeom>
          <a:solidFill>
            <a:srgbClr val="D40072"/>
          </a:solidFill>
          <a:ln w="15875">
            <a:solidFill>
              <a:srgbClr val="D4007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48156" name="Rectangle 66">
            <a:extLst>
              <a:ext uri="{FF2B5EF4-FFF2-40B4-BE49-F238E27FC236}">
                <a16:creationId xmlns:a16="http://schemas.microsoft.com/office/drawing/2014/main" id="{E7086E09-AA92-0707-460F-4D1B7EBDF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985" y="3454004"/>
            <a:ext cx="72628" cy="678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8157" name="Rectangle 67">
            <a:extLst>
              <a:ext uri="{FF2B5EF4-FFF2-40B4-BE49-F238E27FC236}">
                <a16:creationId xmlns:a16="http://schemas.microsoft.com/office/drawing/2014/main" id="{AA2AB009-2007-0CB4-B5AB-226F2A5E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985" y="3454004"/>
            <a:ext cx="72628" cy="678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8158" name="Rectangle 68">
            <a:extLst>
              <a:ext uri="{FF2B5EF4-FFF2-40B4-BE49-F238E27FC236}">
                <a16:creationId xmlns:a16="http://schemas.microsoft.com/office/drawing/2014/main" id="{8048D41F-501B-BF0A-D794-82AC1CC81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985" y="3454004"/>
            <a:ext cx="72628" cy="67865"/>
          </a:xfrm>
          <a:prstGeom prst="rect">
            <a:avLst/>
          </a:prstGeom>
          <a:solidFill>
            <a:srgbClr val="77B800"/>
          </a:solidFill>
          <a:ln w="1587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8161" name="Rectangle 71">
            <a:extLst>
              <a:ext uri="{FF2B5EF4-FFF2-40B4-BE49-F238E27FC236}">
                <a16:creationId xmlns:a16="http://schemas.microsoft.com/office/drawing/2014/main" id="{E113F21C-5734-331A-4BB4-36990D7A4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219" y="3779044"/>
            <a:ext cx="71438" cy="71438"/>
          </a:xfrm>
          <a:prstGeom prst="rect">
            <a:avLst/>
          </a:prstGeom>
          <a:solidFill>
            <a:srgbClr val="77B800"/>
          </a:solidFill>
          <a:ln w="1587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8162" name="Freeform 72">
            <a:extLst>
              <a:ext uri="{FF2B5EF4-FFF2-40B4-BE49-F238E27FC236}">
                <a16:creationId xmlns:a16="http://schemas.microsoft.com/office/drawing/2014/main" id="{6488118F-C7B0-0E37-DEE3-A6720494467D}"/>
              </a:ext>
            </a:extLst>
          </p:cNvPr>
          <p:cNvSpPr>
            <a:spLocks/>
          </p:cNvSpPr>
          <p:nvPr/>
        </p:nvSpPr>
        <p:spPr bwMode="auto">
          <a:xfrm>
            <a:off x="4277916" y="3831432"/>
            <a:ext cx="73819" cy="36910"/>
          </a:xfrm>
          <a:custGeom>
            <a:avLst/>
            <a:gdLst>
              <a:gd name="T0" fmla="*/ 52649351 w 184"/>
              <a:gd name="T1" fmla="*/ 22319165 h 92"/>
              <a:gd name="T2" fmla="*/ 52649351 w 184"/>
              <a:gd name="T3" fmla="*/ 0 h 92"/>
              <a:gd name="T4" fmla="*/ 0 w 184"/>
              <a:gd name="T5" fmla="*/ 0 h 92"/>
              <a:gd name="T6" fmla="*/ 0 w 184"/>
              <a:gd name="T7" fmla="*/ 26325211 h 92"/>
              <a:gd name="T8" fmla="*/ 52649351 w 184"/>
              <a:gd name="T9" fmla="*/ 22319165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" h="92">
                <a:moveTo>
                  <a:pt x="184" y="78"/>
                </a:moveTo>
                <a:lnTo>
                  <a:pt x="184" y="0"/>
                </a:lnTo>
                <a:lnTo>
                  <a:pt x="0" y="0"/>
                </a:lnTo>
                <a:lnTo>
                  <a:pt x="0" y="92"/>
                </a:lnTo>
                <a:lnTo>
                  <a:pt x="184" y="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3" name="Freeform 73">
            <a:extLst>
              <a:ext uri="{FF2B5EF4-FFF2-40B4-BE49-F238E27FC236}">
                <a16:creationId xmlns:a16="http://schemas.microsoft.com/office/drawing/2014/main" id="{466B1454-B19A-5664-CF9F-0FE154EF6903}"/>
              </a:ext>
            </a:extLst>
          </p:cNvPr>
          <p:cNvSpPr>
            <a:spLocks/>
          </p:cNvSpPr>
          <p:nvPr/>
        </p:nvSpPr>
        <p:spPr bwMode="auto">
          <a:xfrm>
            <a:off x="4277916" y="3862388"/>
            <a:ext cx="73819" cy="40481"/>
          </a:xfrm>
          <a:custGeom>
            <a:avLst/>
            <a:gdLst>
              <a:gd name="T0" fmla="*/ 0 w 184"/>
              <a:gd name="T1" fmla="*/ 3920067 h 102"/>
              <a:gd name="T2" fmla="*/ 0 w 184"/>
              <a:gd name="T3" fmla="*/ 28561771 h 102"/>
              <a:gd name="T4" fmla="*/ 52649351 w 184"/>
              <a:gd name="T5" fmla="*/ 28561771 h 102"/>
              <a:gd name="T6" fmla="*/ 52649351 w 184"/>
              <a:gd name="T7" fmla="*/ 0 h 102"/>
              <a:gd name="T8" fmla="*/ 0 w 184"/>
              <a:gd name="T9" fmla="*/ 392006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" h="102">
                <a:moveTo>
                  <a:pt x="0" y="14"/>
                </a:moveTo>
                <a:lnTo>
                  <a:pt x="0" y="102"/>
                </a:lnTo>
                <a:lnTo>
                  <a:pt x="184" y="102"/>
                </a:lnTo>
                <a:lnTo>
                  <a:pt x="184" y="0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4" name="Freeform 74">
            <a:extLst>
              <a:ext uri="{FF2B5EF4-FFF2-40B4-BE49-F238E27FC236}">
                <a16:creationId xmlns:a16="http://schemas.microsoft.com/office/drawing/2014/main" id="{BDF095B2-9EA7-BC1D-CFC2-713E2BBAC441}"/>
              </a:ext>
            </a:extLst>
          </p:cNvPr>
          <p:cNvSpPr>
            <a:spLocks/>
          </p:cNvSpPr>
          <p:nvPr/>
        </p:nvSpPr>
        <p:spPr bwMode="auto">
          <a:xfrm>
            <a:off x="4277916" y="3831432"/>
            <a:ext cx="73819" cy="36910"/>
          </a:xfrm>
          <a:custGeom>
            <a:avLst/>
            <a:gdLst>
              <a:gd name="T0" fmla="*/ 0 w 184"/>
              <a:gd name="T1" fmla="*/ 26325211 h 92"/>
              <a:gd name="T2" fmla="*/ 52649351 w 184"/>
              <a:gd name="T3" fmla="*/ 22319165 h 92"/>
              <a:gd name="T4" fmla="*/ 52649351 w 184"/>
              <a:gd name="T5" fmla="*/ 0 h 92"/>
              <a:gd name="T6" fmla="*/ 0 w 184"/>
              <a:gd name="T7" fmla="*/ 0 h 92"/>
              <a:gd name="T8" fmla="*/ 0 w 184"/>
              <a:gd name="T9" fmla="*/ 26325211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" h="92">
                <a:moveTo>
                  <a:pt x="0" y="92"/>
                </a:moveTo>
                <a:lnTo>
                  <a:pt x="184" y="78"/>
                </a:lnTo>
                <a:lnTo>
                  <a:pt x="184" y="0"/>
                </a:lnTo>
                <a:lnTo>
                  <a:pt x="0" y="0"/>
                </a:lnTo>
                <a:lnTo>
                  <a:pt x="0" y="9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5" name="Freeform 75">
            <a:extLst>
              <a:ext uri="{FF2B5EF4-FFF2-40B4-BE49-F238E27FC236}">
                <a16:creationId xmlns:a16="http://schemas.microsoft.com/office/drawing/2014/main" id="{54C01BEB-61CB-0784-A175-5FAFC15719ED}"/>
              </a:ext>
            </a:extLst>
          </p:cNvPr>
          <p:cNvSpPr>
            <a:spLocks/>
          </p:cNvSpPr>
          <p:nvPr/>
        </p:nvSpPr>
        <p:spPr bwMode="auto">
          <a:xfrm>
            <a:off x="4277916" y="3862388"/>
            <a:ext cx="73819" cy="40481"/>
          </a:xfrm>
          <a:custGeom>
            <a:avLst/>
            <a:gdLst>
              <a:gd name="T0" fmla="*/ 0 w 184"/>
              <a:gd name="T1" fmla="*/ 3920067 h 102"/>
              <a:gd name="T2" fmla="*/ 0 w 184"/>
              <a:gd name="T3" fmla="*/ 28561771 h 102"/>
              <a:gd name="T4" fmla="*/ 52649351 w 184"/>
              <a:gd name="T5" fmla="*/ 28561771 h 102"/>
              <a:gd name="T6" fmla="*/ 52649351 w 184"/>
              <a:gd name="T7" fmla="*/ 0 h 102"/>
              <a:gd name="T8" fmla="*/ 0 w 184"/>
              <a:gd name="T9" fmla="*/ 392006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" h="102">
                <a:moveTo>
                  <a:pt x="0" y="14"/>
                </a:moveTo>
                <a:lnTo>
                  <a:pt x="0" y="102"/>
                </a:lnTo>
                <a:lnTo>
                  <a:pt x="184" y="102"/>
                </a:lnTo>
                <a:lnTo>
                  <a:pt x="184" y="0"/>
                </a:lnTo>
                <a:lnTo>
                  <a:pt x="0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6" name="Rectangle 76">
            <a:extLst>
              <a:ext uri="{FF2B5EF4-FFF2-40B4-BE49-F238E27FC236}">
                <a16:creationId xmlns:a16="http://schemas.microsoft.com/office/drawing/2014/main" id="{A739BE19-6F73-271F-1DC9-6FD21C235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916" y="3831431"/>
            <a:ext cx="73819" cy="71438"/>
          </a:xfrm>
          <a:prstGeom prst="rect">
            <a:avLst/>
          </a:prstGeom>
          <a:solidFill>
            <a:srgbClr val="77B800"/>
          </a:solidFill>
          <a:ln w="1587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8167" name="Line 77">
            <a:extLst>
              <a:ext uri="{FF2B5EF4-FFF2-40B4-BE49-F238E27FC236}">
                <a16:creationId xmlns:a16="http://schemas.microsoft.com/office/drawing/2014/main" id="{FCC9F03B-ED57-A82A-BD64-B0DFB1BD70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6904" y="3830241"/>
            <a:ext cx="990600" cy="73819"/>
          </a:xfrm>
          <a:prstGeom prst="line">
            <a:avLst/>
          </a:prstGeom>
          <a:noFill/>
          <a:ln w="22225">
            <a:solidFill>
              <a:srgbClr val="77B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8" name="Line 78">
            <a:extLst>
              <a:ext uri="{FF2B5EF4-FFF2-40B4-BE49-F238E27FC236}">
                <a16:creationId xmlns:a16="http://schemas.microsoft.com/office/drawing/2014/main" id="{1D14E12B-5307-4F59-47E7-30993B8F22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0847" y="3496866"/>
            <a:ext cx="719138" cy="298847"/>
          </a:xfrm>
          <a:prstGeom prst="line">
            <a:avLst/>
          </a:prstGeom>
          <a:noFill/>
          <a:ln w="22225">
            <a:solidFill>
              <a:srgbClr val="77B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9" name="Line 79">
            <a:extLst>
              <a:ext uri="{FF2B5EF4-FFF2-40B4-BE49-F238E27FC236}">
                <a16:creationId xmlns:a16="http://schemas.microsoft.com/office/drawing/2014/main" id="{E6349D3E-F687-C3E0-E0FD-70C24A4113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951" y="3676650"/>
            <a:ext cx="470297" cy="205979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0" name="Line 80">
            <a:extLst>
              <a:ext uri="{FF2B5EF4-FFF2-40B4-BE49-F238E27FC236}">
                <a16:creationId xmlns:a16="http://schemas.microsoft.com/office/drawing/2014/main" id="{3A69055E-0432-0154-D21A-3BB658EE0D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7448" y="3565923"/>
            <a:ext cx="458390" cy="77390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1" name="Line 81">
            <a:extLst>
              <a:ext uri="{FF2B5EF4-FFF2-40B4-BE49-F238E27FC236}">
                <a16:creationId xmlns:a16="http://schemas.microsoft.com/office/drawing/2014/main" id="{4C113B60-AA54-0C3C-8370-8795C59B40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7035" y="1905000"/>
            <a:ext cx="757238" cy="1601391"/>
          </a:xfrm>
          <a:prstGeom prst="line">
            <a:avLst/>
          </a:prstGeom>
          <a:noFill/>
          <a:ln w="22225">
            <a:solidFill>
              <a:srgbClr val="D400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2" name="Line 82">
            <a:extLst>
              <a:ext uri="{FF2B5EF4-FFF2-40B4-BE49-F238E27FC236}">
                <a16:creationId xmlns:a16="http://schemas.microsoft.com/office/drawing/2014/main" id="{1A9D3304-F509-5896-6902-9837CEDA98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6188" y="3898106"/>
            <a:ext cx="0" cy="48816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3" name="Line 83">
            <a:extLst>
              <a:ext uri="{FF2B5EF4-FFF2-40B4-BE49-F238E27FC236}">
                <a16:creationId xmlns:a16="http://schemas.microsoft.com/office/drawing/2014/main" id="{B4ECE9F3-4A1D-A8AB-C48F-FF2B83B1A7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4825" y="3902869"/>
            <a:ext cx="0" cy="44054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4" name="Line 84">
            <a:extLst>
              <a:ext uri="{FF2B5EF4-FFF2-40B4-BE49-F238E27FC236}">
                <a16:creationId xmlns:a16="http://schemas.microsoft.com/office/drawing/2014/main" id="{839ED26F-9DEC-C7EA-63D3-451DA43011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1797" y="3898106"/>
            <a:ext cx="0" cy="48816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5" name="Line 85">
            <a:extLst>
              <a:ext uri="{FF2B5EF4-FFF2-40B4-BE49-F238E27FC236}">
                <a16:creationId xmlns:a16="http://schemas.microsoft.com/office/drawing/2014/main" id="{07D7EBB7-96D7-492B-999B-16DE0B65FD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1625" y="3898106"/>
            <a:ext cx="0" cy="48816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6" name="Line 86">
            <a:extLst>
              <a:ext uri="{FF2B5EF4-FFF2-40B4-BE49-F238E27FC236}">
                <a16:creationId xmlns:a16="http://schemas.microsoft.com/office/drawing/2014/main" id="{0CF9339F-A9EE-920C-B0A2-3AEB9C4AA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2073" y="3400425"/>
            <a:ext cx="50006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7" name="Line 87">
            <a:extLst>
              <a:ext uri="{FF2B5EF4-FFF2-40B4-BE49-F238E27FC236}">
                <a16:creationId xmlns:a16="http://schemas.microsoft.com/office/drawing/2014/main" id="{A485ECCD-245A-A3C2-3A33-372B0646A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2073" y="2859881"/>
            <a:ext cx="50006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8" name="Line 88">
            <a:extLst>
              <a:ext uri="{FF2B5EF4-FFF2-40B4-BE49-F238E27FC236}">
                <a16:creationId xmlns:a16="http://schemas.microsoft.com/office/drawing/2014/main" id="{23AC766F-532C-B124-404C-28C691B8AD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2073" y="2343150"/>
            <a:ext cx="50006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9" name="Line 89">
            <a:extLst>
              <a:ext uri="{FF2B5EF4-FFF2-40B4-BE49-F238E27FC236}">
                <a16:creationId xmlns:a16="http://schemas.microsoft.com/office/drawing/2014/main" id="{11F74B53-392C-918E-7D68-82A25B5AFD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2073" y="1809750"/>
            <a:ext cx="50006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80" name="Freeform 90">
            <a:extLst>
              <a:ext uri="{FF2B5EF4-FFF2-40B4-BE49-F238E27FC236}">
                <a16:creationId xmlns:a16="http://schemas.microsoft.com/office/drawing/2014/main" id="{95EDD472-2E1B-B5DA-76E1-1C9D118CBE9F}"/>
              </a:ext>
            </a:extLst>
          </p:cNvPr>
          <p:cNvSpPr>
            <a:spLocks/>
          </p:cNvSpPr>
          <p:nvPr/>
        </p:nvSpPr>
        <p:spPr bwMode="auto">
          <a:xfrm>
            <a:off x="3545681" y="2150269"/>
            <a:ext cx="71438" cy="71438"/>
          </a:xfrm>
          <a:custGeom>
            <a:avLst/>
            <a:gdLst>
              <a:gd name="T0" fmla="*/ 50124655 w 181"/>
              <a:gd name="T1" fmla="*/ 25200729 h 181"/>
              <a:gd name="T2" fmla="*/ 49847851 w 181"/>
              <a:gd name="T3" fmla="*/ 29078088 h 181"/>
              <a:gd name="T4" fmla="*/ 49016913 w 181"/>
              <a:gd name="T5" fmla="*/ 32400787 h 181"/>
              <a:gd name="T6" fmla="*/ 47355564 w 181"/>
              <a:gd name="T7" fmla="*/ 36001343 h 181"/>
              <a:gd name="T8" fmla="*/ 45416884 w 181"/>
              <a:gd name="T9" fmla="*/ 39324568 h 181"/>
              <a:gd name="T10" fmla="*/ 42924597 w 181"/>
              <a:gd name="T11" fmla="*/ 42370463 h 181"/>
              <a:gd name="T12" fmla="*/ 40431783 w 181"/>
              <a:gd name="T13" fmla="*/ 45140080 h 181"/>
              <a:gd name="T14" fmla="*/ 37109084 w 181"/>
              <a:gd name="T15" fmla="*/ 47078233 h 181"/>
              <a:gd name="T16" fmla="*/ 33508529 w 181"/>
              <a:gd name="T17" fmla="*/ 48740109 h 181"/>
              <a:gd name="T18" fmla="*/ 29908500 w 181"/>
              <a:gd name="T19" fmla="*/ 49571047 h 181"/>
              <a:gd name="T20" fmla="*/ 26031667 w 181"/>
              <a:gd name="T21" fmla="*/ 50124655 h 181"/>
              <a:gd name="T22" fmla="*/ 22154308 w 181"/>
              <a:gd name="T23" fmla="*/ 49847851 h 181"/>
              <a:gd name="T24" fmla="*/ 18277475 w 181"/>
              <a:gd name="T25" fmla="*/ 49293717 h 181"/>
              <a:gd name="T26" fmla="*/ 14677446 w 181"/>
              <a:gd name="T27" fmla="*/ 47632367 h 181"/>
              <a:gd name="T28" fmla="*/ 11354221 w 181"/>
              <a:gd name="T29" fmla="*/ 45970492 h 181"/>
              <a:gd name="T30" fmla="*/ 8585130 w 181"/>
              <a:gd name="T31" fmla="*/ 43755008 h 181"/>
              <a:gd name="T32" fmla="*/ 5815512 w 181"/>
              <a:gd name="T33" fmla="*/ 40985917 h 181"/>
              <a:gd name="T34" fmla="*/ 3323225 w 181"/>
              <a:gd name="T35" fmla="*/ 37939496 h 181"/>
              <a:gd name="T36" fmla="*/ 1938680 w 181"/>
              <a:gd name="T37" fmla="*/ 34339467 h 181"/>
              <a:gd name="T38" fmla="*/ 830938 w 181"/>
              <a:gd name="T39" fmla="*/ 30739438 h 181"/>
              <a:gd name="T40" fmla="*/ 0 w 181"/>
              <a:gd name="T41" fmla="*/ 26862605 h 181"/>
              <a:gd name="T42" fmla="*/ 0 w 181"/>
              <a:gd name="T43" fmla="*/ 22985246 h 181"/>
              <a:gd name="T44" fmla="*/ 830938 w 181"/>
              <a:gd name="T45" fmla="*/ 19385217 h 181"/>
              <a:gd name="T46" fmla="*/ 1938680 w 181"/>
              <a:gd name="T47" fmla="*/ 15508384 h 181"/>
              <a:gd name="T48" fmla="*/ 3323225 w 181"/>
              <a:gd name="T49" fmla="*/ 12185159 h 181"/>
              <a:gd name="T50" fmla="*/ 5815512 w 181"/>
              <a:gd name="T51" fmla="*/ 9138738 h 181"/>
              <a:gd name="T52" fmla="*/ 8585130 w 181"/>
              <a:gd name="T53" fmla="*/ 6369646 h 181"/>
              <a:gd name="T54" fmla="*/ 11354221 w 181"/>
              <a:gd name="T55" fmla="*/ 3876833 h 181"/>
              <a:gd name="T56" fmla="*/ 14677446 w 181"/>
              <a:gd name="T57" fmla="*/ 2215483 h 181"/>
              <a:gd name="T58" fmla="*/ 18277475 w 181"/>
              <a:gd name="T59" fmla="*/ 1107742 h 181"/>
              <a:gd name="T60" fmla="*/ 22154308 w 181"/>
              <a:gd name="T61" fmla="*/ 0 h 181"/>
              <a:gd name="T62" fmla="*/ 26031667 w 181"/>
              <a:gd name="T63" fmla="*/ 0 h 181"/>
              <a:gd name="T64" fmla="*/ 29908500 w 181"/>
              <a:gd name="T65" fmla="*/ 276804 h 181"/>
              <a:gd name="T66" fmla="*/ 33508529 w 181"/>
              <a:gd name="T67" fmla="*/ 1661349 h 181"/>
              <a:gd name="T68" fmla="*/ 37109084 w 181"/>
              <a:gd name="T69" fmla="*/ 3046421 h 181"/>
              <a:gd name="T70" fmla="*/ 40431783 w 181"/>
              <a:gd name="T71" fmla="*/ 5261905 h 181"/>
              <a:gd name="T72" fmla="*/ 42924597 w 181"/>
              <a:gd name="T73" fmla="*/ 7477388 h 181"/>
              <a:gd name="T74" fmla="*/ 45416884 w 181"/>
              <a:gd name="T75" fmla="*/ 10523283 h 181"/>
              <a:gd name="T76" fmla="*/ 47355564 w 181"/>
              <a:gd name="T77" fmla="*/ 13846508 h 181"/>
              <a:gd name="T78" fmla="*/ 49016913 w 181"/>
              <a:gd name="T79" fmla="*/ 17446537 h 181"/>
              <a:gd name="T80" fmla="*/ 49847851 w 181"/>
              <a:gd name="T81" fmla="*/ 21323896 h 181"/>
              <a:gd name="T82" fmla="*/ 50124655 w 181"/>
              <a:gd name="T83" fmla="*/ 25200729 h 18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1" h="181">
                <a:moveTo>
                  <a:pt x="181" y="91"/>
                </a:moveTo>
                <a:lnTo>
                  <a:pt x="180" y="105"/>
                </a:lnTo>
                <a:lnTo>
                  <a:pt x="177" y="117"/>
                </a:lnTo>
                <a:lnTo>
                  <a:pt x="171" y="130"/>
                </a:lnTo>
                <a:lnTo>
                  <a:pt x="164" y="142"/>
                </a:lnTo>
                <a:lnTo>
                  <a:pt x="155" y="153"/>
                </a:lnTo>
                <a:lnTo>
                  <a:pt x="146" y="163"/>
                </a:lnTo>
                <a:lnTo>
                  <a:pt x="134" y="170"/>
                </a:lnTo>
                <a:lnTo>
                  <a:pt x="121" y="176"/>
                </a:lnTo>
                <a:lnTo>
                  <a:pt x="108" y="179"/>
                </a:lnTo>
                <a:lnTo>
                  <a:pt x="94" y="181"/>
                </a:lnTo>
                <a:lnTo>
                  <a:pt x="80" y="180"/>
                </a:lnTo>
                <a:lnTo>
                  <a:pt x="66" y="178"/>
                </a:lnTo>
                <a:lnTo>
                  <a:pt x="53" y="172"/>
                </a:lnTo>
                <a:lnTo>
                  <a:pt x="41" y="166"/>
                </a:lnTo>
                <a:lnTo>
                  <a:pt x="31" y="158"/>
                </a:lnTo>
                <a:lnTo>
                  <a:pt x="21" y="148"/>
                </a:lnTo>
                <a:lnTo>
                  <a:pt x="12" y="137"/>
                </a:lnTo>
                <a:lnTo>
                  <a:pt x="7" y="124"/>
                </a:lnTo>
                <a:lnTo>
                  <a:pt x="3" y="111"/>
                </a:lnTo>
                <a:lnTo>
                  <a:pt x="0" y="97"/>
                </a:lnTo>
                <a:lnTo>
                  <a:pt x="0" y="83"/>
                </a:lnTo>
                <a:lnTo>
                  <a:pt x="3" y="70"/>
                </a:lnTo>
                <a:lnTo>
                  <a:pt x="7" y="56"/>
                </a:lnTo>
                <a:lnTo>
                  <a:pt x="12" y="44"/>
                </a:lnTo>
                <a:lnTo>
                  <a:pt x="21" y="33"/>
                </a:lnTo>
                <a:lnTo>
                  <a:pt x="31" y="23"/>
                </a:lnTo>
                <a:lnTo>
                  <a:pt x="41" y="14"/>
                </a:lnTo>
                <a:lnTo>
                  <a:pt x="53" y="8"/>
                </a:lnTo>
                <a:lnTo>
                  <a:pt x="66" y="4"/>
                </a:lnTo>
                <a:lnTo>
                  <a:pt x="80" y="0"/>
                </a:lnTo>
                <a:lnTo>
                  <a:pt x="94" y="0"/>
                </a:lnTo>
                <a:lnTo>
                  <a:pt x="108" y="1"/>
                </a:lnTo>
                <a:lnTo>
                  <a:pt x="121" y="6"/>
                </a:lnTo>
                <a:lnTo>
                  <a:pt x="134" y="11"/>
                </a:lnTo>
                <a:lnTo>
                  <a:pt x="146" y="19"/>
                </a:lnTo>
                <a:lnTo>
                  <a:pt x="155" y="27"/>
                </a:lnTo>
                <a:lnTo>
                  <a:pt x="164" y="38"/>
                </a:lnTo>
                <a:lnTo>
                  <a:pt x="171" y="50"/>
                </a:lnTo>
                <a:lnTo>
                  <a:pt x="177" y="63"/>
                </a:lnTo>
                <a:lnTo>
                  <a:pt x="180" y="77"/>
                </a:lnTo>
                <a:lnTo>
                  <a:pt x="181" y="91"/>
                </a:lnTo>
                <a:close/>
              </a:path>
            </a:pathLst>
          </a:custGeom>
          <a:solidFill>
            <a:srgbClr val="D40072"/>
          </a:solidFill>
          <a:ln>
            <a:solidFill>
              <a:srgbClr val="D40072"/>
            </a:solidFill>
          </a:ln>
        </p:spPr>
        <p:txBody>
          <a:bodyPr/>
          <a:lstStyle/>
          <a:p>
            <a:endParaRPr lang="en-US" sz="1500"/>
          </a:p>
        </p:txBody>
      </p:sp>
      <p:sp>
        <p:nvSpPr>
          <p:cNvPr id="48184" name="Rectangle 94">
            <a:extLst>
              <a:ext uri="{FF2B5EF4-FFF2-40B4-BE49-F238E27FC236}">
                <a16:creationId xmlns:a16="http://schemas.microsoft.com/office/drawing/2014/main" id="{D9333956-F1FA-78F3-0696-3562071C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398" y="2646760"/>
            <a:ext cx="73819" cy="67865"/>
          </a:xfrm>
          <a:prstGeom prst="rect">
            <a:avLst/>
          </a:prstGeom>
          <a:solidFill>
            <a:srgbClr val="77B800"/>
          </a:solidFill>
          <a:ln w="15875">
            <a:solidFill>
              <a:srgbClr val="77B800"/>
            </a:solidFill>
            <a:miter lim="800000"/>
            <a:headEnd/>
            <a:tailEnd/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EA652-2B19-B40E-411E-72A0C3350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8147" name="Rectangle 57">
            <a:extLst>
              <a:ext uri="{FF2B5EF4-FFF2-40B4-BE49-F238E27FC236}">
                <a16:creationId xmlns:a16="http://schemas.microsoft.com/office/drawing/2014/main" id="{456A57A9-1702-E54C-83F9-DBB8D3235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073" y="1296592"/>
            <a:ext cx="2645569" cy="2650331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DEFECTS AND DETERIORATION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/>
              <a:t>33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EB79A-56A6-E4E3-8486-F0D4D23D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Deterioration Stains</a:t>
            </a:r>
          </a:p>
        </p:txBody>
      </p:sp>
      <p:pic>
        <p:nvPicPr>
          <p:cNvPr id="49154" name="Picture 4" descr="8">
            <a:extLst>
              <a:ext uri="{FF2B5EF4-FFF2-40B4-BE49-F238E27FC236}">
                <a16:creationId xmlns:a16="http://schemas.microsoft.com/office/drawing/2014/main" id="{5FE00852-CB2E-39D9-B6D1-DEF5C04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001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B7A1E-586A-0FC2-A55E-C5283B9E5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4945-5EA6-6584-5588-23FFA71B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Staining, Efflorescence &amp; Corrosion</a:t>
            </a:r>
          </a:p>
        </p:txBody>
      </p:sp>
      <p:pic>
        <p:nvPicPr>
          <p:cNvPr id="50178" name="Picture 4" descr="9">
            <a:extLst>
              <a:ext uri="{FF2B5EF4-FFF2-40B4-BE49-F238E27FC236}">
                <a16:creationId xmlns:a16="http://schemas.microsoft.com/office/drawing/2014/main" id="{88C3F3A2-E96D-B658-5C96-169DBB2AB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047750"/>
            <a:ext cx="26860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23DFD-8BE5-607A-D68A-2C13AF3D1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943F-6DA3-2F2A-8598-207ED015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Deck Ponding</a:t>
            </a:r>
          </a:p>
        </p:txBody>
      </p:sp>
      <p:pic>
        <p:nvPicPr>
          <p:cNvPr id="51202" name="Picture 4">
            <a:extLst>
              <a:ext uri="{FF2B5EF4-FFF2-40B4-BE49-F238E27FC236}">
                <a16:creationId xmlns:a16="http://schemas.microsoft.com/office/drawing/2014/main" id="{18D0E67E-EE5D-7D42-646F-F8D916B6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19325" y="1118450"/>
            <a:ext cx="47053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C67D5-1297-210B-642A-FC452DE82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56622-EEB6-E4F5-0669-363B1D5D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Freeze – Thaw Damage</a:t>
            </a:r>
          </a:p>
        </p:txBody>
      </p:sp>
      <p:pic>
        <p:nvPicPr>
          <p:cNvPr id="53250" name="Picture 4">
            <a:extLst>
              <a:ext uri="{FF2B5EF4-FFF2-40B4-BE49-F238E27FC236}">
                <a16:creationId xmlns:a16="http://schemas.microsoft.com/office/drawing/2014/main" id="{E796702A-520D-58AC-535E-7585248F8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14600" y="1390651"/>
            <a:ext cx="4419600" cy="331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87A89-9AA9-4EB3-376C-8170B3EF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98C9-3DD0-0A90-8DBD-6CDF903A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Damage</a:t>
            </a:r>
          </a:p>
        </p:txBody>
      </p:sp>
      <p:pic>
        <p:nvPicPr>
          <p:cNvPr id="52226" name="Picture 3" descr="1">
            <a:extLst>
              <a:ext uri="{FF2B5EF4-FFF2-40B4-BE49-F238E27FC236}">
                <a16:creationId xmlns:a16="http://schemas.microsoft.com/office/drawing/2014/main" id="{B31EDB88-0588-E094-1D00-54C79D6B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7635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1766E-8F72-C6ED-AD64-ED718A928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1" name="Rectangle 5">
            <a:extLst>
              <a:ext uri="{FF2B5EF4-FFF2-40B4-BE49-F238E27FC236}">
                <a16:creationId xmlns:a16="http://schemas.microsoft.com/office/drawing/2014/main" id="{A919DF67-A586-133B-8C1A-1699305A40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Portland Cement.</a:t>
            </a:r>
          </a:p>
          <a:p>
            <a:pPr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Aggregate.</a:t>
            </a:r>
          </a:p>
          <a:p>
            <a:pPr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Mixing Water.</a:t>
            </a:r>
          </a:p>
          <a:p>
            <a:pPr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Entrapped Air.</a:t>
            </a:r>
          </a:p>
          <a:p>
            <a:pPr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Admixtures.</a:t>
            </a:r>
          </a:p>
          <a:p>
            <a:pPr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Supplementary Cementing Materials.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C45C2-CE33-36E5-F7B6-00AFCDCE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9F6C2-B308-B971-2776-734B4D819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35A4-AACE-FB5F-1C0D-7714302A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Scaling</a:t>
            </a:r>
          </a:p>
        </p:txBody>
      </p:sp>
      <p:pic>
        <p:nvPicPr>
          <p:cNvPr id="54274" name="Picture 6" descr="5">
            <a:extLst>
              <a:ext uri="{FF2B5EF4-FFF2-40B4-BE49-F238E27FC236}">
                <a16:creationId xmlns:a16="http://schemas.microsoft.com/office/drawing/2014/main" id="{558034F6-C8EB-0C7A-73E0-D5F667D6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85863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81BCB-97D0-B762-6904-9F6AF14B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9AEC-3482-35CD-0C72-F6E0504B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Scaling</a:t>
            </a:r>
          </a:p>
        </p:txBody>
      </p:sp>
      <p:pic>
        <p:nvPicPr>
          <p:cNvPr id="55298" name="Picture 4">
            <a:extLst>
              <a:ext uri="{FF2B5EF4-FFF2-40B4-BE49-F238E27FC236}">
                <a16:creationId xmlns:a16="http://schemas.microsoft.com/office/drawing/2014/main" id="{BB7509C4-21BE-807E-7247-98DD875E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14600" y="1157287"/>
            <a:ext cx="41719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16D76-1AC8-17DC-3690-7DE9DBA90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07DDB-24C8-E13F-1A0F-7B28C8AC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Scaling</a:t>
            </a:r>
          </a:p>
        </p:txBody>
      </p:sp>
      <p:sp>
        <p:nvSpPr>
          <p:cNvPr id="676869" name="Rectangle 5">
            <a:extLst>
              <a:ext uri="{FF2B5EF4-FFF2-40B4-BE49-F238E27FC236}">
                <a16:creationId xmlns:a16="http://schemas.microsoft.com/office/drawing/2014/main" id="{539AFB0A-F8A1-0AA7-E860-347EAB53F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18937"/>
            <a:ext cx="244459" cy="2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>
            <a:spAutoFit/>
          </a:bodyPr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A122D333-EABD-E769-010E-C7567CB2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852" b="4852"/>
          <a:stretch/>
        </p:blipFill>
        <p:spPr bwMode="auto">
          <a:xfrm>
            <a:off x="2514600" y="1352550"/>
            <a:ext cx="4400550" cy="298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EE5AD-893F-A293-73F2-8B1F45CFB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01F4-6F8C-F684-4DB8-77EBA2F9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Deteriorated Concrete Approach Slab</a:t>
            </a:r>
          </a:p>
        </p:txBody>
      </p:sp>
      <p:sp>
        <p:nvSpPr>
          <p:cNvPr id="677891" name="Rectangle 3">
            <a:extLst>
              <a:ext uri="{FF2B5EF4-FFF2-40B4-BE49-F238E27FC236}">
                <a16:creationId xmlns:a16="http://schemas.microsoft.com/office/drawing/2014/main" id="{B87D49AB-F8E1-77AA-CDF2-FAB228B45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18937"/>
            <a:ext cx="244459" cy="2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>
            <a:spAutoFit/>
          </a:bodyPr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pic>
        <p:nvPicPr>
          <p:cNvPr id="57347" name="Picture 5">
            <a:extLst>
              <a:ext uri="{FF2B5EF4-FFF2-40B4-BE49-F238E27FC236}">
                <a16:creationId xmlns:a16="http://schemas.microsoft.com/office/drawing/2014/main" id="{BB644966-B0E2-2D53-0E05-96086DC07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014736" y="968102"/>
            <a:ext cx="5114528" cy="383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CA5AD-A1AF-6F16-68D6-3C6C2FD81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F83B-C52E-15A5-D9A3-FC5DD587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Abrasion</a:t>
            </a:r>
          </a:p>
        </p:txBody>
      </p:sp>
      <p:sp>
        <p:nvSpPr>
          <p:cNvPr id="680963" name="Rectangle 3">
            <a:extLst>
              <a:ext uri="{FF2B5EF4-FFF2-40B4-BE49-F238E27FC236}">
                <a16:creationId xmlns:a16="http://schemas.microsoft.com/office/drawing/2014/main" id="{90979DC4-DF46-2B11-8E96-9318E374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18937"/>
            <a:ext cx="244459" cy="2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>
            <a:spAutoFit/>
          </a:bodyPr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pic>
        <p:nvPicPr>
          <p:cNvPr id="59395" name="Picture 5">
            <a:extLst>
              <a:ext uri="{FF2B5EF4-FFF2-40B4-BE49-F238E27FC236}">
                <a16:creationId xmlns:a16="http://schemas.microsoft.com/office/drawing/2014/main" id="{BA44C0EB-C46C-085A-94C5-D6854B64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71750" y="1118937"/>
            <a:ext cx="459105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A6E1D-1D60-2C20-CFE0-AB23DE749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01F4-6F8C-F684-4DB8-77EBA2F9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Concrete Deck </a:t>
            </a:r>
          </a:p>
        </p:txBody>
      </p:sp>
      <p:sp>
        <p:nvSpPr>
          <p:cNvPr id="677891" name="Rectangle 3">
            <a:extLst>
              <a:ext uri="{FF2B5EF4-FFF2-40B4-BE49-F238E27FC236}">
                <a16:creationId xmlns:a16="http://schemas.microsoft.com/office/drawing/2014/main" id="{B87D49AB-F8E1-77AA-CDF2-FAB228B45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18937"/>
            <a:ext cx="244459" cy="2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>
            <a:spAutoFit/>
          </a:bodyPr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pic>
        <p:nvPicPr>
          <p:cNvPr id="57347" name="Picture 5">
            <a:extLst>
              <a:ext uri="{FF2B5EF4-FFF2-40B4-BE49-F238E27FC236}">
                <a16:creationId xmlns:a16="http://schemas.microsoft.com/office/drawing/2014/main" id="{BB644966-B0E2-2D53-0E05-96086DC07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48743" y="1288296"/>
            <a:ext cx="3846513" cy="28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CA5AD-A1AF-6F16-68D6-3C6C2FD81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53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C515-D901-7264-EADC-4E1F53C5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Concrete Deck Underside</a:t>
            </a:r>
          </a:p>
        </p:txBody>
      </p:sp>
      <p:sp>
        <p:nvSpPr>
          <p:cNvPr id="678915" name="Rectangle 3">
            <a:extLst>
              <a:ext uri="{FF2B5EF4-FFF2-40B4-BE49-F238E27FC236}">
                <a16:creationId xmlns:a16="http://schemas.microsoft.com/office/drawing/2014/main" id="{115C46D5-CC61-DA14-316D-0F9A71124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18937"/>
            <a:ext cx="244459" cy="2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>
            <a:spAutoFit/>
          </a:bodyPr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pic>
        <p:nvPicPr>
          <p:cNvPr id="58371" name="Picture 6" descr="4">
            <a:extLst>
              <a:ext uri="{FF2B5EF4-FFF2-40B4-BE49-F238E27FC236}">
                <a16:creationId xmlns:a16="http://schemas.microsoft.com/office/drawing/2014/main" id="{1C96C72A-FF76-3E09-2395-4B4F38A71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02" y="1200150"/>
            <a:ext cx="4350196" cy="326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FB7C4-4E64-89C4-704E-C31B4CFE2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8980E-8DA0-9D02-24AD-9C250528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Stress- Strain Relationship</a:t>
            </a:r>
          </a:p>
        </p:txBody>
      </p:sp>
      <p:sp>
        <p:nvSpPr>
          <p:cNvPr id="645123" name="Text Box 3">
            <a:extLst>
              <a:ext uri="{FF2B5EF4-FFF2-40B4-BE49-F238E27FC236}">
                <a16:creationId xmlns:a16="http://schemas.microsoft.com/office/drawing/2014/main" id="{1159E0B3-75EF-F963-81BB-38459D03759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84635" y="2874609"/>
            <a:ext cx="16597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Concrete Stress MPa</a:t>
            </a:r>
          </a:p>
        </p:txBody>
      </p:sp>
      <p:sp>
        <p:nvSpPr>
          <p:cNvPr id="645124" name="Text Box 4">
            <a:extLst>
              <a:ext uri="{FF2B5EF4-FFF2-40B4-BE49-F238E27FC236}">
                <a16:creationId xmlns:a16="http://schemas.microsoft.com/office/drawing/2014/main" id="{938A6282-543D-DAD9-0928-5ED95D732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3943350"/>
            <a:ext cx="1543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Concrete Strain</a:t>
            </a:r>
          </a:p>
        </p:txBody>
      </p:sp>
      <p:sp>
        <p:nvSpPr>
          <p:cNvPr id="645152" name="Text Box 32">
            <a:extLst>
              <a:ext uri="{FF2B5EF4-FFF2-40B4-BE49-F238E27FC236}">
                <a16:creationId xmlns:a16="http://schemas.microsoft.com/office/drawing/2014/main" id="{027420FC-9210-8556-5E0C-EC84488FF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3886200"/>
            <a:ext cx="6858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50" b="1">
                <a:latin typeface="Arial" charset="0"/>
                <a:ea typeface="ＭＳ Ｐゴシック" charset="0"/>
              </a:rPr>
              <a:t>0.003</a:t>
            </a:r>
          </a:p>
        </p:txBody>
      </p:sp>
      <p:sp>
        <p:nvSpPr>
          <p:cNvPr id="645153" name="Text Box 33">
            <a:extLst>
              <a:ext uri="{FF2B5EF4-FFF2-40B4-BE49-F238E27FC236}">
                <a16:creationId xmlns:a16="http://schemas.microsoft.com/office/drawing/2014/main" id="{AAD06587-2CC0-2261-AFD7-46D017517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771650"/>
            <a:ext cx="5715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" b="1"/>
              <a:t>f</a:t>
            </a:r>
            <a:r>
              <a:rPr lang="ja-JP" altLang="en-US" sz="1050" b="1" baseline="30000"/>
              <a:t>’</a:t>
            </a:r>
            <a:r>
              <a:rPr lang="en-US" altLang="ja-JP" sz="1050" b="1"/>
              <a:t>c</a:t>
            </a:r>
            <a:endParaRPr lang="en-US" altLang="en-US" sz="1050" b="1"/>
          </a:p>
        </p:txBody>
      </p:sp>
      <p:sp>
        <p:nvSpPr>
          <p:cNvPr id="645154" name="Text Box 34">
            <a:extLst>
              <a:ext uri="{FF2B5EF4-FFF2-40B4-BE49-F238E27FC236}">
                <a16:creationId xmlns:a16="http://schemas.microsoft.com/office/drawing/2014/main" id="{3235FAC5-5BF4-2322-C740-83EBB05F3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50" y="2286001"/>
            <a:ext cx="1543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Strain = </a:t>
            </a:r>
          </a:p>
        </p:txBody>
      </p:sp>
      <p:sp>
        <p:nvSpPr>
          <p:cNvPr id="645155" name="AutoShape 35">
            <a:extLst>
              <a:ext uri="{FF2B5EF4-FFF2-40B4-BE49-F238E27FC236}">
                <a16:creationId xmlns:a16="http://schemas.microsoft.com/office/drawing/2014/main" id="{49B16661-DBDC-44C1-C1DD-FFC8F30EE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378869"/>
            <a:ext cx="82154" cy="69056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5156" name="Text Box 36">
            <a:extLst>
              <a:ext uri="{FF2B5EF4-FFF2-40B4-BE49-F238E27FC236}">
                <a16:creationId xmlns:a16="http://schemas.microsoft.com/office/drawing/2014/main" id="{48574B03-515F-716C-930B-FD3ED593E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0" y="2286001"/>
            <a:ext cx="514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L/L</a:t>
            </a:r>
          </a:p>
        </p:txBody>
      </p:sp>
      <p:sp>
        <p:nvSpPr>
          <p:cNvPr id="60425" name="Rectangle 41">
            <a:extLst>
              <a:ext uri="{FF2B5EF4-FFF2-40B4-BE49-F238E27FC236}">
                <a16:creationId xmlns:a16="http://schemas.microsoft.com/office/drawing/2014/main" id="{F42D9694-AB1C-180C-4FA3-7E6C795E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957" y="1651397"/>
            <a:ext cx="3336131" cy="225623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60426" name="Freeform 42">
            <a:extLst>
              <a:ext uri="{FF2B5EF4-FFF2-40B4-BE49-F238E27FC236}">
                <a16:creationId xmlns:a16="http://schemas.microsoft.com/office/drawing/2014/main" id="{5EB3F452-8E40-DB2B-421A-1854A8495E1A}"/>
              </a:ext>
            </a:extLst>
          </p:cNvPr>
          <p:cNvSpPr>
            <a:spLocks/>
          </p:cNvSpPr>
          <p:nvPr/>
        </p:nvSpPr>
        <p:spPr bwMode="auto">
          <a:xfrm>
            <a:off x="1935956" y="1864519"/>
            <a:ext cx="2777729" cy="2043113"/>
          </a:xfrm>
          <a:custGeom>
            <a:avLst/>
            <a:gdLst>
              <a:gd name="T0" fmla="*/ 15432817 w 9333"/>
              <a:gd name="T1" fmla="*/ 1038171740 h 6866"/>
              <a:gd name="T2" fmla="*/ 37951873 w 9333"/>
              <a:gd name="T3" fmla="*/ 977565949 h 6866"/>
              <a:gd name="T4" fmla="*/ 60628471 w 9333"/>
              <a:gd name="T5" fmla="*/ 919950930 h 6866"/>
              <a:gd name="T6" fmla="*/ 84722158 w 9333"/>
              <a:gd name="T7" fmla="*/ 864539910 h 6866"/>
              <a:gd name="T8" fmla="*/ 111492877 w 9333"/>
              <a:gd name="T9" fmla="*/ 810073177 h 6866"/>
              <a:gd name="T10" fmla="*/ 140783483 w 9333"/>
              <a:gd name="T11" fmla="*/ 756236101 h 6866"/>
              <a:gd name="T12" fmla="*/ 175585696 w 9333"/>
              <a:gd name="T13" fmla="*/ 698778596 h 6866"/>
              <a:gd name="T14" fmla="*/ 214482427 w 9333"/>
              <a:gd name="T15" fmla="*/ 640061777 h 6866"/>
              <a:gd name="T16" fmla="*/ 255741105 w 9333"/>
              <a:gd name="T17" fmla="*/ 582289245 h 6866"/>
              <a:gd name="T18" fmla="*/ 299362127 w 9333"/>
              <a:gd name="T19" fmla="*/ 525303883 h 6866"/>
              <a:gd name="T20" fmla="*/ 345030011 w 9333"/>
              <a:gd name="T21" fmla="*/ 469420719 h 6866"/>
              <a:gd name="T22" fmla="*/ 392272924 w 9333"/>
              <a:gd name="T23" fmla="*/ 414638959 h 6866"/>
              <a:gd name="T24" fmla="*/ 433374060 w 9333"/>
              <a:gd name="T25" fmla="*/ 368987824 h 6866"/>
              <a:gd name="T26" fmla="*/ 471168390 w 9333"/>
              <a:gd name="T27" fmla="*/ 328373945 h 6866"/>
              <a:gd name="T28" fmla="*/ 509750036 w 9333"/>
              <a:gd name="T29" fmla="*/ 288232210 h 6866"/>
              <a:gd name="T30" fmla="*/ 549118997 w 9333"/>
              <a:gd name="T31" fmla="*/ 249664816 h 6866"/>
              <a:gd name="T32" fmla="*/ 589432817 w 9333"/>
              <a:gd name="T33" fmla="*/ 212356737 h 6866"/>
              <a:gd name="T34" fmla="*/ 631164123 w 9333"/>
              <a:gd name="T35" fmla="*/ 176780512 h 6866"/>
              <a:gd name="T36" fmla="*/ 673997432 w 9333"/>
              <a:gd name="T37" fmla="*/ 143407889 h 6866"/>
              <a:gd name="T38" fmla="*/ 718720855 w 9333"/>
              <a:gd name="T39" fmla="*/ 112868525 h 6866"/>
              <a:gd name="T40" fmla="*/ 761554165 w 9333"/>
              <a:gd name="T41" fmla="*/ 87209699 h 6866"/>
              <a:gd name="T42" fmla="*/ 798403637 w 9333"/>
              <a:gd name="T43" fmla="*/ 68004560 h 6866"/>
              <a:gd name="T44" fmla="*/ 836670198 w 9333"/>
              <a:gd name="T45" fmla="*/ 50845907 h 6866"/>
              <a:gd name="T46" fmla="*/ 875724471 w 9333"/>
              <a:gd name="T47" fmla="*/ 35733738 h 6866"/>
              <a:gd name="T48" fmla="*/ 915723206 w 9333"/>
              <a:gd name="T49" fmla="*/ 23297712 h 6866"/>
              <a:gd name="T50" fmla="*/ 956667196 w 9333"/>
              <a:gd name="T51" fmla="*/ 13223197 h 6866"/>
              <a:gd name="T52" fmla="*/ 998398105 w 9333"/>
              <a:gd name="T53" fmla="*/ 5981941 h 6866"/>
              <a:gd name="T54" fmla="*/ 1040759183 w 9333"/>
              <a:gd name="T55" fmla="*/ 1574341 h 6866"/>
              <a:gd name="T56" fmla="*/ 1080285688 w 9333"/>
              <a:gd name="T57" fmla="*/ 0 h 6866"/>
              <a:gd name="T58" fmla="*/ 1113355726 w 9333"/>
              <a:gd name="T59" fmla="*/ 944684 h 6866"/>
              <a:gd name="T60" fmla="*/ 1146583308 w 9333"/>
              <a:gd name="T61" fmla="*/ 3620429 h 6866"/>
              <a:gd name="T62" fmla="*/ 1179652950 w 9333"/>
              <a:gd name="T63" fmla="*/ 8343057 h 6866"/>
              <a:gd name="T64" fmla="*/ 1212250758 w 9333"/>
              <a:gd name="T65" fmla="*/ 15112169 h 6866"/>
              <a:gd name="T66" fmla="*/ 1243903311 w 9333"/>
              <a:gd name="T67" fmla="*/ 23927369 h 6866"/>
              <a:gd name="T68" fmla="*/ 1274296318 w 9333"/>
              <a:gd name="T69" fmla="*/ 34946964 h 6866"/>
              <a:gd name="T70" fmla="*/ 1303271838 w 9333"/>
              <a:gd name="T71" fmla="*/ 48327278 h 6866"/>
              <a:gd name="T72" fmla="*/ 1330357643 w 9333"/>
              <a:gd name="T73" fmla="*/ 63911590 h 6866"/>
              <a:gd name="T74" fmla="*/ 1352719156 w 9333"/>
              <a:gd name="T75" fmla="*/ 79968443 h 6866"/>
              <a:gd name="T76" fmla="*/ 1373506037 w 9333"/>
              <a:gd name="T77" fmla="*/ 97913870 h 6866"/>
              <a:gd name="T78" fmla="*/ 1392718288 w 9333"/>
              <a:gd name="T79" fmla="*/ 117591152 h 6866"/>
              <a:gd name="T80" fmla="*/ 1410513052 w 9333"/>
              <a:gd name="T81" fmla="*/ 138685262 h 6866"/>
              <a:gd name="T82" fmla="*/ 1427520500 w 9333"/>
              <a:gd name="T83" fmla="*/ 161668344 h 6866"/>
              <a:gd name="T84" fmla="*/ 1447677212 w 9333"/>
              <a:gd name="T85" fmla="*/ 191263024 h 6866"/>
              <a:gd name="T86" fmla="*/ 1469724037 w 9333"/>
              <a:gd name="T87" fmla="*/ 225894961 h 686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333" h="6866">
                <a:moveTo>
                  <a:pt x="0" y="6866"/>
                </a:moveTo>
                <a:lnTo>
                  <a:pt x="50" y="6729"/>
                </a:lnTo>
                <a:lnTo>
                  <a:pt x="98" y="6595"/>
                </a:lnTo>
                <a:lnTo>
                  <a:pt x="145" y="6464"/>
                </a:lnTo>
                <a:lnTo>
                  <a:pt x="194" y="6335"/>
                </a:lnTo>
                <a:lnTo>
                  <a:pt x="241" y="6210"/>
                </a:lnTo>
                <a:lnTo>
                  <a:pt x="288" y="6087"/>
                </a:lnTo>
                <a:lnTo>
                  <a:pt x="336" y="5964"/>
                </a:lnTo>
                <a:lnTo>
                  <a:pt x="385" y="5844"/>
                </a:lnTo>
                <a:lnTo>
                  <a:pt x="435" y="5727"/>
                </a:lnTo>
                <a:lnTo>
                  <a:pt x="486" y="5609"/>
                </a:lnTo>
                <a:lnTo>
                  <a:pt x="538" y="5492"/>
                </a:lnTo>
                <a:lnTo>
                  <a:pt x="593" y="5377"/>
                </a:lnTo>
                <a:lnTo>
                  <a:pt x="649" y="5261"/>
                </a:lnTo>
                <a:lnTo>
                  <a:pt x="708" y="5146"/>
                </a:lnTo>
                <a:lnTo>
                  <a:pt x="768" y="5031"/>
                </a:lnTo>
                <a:lnTo>
                  <a:pt x="831" y="4918"/>
                </a:lnTo>
                <a:lnTo>
                  <a:pt x="894" y="4804"/>
                </a:lnTo>
                <a:lnTo>
                  <a:pt x="961" y="4691"/>
                </a:lnTo>
                <a:lnTo>
                  <a:pt x="1037" y="4565"/>
                </a:lnTo>
                <a:lnTo>
                  <a:pt x="1115" y="4439"/>
                </a:lnTo>
                <a:lnTo>
                  <a:pt x="1195" y="4314"/>
                </a:lnTo>
                <a:lnTo>
                  <a:pt x="1277" y="4190"/>
                </a:lnTo>
                <a:lnTo>
                  <a:pt x="1362" y="4066"/>
                </a:lnTo>
                <a:lnTo>
                  <a:pt x="1447" y="3943"/>
                </a:lnTo>
                <a:lnTo>
                  <a:pt x="1535" y="3820"/>
                </a:lnTo>
                <a:lnTo>
                  <a:pt x="1624" y="3699"/>
                </a:lnTo>
                <a:lnTo>
                  <a:pt x="1715" y="3578"/>
                </a:lnTo>
                <a:lnTo>
                  <a:pt x="1808" y="3456"/>
                </a:lnTo>
                <a:lnTo>
                  <a:pt x="1901" y="3337"/>
                </a:lnTo>
                <a:lnTo>
                  <a:pt x="1996" y="3217"/>
                </a:lnTo>
                <a:lnTo>
                  <a:pt x="2093" y="3100"/>
                </a:lnTo>
                <a:lnTo>
                  <a:pt x="2191" y="2982"/>
                </a:lnTo>
                <a:lnTo>
                  <a:pt x="2290" y="2865"/>
                </a:lnTo>
                <a:lnTo>
                  <a:pt x="2390" y="2749"/>
                </a:lnTo>
                <a:lnTo>
                  <a:pt x="2491" y="2634"/>
                </a:lnTo>
                <a:lnTo>
                  <a:pt x="2593" y="2519"/>
                </a:lnTo>
                <a:lnTo>
                  <a:pt x="2672" y="2432"/>
                </a:lnTo>
                <a:lnTo>
                  <a:pt x="2752" y="2344"/>
                </a:lnTo>
                <a:lnTo>
                  <a:pt x="2831" y="2258"/>
                </a:lnTo>
                <a:lnTo>
                  <a:pt x="2912" y="2172"/>
                </a:lnTo>
                <a:lnTo>
                  <a:pt x="2992" y="2086"/>
                </a:lnTo>
                <a:lnTo>
                  <a:pt x="3074" y="2001"/>
                </a:lnTo>
                <a:lnTo>
                  <a:pt x="3155" y="1916"/>
                </a:lnTo>
                <a:lnTo>
                  <a:pt x="3237" y="1831"/>
                </a:lnTo>
                <a:lnTo>
                  <a:pt x="3320" y="1749"/>
                </a:lnTo>
                <a:lnTo>
                  <a:pt x="3403" y="1667"/>
                </a:lnTo>
                <a:lnTo>
                  <a:pt x="3487" y="1586"/>
                </a:lnTo>
                <a:lnTo>
                  <a:pt x="3572" y="1505"/>
                </a:lnTo>
                <a:lnTo>
                  <a:pt x="3656" y="1427"/>
                </a:lnTo>
                <a:lnTo>
                  <a:pt x="3743" y="1349"/>
                </a:lnTo>
                <a:lnTo>
                  <a:pt x="3830" y="1272"/>
                </a:lnTo>
                <a:lnTo>
                  <a:pt x="3917" y="1197"/>
                </a:lnTo>
                <a:lnTo>
                  <a:pt x="4008" y="1123"/>
                </a:lnTo>
                <a:lnTo>
                  <a:pt x="4098" y="1051"/>
                </a:lnTo>
                <a:lnTo>
                  <a:pt x="4188" y="981"/>
                </a:lnTo>
                <a:lnTo>
                  <a:pt x="4280" y="911"/>
                </a:lnTo>
                <a:lnTo>
                  <a:pt x="4373" y="845"/>
                </a:lnTo>
                <a:lnTo>
                  <a:pt x="4468" y="780"/>
                </a:lnTo>
                <a:lnTo>
                  <a:pt x="4564" y="717"/>
                </a:lnTo>
                <a:lnTo>
                  <a:pt x="4661" y="656"/>
                </a:lnTo>
                <a:lnTo>
                  <a:pt x="4759" y="597"/>
                </a:lnTo>
                <a:lnTo>
                  <a:pt x="4836" y="554"/>
                </a:lnTo>
                <a:lnTo>
                  <a:pt x="4913" y="512"/>
                </a:lnTo>
                <a:lnTo>
                  <a:pt x="4992" y="472"/>
                </a:lnTo>
                <a:lnTo>
                  <a:pt x="5070" y="432"/>
                </a:lnTo>
                <a:lnTo>
                  <a:pt x="5151" y="395"/>
                </a:lnTo>
                <a:lnTo>
                  <a:pt x="5231" y="358"/>
                </a:lnTo>
                <a:lnTo>
                  <a:pt x="5313" y="323"/>
                </a:lnTo>
                <a:lnTo>
                  <a:pt x="5394" y="290"/>
                </a:lnTo>
                <a:lnTo>
                  <a:pt x="5477" y="258"/>
                </a:lnTo>
                <a:lnTo>
                  <a:pt x="5561" y="227"/>
                </a:lnTo>
                <a:lnTo>
                  <a:pt x="5644" y="200"/>
                </a:lnTo>
                <a:lnTo>
                  <a:pt x="5729" y="173"/>
                </a:lnTo>
                <a:lnTo>
                  <a:pt x="5815" y="148"/>
                </a:lnTo>
                <a:lnTo>
                  <a:pt x="5901" y="126"/>
                </a:lnTo>
                <a:lnTo>
                  <a:pt x="5988" y="104"/>
                </a:lnTo>
                <a:lnTo>
                  <a:pt x="6075" y="84"/>
                </a:lnTo>
                <a:lnTo>
                  <a:pt x="6163" y="67"/>
                </a:lnTo>
                <a:lnTo>
                  <a:pt x="6251" y="51"/>
                </a:lnTo>
                <a:lnTo>
                  <a:pt x="6340" y="38"/>
                </a:lnTo>
                <a:lnTo>
                  <a:pt x="6429" y="27"/>
                </a:lnTo>
                <a:lnTo>
                  <a:pt x="6519" y="17"/>
                </a:lnTo>
                <a:lnTo>
                  <a:pt x="6609" y="10"/>
                </a:lnTo>
                <a:lnTo>
                  <a:pt x="6699" y="4"/>
                </a:lnTo>
                <a:lnTo>
                  <a:pt x="6789" y="0"/>
                </a:lnTo>
                <a:lnTo>
                  <a:pt x="6860" y="0"/>
                </a:lnTo>
                <a:lnTo>
                  <a:pt x="6930" y="0"/>
                </a:lnTo>
                <a:lnTo>
                  <a:pt x="7001" y="2"/>
                </a:lnTo>
                <a:lnTo>
                  <a:pt x="7070" y="6"/>
                </a:lnTo>
                <a:lnTo>
                  <a:pt x="7140" y="10"/>
                </a:lnTo>
                <a:lnTo>
                  <a:pt x="7211" y="15"/>
                </a:lnTo>
                <a:lnTo>
                  <a:pt x="7281" y="23"/>
                </a:lnTo>
                <a:lnTo>
                  <a:pt x="7352" y="30"/>
                </a:lnTo>
                <a:lnTo>
                  <a:pt x="7422" y="41"/>
                </a:lnTo>
                <a:lnTo>
                  <a:pt x="7491" y="53"/>
                </a:lnTo>
                <a:lnTo>
                  <a:pt x="7560" y="66"/>
                </a:lnTo>
                <a:lnTo>
                  <a:pt x="7630" y="79"/>
                </a:lnTo>
                <a:lnTo>
                  <a:pt x="7698" y="96"/>
                </a:lnTo>
                <a:lnTo>
                  <a:pt x="7765" y="113"/>
                </a:lnTo>
                <a:lnTo>
                  <a:pt x="7832" y="131"/>
                </a:lnTo>
                <a:lnTo>
                  <a:pt x="7899" y="152"/>
                </a:lnTo>
                <a:lnTo>
                  <a:pt x="7964" y="174"/>
                </a:lnTo>
                <a:lnTo>
                  <a:pt x="8028" y="197"/>
                </a:lnTo>
                <a:lnTo>
                  <a:pt x="8092" y="222"/>
                </a:lnTo>
                <a:lnTo>
                  <a:pt x="8154" y="248"/>
                </a:lnTo>
                <a:lnTo>
                  <a:pt x="8216" y="277"/>
                </a:lnTo>
                <a:lnTo>
                  <a:pt x="8276" y="307"/>
                </a:lnTo>
                <a:lnTo>
                  <a:pt x="8334" y="338"/>
                </a:lnTo>
                <a:lnTo>
                  <a:pt x="8392" y="371"/>
                </a:lnTo>
                <a:lnTo>
                  <a:pt x="8448" y="406"/>
                </a:lnTo>
                <a:lnTo>
                  <a:pt x="8498" y="439"/>
                </a:lnTo>
                <a:lnTo>
                  <a:pt x="8545" y="473"/>
                </a:lnTo>
                <a:lnTo>
                  <a:pt x="8590" y="508"/>
                </a:lnTo>
                <a:lnTo>
                  <a:pt x="8636" y="545"/>
                </a:lnTo>
                <a:lnTo>
                  <a:pt x="8679" y="582"/>
                </a:lnTo>
                <a:lnTo>
                  <a:pt x="8722" y="622"/>
                </a:lnTo>
                <a:lnTo>
                  <a:pt x="8763" y="662"/>
                </a:lnTo>
                <a:lnTo>
                  <a:pt x="8803" y="704"/>
                </a:lnTo>
                <a:lnTo>
                  <a:pt x="8844" y="747"/>
                </a:lnTo>
                <a:lnTo>
                  <a:pt x="8881" y="790"/>
                </a:lnTo>
                <a:lnTo>
                  <a:pt x="8919" y="836"/>
                </a:lnTo>
                <a:lnTo>
                  <a:pt x="8957" y="881"/>
                </a:lnTo>
                <a:lnTo>
                  <a:pt x="8994" y="930"/>
                </a:lnTo>
                <a:lnTo>
                  <a:pt x="9030" y="978"/>
                </a:lnTo>
                <a:lnTo>
                  <a:pt x="9065" y="1027"/>
                </a:lnTo>
                <a:lnTo>
                  <a:pt x="9101" y="1077"/>
                </a:lnTo>
                <a:lnTo>
                  <a:pt x="9148" y="1146"/>
                </a:lnTo>
                <a:lnTo>
                  <a:pt x="9193" y="1215"/>
                </a:lnTo>
                <a:lnTo>
                  <a:pt x="9240" y="1287"/>
                </a:lnTo>
                <a:lnTo>
                  <a:pt x="9286" y="1360"/>
                </a:lnTo>
                <a:lnTo>
                  <a:pt x="9333" y="1435"/>
                </a:lnTo>
              </a:path>
            </a:pathLst>
          </a:custGeom>
          <a:solidFill>
            <a:schemeClr val="bg1"/>
          </a:solidFill>
          <a:ln w="19050">
            <a:solidFill>
              <a:srgbClr val="77B8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500"/>
          </a:p>
        </p:txBody>
      </p:sp>
      <p:sp>
        <p:nvSpPr>
          <p:cNvPr id="60427" name="Line 43">
            <a:extLst>
              <a:ext uri="{FF2B5EF4-FFF2-40B4-BE49-F238E27FC236}">
                <a16:creationId xmlns:a16="http://schemas.microsoft.com/office/drawing/2014/main" id="{B0CD79D7-8C84-6C6F-BD3B-1150625E91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2290763"/>
            <a:ext cx="0" cy="10358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28" name="Line 44">
            <a:extLst>
              <a:ext uri="{FF2B5EF4-FFF2-40B4-BE49-F238E27FC236}">
                <a16:creationId xmlns:a16="http://schemas.microsoft.com/office/drawing/2014/main" id="{3922F2D0-1837-DF48-E253-43074EAD4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2445544"/>
            <a:ext cx="0" cy="10358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29" name="Line 45">
            <a:extLst>
              <a:ext uri="{FF2B5EF4-FFF2-40B4-BE49-F238E27FC236}">
                <a16:creationId xmlns:a16="http://schemas.microsoft.com/office/drawing/2014/main" id="{76FE4637-467A-8522-A968-1D0C130706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2600325"/>
            <a:ext cx="0" cy="10358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0" name="Line 46">
            <a:extLst>
              <a:ext uri="{FF2B5EF4-FFF2-40B4-BE49-F238E27FC236}">
                <a16:creationId xmlns:a16="http://schemas.microsoft.com/office/drawing/2014/main" id="{58220449-C25E-1A1C-F5F0-376D61BAE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2755107"/>
            <a:ext cx="0" cy="10358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1" name="Line 47">
            <a:extLst>
              <a:ext uri="{FF2B5EF4-FFF2-40B4-BE49-F238E27FC236}">
                <a16:creationId xmlns:a16="http://schemas.microsoft.com/office/drawing/2014/main" id="{845A2B94-5552-A5B9-2B6B-B0C988AD3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2909888"/>
            <a:ext cx="0" cy="10358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2" name="Line 48">
            <a:extLst>
              <a:ext uri="{FF2B5EF4-FFF2-40B4-BE49-F238E27FC236}">
                <a16:creationId xmlns:a16="http://schemas.microsoft.com/office/drawing/2014/main" id="{B43B67CE-1AB9-B51D-0E21-8E8BE78C77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3064669"/>
            <a:ext cx="0" cy="102394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3" name="Line 49">
            <a:extLst>
              <a:ext uri="{FF2B5EF4-FFF2-40B4-BE49-F238E27FC236}">
                <a16:creationId xmlns:a16="http://schemas.microsoft.com/office/drawing/2014/main" id="{500744CB-80F0-A03A-9DE9-A31026D5E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3219450"/>
            <a:ext cx="0" cy="102394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4" name="Line 50">
            <a:extLst>
              <a:ext uri="{FF2B5EF4-FFF2-40B4-BE49-F238E27FC236}">
                <a16:creationId xmlns:a16="http://schemas.microsoft.com/office/drawing/2014/main" id="{D255ABF2-177C-BADD-7656-FA2819A79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3374232"/>
            <a:ext cx="0" cy="102394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5" name="Line 51">
            <a:extLst>
              <a:ext uri="{FF2B5EF4-FFF2-40B4-BE49-F238E27FC236}">
                <a16:creationId xmlns:a16="http://schemas.microsoft.com/office/drawing/2014/main" id="{4527437E-B43F-8338-9CF8-477906048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3529013"/>
            <a:ext cx="0" cy="102394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6" name="Line 52">
            <a:extLst>
              <a:ext uri="{FF2B5EF4-FFF2-40B4-BE49-F238E27FC236}">
                <a16:creationId xmlns:a16="http://schemas.microsoft.com/office/drawing/2014/main" id="{56CFF966-D3E0-EE9F-E60F-D3A4EC022E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3682604"/>
            <a:ext cx="0" cy="103584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7" name="Line 53">
            <a:extLst>
              <a:ext uri="{FF2B5EF4-FFF2-40B4-BE49-F238E27FC236}">
                <a16:creationId xmlns:a16="http://schemas.microsoft.com/office/drawing/2014/main" id="{8CC5CED4-D386-5870-B043-2BEF82210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685" y="3837385"/>
            <a:ext cx="0" cy="7024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8" name="Line 54">
            <a:extLst>
              <a:ext uri="{FF2B5EF4-FFF2-40B4-BE49-F238E27FC236}">
                <a16:creationId xmlns:a16="http://schemas.microsoft.com/office/drawing/2014/main" id="{0A3AEAAF-5A3D-8672-3408-86DD25627F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9057" y="1858566"/>
            <a:ext cx="103585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39" name="Line 55">
            <a:extLst>
              <a:ext uri="{FF2B5EF4-FFF2-40B4-BE49-F238E27FC236}">
                <a16:creationId xmlns:a16="http://schemas.microsoft.com/office/drawing/2014/main" id="{7C7182E3-D870-8705-9837-E183E8270D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24275" y="1858566"/>
            <a:ext cx="103585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0" name="Line 56">
            <a:extLst>
              <a:ext uri="{FF2B5EF4-FFF2-40B4-BE49-F238E27FC236}">
                <a16:creationId xmlns:a16="http://schemas.microsoft.com/office/drawing/2014/main" id="{69BBF2F7-D3BE-4329-35B2-029E514632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0685" y="1858566"/>
            <a:ext cx="10239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1" name="Line 57">
            <a:extLst>
              <a:ext uri="{FF2B5EF4-FFF2-40B4-BE49-F238E27FC236}">
                <a16:creationId xmlns:a16="http://schemas.microsoft.com/office/drawing/2014/main" id="{CF3BAE97-EBCA-2FDA-6D63-4F03C5496F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5904" y="1858566"/>
            <a:ext cx="10239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2" name="Line 58">
            <a:extLst>
              <a:ext uri="{FF2B5EF4-FFF2-40B4-BE49-F238E27FC236}">
                <a16:creationId xmlns:a16="http://schemas.microsoft.com/office/drawing/2014/main" id="{1F2693CE-2D18-9F7E-F3C0-C8F79D0AA9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1123" y="1858566"/>
            <a:ext cx="10239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3" name="Line 59">
            <a:extLst>
              <a:ext uri="{FF2B5EF4-FFF2-40B4-BE49-F238E27FC236}">
                <a16:creationId xmlns:a16="http://schemas.microsoft.com/office/drawing/2014/main" id="{6BFDDF51-8667-4379-B595-1D59A21766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6341" y="1858566"/>
            <a:ext cx="10239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4" name="Line 60">
            <a:extLst>
              <a:ext uri="{FF2B5EF4-FFF2-40B4-BE49-F238E27FC236}">
                <a16:creationId xmlns:a16="http://schemas.microsoft.com/office/drawing/2014/main" id="{EF0474CF-F1DC-0CBF-E112-0AFB6AAA86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51560" y="1858566"/>
            <a:ext cx="10358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5" name="Line 61">
            <a:extLst>
              <a:ext uri="{FF2B5EF4-FFF2-40B4-BE49-F238E27FC236}">
                <a16:creationId xmlns:a16="http://schemas.microsoft.com/office/drawing/2014/main" id="{6DC9334E-D3E2-FC57-FCD6-2B6B95ECB8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6779" y="1858566"/>
            <a:ext cx="10358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6" name="Line 62">
            <a:extLst>
              <a:ext uri="{FF2B5EF4-FFF2-40B4-BE49-F238E27FC236}">
                <a16:creationId xmlns:a16="http://schemas.microsoft.com/office/drawing/2014/main" id="{46650CAD-542D-0E16-4F7E-CE2EB53D28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1997" y="1858566"/>
            <a:ext cx="10358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7" name="Line 63">
            <a:extLst>
              <a:ext uri="{FF2B5EF4-FFF2-40B4-BE49-F238E27FC236}">
                <a16:creationId xmlns:a16="http://schemas.microsoft.com/office/drawing/2014/main" id="{48B56FA4-56FF-C317-1BCB-727BF2BD81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7216" y="1858566"/>
            <a:ext cx="10358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8" name="Line 64">
            <a:extLst>
              <a:ext uri="{FF2B5EF4-FFF2-40B4-BE49-F238E27FC236}">
                <a16:creationId xmlns:a16="http://schemas.microsoft.com/office/drawing/2014/main" id="{46FB4409-F17F-8C9E-3FA4-40559E2F22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2435" y="1858566"/>
            <a:ext cx="10358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49" name="Line 65">
            <a:extLst>
              <a:ext uri="{FF2B5EF4-FFF2-40B4-BE49-F238E27FC236}">
                <a16:creationId xmlns:a16="http://schemas.microsoft.com/office/drawing/2014/main" id="{8DE87E4D-3601-4B37-7574-908576BE3C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7654" y="1858566"/>
            <a:ext cx="10358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50" name="Line 66">
            <a:extLst>
              <a:ext uri="{FF2B5EF4-FFF2-40B4-BE49-F238E27FC236}">
                <a16:creationId xmlns:a16="http://schemas.microsoft.com/office/drawing/2014/main" id="{470AD8D5-A516-69A6-B8CC-3CFAE7D847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24063" y="1858566"/>
            <a:ext cx="102394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0451" name="Line 67">
            <a:extLst>
              <a:ext uri="{FF2B5EF4-FFF2-40B4-BE49-F238E27FC236}">
                <a16:creationId xmlns:a16="http://schemas.microsoft.com/office/drawing/2014/main" id="{62EA0B26-5979-E04A-D74A-F7BF6AA9A5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5957" y="1858566"/>
            <a:ext cx="35719" cy="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45189" name="AutoShape 69">
            <a:extLst>
              <a:ext uri="{FF2B5EF4-FFF2-40B4-BE49-F238E27FC236}">
                <a16:creationId xmlns:a16="http://schemas.microsoft.com/office/drawing/2014/main" id="{AADD9B4D-5CB0-9912-72FA-400520139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2607469"/>
            <a:ext cx="82154" cy="69056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45190" name="Text Box 70">
            <a:extLst>
              <a:ext uri="{FF2B5EF4-FFF2-40B4-BE49-F238E27FC236}">
                <a16:creationId xmlns:a16="http://schemas.microsoft.com/office/drawing/2014/main" id="{FB4838B0-E0B2-CC5B-CD7D-F749D8A77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2514601"/>
            <a:ext cx="2114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L = 0.003x300 = 0.9 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E9B2B-45C9-B4A1-0B7B-C4B8E657E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4" grpId="0"/>
      <p:bldP spid="645155" grpId="0" animBg="1"/>
      <p:bldP spid="645156" grpId="0"/>
      <p:bldP spid="645189" grpId="0" animBg="1"/>
      <p:bldP spid="645190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3" name="Rectangle 5">
            <a:extLst>
              <a:ext uri="{FF2B5EF4-FFF2-40B4-BE49-F238E27FC236}">
                <a16:creationId xmlns:a16="http://schemas.microsoft.com/office/drawing/2014/main" id="{F44632F8-BD06-82A4-FCCD-A0C5E31D8F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High strength.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High modulus of elasticity.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High abrasion resistance.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Low permeability and diffusion.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Resistance to chemical attack.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High resistance to frost.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Ease of placement</a:t>
            </a:r>
            <a:endParaRPr lang="en-US" dirty="0">
              <a:solidFill>
                <a:srgbClr val="000514"/>
              </a:solidFill>
            </a:endParaRP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B67E5-D758-281C-EFF1-1FF7E5C3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– Performance Concrete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4CB3A2-24D9-3F9D-CA76-00221455A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7" name="Rectangle 5">
            <a:extLst>
              <a:ext uri="{FF2B5EF4-FFF2-40B4-BE49-F238E27FC236}">
                <a16:creationId xmlns:a16="http://schemas.microsoft.com/office/drawing/2014/main" id="{2140D02C-B868-49B8-0892-06EE42762B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Able to flow and consolidate on its own.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Must be cohesive to fill spaces without segregation.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Useful wherever placing is difficult.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0514"/>
                </a:solidFill>
              </a:rPr>
              <a:t>SCC reduces the need for vibration. </a:t>
            </a:r>
          </a:p>
          <a:p>
            <a:pPr>
              <a:defRPr/>
            </a:pPr>
            <a:r>
              <a:rPr lang="en-GB" dirty="0">
                <a:solidFill>
                  <a:srgbClr val="000514"/>
                </a:solidFill>
              </a:rPr>
              <a:t>It is based on increasing the amount of fine material without changing the water content.</a:t>
            </a:r>
            <a:endParaRPr 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76764-EB4D-6507-83E9-7A8364B2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– Compacting Concrete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0B2243-05D3-DACB-9E07-2F430554E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C32F-3CC7-3356-AECE-85657C87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Proportions of Materials in Concrete</a:t>
            </a:r>
            <a:endParaRPr lang="en-US" dirty="0"/>
          </a:p>
        </p:txBody>
      </p:sp>
      <p:sp>
        <p:nvSpPr>
          <p:cNvPr id="19458" name="Rectangle 1332">
            <a:extLst>
              <a:ext uri="{FF2B5EF4-FFF2-40B4-BE49-F238E27FC236}">
                <a16:creationId xmlns:a16="http://schemas.microsoft.com/office/drawing/2014/main" id="{FD41E809-8372-AD84-7DD9-E4C87C4C3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688" y="1613298"/>
            <a:ext cx="969169" cy="383381"/>
          </a:xfrm>
          <a:prstGeom prst="rect">
            <a:avLst/>
          </a:prstGeom>
          <a:solidFill>
            <a:srgbClr val="9B4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19459" name="Rectangle 1333">
            <a:extLst>
              <a:ext uri="{FF2B5EF4-FFF2-40B4-BE49-F238E27FC236}">
                <a16:creationId xmlns:a16="http://schemas.microsoft.com/office/drawing/2014/main" id="{60A6A8AC-97C6-A8A0-B04C-EDEBA423A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613298"/>
            <a:ext cx="871538" cy="383381"/>
          </a:xfrm>
          <a:prstGeom prst="rect">
            <a:avLst/>
          </a:prstGeom>
          <a:solidFill>
            <a:srgbClr val="FF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19460" name="Rectangle 1334">
            <a:extLst>
              <a:ext uri="{FF2B5EF4-FFF2-40B4-BE49-F238E27FC236}">
                <a16:creationId xmlns:a16="http://schemas.microsoft.com/office/drawing/2014/main" id="{62D2AA7A-C6B7-B7D1-AFA4-154F800F0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241" y="1613298"/>
            <a:ext cx="569119" cy="383381"/>
          </a:xfrm>
          <a:prstGeom prst="rect">
            <a:avLst/>
          </a:prstGeom>
          <a:solidFill>
            <a:srgbClr val="01BD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19461" name="Rectangle 1335">
            <a:extLst>
              <a:ext uri="{FF2B5EF4-FFF2-40B4-BE49-F238E27FC236}">
                <a16:creationId xmlns:a16="http://schemas.microsoft.com/office/drawing/2014/main" id="{BC5CB4D9-9536-D9D6-922F-1170FA1C7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085" y="1613298"/>
            <a:ext cx="488156" cy="38338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19462" name="Line 1336">
            <a:extLst>
              <a:ext uri="{FF2B5EF4-FFF2-40B4-BE49-F238E27FC236}">
                <a16:creationId xmlns:a16="http://schemas.microsoft.com/office/drawing/2014/main" id="{4E4228D4-72E8-10E7-8D9D-D6C73D61D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3629" y="1679972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63" name="Line 1337">
            <a:extLst>
              <a:ext uri="{FF2B5EF4-FFF2-40B4-BE49-F238E27FC236}">
                <a16:creationId xmlns:a16="http://schemas.microsoft.com/office/drawing/2014/main" id="{CBD5B499-205B-CF3C-953B-A7AF55CEF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9113" y="1628775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64" name="Line 1338">
            <a:extLst>
              <a:ext uri="{FF2B5EF4-FFF2-40B4-BE49-F238E27FC236}">
                <a16:creationId xmlns:a16="http://schemas.microsoft.com/office/drawing/2014/main" id="{7CEFF0BF-ED82-914B-AADB-25EC52BE8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177284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65" name="Line 1339">
            <a:extLst>
              <a:ext uri="{FF2B5EF4-FFF2-40B4-BE49-F238E27FC236}">
                <a16:creationId xmlns:a16="http://schemas.microsoft.com/office/drawing/2014/main" id="{617086C3-8E21-4D94-B0DC-60DB075CA7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2685" y="1721644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66" name="Line 1340">
            <a:extLst>
              <a:ext uri="{FF2B5EF4-FFF2-40B4-BE49-F238E27FC236}">
                <a16:creationId xmlns:a16="http://schemas.microsoft.com/office/drawing/2014/main" id="{56FB20C3-6E4E-4786-8D45-026D82E8C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5788" y="167401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67" name="Line 1341">
            <a:extLst>
              <a:ext uri="{FF2B5EF4-FFF2-40B4-BE49-F238E27FC236}">
                <a16:creationId xmlns:a16="http://schemas.microsoft.com/office/drawing/2014/main" id="{9B7858F8-07DE-C8B7-CFE2-A966BCD95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5319" y="162877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68" name="Line 1342">
            <a:extLst>
              <a:ext uri="{FF2B5EF4-FFF2-40B4-BE49-F238E27FC236}">
                <a16:creationId xmlns:a16="http://schemas.microsoft.com/office/drawing/2014/main" id="{62DADA37-1D71-0B56-443C-2FE9CFA6AC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9581" y="1865710"/>
            <a:ext cx="1191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69" name="Line 1343">
            <a:extLst>
              <a:ext uri="{FF2B5EF4-FFF2-40B4-BE49-F238E27FC236}">
                <a16:creationId xmlns:a16="http://schemas.microsoft.com/office/drawing/2014/main" id="{253F4828-30A2-FAC3-9598-337B37B4A5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6256" y="181570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0" name="Line 1344">
            <a:extLst>
              <a:ext uri="{FF2B5EF4-FFF2-40B4-BE49-F238E27FC236}">
                <a16:creationId xmlns:a16="http://schemas.microsoft.com/office/drawing/2014/main" id="{2AE670A6-BFCB-201E-F863-3D19351FED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98169" y="1766888"/>
            <a:ext cx="1191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1" name="Line 1345">
            <a:extLst>
              <a:ext uri="{FF2B5EF4-FFF2-40B4-BE49-F238E27FC236}">
                <a16:creationId xmlns:a16="http://schemas.microsoft.com/office/drawing/2014/main" id="{33509EB0-CC5A-4FAC-5144-78281094D8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7700" y="1721644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2" name="Line 1346">
            <a:extLst>
              <a:ext uri="{FF2B5EF4-FFF2-40B4-BE49-F238E27FC236}">
                <a16:creationId xmlns:a16="http://schemas.microsoft.com/office/drawing/2014/main" id="{9C9C3A83-8B3E-161F-53DC-FD15F33C98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24375" y="1671638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3" name="Line 1347">
            <a:extLst>
              <a:ext uri="{FF2B5EF4-FFF2-40B4-BE49-F238E27FC236}">
                <a16:creationId xmlns:a16="http://schemas.microsoft.com/office/drawing/2014/main" id="{98924584-30BD-E6DC-02E7-28F2A295BE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6288" y="1622823"/>
            <a:ext cx="1191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4" name="Line 1348">
            <a:extLst>
              <a:ext uri="{FF2B5EF4-FFF2-40B4-BE49-F238E27FC236}">
                <a16:creationId xmlns:a16="http://schemas.microsoft.com/office/drawing/2014/main" id="{74EF8A3C-B983-5966-C922-D284D8A384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3154" y="195976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5" name="Line 1349">
            <a:extLst>
              <a:ext uri="{FF2B5EF4-FFF2-40B4-BE49-F238E27FC236}">
                <a16:creationId xmlns:a16="http://schemas.microsoft.com/office/drawing/2014/main" id="{7BF1DFE9-1B5E-6F66-8558-667358D1CB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1908573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6" name="Line 1350">
            <a:extLst>
              <a:ext uri="{FF2B5EF4-FFF2-40B4-BE49-F238E27FC236}">
                <a16:creationId xmlns:a16="http://schemas.microsoft.com/office/drawing/2014/main" id="{56E40711-CAD4-47CB-7799-F3FC8E0ACE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1741" y="1860947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7" name="Line 1351">
            <a:extLst>
              <a:ext uri="{FF2B5EF4-FFF2-40B4-BE49-F238E27FC236}">
                <a16:creationId xmlns:a16="http://schemas.microsoft.com/office/drawing/2014/main" id="{A6F24D34-6CB5-2B59-A3E8-56FB20A492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61272" y="181570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8" name="Line 1352">
            <a:extLst>
              <a:ext uri="{FF2B5EF4-FFF2-40B4-BE49-F238E27FC236}">
                <a16:creationId xmlns:a16="http://schemas.microsoft.com/office/drawing/2014/main" id="{A3411C54-15EB-2281-5209-1ECF6CABC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6756" y="176450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79" name="Line 1353">
            <a:extLst>
              <a:ext uri="{FF2B5EF4-FFF2-40B4-BE49-F238E27FC236}">
                <a16:creationId xmlns:a16="http://schemas.microsoft.com/office/drawing/2014/main" id="{443CFBCF-0DC8-CB2A-9F05-8869FF311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9860" y="171688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0" name="Line 1354">
            <a:extLst>
              <a:ext uri="{FF2B5EF4-FFF2-40B4-BE49-F238E27FC236}">
                <a16:creationId xmlns:a16="http://schemas.microsoft.com/office/drawing/2014/main" id="{CB658686-7EA8-B2DD-8968-C99CD292B0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9391" y="1670448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1" name="Line 1355">
            <a:extLst>
              <a:ext uri="{FF2B5EF4-FFF2-40B4-BE49-F238E27FC236}">
                <a16:creationId xmlns:a16="http://schemas.microsoft.com/office/drawing/2014/main" id="{BF84ADCA-1F59-7BF9-EF9B-7F7C8793F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4875" y="162044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2" name="Line 1356">
            <a:extLst>
              <a:ext uri="{FF2B5EF4-FFF2-40B4-BE49-F238E27FC236}">
                <a16:creationId xmlns:a16="http://schemas.microsoft.com/office/drawing/2014/main" id="{946FBCBD-B25C-25A5-714B-CCA95A0306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5313" y="1953817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3" name="Line 1357">
            <a:extLst>
              <a:ext uri="{FF2B5EF4-FFF2-40B4-BE49-F238E27FC236}">
                <a16:creationId xmlns:a16="http://schemas.microsoft.com/office/drawing/2014/main" id="{E310D3CD-1ED4-13C9-B1DA-EB381CFFA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3654" y="1908572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4" name="Line 1358">
            <a:extLst>
              <a:ext uri="{FF2B5EF4-FFF2-40B4-BE49-F238E27FC236}">
                <a16:creationId xmlns:a16="http://schemas.microsoft.com/office/drawing/2014/main" id="{3ED3377B-7401-8983-039D-BCDA90FB2D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0329" y="185856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5" name="Line 1359">
            <a:extLst>
              <a:ext uri="{FF2B5EF4-FFF2-40B4-BE49-F238E27FC236}">
                <a16:creationId xmlns:a16="http://schemas.microsoft.com/office/drawing/2014/main" id="{D0D552BA-D132-62E7-2179-1BFA8D7B33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2242" y="1809750"/>
            <a:ext cx="119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6" name="Line 1360">
            <a:extLst>
              <a:ext uri="{FF2B5EF4-FFF2-40B4-BE49-F238E27FC236}">
                <a16:creationId xmlns:a16="http://schemas.microsoft.com/office/drawing/2014/main" id="{ACCD7542-BF49-B61D-AAE1-99B581C6AE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1772" y="176450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7" name="Line 1361">
            <a:extLst>
              <a:ext uri="{FF2B5EF4-FFF2-40B4-BE49-F238E27FC236}">
                <a16:creationId xmlns:a16="http://schemas.microsoft.com/office/drawing/2014/main" id="{F5429352-6D68-CBE6-77B4-6903A298CD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447" y="171450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8" name="Line 1362">
            <a:extLst>
              <a:ext uri="{FF2B5EF4-FFF2-40B4-BE49-F238E27FC236}">
                <a16:creationId xmlns:a16="http://schemas.microsoft.com/office/drawing/2014/main" id="{9F1C2197-C39F-0212-5EC0-603FED8343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0360" y="1665685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89" name="Line 1363">
            <a:extLst>
              <a:ext uri="{FF2B5EF4-FFF2-40B4-BE49-F238E27FC236}">
                <a16:creationId xmlns:a16="http://schemas.microsoft.com/office/drawing/2014/main" id="{EC476DF1-5DB8-E2C4-EFEF-67D6C7D26D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39891" y="162044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0" name="Line 1364">
            <a:extLst>
              <a:ext uri="{FF2B5EF4-FFF2-40B4-BE49-F238E27FC236}">
                <a16:creationId xmlns:a16="http://schemas.microsoft.com/office/drawing/2014/main" id="{7CB4A0C9-8392-253A-B48E-CD9158211C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2710" y="1951435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1" name="Line 1365">
            <a:extLst>
              <a:ext uri="{FF2B5EF4-FFF2-40B4-BE49-F238E27FC236}">
                <a16:creationId xmlns:a16="http://schemas.microsoft.com/office/drawing/2014/main" id="{F7E1780A-5D2D-A22F-31FA-DD799CEA37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5813" y="190381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2" name="Line 1366">
            <a:extLst>
              <a:ext uri="{FF2B5EF4-FFF2-40B4-BE49-F238E27FC236}">
                <a16:creationId xmlns:a16="http://schemas.microsoft.com/office/drawing/2014/main" id="{359125DE-30EC-FCC6-553F-74E00AD3C5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5344" y="185856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3" name="Line 1367">
            <a:extLst>
              <a:ext uri="{FF2B5EF4-FFF2-40B4-BE49-F238E27FC236}">
                <a16:creationId xmlns:a16="http://schemas.microsoft.com/office/drawing/2014/main" id="{58D1206E-05B7-96EB-8A24-5C48CAA887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0829" y="1807369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4" name="Line 1368">
            <a:extLst>
              <a:ext uri="{FF2B5EF4-FFF2-40B4-BE49-F238E27FC236}">
                <a16:creationId xmlns:a16="http://schemas.microsoft.com/office/drawing/2014/main" id="{759546F3-E450-8567-5BDD-14450E6186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3931" y="1758554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5" name="Line 1369">
            <a:extLst>
              <a:ext uri="{FF2B5EF4-FFF2-40B4-BE49-F238E27FC236}">
                <a16:creationId xmlns:a16="http://schemas.microsoft.com/office/drawing/2014/main" id="{37F52DE6-541E-29AF-5F95-F1A8671F1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3463" y="171450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6" name="Line 1370">
            <a:extLst>
              <a:ext uri="{FF2B5EF4-FFF2-40B4-BE49-F238E27FC236}">
                <a16:creationId xmlns:a16="http://schemas.microsoft.com/office/drawing/2014/main" id="{52C033E3-327D-D7E2-A81D-DB3EF684C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8947" y="166330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7" name="Line 1371">
            <a:extLst>
              <a:ext uri="{FF2B5EF4-FFF2-40B4-BE49-F238E27FC236}">
                <a16:creationId xmlns:a16="http://schemas.microsoft.com/office/drawing/2014/main" id="{5FC150F8-B2B3-5EE3-5464-2BF7BD710C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2050" y="1614488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8" name="Line 1372">
            <a:extLst>
              <a:ext uri="{FF2B5EF4-FFF2-40B4-BE49-F238E27FC236}">
                <a16:creationId xmlns:a16="http://schemas.microsoft.com/office/drawing/2014/main" id="{C12225D4-D192-C11A-14F2-B6BB100FFD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9385" y="199667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499" name="Line 1373">
            <a:extLst>
              <a:ext uri="{FF2B5EF4-FFF2-40B4-BE49-F238E27FC236}">
                <a16:creationId xmlns:a16="http://schemas.microsoft.com/office/drawing/2014/main" id="{CD8CEB66-0563-1EE3-176B-2CF056D42C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7725" y="1951435"/>
            <a:ext cx="1191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0" name="Line 1374">
            <a:extLst>
              <a:ext uri="{FF2B5EF4-FFF2-40B4-BE49-F238E27FC236}">
                <a16:creationId xmlns:a16="http://schemas.microsoft.com/office/drawing/2014/main" id="{2B2344F4-C137-1D7F-490F-59EC2EC63F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190142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1" name="Line 1375">
            <a:extLst>
              <a:ext uri="{FF2B5EF4-FFF2-40B4-BE49-F238E27FC236}">
                <a16:creationId xmlns:a16="http://schemas.microsoft.com/office/drawing/2014/main" id="{55CE5F61-F288-11FD-A83D-C2DE5CBBC9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7504" y="1852613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2" name="Line 1376">
            <a:extLst>
              <a:ext uri="{FF2B5EF4-FFF2-40B4-BE49-F238E27FC236}">
                <a16:creationId xmlns:a16="http://schemas.microsoft.com/office/drawing/2014/main" id="{C5CF6D0B-A5AB-C4E3-0ED8-210577326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844" y="1807369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3" name="Line 1377">
            <a:extLst>
              <a:ext uri="{FF2B5EF4-FFF2-40B4-BE49-F238E27FC236}">
                <a16:creationId xmlns:a16="http://schemas.microsoft.com/office/drawing/2014/main" id="{89202157-A101-5158-ACD5-811BFA3DA5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2519" y="1756173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4" name="Line 1378">
            <a:extLst>
              <a:ext uri="{FF2B5EF4-FFF2-40B4-BE49-F238E27FC236}">
                <a16:creationId xmlns:a16="http://schemas.microsoft.com/office/drawing/2014/main" id="{7133C3A6-C117-9EEB-6CC3-5FAE6E3F5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5622" y="1708547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5" name="Line 1379">
            <a:extLst>
              <a:ext uri="{FF2B5EF4-FFF2-40B4-BE49-F238E27FC236}">
                <a16:creationId xmlns:a16="http://schemas.microsoft.com/office/drawing/2014/main" id="{88C9A80D-5A21-1257-40A3-F65DFDE38D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3963" y="1663304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6" name="Line 1380">
            <a:extLst>
              <a:ext uri="{FF2B5EF4-FFF2-40B4-BE49-F238E27FC236}">
                <a16:creationId xmlns:a16="http://schemas.microsoft.com/office/drawing/2014/main" id="{6DC34681-4DD7-BCEB-C822-916EC4B05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0638" y="1613297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7" name="Line 1381">
            <a:extLst>
              <a:ext uri="{FF2B5EF4-FFF2-40B4-BE49-F238E27FC236}">
                <a16:creationId xmlns:a16="http://schemas.microsoft.com/office/drawing/2014/main" id="{410E39BF-55D0-88C9-FECF-D63B7CBE7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6781" y="1994297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8" name="Line 1382">
            <a:extLst>
              <a:ext uri="{FF2B5EF4-FFF2-40B4-BE49-F238E27FC236}">
                <a16:creationId xmlns:a16="http://schemas.microsoft.com/office/drawing/2014/main" id="{1CDB23FE-B432-49AD-E465-32D135B87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9885" y="1946672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09" name="Line 1383">
            <a:extLst>
              <a:ext uri="{FF2B5EF4-FFF2-40B4-BE49-F238E27FC236}">
                <a16:creationId xmlns:a16="http://schemas.microsoft.com/office/drawing/2014/main" id="{9EEFFCB4-53F4-B625-378F-AEA874D098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9416" y="1900238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0" name="Line 1384">
            <a:extLst>
              <a:ext uri="{FF2B5EF4-FFF2-40B4-BE49-F238E27FC236}">
                <a16:creationId xmlns:a16="http://schemas.microsoft.com/office/drawing/2014/main" id="{E405EBE2-BB95-E18D-59FB-8CB391DE80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4900" y="1850231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1" name="Line 1385">
            <a:extLst>
              <a:ext uri="{FF2B5EF4-FFF2-40B4-BE49-F238E27FC236}">
                <a16:creationId xmlns:a16="http://schemas.microsoft.com/office/drawing/2014/main" id="{A16111B3-1584-EBC5-A1D8-01E289F58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8004" y="180260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2" name="Line 1386">
            <a:extLst>
              <a:ext uri="{FF2B5EF4-FFF2-40B4-BE49-F238E27FC236}">
                <a16:creationId xmlns:a16="http://schemas.microsoft.com/office/drawing/2014/main" id="{2A53AE58-D459-A79D-C1F1-720D8C8307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7535" y="1756173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3" name="Line 1387">
            <a:extLst>
              <a:ext uri="{FF2B5EF4-FFF2-40B4-BE49-F238E27FC236}">
                <a16:creationId xmlns:a16="http://schemas.microsoft.com/office/drawing/2014/main" id="{B1F7BE4D-CED6-7E63-C26D-47888FECE4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3019" y="170616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4" name="Line 1388">
            <a:extLst>
              <a:ext uri="{FF2B5EF4-FFF2-40B4-BE49-F238E27FC236}">
                <a16:creationId xmlns:a16="http://schemas.microsoft.com/office/drawing/2014/main" id="{700238C2-1D4A-75BA-0443-0EAE5038BD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1798" y="1994297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5" name="Line 1389">
            <a:extLst>
              <a:ext uri="{FF2B5EF4-FFF2-40B4-BE49-F238E27FC236}">
                <a16:creationId xmlns:a16="http://schemas.microsoft.com/office/drawing/2014/main" id="{6EDC6C39-7BD9-054D-4475-57C161A5A0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8472" y="1943100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6" name="Line 1390">
            <a:extLst>
              <a:ext uri="{FF2B5EF4-FFF2-40B4-BE49-F238E27FC236}">
                <a16:creationId xmlns:a16="http://schemas.microsoft.com/office/drawing/2014/main" id="{626DD298-8EF4-67F9-BFE2-E6E9948B64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1575" y="189547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7" name="Line 1391">
            <a:extLst>
              <a:ext uri="{FF2B5EF4-FFF2-40B4-BE49-F238E27FC236}">
                <a16:creationId xmlns:a16="http://schemas.microsoft.com/office/drawing/2014/main" id="{38850D5D-0F2E-10F6-5D83-C291411E59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9917" y="1850231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8" name="Line 1392">
            <a:extLst>
              <a:ext uri="{FF2B5EF4-FFF2-40B4-BE49-F238E27FC236}">
                <a16:creationId xmlns:a16="http://schemas.microsoft.com/office/drawing/2014/main" id="{61017D67-446F-C234-5A65-D5ED9F2FE5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6591" y="1799035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19" name="Line 1393">
            <a:extLst>
              <a:ext uri="{FF2B5EF4-FFF2-40B4-BE49-F238E27FC236}">
                <a16:creationId xmlns:a16="http://schemas.microsoft.com/office/drawing/2014/main" id="{7D43DB74-DE1A-D460-7F42-BCDED788D1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3956" y="1988344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0" name="Line 1394">
            <a:extLst>
              <a:ext uri="{FF2B5EF4-FFF2-40B4-BE49-F238E27FC236}">
                <a16:creationId xmlns:a16="http://schemas.microsoft.com/office/drawing/2014/main" id="{5EC4D044-C678-B6CF-36B9-D1E11C4B8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3488" y="194310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1" name="Line 1395">
            <a:extLst>
              <a:ext uri="{FF2B5EF4-FFF2-40B4-BE49-F238E27FC236}">
                <a16:creationId xmlns:a16="http://schemas.microsoft.com/office/drawing/2014/main" id="{96676713-F725-B59F-160C-CCD42C539E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8973" y="1893094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2" name="Line 1396">
            <a:extLst>
              <a:ext uri="{FF2B5EF4-FFF2-40B4-BE49-F238E27FC236}">
                <a16:creationId xmlns:a16="http://schemas.microsoft.com/office/drawing/2014/main" id="{460A9A5B-BABA-A722-58A4-0A03B5D8AE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2544" y="1985963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3" name="Line 1397">
            <a:extLst>
              <a:ext uri="{FF2B5EF4-FFF2-40B4-BE49-F238E27FC236}">
                <a16:creationId xmlns:a16="http://schemas.microsoft.com/office/drawing/2014/main" id="{5AFAE7CB-7E35-1DC1-710A-41E40A3D9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1638300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4" name="Line 1398">
            <a:extLst>
              <a:ext uri="{FF2B5EF4-FFF2-40B4-BE49-F238E27FC236}">
                <a16:creationId xmlns:a16="http://schemas.microsoft.com/office/drawing/2014/main" id="{849620A7-C547-1B80-C1C6-4745415D1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7206" y="163472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5" name="Line 1399">
            <a:extLst>
              <a:ext uri="{FF2B5EF4-FFF2-40B4-BE49-F238E27FC236}">
                <a16:creationId xmlns:a16="http://schemas.microsoft.com/office/drawing/2014/main" id="{40E6AA01-A861-ACA0-BF55-803D692588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6498" y="1628775"/>
            <a:ext cx="119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6" name="Line 1400">
            <a:extLst>
              <a:ext uri="{FF2B5EF4-FFF2-40B4-BE49-F238E27FC236}">
                <a16:creationId xmlns:a16="http://schemas.microsoft.com/office/drawing/2014/main" id="{BF0635BE-F058-94E2-DAB5-DB8DAFCA4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3173" y="1620441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7" name="Line 1401">
            <a:extLst>
              <a:ext uri="{FF2B5EF4-FFF2-40B4-BE49-F238E27FC236}">
                <a16:creationId xmlns:a16="http://schemas.microsoft.com/office/drawing/2014/main" id="{FE3C55B3-07F8-B355-7FAE-01EA8F694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9367" y="1616869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8" name="Line 1402">
            <a:extLst>
              <a:ext uri="{FF2B5EF4-FFF2-40B4-BE49-F238E27FC236}">
                <a16:creationId xmlns:a16="http://schemas.microsoft.com/office/drawing/2014/main" id="{C7CE23F8-4F5A-3B92-7454-F53E7D9C5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773" y="1765697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29" name="Line 1403">
            <a:extLst>
              <a:ext uri="{FF2B5EF4-FFF2-40B4-BE49-F238E27FC236}">
                <a16:creationId xmlns:a16="http://schemas.microsoft.com/office/drawing/2014/main" id="{7FC5F114-5D21-2DD3-F6E7-763E5D3790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7448" y="1757363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0" name="Line 1404">
            <a:extLst>
              <a:ext uri="{FF2B5EF4-FFF2-40B4-BE49-F238E27FC236}">
                <a16:creationId xmlns:a16="http://schemas.microsoft.com/office/drawing/2014/main" id="{0F6D0E19-5B59-5FE4-C90F-FE1889E1EC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3641" y="175379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1" name="Line 1405">
            <a:extLst>
              <a:ext uri="{FF2B5EF4-FFF2-40B4-BE49-F238E27FC236}">
                <a16:creationId xmlns:a16="http://schemas.microsoft.com/office/drawing/2014/main" id="{0B59DE33-3DCF-0546-C5C6-21AE06EE1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4122" y="174902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2" name="Line 1406">
            <a:extLst>
              <a:ext uri="{FF2B5EF4-FFF2-40B4-BE49-F238E27FC236}">
                <a16:creationId xmlns:a16="http://schemas.microsoft.com/office/drawing/2014/main" id="{4F041151-280A-3B96-132F-D9DFB99C7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797" y="173950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3" name="Line 1407">
            <a:extLst>
              <a:ext uri="{FF2B5EF4-FFF2-40B4-BE49-F238E27FC236}">
                <a16:creationId xmlns:a16="http://schemas.microsoft.com/office/drawing/2014/main" id="{2FCCBC8C-4413-F2CE-7D38-9CD3EFEB9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735931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4" name="Line 1408">
            <a:extLst>
              <a:ext uri="{FF2B5EF4-FFF2-40B4-BE49-F238E27FC236}">
                <a16:creationId xmlns:a16="http://schemas.microsoft.com/office/drawing/2014/main" id="{776934F2-0B53-D03C-C955-706392152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6281" y="173116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5" name="Line 1409">
            <a:extLst>
              <a:ext uri="{FF2B5EF4-FFF2-40B4-BE49-F238E27FC236}">
                <a16:creationId xmlns:a16="http://schemas.microsoft.com/office/drawing/2014/main" id="{D0232964-8E37-2600-C03C-838344335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2956" y="172283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6" name="Line 1410">
            <a:extLst>
              <a:ext uri="{FF2B5EF4-FFF2-40B4-BE49-F238E27FC236}">
                <a16:creationId xmlns:a16="http://schemas.microsoft.com/office/drawing/2014/main" id="{24355E08-B44D-301E-CDDD-264B015688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1719263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7" name="Line 1411">
            <a:extLst>
              <a:ext uri="{FF2B5EF4-FFF2-40B4-BE49-F238E27FC236}">
                <a16:creationId xmlns:a16="http://schemas.microsoft.com/office/drawing/2014/main" id="{575536BB-AC05-52C4-6681-1CD48ED1AB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8442" y="1713310"/>
            <a:ext cx="119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8" name="Line 1412">
            <a:extLst>
              <a:ext uri="{FF2B5EF4-FFF2-40B4-BE49-F238E27FC236}">
                <a16:creationId xmlns:a16="http://schemas.microsoft.com/office/drawing/2014/main" id="{DD771761-F96B-8D26-89CF-A81B2B8E5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117" y="1704975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39" name="Line 1413">
            <a:extLst>
              <a:ext uri="{FF2B5EF4-FFF2-40B4-BE49-F238E27FC236}">
                <a16:creationId xmlns:a16="http://schemas.microsoft.com/office/drawing/2014/main" id="{094D72EA-1EAA-E459-C486-F68CADE442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1310" y="1701404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0" name="Line 1414">
            <a:extLst>
              <a:ext uri="{FF2B5EF4-FFF2-40B4-BE49-F238E27FC236}">
                <a16:creationId xmlns:a16="http://schemas.microsoft.com/office/drawing/2014/main" id="{5C355D88-7B54-0D38-0AF5-663D8D22AE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1791" y="1695450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1" name="Line 1415">
            <a:extLst>
              <a:ext uri="{FF2B5EF4-FFF2-40B4-BE49-F238E27FC236}">
                <a16:creationId xmlns:a16="http://schemas.microsoft.com/office/drawing/2014/main" id="{DD545366-91ED-4683-5799-F195E7C13D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8466" y="168711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2" name="Line 1416">
            <a:extLst>
              <a:ext uri="{FF2B5EF4-FFF2-40B4-BE49-F238E27FC236}">
                <a16:creationId xmlns:a16="http://schemas.microsoft.com/office/drawing/2014/main" id="{E9487EA1-2DA9-418B-FFEA-1F2565CFE1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3469" y="1683544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3" name="Line 1417">
            <a:extLst>
              <a:ext uri="{FF2B5EF4-FFF2-40B4-BE49-F238E27FC236}">
                <a16:creationId xmlns:a16="http://schemas.microsoft.com/office/drawing/2014/main" id="{B678B49C-F24C-D50A-D538-47689F871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3950" y="167878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4" name="Line 1418">
            <a:extLst>
              <a:ext uri="{FF2B5EF4-FFF2-40B4-BE49-F238E27FC236}">
                <a16:creationId xmlns:a16="http://schemas.microsoft.com/office/drawing/2014/main" id="{ECF8D718-309F-10F5-F22A-877840CFE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0625" y="1670447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5" name="Line 1419">
            <a:extLst>
              <a:ext uri="{FF2B5EF4-FFF2-40B4-BE49-F238E27FC236}">
                <a16:creationId xmlns:a16="http://schemas.microsoft.com/office/drawing/2014/main" id="{DAF2C5A8-E42F-04DD-7629-E95A711AE8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6819" y="166687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6" name="Line 1420">
            <a:extLst>
              <a:ext uri="{FF2B5EF4-FFF2-40B4-BE49-F238E27FC236}">
                <a16:creationId xmlns:a16="http://schemas.microsoft.com/office/drawing/2014/main" id="{5A35E903-6E2D-301A-5E49-C34AC8834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6110" y="1660922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7" name="Line 1421">
            <a:extLst>
              <a:ext uri="{FF2B5EF4-FFF2-40B4-BE49-F238E27FC236}">
                <a16:creationId xmlns:a16="http://schemas.microsoft.com/office/drawing/2014/main" id="{197006B1-B7DA-CFC3-ED7A-2DF15EE41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1723" y="1894285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8" name="Line 1422">
            <a:extLst>
              <a:ext uri="{FF2B5EF4-FFF2-40B4-BE49-F238E27FC236}">
                <a16:creationId xmlns:a16="http://schemas.microsoft.com/office/drawing/2014/main" id="{C8E4E7DD-D866-8AFC-588A-832582909D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7916" y="1890713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49" name="Line 1423">
            <a:extLst>
              <a:ext uri="{FF2B5EF4-FFF2-40B4-BE49-F238E27FC236}">
                <a16:creationId xmlns:a16="http://schemas.microsoft.com/office/drawing/2014/main" id="{5F02C909-0CAD-DC51-39F5-226E92D38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7206" y="1885950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0" name="Line 1424">
            <a:extLst>
              <a:ext uri="{FF2B5EF4-FFF2-40B4-BE49-F238E27FC236}">
                <a16:creationId xmlns:a16="http://schemas.microsoft.com/office/drawing/2014/main" id="{200F2AED-9F46-3906-C17D-67F8F13E6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881" y="1876425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1" name="Line 1425">
            <a:extLst>
              <a:ext uri="{FF2B5EF4-FFF2-40B4-BE49-F238E27FC236}">
                <a16:creationId xmlns:a16="http://schemas.microsoft.com/office/drawing/2014/main" id="{6F0DFFAE-C098-0283-4555-E6E38B7879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0075" y="1872854"/>
            <a:ext cx="1191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2" name="Line 1426">
            <a:extLst>
              <a:ext uri="{FF2B5EF4-FFF2-40B4-BE49-F238E27FC236}">
                <a16:creationId xmlns:a16="http://schemas.microsoft.com/office/drawing/2014/main" id="{4E218233-7EA6-6E51-6596-C79B9C467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0556" y="1868091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3" name="Line 1427">
            <a:extLst>
              <a:ext uri="{FF2B5EF4-FFF2-40B4-BE49-F238E27FC236}">
                <a16:creationId xmlns:a16="http://schemas.microsoft.com/office/drawing/2014/main" id="{9F6CB989-F9DE-FFD9-CAF9-CFEFE7752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7231" y="1858567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4" name="Line 1428">
            <a:extLst>
              <a:ext uri="{FF2B5EF4-FFF2-40B4-BE49-F238E27FC236}">
                <a16:creationId xmlns:a16="http://schemas.microsoft.com/office/drawing/2014/main" id="{1F6CD6CC-C217-43D9-A9D2-13B919226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2235" y="1856185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5" name="Line 1429">
            <a:extLst>
              <a:ext uri="{FF2B5EF4-FFF2-40B4-BE49-F238E27FC236}">
                <a16:creationId xmlns:a16="http://schemas.microsoft.com/office/drawing/2014/main" id="{A0A55BA6-6144-D2F8-367E-73AEB343F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2717" y="1850231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6" name="Line 1430">
            <a:extLst>
              <a:ext uri="{FF2B5EF4-FFF2-40B4-BE49-F238E27FC236}">
                <a16:creationId xmlns:a16="http://schemas.microsoft.com/office/drawing/2014/main" id="{BE4C46BD-08C5-DA23-0EB9-5680C458B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9392" y="1841897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7" name="Line 1431">
            <a:extLst>
              <a:ext uri="{FF2B5EF4-FFF2-40B4-BE49-F238E27FC236}">
                <a16:creationId xmlns:a16="http://schemas.microsoft.com/office/drawing/2014/main" id="{4B02330A-16DB-9ADE-95FE-021F8673F6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585" y="183832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8" name="Line 1432">
            <a:extLst>
              <a:ext uri="{FF2B5EF4-FFF2-40B4-BE49-F238E27FC236}">
                <a16:creationId xmlns:a16="http://schemas.microsoft.com/office/drawing/2014/main" id="{8D31B5ED-18F2-23DB-F5C2-8BCC63B4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4875" y="1833563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59" name="Line 1433">
            <a:extLst>
              <a:ext uri="{FF2B5EF4-FFF2-40B4-BE49-F238E27FC236}">
                <a16:creationId xmlns:a16="http://schemas.microsoft.com/office/drawing/2014/main" id="{88498A4B-9C6A-15F8-3FEE-1F18264FF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550" y="1824038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0" name="Line 1434">
            <a:extLst>
              <a:ext uri="{FF2B5EF4-FFF2-40B4-BE49-F238E27FC236}">
                <a16:creationId xmlns:a16="http://schemas.microsoft.com/office/drawing/2014/main" id="{55FBD460-5053-3C97-3503-48A7A5D53E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7744" y="1820466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1" name="Line 1435">
            <a:extLst>
              <a:ext uri="{FF2B5EF4-FFF2-40B4-BE49-F238E27FC236}">
                <a16:creationId xmlns:a16="http://schemas.microsoft.com/office/drawing/2014/main" id="{530283D9-E669-585A-1257-0FA04D7FA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8225" y="181570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2" name="Line 1436">
            <a:extLst>
              <a:ext uri="{FF2B5EF4-FFF2-40B4-BE49-F238E27FC236}">
                <a16:creationId xmlns:a16="http://schemas.microsoft.com/office/drawing/2014/main" id="{4E820D0A-B019-7816-ED98-386450D4F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900" y="180736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3" name="Line 1437">
            <a:extLst>
              <a:ext uri="{FF2B5EF4-FFF2-40B4-BE49-F238E27FC236}">
                <a16:creationId xmlns:a16="http://schemas.microsoft.com/office/drawing/2014/main" id="{7CA91404-DF39-BE5B-B0B3-6D24E24D4D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1094" y="1803797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4" name="Line 1438">
            <a:extLst>
              <a:ext uri="{FF2B5EF4-FFF2-40B4-BE49-F238E27FC236}">
                <a16:creationId xmlns:a16="http://schemas.microsoft.com/office/drawing/2014/main" id="{50D6E6FC-49F3-5F5E-862B-12CCDD26B4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0385" y="1797844"/>
            <a:ext cx="119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5" name="Line 1439">
            <a:extLst>
              <a:ext uri="{FF2B5EF4-FFF2-40B4-BE49-F238E27FC236}">
                <a16:creationId xmlns:a16="http://schemas.microsoft.com/office/drawing/2014/main" id="{7D3E9023-8355-B93E-F6D4-5B613E74D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7060" y="178951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6" name="Line 1440">
            <a:extLst>
              <a:ext uri="{FF2B5EF4-FFF2-40B4-BE49-F238E27FC236}">
                <a16:creationId xmlns:a16="http://schemas.microsoft.com/office/drawing/2014/main" id="{3CB1B9A2-A0ED-9161-28FC-3923F336E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3254" y="1785938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7" name="Line 1441">
            <a:extLst>
              <a:ext uri="{FF2B5EF4-FFF2-40B4-BE49-F238E27FC236}">
                <a16:creationId xmlns:a16="http://schemas.microsoft.com/office/drawing/2014/main" id="{2BDB2DAA-5147-D573-CBBF-022443DF12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2544" y="1779985"/>
            <a:ext cx="1191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8" name="Line 1442">
            <a:extLst>
              <a:ext uri="{FF2B5EF4-FFF2-40B4-BE49-F238E27FC236}">
                <a16:creationId xmlns:a16="http://schemas.microsoft.com/office/drawing/2014/main" id="{646609BD-F0BB-C2DB-AF24-8F0FAF6F66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1506" y="199667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69" name="Line 1443">
            <a:extLst>
              <a:ext uri="{FF2B5EF4-FFF2-40B4-BE49-F238E27FC236}">
                <a16:creationId xmlns:a16="http://schemas.microsoft.com/office/drawing/2014/main" id="{78341B27-C0CA-AB5E-59E4-8B4A92097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6510" y="1993106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0" name="Line 1444">
            <a:extLst>
              <a:ext uri="{FF2B5EF4-FFF2-40B4-BE49-F238E27FC236}">
                <a16:creationId xmlns:a16="http://schemas.microsoft.com/office/drawing/2014/main" id="{81EF8EA5-544F-BDDA-0658-784DA8328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6992" y="1987154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1" name="Line 1445">
            <a:extLst>
              <a:ext uri="{FF2B5EF4-FFF2-40B4-BE49-F238E27FC236}">
                <a16:creationId xmlns:a16="http://schemas.microsoft.com/office/drawing/2014/main" id="{A9F2B6FA-1E92-76B4-B511-DF3B5BC15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667" y="1978819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2" name="Line 1446">
            <a:extLst>
              <a:ext uri="{FF2B5EF4-FFF2-40B4-BE49-F238E27FC236}">
                <a16:creationId xmlns:a16="http://schemas.microsoft.com/office/drawing/2014/main" id="{18985654-DFB4-5C84-532F-095BC91B22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9860" y="1975247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3" name="Line 1447">
            <a:extLst>
              <a:ext uri="{FF2B5EF4-FFF2-40B4-BE49-F238E27FC236}">
                <a16:creationId xmlns:a16="http://schemas.microsoft.com/office/drawing/2014/main" id="{0C7D0669-AE9B-64F1-75B2-4CAB4AD76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0341" y="197048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4" name="Line 1448">
            <a:extLst>
              <a:ext uri="{FF2B5EF4-FFF2-40B4-BE49-F238E27FC236}">
                <a16:creationId xmlns:a16="http://schemas.microsoft.com/office/drawing/2014/main" id="{F2D2591C-5035-D410-2A81-C406C66F0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5825" y="1960960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5" name="Line 1449">
            <a:extLst>
              <a:ext uri="{FF2B5EF4-FFF2-40B4-BE49-F238E27FC236}">
                <a16:creationId xmlns:a16="http://schemas.microsoft.com/office/drawing/2014/main" id="{E04C9AD7-4408-BDF2-CBB4-5CBE74E06E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2019" y="1957388"/>
            <a:ext cx="1191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6" name="Line 1450">
            <a:extLst>
              <a:ext uri="{FF2B5EF4-FFF2-40B4-BE49-F238E27FC236}">
                <a16:creationId xmlns:a16="http://schemas.microsoft.com/office/drawing/2014/main" id="{56669E5B-3128-7E88-2E0B-782078648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2500" y="195262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7" name="Line 1451">
            <a:extLst>
              <a:ext uri="{FF2B5EF4-FFF2-40B4-BE49-F238E27FC236}">
                <a16:creationId xmlns:a16="http://schemas.microsoft.com/office/drawing/2014/main" id="{1BAC51DB-7F6B-2F22-60E7-B2EF50D766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9175" y="1943100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8" name="Line 1452">
            <a:extLst>
              <a:ext uri="{FF2B5EF4-FFF2-40B4-BE49-F238E27FC236}">
                <a16:creationId xmlns:a16="http://schemas.microsoft.com/office/drawing/2014/main" id="{6848A03B-B298-00A6-149E-CAE88876C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4179" y="1940719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79" name="Line 1453">
            <a:extLst>
              <a:ext uri="{FF2B5EF4-FFF2-40B4-BE49-F238E27FC236}">
                <a16:creationId xmlns:a16="http://schemas.microsoft.com/office/drawing/2014/main" id="{E4D29927-25BE-B23A-244F-AB433C2CA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4660" y="1934766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0" name="Line 1454">
            <a:extLst>
              <a:ext uri="{FF2B5EF4-FFF2-40B4-BE49-F238E27FC236}">
                <a16:creationId xmlns:a16="http://schemas.microsoft.com/office/drawing/2014/main" id="{F3C6425C-9CAC-8DDE-4278-BC0811630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1335" y="1926431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1" name="Line 1455">
            <a:extLst>
              <a:ext uri="{FF2B5EF4-FFF2-40B4-BE49-F238E27FC236}">
                <a16:creationId xmlns:a16="http://schemas.microsoft.com/office/drawing/2014/main" id="{2AD2A593-267D-9C92-3A3B-D155F3487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7529" y="192286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2" name="Line 1456">
            <a:extLst>
              <a:ext uri="{FF2B5EF4-FFF2-40B4-BE49-F238E27FC236}">
                <a16:creationId xmlns:a16="http://schemas.microsoft.com/office/drawing/2014/main" id="{DD79D51E-A822-311F-BD5E-48127B207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6819" y="1918097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3" name="Line 1457">
            <a:extLst>
              <a:ext uri="{FF2B5EF4-FFF2-40B4-BE49-F238E27FC236}">
                <a16:creationId xmlns:a16="http://schemas.microsoft.com/office/drawing/2014/main" id="{1DB31355-31DC-1E03-65A7-53AE7976A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4685" y="1908572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4" name="Line 1458">
            <a:extLst>
              <a:ext uri="{FF2B5EF4-FFF2-40B4-BE49-F238E27FC236}">
                <a16:creationId xmlns:a16="http://schemas.microsoft.com/office/drawing/2014/main" id="{0E20CF41-C2A8-DB88-A93C-12ACFEED1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9688" y="190500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5" name="Line 1459">
            <a:extLst>
              <a:ext uri="{FF2B5EF4-FFF2-40B4-BE49-F238E27FC236}">
                <a16:creationId xmlns:a16="http://schemas.microsoft.com/office/drawing/2014/main" id="{69D9CB3B-98C1-4EC2-9F5E-52E362377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5154" y="1660922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6" name="Line 1460">
            <a:extLst>
              <a:ext uri="{FF2B5EF4-FFF2-40B4-BE49-F238E27FC236}">
                <a16:creationId xmlns:a16="http://schemas.microsoft.com/office/drawing/2014/main" id="{D52F9C05-5831-CF8E-B7FE-96C48E255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585" y="1674019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7" name="Line 1461">
            <a:extLst>
              <a:ext uri="{FF2B5EF4-FFF2-40B4-BE49-F238E27FC236}">
                <a16:creationId xmlns:a16="http://schemas.microsoft.com/office/drawing/2014/main" id="{E07B662F-5888-BAA4-AC17-A7BE75BFE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3944" y="1660923"/>
            <a:ext cx="1191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8" name="Line 1462">
            <a:extLst>
              <a:ext uri="{FF2B5EF4-FFF2-40B4-BE49-F238E27FC236}">
                <a16:creationId xmlns:a16="http://schemas.microsoft.com/office/drawing/2014/main" id="{5E968002-C670-29EE-E417-D45BDA128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75" y="1675210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89" name="Line 1463">
            <a:extLst>
              <a:ext uri="{FF2B5EF4-FFF2-40B4-BE49-F238E27FC236}">
                <a16:creationId xmlns:a16="http://schemas.microsoft.com/office/drawing/2014/main" id="{59812F27-9508-7E95-2E51-2137D56BA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9194" y="1721644"/>
            <a:ext cx="1191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0" name="Line 1464">
            <a:extLst>
              <a:ext uri="{FF2B5EF4-FFF2-40B4-BE49-F238E27FC236}">
                <a16:creationId xmlns:a16="http://schemas.microsoft.com/office/drawing/2014/main" id="{069B2C8C-8130-5C99-4876-60DE6D501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635" y="1783556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1" name="Line 1465">
            <a:extLst>
              <a:ext uri="{FF2B5EF4-FFF2-40B4-BE49-F238E27FC236}">
                <a16:creationId xmlns:a16="http://schemas.microsoft.com/office/drawing/2014/main" id="{3297384D-E9B8-CFFE-2BC4-5EDB92194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7066" y="1796654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2" name="Line 1466">
            <a:extLst>
              <a:ext uri="{FF2B5EF4-FFF2-40B4-BE49-F238E27FC236}">
                <a16:creationId xmlns:a16="http://schemas.microsoft.com/office/drawing/2014/main" id="{836A9E71-3146-B6FE-0188-2DE101A7CC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5" y="1660923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3" name="Line 1467">
            <a:extLst>
              <a:ext uri="{FF2B5EF4-FFF2-40B4-BE49-F238E27FC236}">
                <a16:creationId xmlns:a16="http://schemas.microsoft.com/office/drawing/2014/main" id="{88316A30-6F67-020A-352A-494273AC9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4167" y="1675210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4" name="Line 1468">
            <a:extLst>
              <a:ext uri="{FF2B5EF4-FFF2-40B4-BE49-F238E27FC236}">
                <a16:creationId xmlns:a16="http://schemas.microsoft.com/office/drawing/2014/main" id="{8C5A8C59-65CE-B005-E14F-8EDB8DE75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985" y="1722835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5" name="Line 1469">
            <a:extLst>
              <a:ext uri="{FF2B5EF4-FFF2-40B4-BE49-F238E27FC236}">
                <a16:creationId xmlns:a16="http://schemas.microsoft.com/office/drawing/2014/main" id="{09782CE2-FC56-AFD6-5F77-0640545FD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425" y="1783556"/>
            <a:ext cx="1191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6" name="Line 1470">
            <a:extLst>
              <a:ext uri="{FF2B5EF4-FFF2-40B4-BE49-F238E27FC236}">
                <a16:creationId xmlns:a16="http://schemas.microsoft.com/office/drawing/2014/main" id="{E19016EC-17F5-2556-16BC-AE7C35D4CB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856" y="1797844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7" name="Line 1471">
            <a:extLst>
              <a:ext uri="{FF2B5EF4-FFF2-40B4-BE49-F238E27FC236}">
                <a16:creationId xmlns:a16="http://schemas.microsoft.com/office/drawing/2014/main" id="{BD38FD85-FBF7-EEA0-E88E-DED0E866C1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0866" y="1844279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8" name="Line 1472">
            <a:extLst>
              <a:ext uri="{FF2B5EF4-FFF2-40B4-BE49-F238E27FC236}">
                <a16:creationId xmlns:a16="http://schemas.microsoft.com/office/drawing/2014/main" id="{B6079B1D-F271-B9C9-0B89-B242B4B97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7306" y="190619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599" name="Line 1473">
            <a:extLst>
              <a:ext uri="{FF2B5EF4-FFF2-40B4-BE49-F238E27FC236}">
                <a16:creationId xmlns:a16="http://schemas.microsoft.com/office/drawing/2014/main" id="{055B5CED-157A-3E15-280D-217CF47D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2716" y="1662113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0" name="Line 1474">
            <a:extLst>
              <a:ext uri="{FF2B5EF4-FFF2-40B4-BE49-F238E27FC236}">
                <a16:creationId xmlns:a16="http://schemas.microsoft.com/office/drawing/2014/main" id="{171CB46C-BDD0-AE86-6124-17F90F005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2956" y="1675210"/>
            <a:ext cx="1191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1" name="Line 1475">
            <a:extLst>
              <a:ext uri="{FF2B5EF4-FFF2-40B4-BE49-F238E27FC236}">
                <a16:creationId xmlns:a16="http://schemas.microsoft.com/office/drawing/2014/main" id="{8DADE18B-8AD4-20D5-DBA5-7835089721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7966" y="172283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2" name="Line 1476">
            <a:extLst>
              <a:ext uri="{FF2B5EF4-FFF2-40B4-BE49-F238E27FC236}">
                <a16:creationId xmlns:a16="http://schemas.microsoft.com/office/drawing/2014/main" id="{D55E12DA-6C3D-4215-96D6-7A2A3BF4B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4406" y="1783556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3" name="Line 1477">
            <a:extLst>
              <a:ext uri="{FF2B5EF4-FFF2-40B4-BE49-F238E27FC236}">
                <a16:creationId xmlns:a16="http://schemas.microsoft.com/office/drawing/2014/main" id="{AD7A54DE-7C5E-C385-6B8F-B01CFA9AE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648" y="1797844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4" name="Line 1478">
            <a:extLst>
              <a:ext uri="{FF2B5EF4-FFF2-40B4-BE49-F238E27FC236}">
                <a16:creationId xmlns:a16="http://schemas.microsoft.com/office/drawing/2014/main" id="{C6A1C793-CB49-426C-3992-28D009145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9656" y="184546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5" name="Line 1479">
            <a:extLst>
              <a:ext uri="{FF2B5EF4-FFF2-40B4-BE49-F238E27FC236}">
                <a16:creationId xmlns:a16="http://schemas.microsoft.com/office/drawing/2014/main" id="{97214C71-9CEE-B5D9-77C1-C27963B84F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6097" y="1906192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6" name="Line 1480">
            <a:extLst>
              <a:ext uri="{FF2B5EF4-FFF2-40B4-BE49-F238E27FC236}">
                <a16:creationId xmlns:a16="http://schemas.microsoft.com/office/drawing/2014/main" id="{70E6BBFE-1031-01E4-84B0-0B1667CCC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7529" y="192047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7" name="Line 1481">
            <a:extLst>
              <a:ext uri="{FF2B5EF4-FFF2-40B4-BE49-F238E27FC236}">
                <a16:creationId xmlns:a16="http://schemas.microsoft.com/office/drawing/2014/main" id="{5D614589-EE39-D7ED-7B8A-AA176F33C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1347" y="1966913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8" name="Line 1482">
            <a:extLst>
              <a:ext uri="{FF2B5EF4-FFF2-40B4-BE49-F238E27FC236}">
                <a16:creationId xmlns:a16="http://schemas.microsoft.com/office/drawing/2014/main" id="{D0ED25A7-5042-4E0C-5F59-FF5FD5402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1506" y="1662113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09" name="Line 1483">
            <a:extLst>
              <a:ext uri="{FF2B5EF4-FFF2-40B4-BE49-F238E27FC236}">
                <a16:creationId xmlns:a16="http://schemas.microsoft.com/office/drawing/2014/main" id="{7D3BAB4E-3809-44DE-EF37-35E02B7E9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1748" y="1675210"/>
            <a:ext cx="119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0" name="Line 1484">
            <a:extLst>
              <a:ext uri="{FF2B5EF4-FFF2-40B4-BE49-F238E27FC236}">
                <a16:creationId xmlns:a16="http://schemas.microsoft.com/office/drawing/2014/main" id="{0F886C69-016F-9533-0B4A-0594ED370A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6756" y="1722835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1" name="Line 1485">
            <a:extLst>
              <a:ext uri="{FF2B5EF4-FFF2-40B4-BE49-F238E27FC236}">
                <a16:creationId xmlns:a16="http://schemas.microsoft.com/office/drawing/2014/main" id="{8A3987A2-809B-03B3-8DE2-74F636B55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3198" y="1784747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2" name="Line 1486">
            <a:extLst>
              <a:ext uri="{FF2B5EF4-FFF2-40B4-BE49-F238E27FC236}">
                <a16:creationId xmlns:a16="http://schemas.microsoft.com/office/drawing/2014/main" id="{E301C073-4224-0F38-263C-F5512B434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1797844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3" name="Line 1487">
            <a:extLst>
              <a:ext uri="{FF2B5EF4-FFF2-40B4-BE49-F238E27FC236}">
                <a16:creationId xmlns:a16="http://schemas.microsoft.com/office/drawing/2014/main" id="{813929DF-26B0-1E22-A2B4-C47B663FB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8447" y="184546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4" name="Line 1488">
            <a:extLst>
              <a:ext uri="{FF2B5EF4-FFF2-40B4-BE49-F238E27FC236}">
                <a16:creationId xmlns:a16="http://schemas.microsoft.com/office/drawing/2014/main" id="{D6AB1BE3-362B-D88D-7917-EDD48B38A4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4888" y="1906192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5" name="Line 1489">
            <a:extLst>
              <a:ext uri="{FF2B5EF4-FFF2-40B4-BE49-F238E27FC236}">
                <a16:creationId xmlns:a16="http://schemas.microsoft.com/office/drawing/2014/main" id="{F2521646-788A-E658-8E47-F383F25B5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319" y="192047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6" name="Line 1490">
            <a:extLst>
              <a:ext uri="{FF2B5EF4-FFF2-40B4-BE49-F238E27FC236}">
                <a16:creationId xmlns:a16="http://schemas.microsoft.com/office/drawing/2014/main" id="{1711DF73-E26E-82F8-1F02-8093DB1E9B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968104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7" name="Line 1491">
            <a:extLst>
              <a:ext uri="{FF2B5EF4-FFF2-40B4-BE49-F238E27FC236}">
                <a16:creationId xmlns:a16="http://schemas.microsoft.com/office/drawing/2014/main" id="{9106B440-6929-30F4-1A8A-5447623C3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0297" y="1662113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8" name="Line 1492">
            <a:extLst>
              <a:ext uri="{FF2B5EF4-FFF2-40B4-BE49-F238E27FC236}">
                <a16:creationId xmlns:a16="http://schemas.microsoft.com/office/drawing/2014/main" id="{093DC73E-769C-9B14-D9CC-F4AA1D898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1729" y="167640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19" name="Line 1493">
            <a:extLst>
              <a:ext uri="{FF2B5EF4-FFF2-40B4-BE49-F238E27FC236}">
                <a16:creationId xmlns:a16="http://schemas.microsoft.com/office/drawing/2014/main" id="{CDD4DF8F-624A-B569-88C8-3F0975EC8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5547" y="1722835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0" name="Line 1494">
            <a:extLst>
              <a:ext uri="{FF2B5EF4-FFF2-40B4-BE49-F238E27FC236}">
                <a16:creationId xmlns:a16="http://schemas.microsoft.com/office/drawing/2014/main" id="{5E143135-4F81-C788-052A-1C9492276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1988" y="1784747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1" name="Line 1495">
            <a:extLst>
              <a:ext uri="{FF2B5EF4-FFF2-40B4-BE49-F238E27FC236}">
                <a16:creationId xmlns:a16="http://schemas.microsoft.com/office/drawing/2014/main" id="{F7B51BF7-02DE-D598-C04A-5BF04B104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2229" y="1797844"/>
            <a:ext cx="119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2" name="Line 1496">
            <a:extLst>
              <a:ext uri="{FF2B5EF4-FFF2-40B4-BE49-F238E27FC236}">
                <a16:creationId xmlns:a16="http://schemas.microsoft.com/office/drawing/2014/main" id="{DC5E6ED7-BF6B-C28D-01AD-4D93B449F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238" y="184546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3" name="Line 1497">
            <a:extLst>
              <a:ext uri="{FF2B5EF4-FFF2-40B4-BE49-F238E27FC236}">
                <a16:creationId xmlns:a16="http://schemas.microsoft.com/office/drawing/2014/main" id="{73F12729-CC07-9FE1-F345-5987A4E452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3679" y="1907381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4" name="Line 1498">
            <a:extLst>
              <a:ext uri="{FF2B5EF4-FFF2-40B4-BE49-F238E27FC236}">
                <a16:creationId xmlns:a16="http://schemas.microsoft.com/office/drawing/2014/main" id="{CCE8FB70-6571-24A6-9CC7-F02C27F2A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5110" y="192047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5" name="Line 1499">
            <a:extLst>
              <a:ext uri="{FF2B5EF4-FFF2-40B4-BE49-F238E27FC236}">
                <a16:creationId xmlns:a16="http://schemas.microsoft.com/office/drawing/2014/main" id="{D5822A06-FEFF-F77E-C1EC-21EB4FED0D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8929" y="1968104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6" name="Line 1500">
            <a:extLst>
              <a:ext uri="{FF2B5EF4-FFF2-40B4-BE49-F238E27FC236}">
                <a16:creationId xmlns:a16="http://schemas.microsoft.com/office/drawing/2014/main" id="{2DA33D5A-D0FD-3D91-E35B-81250BEA7C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0779" y="1784748"/>
            <a:ext cx="119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7" name="Line 1501">
            <a:extLst>
              <a:ext uri="{FF2B5EF4-FFF2-40B4-BE49-F238E27FC236}">
                <a16:creationId xmlns:a16="http://schemas.microsoft.com/office/drawing/2014/main" id="{6ABB379D-23F6-281D-8B6C-4ED572E1B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2210" y="1799035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8" name="Line 1502">
            <a:extLst>
              <a:ext uri="{FF2B5EF4-FFF2-40B4-BE49-F238E27FC236}">
                <a16:creationId xmlns:a16="http://schemas.microsoft.com/office/drawing/2014/main" id="{FD943581-3427-67F0-44E2-B550E3C70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6029" y="1845469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29" name="Line 1503">
            <a:extLst>
              <a:ext uri="{FF2B5EF4-FFF2-40B4-BE49-F238E27FC236}">
                <a16:creationId xmlns:a16="http://schemas.microsoft.com/office/drawing/2014/main" id="{5F130851-7598-C795-A7D7-A7949F7B2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469" y="1907381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0" name="Line 1504">
            <a:extLst>
              <a:ext uri="{FF2B5EF4-FFF2-40B4-BE49-F238E27FC236}">
                <a16:creationId xmlns:a16="http://schemas.microsoft.com/office/drawing/2014/main" id="{DB257CA9-754C-5BD5-13DA-B411C771C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3900" y="1920479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1" name="Line 1505">
            <a:extLst>
              <a:ext uri="{FF2B5EF4-FFF2-40B4-BE49-F238E27FC236}">
                <a16:creationId xmlns:a16="http://schemas.microsoft.com/office/drawing/2014/main" id="{48A1CA0F-3453-4D47-DE19-2CB337A6E6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7719" y="1968104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2" name="Line 1506">
            <a:extLst>
              <a:ext uri="{FF2B5EF4-FFF2-40B4-BE49-F238E27FC236}">
                <a16:creationId xmlns:a16="http://schemas.microsoft.com/office/drawing/2014/main" id="{FE09B341-6B4E-76EA-0BB8-F70501936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4819" y="1845469"/>
            <a:ext cx="1191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3" name="Line 1507">
            <a:extLst>
              <a:ext uri="{FF2B5EF4-FFF2-40B4-BE49-F238E27FC236}">
                <a16:creationId xmlns:a16="http://schemas.microsoft.com/office/drawing/2014/main" id="{EBA9BD13-E18B-633B-76BD-035A8FA16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1260" y="1907381"/>
            <a:ext cx="119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4" name="Line 1508">
            <a:extLst>
              <a:ext uri="{FF2B5EF4-FFF2-40B4-BE49-F238E27FC236}">
                <a16:creationId xmlns:a16="http://schemas.microsoft.com/office/drawing/2014/main" id="{81414123-7B90-6C65-4CF7-B006A2113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2691" y="192166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5" name="Line 1509">
            <a:extLst>
              <a:ext uri="{FF2B5EF4-FFF2-40B4-BE49-F238E27FC236}">
                <a16:creationId xmlns:a16="http://schemas.microsoft.com/office/drawing/2014/main" id="{CA39A177-7929-7E2E-CF93-8AE4F9902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196810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6" name="Line 1510">
            <a:extLst>
              <a:ext uri="{FF2B5EF4-FFF2-40B4-BE49-F238E27FC236}">
                <a16:creationId xmlns:a16="http://schemas.microsoft.com/office/drawing/2014/main" id="{3B13B0A5-5FD9-C081-190F-2918579C1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6491" y="1968104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7" name="Line 1511">
            <a:extLst>
              <a:ext uri="{FF2B5EF4-FFF2-40B4-BE49-F238E27FC236}">
                <a16:creationId xmlns:a16="http://schemas.microsoft.com/office/drawing/2014/main" id="{2D4C761A-1241-D41D-C3BF-9230B7AA3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2538" y="1637110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8" name="Line 1512">
            <a:extLst>
              <a:ext uri="{FF2B5EF4-FFF2-40B4-BE49-F238E27FC236}">
                <a16:creationId xmlns:a16="http://schemas.microsoft.com/office/drawing/2014/main" id="{2DB86A31-6ABC-444F-1F51-E83F8E2B5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2544" y="168235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39" name="Line 1513">
            <a:extLst>
              <a:ext uri="{FF2B5EF4-FFF2-40B4-BE49-F238E27FC236}">
                <a16:creationId xmlns:a16="http://schemas.microsoft.com/office/drawing/2014/main" id="{25F1BB2F-B7F9-77F4-E02F-82E19672A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4894" y="1632347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0" name="Line 1514">
            <a:extLst>
              <a:ext uri="{FF2B5EF4-FFF2-40B4-BE49-F238E27FC236}">
                <a16:creationId xmlns:a16="http://schemas.microsoft.com/office/drawing/2014/main" id="{880151CB-D7CD-88D8-6AA5-A7043456E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4419" y="1640681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1" name="Line 1515">
            <a:extLst>
              <a:ext uri="{FF2B5EF4-FFF2-40B4-BE49-F238E27FC236}">
                <a16:creationId xmlns:a16="http://schemas.microsoft.com/office/drawing/2014/main" id="{C71451E8-0835-A93E-C88B-34A05F110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7281" y="1679972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2" name="Line 1516">
            <a:extLst>
              <a:ext uri="{FF2B5EF4-FFF2-40B4-BE49-F238E27FC236}">
                <a16:creationId xmlns:a16="http://schemas.microsoft.com/office/drawing/2014/main" id="{2CFEB64E-7DC3-2EC8-8096-1B6C88822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6097" y="1724025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3" name="Line 1517">
            <a:extLst>
              <a:ext uri="{FF2B5EF4-FFF2-40B4-BE49-F238E27FC236}">
                <a16:creationId xmlns:a16="http://schemas.microsoft.com/office/drawing/2014/main" id="{6EF3FCD4-1366-371D-17AA-B44A37B14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5622" y="1733550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4" name="Line 1518">
            <a:extLst>
              <a:ext uri="{FF2B5EF4-FFF2-40B4-BE49-F238E27FC236}">
                <a16:creationId xmlns:a16="http://schemas.microsoft.com/office/drawing/2014/main" id="{BFC56306-1438-DC69-40D7-4AA3D439F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8485" y="1771650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5" name="Line 1519">
            <a:extLst>
              <a:ext uri="{FF2B5EF4-FFF2-40B4-BE49-F238E27FC236}">
                <a16:creationId xmlns:a16="http://schemas.microsoft.com/office/drawing/2014/main" id="{CEF53E28-515A-12E7-A0B9-9FCE8AA1F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7300" y="1816894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6" name="Line 1520">
            <a:extLst>
              <a:ext uri="{FF2B5EF4-FFF2-40B4-BE49-F238E27FC236}">
                <a16:creationId xmlns:a16="http://schemas.microsoft.com/office/drawing/2014/main" id="{3AE83258-C16C-F40F-4EBD-FBF5BF4EF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6825" y="1825229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7" name="Line 1521">
            <a:extLst>
              <a:ext uri="{FF2B5EF4-FFF2-40B4-BE49-F238E27FC236}">
                <a16:creationId xmlns:a16="http://schemas.microsoft.com/office/drawing/2014/main" id="{874D1937-B520-7CC3-E773-AFC06DC33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9688" y="1864519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8" name="Line 1522">
            <a:extLst>
              <a:ext uri="{FF2B5EF4-FFF2-40B4-BE49-F238E27FC236}">
                <a16:creationId xmlns:a16="http://schemas.microsoft.com/office/drawing/2014/main" id="{11336FF3-4074-F899-B605-A9E9D1DF96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0822" y="162996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49" name="Line 1523">
            <a:extLst>
              <a:ext uri="{FF2B5EF4-FFF2-40B4-BE49-F238E27FC236}">
                <a16:creationId xmlns:a16="http://schemas.microsoft.com/office/drawing/2014/main" id="{C75B6FB0-6510-0087-E004-0E4646C35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9638" y="1674019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50" name="Line 1524">
            <a:extLst>
              <a:ext uri="{FF2B5EF4-FFF2-40B4-BE49-F238E27FC236}">
                <a16:creationId xmlns:a16="http://schemas.microsoft.com/office/drawing/2014/main" id="{7EF8A9B2-C0D5-03C6-F1B5-BF82964D1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9163" y="1683544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51" name="Line 1525">
            <a:extLst>
              <a:ext uri="{FF2B5EF4-FFF2-40B4-BE49-F238E27FC236}">
                <a16:creationId xmlns:a16="http://schemas.microsoft.com/office/drawing/2014/main" id="{2BE144EA-0834-E335-DEB0-EC075F1EB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0835" y="1722835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52" name="Line 1526">
            <a:extLst>
              <a:ext uri="{FF2B5EF4-FFF2-40B4-BE49-F238E27FC236}">
                <a16:creationId xmlns:a16="http://schemas.microsoft.com/office/drawing/2014/main" id="{73B7C499-47AA-B54D-5B8E-38D9B2EB73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0841" y="1766888"/>
            <a:ext cx="0" cy="1191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53" name="Line 1527">
            <a:extLst>
              <a:ext uri="{FF2B5EF4-FFF2-40B4-BE49-F238E27FC236}">
                <a16:creationId xmlns:a16="http://schemas.microsoft.com/office/drawing/2014/main" id="{4DB93E12-8ACC-63B1-37CC-FEFE8D6A2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0366" y="1775223"/>
            <a:ext cx="0" cy="119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54" name="Line 1528">
            <a:extLst>
              <a:ext uri="{FF2B5EF4-FFF2-40B4-BE49-F238E27FC236}">
                <a16:creationId xmlns:a16="http://schemas.microsoft.com/office/drawing/2014/main" id="{8F29FDAB-907B-2DB1-C60E-166578B14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1814513"/>
            <a:ext cx="119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55" name="Line 1529">
            <a:extLst>
              <a:ext uri="{FF2B5EF4-FFF2-40B4-BE49-F238E27FC236}">
                <a16:creationId xmlns:a16="http://schemas.microsoft.com/office/drawing/2014/main" id="{4968BA80-517A-DE5A-A616-CA59070F5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2044" y="1859756"/>
            <a:ext cx="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56" name="Line 1530">
            <a:extLst>
              <a:ext uri="{FF2B5EF4-FFF2-40B4-BE49-F238E27FC236}">
                <a16:creationId xmlns:a16="http://schemas.microsoft.com/office/drawing/2014/main" id="{057D16D3-4A3B-064C-65FE-68DC7A06C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0379" y="1868091"/>
            <a:ext cx="119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grpSp>
        <p:nvGrpSpPr>
          <p:cNvPr id="19657" name="Group 1732">
            <a:extLst>
              <a:ext uri="{FF2B5EF4-FFF2-40B4-BE49-F238E27FC236}">
                <a16:creationId xmlns:a16="http://schemas.microsoft.com/office/drawing/2014/main" id="{9B961362-6070-7947-3144-2C4263DDDD7C}"/>
              </a:ext>
            </a:extLst>
          </p:cNvPr>
          <p:cNvGrpSpPr>
            <a:grpSpLocks/>
          </p:cNvGrpSpPr>
          <p:nvPr/>
        </p:nvGrpSpPr>
        <p:grpSpPr bwMode="auto">
          <a:xfrm>
            <a:off x="2961085" y="1613298"/>
            <a:ext cx="3138488" cy="1163240"/>
            <a:chOff x="1427" y="1140"/>
            <a:chExt cx="2636" cy="977"/>
          </a:xfrm>
        </p:grpSpPr>
        <p:sp>
          <p:nvSpPr>
            <p:cNvPr id="76942" name="Line 1532">
              <a:extLst>
                <a:ext uri="{FF2B5EF4-FFF2-40B4-BE49-F238E27FC236}">
                  <a16:creationId xmlns:a16="http://schemas.microsoft.com/office/drawing/2014/main" id="{6A2DF68D-24AC-637C-0452-3B7801F927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7" y="138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3" name="Line 1533">
              <a:extLst>
                <a:ext uri="{FF2B5EF4-FFF2-40B4-BE49-F238E27FC236}">
                  <a16:creationId xmlns:a16="http://schemas.microsoft.com/office/drawing/2014/main" id="{33DAE686-9601-2EDD-01FA-0F3EF2A59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8" y="142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4" name="Line 1534">
              <a:extLst>
                <a:ext uri="{FF2B5EF4-FFF2-40B4-BE49-F238E27FC236}">
                  <a16:creationId xmlns:a16="http://schemas.microsoft.com/office/drawing/2014/main" id="{BF25214C-2F99-CD97-E6C9-B720A6743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6" y="143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5" name="Line 1535">
              <a:extLst>
                <a:ext uri="{FF2B5EF4-FFF2-40B4-BE49-F238E27FC236}">
                  <a16:creationId xmlns:a16="http://schemas.microsoft.com/office/drawing/2014/main" id="{3A6466F5-3B01-95ED-3395-E56B70F62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114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6" name="Line 1536">
              <a:extLst>
                <a:ext uri="{FF2B5EF4-FFF2-40B4-BE49-F238E27FC236}">
                  <a16:creationId xmlns:a16="http://schemas.microsoft.com/office/drawing/2014/main" id="{18DA586D-2B56-914E-456A-6345775BD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115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7" name="Line 1537">
              <a:extLst>
                <a:ext uri="{FF2B5EF4-FFF2-40B4-BE49-F238E27FC236}">
                  <a16:creationId xmlns:a16="http://schemas.microsoft.com/office/drawing/2014/main" id="{902F95C2-7487-28D8-7ADE-76DFBD477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" y="119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8" name="Line 1538">
              <a:extLst>
                <a:ext uri="{FF2B5EF4-FFF2-40B4-BE49-F238E27FC236}">
                  <a16:creationId xmlns:a16="http://schemas.microsoft.com/office/drawing/2014/main" id="{2400218A-4AE4-DF2B-B60B-2E1A54A54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2" y="1227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9" name="Line 1539">
              <a:extLst>
                <a:ext uri="{FF2B5EF4-FFF2-40B4-BE49-F238E27FC236}">
                  <a16:creationId xmlns:a16="http://schemas.microsoft.com/office/drawing/2014/main" id="{9A918CA4-C52E-43D1-FFF2-ADEDA313C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" y="123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0" name="Line 1540">
              <a:extLst>
                <a:ext uri="{FF2B5EF4-FFF2-40B4-BE49-F238E27FC236}">
                  <a16:creationId xmlns:a16="http://schemas.microsoft.com/office/drawing/2014/main" id="{F61DFAA7-5903-5366-2B12-8F6F7E7054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5" y="126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1" name="Line 1541">
              <a:extLst>
                <a:ext uri="{FF2B5EF4-FFF2-40B4-BE49-F238E27FC236}">
                  <a16:creationId xmlns:a16="http://schemas.microsoft.com/office/drawing/2014/main" id="{C1ACE599-C485-1106-E6C0-ABB596865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6" y="130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2" name="Line 1542">
              <a:extLst>
                <a:ext uri="{FF2B5EF4-FFF2-40B4-BE49-F238E27FC236}">
                  <a16:creationId xmlns:a16="http://schemas.microsoft.com/office/drawing/2014/main" id="{B52C09A8-5A1F-82A0-9B71-C19E2830EE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4" y="131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3" name="Line 1543">
              <a:extLst>
                <a:ext uri="{FF2B5EF4-FFF2-40B4-BE49-F238E27FC236}">
                  <a16:creationId xmlns:a16="http://schemas.microsoft.com/office/drawing/2014/main" id="{9F343B79-9C13-5F58-AD8E-F97EB3B81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0" y="134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4" name="Line 1544">
              <a:extLst>
                <a:ext uri="{FF2B5EF4-FFF2-40B4-BE49-F238E27FC236}">
                  <a16:creationId xmlns:a16="http://schemas.microsoft.com/office/drawing/2014/main" id="{A44E3456-A6F9-2942-C404-3AC599539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138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5" name="Line 1545">
              <a:extLst>
                <a:ext uri="{FF2B5EF4-FFF2-40B4-BE49-F238E27FC236}">
                  <a16:creationId xmlns:a16="http://schemas.microsoft.com/office/drawing/2014/main" id="{997C3C8D-1D54-58E2-0979-2B7E34F3C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9" y="139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6" name="Line 1546">
              <a:extLst>
                <a:ext uri="{FF2B5EF4-FFF2-40B4-BE49-F238E27FC236}">
                  <a16:creationId xmlns:a16="http://schemas.microsoft.com/office/drawing/2014/main" id="{D2EEE2CC-4D19-2B32-9532-2146DD28D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5" y="142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7" name="Line 1547">
              <a:extLst>
                <a:ext uri="{FF2B5EF4-FFF2-40B4-BE49-F238E27FC236}">
                  <a16:creationId xmlns:a16="http://schemas.microsoft.com/office/drawing/2014/main" id="{ECE56FF3-4E6C-E6CA-97AC-67EA62B39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6" y="146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8" name="Line 1548">
              <a:extLst>
                <a:ext uri="{FF2B5EF4-FFF2-40B4-BE49-F238E27FC236}">
                  <a16:creationId xmlns:a16="http://schemas.microsoft.com/office/drawing/2014/main" id="{7F7D7D67-2215-9CFF-B209-9C9FD1CBF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114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59" name="Line 1549">
              <a:extLst>
                <a:ext uri="{FF2B5EF4-FFF2-40B4-BE49-F238E27FC236}">
                  <a16:creationId xmlns:a16="http://schemas.microsoft.com/office/drawing/2014/main" id="{2837271C-BEA6-3710-E26D-24B62E747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4" y="118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0" name="Line 1550">
              <a:extLst>
                <a:ext uri="{FF2B5EF4-FFF2-40B4-BE49-F238E27FC236}">
                  <a16:creationId xmlns:a16="http://schemas.microsoft.com/office/drawing/2014/main" id="{787BE35A-1D35-753F-110C-B790E593D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19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1" name="Line 1551">
              <a:extLst>
                <a:ext uri="{FF2B5EF4-FFF2-40B4-BE49-F238E27FC236}">
                  <a16:creationId xmlns:a16="http://schemas.microsoft.com/office/drawing/2014/main" id="{3C904235-A726-3499-5710-96BFE82ED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8" y="122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2" name="Line 1552">
              <a:extLst>
                <a:ext uri="{FF2B5EF4-FFF2-40B4-BE49-F238E27FC236}">
                  <a16:creationId xmlns:a16="http://schemas.microsoft.com/office/drawing/2014/main" id="{FD489CEA-6A75-990B-3859-A759FF2976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9" y="126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3" name="Line 1553">
              <a:extLst>
                <a:ext uri="{FF2B5EF4-FFF2-40B4-BE49-F238E27FC236}">
                  <a16:creationId xmlns:a16="http://schemas.microsoft.com/office/drawing/2014/main" id="{4AE844FA-A816-AFD4-DB5F-7D35505C83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27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4" name="Line 1554">
              <a:extLst>
                <a:ext uri="{FF2B5EF4-FFF2-40B4-BE49-F238E27FC236}">
                  <a16:creationId xmlns:a16="http://schemas.microsoft.com/office/drawing/2014/main" id="{E39E766D-C645-3BDD-E256-1B4D96AEA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30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5" name="Line 1555">
              <a:extLst>
                <a:ext uri="{FF2B5EF4-FFF2-40B4-BE49-F238E27FC236}">
                  <a16:creationId xmlns:a16="http://schemas.microsoft.com/office/drawing/2014/main" id="{CF08CA6A-9A16-812D-C894-AAB068F081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34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6" name="Line 1556">
              <a:extLst>
                <a:ext uri="{FF2B5EF4-FFF2-40B4-BE49-F238E27FC236}">
                  <a16:creationId xmlns:a16="http://schemas.microsoft.com/office/drawing/2014/main" id="{3E377CE0-46EC-7273-50FB-B1F54AF19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2" y="134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7" name="Line 1557">
              <a:extLst>
                <a:ext uri="{FF2B5EF4-FFF2-40B4-BE49-F238E27FC236}">
                  <a16:creationId xmlns:a16="http://schemas.microsoft.com/office/drawing/2014/main" id="{93884DB4-0AB4-CC23-A760-CEFAD4915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7" y="138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8" name="Line 1558">
              <a:extLst>
                <a:ext uri="{FF2B5EF4-FFF2-40B4-BE49-F238E27FC236}">
                  <a16:creationId xmlns:a16="http://schemas.microsoft.com/office/drawing/2014/main" id="{0F70CE3B-A809-7720-4489-B4788385A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9" y="141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69" name="Line 1559">
              <a:extLst>
                <a:ext uri="{FF2B5EF4-FFF2-40B4-BE49-F238E27FC236}">
                  <a16:creationId xmlns:a16="http://schemas.microsoft.com/office/drawing/2014/main" id="{D1E891D6-D7D5-CAAA-B9EF-2A6DA16C7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6" y="1425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0" name="Line 1560">
              <a:extLst>
                <a:ext uri="{FF2B5EF4-FFF2-40B4-BE49-F238E27FC236}">
                  <a16:creationId xmlns:a16="http://schemas.microsoft.com/office/drawing/2014/main" id="{96C75B43-E2C1-8B2E-BD2D-A0C453319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2" y="145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1" name="Line 1561">
              <a:extLst>
                <a:ext uri="{FF2B5EF4-FFF2-40B4-BE49-F238E27FC236}">
                  <a16:creationId xmlns:a16="http://schemas.microsoft.com/office/drawing/2014/main" id="{2B0FA09E-BA68-8549-5115-4CAA87E64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7" y="129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2" name="Line 1562">
              <a:extLst>
                <a:ext uri="{FF2B5EF4-FFF2-40B4-BE49-F238E27FC236}">
                  <a16:creationId xmlns:a16="http://schemas.microsoft.com/office/drawing/2014/main" id="{AF01ABC2-4BDC-6123-7532-FA73BD5264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5" y="130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3" name="Line 1563">
              <a:extLst>
                <a:ext uri="{FF2B5EF4-FFF2-40B4-BE49-F238E27FC236}">
                  <a16:creationId xmlns:a16="http://schemas.microsoft.com/office/drawing/2014/main" id="{D6EB69D0-4C5D-567E-045B-835B928D4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0" y="133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4" name="Line 1564">
              <a:extLst>
                <a:ext uri="{FF2B5EF4-FFF2-40B4-BE49-F238E27FC236}">
                  <a16:creationId xmlns:a16="http://schemas.microsoft.com/office/drawing/2014/main" id="{67015094-310A-0D8F-2488-D475E30E9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" y="137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5" name="Line 1565">
              <a:extLst>
                <a:ext uri="{FF2B5EF4-FFF2-40B4-BE49-F238E27FC236}">
                  <a16:creationId xmlns:a16="http://schemas.microsoft.com/office/drawing/2014/main" id="{F846F1D3-86AD-985C-28C6-72DC382AF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9" y="138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6" name="Line 1566">
              <a:extLst>
                <a:ext uri="{FF2B5EF4-FFF2-40B4-BE49-F238E27FC236}">
                  <a16:creationId xmlns:a16="http://schemas.microsoft.com/office/drawing/2014/main" id="{9432F45B-58E1-4F6D-4478-3333AB0DE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5" y="141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7" name="Line 1567">
              <a:extLst>
                <a:ext uri="{FF2B5EF4-FFF2-40B4-BE49-F238E27FC236}">
                  <a16:creationId xmlns:a16="http://schemas.microsoft.com/office/drawing/2014/main" id="{F43E43C5-4CF4-8771-1B08-4DAF42E40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6" y="145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8" name="Line 1568">
              <a:extLst>
                <a:ext uri="{FF2B5EF4-FFF2-40B4-BE49-F238E27FC236}">
                  <a16:creationId xmlns:a16="http://schemas.microsoft.com/office/drawing/2014/main" id="{A00A0218-0836-D2C5-91D7-579C843B4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4" y="146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79" name="Line 1569">
              <a:extLst>
                <a:ext uri="{FF2B5EF4-FFF2-40B4-BE49-F238E27FC236}">
                  <a16:creationId xmlns:a16="http://schemas.microsoft.com/office/drawing/2014/main" id="{B4E94810-E704-06FD-0AE6-A07B9377C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2" y="145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80" name="Rectangle 1570">
              <a:extLst>
                <a:ext uri="{FF2B5EF4-FFF2-40B4-BE49-F238E27FC236}">
                  <a16:creationId xmlns:a16="http://schemas.microsoft.com/office/drawing/2014/main" id="{E27D57B5-5867-4EB0-6462-FE36301B6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5" y="1140"/>
              <a:ext cx="193" cy="322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76981" name="Rectangle 1571">
              <a:extLst>
                <a:ext uri="{FF2B5EF4-FFF2-40B4-BE49-F238E27FC236}">
                  <a16:creationId xmlns:a16="http://schemas.microsoft.com/office/drawing/2014/main" id="{5E0C76CB-2AFD-8C0D-DE4A-9AA27069C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140"/>
              <a:ext cx="2627" cy="322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76982" name="Rectangle 1572">
              <a:extLst>
                <a:ext uri="{FF2B5EF4-FFF2-40B4-BE49-F238E27FC236}">
                  <a16:creationId xmlns:a16="http://schemas.microsoft.com/office/drawing/2014/main" id="{3FB0CBF9-CBC1-9624-B3FE-2766CD126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1785"/>
              <a:ext cx="1342" cy="332"/>
            </a:xfrm>
            <a:prstGeom prst="rect">
              <a:avLst/>
            </a:prstGeom>
            <a:solidFill>
              <a:srgbClr val="9B4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76983" name="Rectangle 1573">
              <a:extLst>
                <a:ext uri="{FF2B5EF4-FFF2-40B4-BE49-F238E27FC236}">
                  <a16:creationId xmlns:a16="http://schemas.microsoft.com/office/drawing/2014/main" id="{6B1D9EAF-7509-A7DC-B540-A3990F476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1785"/>
              <a:ext cx="626" cy="332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76984" name="Rectangle 1574">
              <a:extLst>
                <a:ext uri="{FF2B5EF4-FFF2-40B4-BE49-F238E27FC236}">
                  <a16:creationId xmlns:a16="http://schemas.microsoft.com/office/drawing/2014/main" id="{B22D78E9-AA3E-87F2-CDB1-03BE0410E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6" y="1785"/>
              <a:ext cx="366" cy="332"/>
            </a:xfrm>
            <a:prstGeom prst="rect">
              <a:avLst/>
            </a:prstGeom>
            <a:solidFill>
              <a:srgbClr val="01B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76985" name="Rectangle 1575">
              <a:extLst>
                <a:ext uri="{FF2B5EF4-FFF2-40B4-BE49-F238E27FC236}">
                  <a16:creationId xmlns:a16="http://schemas.microsoft.com/office/drawing/2014/main" id="{E2AF22C2-2464-CF6D-389B-6A1AB1189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785"/>
              <a:ext cx="199" cy="33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76986" name="Line 1576">
              <a:extLst>
                <a:ext uri="{FF2B5EF4-FFF2-40B4-BE49-F238E27FC236}">
                  <a16:creationId xmlns:a16="http://schemas.microsoft.com/office/drawing/2014/main" id="{DA641247-2637-94EA-17D2-D2A0AE6CFC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3" y="183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87" name="Line 1577">
              <a:extLst>
                <a:ext uri="{FF2B5EF4-FFF2-40B4-BE49-F238E27FC236}">
                  <a16:creationId xmlns:a16="http://schemas.microsoft.com/office/drawing/2014/main" id="{160291B9-1FE2-B13C-D0EA-CC9EA3E5B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6" y="179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88" name="Line 1578">
              <a:extLst>
                <a:ext uri="{FF2B5EF4-FFF2-40B4-BE49-F238E27FC236}">
                  <a16:creationId xmlns:a16="http://schemas.microsoft.com/office/drawing/2014/main" id="{2C73862B-2251-5B38-1E6C-F81D4635B9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6" y="190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89" name="Line 1579">
              <a:extLst>
                <a:ext uri="{FF2B5EF4-FFF2-40B4-BE49-F238E27FC236}">
                  <a16:creationId xmlns:a16="http://schemas.microsoft.com/office/drawing/2014/main" id="{47EFDFB7-316B-C28C-368C-B5AC0BAA6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8" y="186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0" name="Line 1580">
              <a:extLst>
                <a:ext uri="{FF2B5EF4-FFF2-40B4-BE49-F238E27FC236}">
                  <a16:creationId xmlns:a16="http://schemas.microsoft.com/office/drawing/2014/main" id="{73C56AA8-F5B5-7323-D8D3-26C2F9B2F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8" y="183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1" name="Line 1581">
              <a:extLst>
                <a:ext uri="{FF2B5EF4-FFF2-40B4-BE49-F238E27FC236}">
                  <a16:creationId xmlns:a16="http://schemas.microsoft.com/office/drawing/2014/main" id="{188AE408-39BB-A3FD-0339-8770EA31AE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4" y="178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2" name="Line 1582">
              <a:extLst>
                <a:ext uri="{FF2B5EF4-FFF2-40B4-BE49-F238E27FC236}">
                  <a16:creationId xmlns:a16="http://schemas.microsoft.com/office/drawing/2014/main" id="{1F5B5F86-BE4F-9A67-3363-167CB48CA9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8" y="198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3" name="Line 1583">
              <a:extLst>
                <a:ext uri="{FF2B5EF4-FFF2-40B4-BE49-F238E27FC236}">
                  <a16:creationId xmlns:a16="http://schemas.microsoft.com/office/drawing/2014/main" id="{CBA8D341-F44C-CE80-703F-A73DCEF500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" y="194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4" name="Line 1584">
              <a:extLst>
                <a:ext uri="{FF2B5EF4-FFF2-40B4-BE49-F238E27FC236}">
                  <a16:creationId xmlns:a16="http://schemas.microsoft.com/office/drawing/2014/main" id="{91548EFF-6263-287C-BF2E-84BDBCFA5E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1" y="190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5" name="Line 1585">
              <a:extLst>
                <a:ext uri="{FF2B5EF4-FFF2-40B4-BE49-F238E27FC236}">
                  <a16:creationId xmlns:a16="http://schemas.microsoft.com/office/drawing/2014/main" id="{7887AD8F-CB57-B71F-3D1E-2DB234F761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6" y="186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6" name="Line 1586">
              <a:extLst>
                <a:ext uri="{FF2B5EF4-FFF2-40B4-BE49-F238E27FC236}">
                  <a16:creationId xmlns:a16="http://schemas.microsoft.com/office/drawing/2014/main" id="{111FD77C-9996-C733-4B61-1442BD5672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9" y="182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7" name="Line 1587">
              <a:extLst>
                <a:ext uri="{FF2B5EF4-FFF2-40B4-BE49-F238E27FC236}">
                  <a16:creationId xmlns:a16="http://schemas.microsoft.com/office/drawing/2014/main" id="{58A1E926-09BF-3449-7D07-DC0DAF7FF0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9" y="178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8" name="Line 1588">
              <a:extLst>
                <a:ext uri="{FF2B5EF4-FFF2-40B4-BE49-F238E27FC236}">
                  <a16:creationId xmlns:a16="http://schemas.microsoft.com/office/drawing/2014/main" id="{DE3B0265-5481-CA23-1CB4-3D13B7D6C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1" y="206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99" name="Line 1589">
              <a:extLst>
                <a:ext uri="{FF2B5EF4-FFF2-40B4-BE49-F238E27FC236}">
                  <a16:creationId xmlns:a16="http://schemas.microsoft.com/office/drawing/2014/main" id="{E4E8E754-794E-58E9-4D7F-3D0526D0A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4" y="202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0" name="Line 1590">
              <a:extLst>
                <a:ext uri="{FF2B5EF4-FFF2-40B4-BE49-F238E27FC236}">
                  <a16:creationId xmlns:a16="http://schemas.microsoft.com/office/drawing/2014/main" id="{AEA20003-8C1C-E8DD-EB12-3277BBE814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3" y="198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1" name="Line 1591">
              <a:extLst>
                <a:ext uri="{FF2B5EF4-FFF2-40B4-BE49-F238E27FC236}">
                  <a16:creationId xmlns:a16="http://schemas.microsoft.com/office/drawing/2014/main" id="{B03CCD3B-B1B7-00E5-38F6-8F9102217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9" y="194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2" name="Line 1592">
              <a:extLst>
                <a:ext uri="{FF2B5EF4-FFF2-40B4-BE49-F238E27FC236}">
                  <a16:creationId xmlns:a16="http://schemas.microsoft.com/office/drawing/2014/main" id="{7EF8D68E-9C64-9DEE-E3B9-45CE0BE3CB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2" y="190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3" name="Line 1593">
              <a:extLst>
                <a:ext uri="{FF2B5EF4-FFF2-40B4-BE49-F238E27FC236}">
                  <a16:creationId xmlns:a16="http://schemas.microsoft.com/office/drawing/2014/main" id="{19B617BB-C759-864B-64CA-20133775CF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186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4" name="Line 1594">
              <a:extLst>
                <a:ext uri="{FF2B5EF4-FFF2-40B4-BE49-F238E27FC236}">
                  <a16:creationId xmlns:a16="http://schemas.microsoft.com/office/drawing/2014/main" id="{65560D8C-30B7-E623-4D50-E6C794FFA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7" y="18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5" name="Line 1595">
              <a:extLst>
                <a:ext uri="{FF2B5EF4-FFF2-40B4-BE49-F238E27FC236}">
                  <a16:creationId xmlns:a16="http://schemas.microsoft.com/office/drawing/2014/main" id="{562EC93B-83A0-86BF-97BA-C121D0488A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6" y="210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6" name="Line 1596">
              <a:extLst>
                <a:ext uri="{FF2B5EF4-FFF2-40B4-BE49-F238E27FC236}">
                  <a16:creationId xmlns:a16="http://schemas.microsoft.com/office/drawing/2014/main" id="{FB24D769-5403-0808-7068-22D1D35AD7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6" y="206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7" name="Line 1597">
              <a:extLst>
                <a:ext uri="{FF2B5EF4-FFF2-40B4-BE49-F238E27FC236}">
                  <a16:creationId xmlns:a16="http://schemas.microsoft.com/office/drawing/2014/main" id="{13CCDB88-D15B-9447-9257-32CCAB8C4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1" y="202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8" name="Line 1598">
              <a:extLst>
                <a:ext uri="{FF2B5EF4-FFF2-40B4-BE49-F238E27FC236}">
                  <a16:creationId xmlns:a16="http://schemas.microsoft.com/office/drawing/2014/main" id="{A6A430A2-3BB2-A96F-B865-1D807009F0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4" y="198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09" name="Line 1599">
              <a:extLst>
                <a:ext uri="{FF2B5EF4-FFF2-40B4-BE49-F238E27FC236}">
                  <a16:creationId xmlns:a16="http://schemas.microsoft.com/office/drawing/2014/main" id="{A53BF6FF-5B86-E1AB-C333-C797611814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4" y="194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0" name="Line 1600">
              <a:extLst>
                <a:ext uri="{FF2B5EF4-FFF2-40B4-BE49-F238E27FC236}">
                  <a16:creationId xmlns:a16="http://schemas.microsoft.com/office/drawing/2014/main" id="{946A9B63-92BC-18FA-5ABA-F257F2798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9" y="190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1" name="Line 1601">
              <a:extLst>
                <a:ext uri="{FF2B5EF4-FFF2-40B4-BE49-F238E27FC236}">
                  <a16:creationId xmlns:a16="http://schemas.microsoft.com/office/drawing/2014/main" id="{B7E7FAF6-CE3B-001D-6E56-F1600842A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2" y="186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2" name="Line 1602">
              <a:extLst>
                <a:ext uri="{FF2B5EF4-FFF2-40B4-BE49-F238E27FC236}">
                  <a16:creationId xmlns:a16="http://schemas.microsoft.com/office/drawing/2014/main" id="{2FDA9042-409B-7DE8-33C6-617062DF9F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2" y="182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3" name="Line 1603">
              <a:extLst>
                <a:ext uri="{FF2B5EF4-FFF2-40B4-BE49-F238E27FC236}">
                  <a16:creationId xmlns:a16="http://schemas.microsoft.com/office/drawing/2014/main" id="{D988D003-2EB9-43BD-EC50-1701BCB7F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4" y="210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4" name="Line 1604">
              <a:extLst>
                <a:ext uri="{FF2B5EF4-FFF2-40B4-BE49-F238E27FC236}">
                  <a16:creationId xmlns:a16="http://schemas.microsoft.com/office/drawing/2014/main" id="{E3D2FDDB-89AC-8681-2C94-6852FD70EB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7" y="206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5" name="Line 1605">
              <a:extLst>
                <a:ext uri="{FF2B5EF4-FFF2-40B4-BE49-F238E27FC236}">
                  <a16:creationId xmlns:a16="http://schemas.microsoft.com/office/drawing/2014/main" id="{40E5D94E-B3EF-620B-D45E-76A7AAA6A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6" y="202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6" name="Line 1606">
              <a:extLst>
                <a:ext uri="{FF2B5EF4-FFF2-40B4-BE49-F238E27FC236}">
                  <a16:creationId xmlns:a16="http://schemas.microsoft.com/office/drawing/2014/main" id="{4DD00CE3-4F6E-C969-174E-0D081AFE1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2" y="198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7" name="Line 1607">
              <a:extLst>
                <a:ext uri="{FF2B5EF4-FFF2-40B4-BE49-F238E27FC236}">
                  <a16:creationId xmlns:a16="http://schemas.microsoft.com/office/drawing/2014/main" id="{A338FC70-90E6-23B0-C26E-9942DDD7F0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5" y="194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8" name="Line 1608">
              <a:extLst>
                <a:ext uri="{FF2B5EF4-FFF2-40B4-BE49-F238E27FC236}">
                  <a16:creationId xmlns:a16="http://schemas.microsoft.com/office/drawing/2014/main" id="{D0771B2E-8159-E6C2-34C6-B66573F1DC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4" y="190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19" name="Line 1609">
              <a:extLst>
                <a:ext uri="{FF2B5EF4-FFF2-40B4-BE49-F238E27FC236}">
                  <a16:creationId xmlns:a16="http://schemas.microsoft.com/office/drawing/2014/main" id="{1F362E6F-D699-DB6F-530D-756FB32FE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0" y="185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0" name="Line 1610">
              <a:extLst>
                <a:ext uri="{FF2B5EF4-FFF2-40B4-BE49-F238E27FC236}">
                  <a16:creationId xmlns:a16="http://schemas.microsoft.com/office/drawing/2014/main" id="{1181A6D7-CCD3-4ABD-3908-798D34CF44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3" y="181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1" name="Line 1611">
              <a:extLst>
                <a:ext uri="{FF2B5EF4-FFF2-40B4-BE49-F238E27FC236}">
                  <a16:creationId xmlns:a16="http://schemas.microsoft.com/office/drawing/2014/main" id="{D397C042-05BB-7457-B61E-9C7D8B028E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9" y="210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2" name="Line 1612">
              <a:extLst>
                <a:ext uri="{FF2B5EF4-FFF2-40B4-BE49-F238E27FC236}">
                  <a16:creationId xmlns:a16="http://schemas.microsoft.com/office/drawing/2014/main" id="{ED595E7A-6980-F288-B5A0-5C6A95B637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4" y="205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3" name="Line 1613">
              <a:extLst>
                <a:ext uri="{FF2B5EF4-FFF2-40B4-BE49-F238E27FC236}">
                  <a16:creationId xmlns:a16="http://schemas.microsoft.com/office/drawing/2014/main" id="{70712B5A-4FE6-7667-3158-274926B2E5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7" y="201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4" name="Line 1614">
              <a:extLst>
                <a:ext uri="{FF2B5EF4-FFF2-40B4-BE49-F238E27FC236}">
                  <a16:creationId xmlns:a16="http://schemas.microsoft.com/office/drawing/2014/main" id="{99D41CDB-5D40-F817-AE23-ED3CF66147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7" y="198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5" name="Line 1615">
              <a:extLst>
                <a:ext uri="{FF2B5EF4-FFF2-40B4-BE49-F238E27FC236}">
                  <a16:creationId xmlns:a16="http://schemas.microsoft.com/office/drawing/2014/main" id="{E4CBE10A-46D2-EF77-3907-F6580D478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2" y="193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6" name="Line 1616">
              <a:extLst>
                <a:ext uri="{FF2B5EF4-FFF2-40B4-BE49-F238E27FC236}">
                  <a16:creationId xmlns:a16="http://schemas.microsoft.com/office/drawing/2014/main" id="{E997673E-D801-4FA1-3169-0A397D9143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5" y="1897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7" name="Line 1617">
              <a:extLst>
                <a:ext uri="{FF2B5EF4-FFF2-40B4-BE49-F238E27FC236}">
                  <a16:creationId xmlns:a16="http://schemas.microsoft.com/office/drawing/2014/main" id="{E90B6A1E-376C-C075-3A5B-20922439D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5" y="185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8" name="Line 1618">
              <a:extLst>
                <a:ext uri="{FF2B5EF4-FFF2-40B4-BE49-F238E27FC236}">
                  <a16:creationId xmlns:a16="http://schemas.microsoft.com/office/drawing/2014/main" id="{6C0B889F-FCB6-804F-1044-D994A5659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0" y="209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29" name="Line 1619">
              <a:extLst>
                <a:ext uri="{FF2B5EF4-FFF2-40B4-BE49-F238E27FC236}">
                  <a16:creationId xmlns:a16="http://schemas.microsoft.com/office/drawing/2014/main" id="{EC9BB0CA-C75E-6520-3E4C-9247589AC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9" y="205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0" name="Line 1620">
              <a:extLst>
                <a:ext uri="{FF2B5EF4-FFF2-40B4-BE49-F238E27FC236}">
                  <a16:creationId xmlns:a16="http://schemas.microsoft.com/office/drawing/2014/main" id="{05A52FD3-2CFF-393D-B947-0A2665EB2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" y="201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1" name="Line 1621">
              <a:extLst>
                <a:ext uri="{FF2B5EF4-FFF2-40B4-BE49-F238E27FC236}">
                  <a16:creationId xmlns:a16="http://schemas.microsoft.com/office/drawing/2014/main" id="{62C62029-04D4-7437-FBFD-C6DB6DF9B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8" y="197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2" name="Line 1622">
              <a:extLst>
                <a:ext uri="{FF2B5EF4-FFF2-40B4-BE49-F238E27FC236}">
                  <a16:creationId xmlns:a16="http://schemas.microsoft.com/office/drawing/2014/main" id="{6327E52B-7050-1111-65EE-A07D5F4DA1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7" y="193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3" name="Line 1623">
              <a:extLst>
                <a:ext uri="{FF2B5EF4-FFF2-40B4-BE49-F238E27FC236}">
                  <a16:creationId xmlns:a16="http://schemas.microsoft.com/office/drawing/2014/main" id="{EC94FF18-9250-0D98-24D3-56CD3DBC0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7" y="20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4" name="Line 1624">
              <a:extLst>
                <a:ext uri="{FF2B5EF4-FFF2-40B4-BE49-F238E27FC236}">
                  <a16:creationId xmlns:a16="http://schemas.microsoft.com/office/drawing/2014/main" id="{4B743D79-FB18-6143-A080-EBB3A33A0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0" y="205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5" name="Line 1625">
              <a:extLst>
                <a:ext uri="{FF2B5EF4-FFF2-40B4-BE49-F238E27FC236}">
                  <a16:creationId xmlns:a16="http://schemas.microsoft.com/office/drawing/2014/main" id="{C9E36998-9A14-C9D4-41D9-456EEED805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0" y="201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6" name="Line 1626">
              <a:extLst>
                <a:ext uri="{FF2B5EF4-FFF2-40B4-BE49-F238E27FC236}">
                  <a16:creationId xmlns:a16="http://schemas.microsoft.com/office/drawing/2014/main" id="{166F73E5-ECB3-C84A-E1B5-5E3AABAEC5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20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7" name="Line 1627">
              <a:extLst>
                <a:ext uri="{FF2B5EF4-FFF2-40B4-BE49-F238E27FC236}">
                  <a16:creationId xmlns:a16="http://schemas.microsoft.com/office/drawing/2014/main" id="{FF4BB00D-1DD4-EC45-9492-73BB5870C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1" y="18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8" name="Line 1628">
              <a:extLst>
                <a:ext uri="{FF2B5EF4-FFF2-40B4-BE49-F238E27FC236}">
                  <a16:creationId xmlns:a16="http://schemas.microsoft.com/office/drawing/2014/main" id="{D6524A48-4959-AC2F-E3B8-77A83156F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" y="184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39" name="Line 1629">
              <a:extLst>
                <a:ext uri="{FF2B5EF4-FFF2-40B4-BE49-F238E27FC236}">
                  <a16:creationId xmlns:a16="http://schemas.microsoft.com/office/drawing/2014/main" id="{DA7B2A96-1866-7C6A-A513-B53A406B8E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7" y="184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0" name="Line 1630">
              <a:extLst>
                <a:ext uri="{FF2B5EF4-FFF2-40B4-BE49-F238E27FC236}">
                  <a16:creationId xmlns:a16="http://schemas.microsoft.com/office/drawing/2014/main" id="{8AF7C802-D50E-21B1-2E6D-3CCC04B2F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3" y="183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1" name="Line 1631">
              <a:extLst>
                <a:ext uri="{FF2B5EF4-FFF2-40B4-BE49-F238E27FC236}">
                  <a16:creationId xmlns:a16="http://schemas.microsoft.com/office/drawing/2014/main" id="{6BA00711-EF00-3441-365B-08CA9F889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83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2" name="Line 1632">
              <a:extLst>
                <a:ext uri="{FF2B5EF4-FFF2-40B4-BE49-F238E27FC236}">
                  <a16:creationId xmlns:a16="http://schemas.microsoft.com/office/drawing/2014/main" id="{A9AA764E-7787-3E7D-F4BE-66CE906807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8" y="182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3" name="Line 1633">
              <a:extLst>
                <a:ext uri="{FF2B5EF4-FFF2-40B4-BE49-F238E27FC236}">
                  <a16:creationId xmlns:a16="http://schemas.microsoft.com/office/drawing/2014/main" id="{ED67181B-3416-DA65-2B9D-40DE6E114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4" y="182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4" name="Line 1634">
              <a:extLst>
                <a:ext uri="{FF2B5EF4-FFF2-40B4-BE49-F238E27FC236}">
                  <a16:creationId xmlns:a16="http://schemas.microsoft.com/office/drawing/2014/main" id="{A62F50DF-0532-22FA-190B-D4CEF834A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6" y="181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5" name="Line 1635">
              <a:extLst>
                <a:ext uri="{FF2B5EF4-FFF2-40B4-BE49-F238E27FC236}">
                  <a16:creationId xmlns:a16="http://schemas.microsoft.com/office/drawing/2014/main" id="{E862361A-2649-8B3A-D9E5-8AEA1AAEB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0" y="181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6" name="Line 1636">
              <a:extLst>
                <a:ext uri="{FF2B5EF4-FFF2-40B4-BE49-F238E27FC236}">
                  <a16:creationId xmlns:a16="http://schemas.microsoft.com/office/drawing/2014/main" id="{41369B21-D1B3-BF31-B90B-F5372E7E2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5" y="180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7" name="Line 1637">
              <a:extLst>
                <a:ext uri="{FF2B5EF4-FFF2-40B4-BE49-F238E27FC236}">
                  <a16:creationId xmlns:a16="http://schemas.microsoft.com/office/drawing/2014/main" id="{17638AB4-1493-59BB-9550-2D318184B9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7" y="180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8" name="Line 1638">
              <a:extLst>
                <a:ext uri="{FF2B5EF4-FFF2-40B4-BE49-F238E27FC236}">
                  <a16:creationId xmlns:a16="http://schemas.microsoft.com/office/drawing/2014/main" id="{A3B0852B-C20A-8174-A8DD-AB3969244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1" y="179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49" name="Line 1639">
              <a:extLst>
                <a:ext uri="{FF2B5EF4-FFF2-40B4-BE49-F238E27FC236}">
                  <a16:creationId xmlns:a16="http://schemas.microsoft.com/office/drawing/2014/main" id="{4F4894A6-1B72-F84A-01AA-C18D0F2D7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7" y="179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0" name="Line 1640">
              <a:extLst>
                <a:ext uri="{FF2B5EF4-FFF2-40B4-BE49-F238E27FC236}">
                  <a16:creationId xmlns:a16="http://schemas.microsoft.com/office/drawing/2014/main" id="{D81ED6D0-3956-0BED-4A62-AE955565F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9" y="178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1" name="Line 1641">
              <a:extLst>
                <a:ext uri="{FF2B5EF4-FFF2-40B4-BE49-F238E27FC236}">
                  <a16:creationId xmlns:a16="http://schemas.microsoft.com/office/drawing/2014/main" id="{9FD96AB4-0D3E-A347-F3FD-997053DD7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195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2" name="Line 1642">
              <a:extLst>
                <a:ext uri="{FF2B5EF4-FFF2-40B4-BE49-F238E27FC236}">
                  <a16:creationId xmlns:a16="http://schemas.microsoft.com/office/drawing/2014/main" id="{B6613EA1-4B79-69A3-814A-27C7BA1B0F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0" y="19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3" name="Line 1643">
              <a:extLst>
                <a:ext uri="{FF2B5EF4-FFF2-40B4-BE49-F238E27FC236}">
                  <a16:creationId xmlns:a16="http://schemas.microsoft.com/office/drawing/2014/main" id="{7D688EDC-586D-D101-9EF7-8BA2C4A7B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" y="194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4" name="Line 1644">
              <a:extLst>
                <a:ext uri="{FF2B5EF4-FFF2-40B4-BE49-F238E27FC236}">
                  <a16:creationId xmlns:a16="http://schemas.microsoft.com/office/drawing/2014/main" id="{F3E2B02C-5312-B3BB-BE44-5E9B028FB8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" y="194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5" name="Line 1645">
              <a:extLst>
                <a:ext uri="{FF2B5EF4-FFF2-40B4-BE49-F238E27FC236}">
                  <a16:creationId xmlns:a16="http://schemas.microsoft.com/office/drawing/2014/main" id="{1A01C956-81FF-FFAE-4BB5-18E732724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193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6" name="Line 1646">
              <a:extLst>
                <a:ext uri="{FF2B5EF4-FFF2-40B4-BE49-F238E27FC236}">
                  <a16:creationId xmlns:a16="http://schemas.microsoft.com/office/drawing/2014/main" id="{DB8B18DD-AB2F-67E5-53C4-71A983DCB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4" y="193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7" name="Line 1647">
              <a:extLst>
                <a:ext uri="{FF2B5EF4-FFF2-40B4-BE49-F238E27FC236}">
                  <a16:creationId xmlns:a16="http://schemas.microsoft.com/office/drawing/2014/main" id="{1CE279CB-9302-05B3-C886-A48B06211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" y="192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8" name="Line 1648">
              <a:extLst>
                <a:ext uri="{FF2B5EF4-FFF2-40B4-BE49-F238E27FC236}">
                  <a16:creationId xmlns:a16="http://schemas.microsoft.com/office/drawing/2014/main" id="{5F5AEEEC-4133-D83A-0D00-81C73547B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192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59" name="Line 1649">
              <a:extLst>
                <a:ext uri="{FF2B5EF4-FFF2-40B4-BE49-F238E27FC236}">
                  <a16:creationId xmlns:a16="http://schemas.microsoft.com/office/drawing/2014/main" id="{0C33468F-F8B6-F731-FA60-6720D690F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" y="191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0" name="Line 1650">
              <a:extLst>
                <a:ext uri="{FF2B5EF4-FFF2-40B4-BE49-F238E27FC236}">
                  <a16:creationId xmlns:a16="http://schemas.microsoft.com/office/drawing/2014/main" id="{A63F7CEA-CD3B-D5FF-F446-E6CC732A8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191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1" name="Line 1651">
              <a:extLst>
                <a:ext uri="{FF2B5EF4-FFF2-40B4-BE49-F238E27FC236}">
                  <a16:creationId xmlns:a16="http://schemas.microsoft.com/office/drawing/2014/main" id="{115FD832-FF99-B835-7BAF-74087413A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" y="190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2" name="Line 1652">
              <a:extLst>
                <a:ext uri="{FF2B5EF4-FFF2-40B4-BE49-F238E27FC236}">
                  <a16:creationId xmlns:a16="http://schemas.microsoft.com/office/drawing/2014/main" id="{8D3D34C4-4748-2975-8261-884D06009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6" y="190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3" name="Line 1653">
              <a:extLst>
                <a:ext uri="{FF2B5EF4-FFF2-40B4-BE49-F238E27FC236}">
                  <a16:creationId xmlns:a16="http://schemas.microsoft.com/office/drawing/2014/main" id="{FC863A61-12EF-FAB5-F637-74374F0B04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0" y="189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4" name="Line 1654">
              <a:extLst>
                <a:ext uri="{FF2B5EF4-FFF2-40B4-BE49-F238E27FC236}">
                  <a16:creationId xmlns:a16="http://schemas.microsoft.com/office/drawing/2014/main" id="{F8D86D56-5812-E57C-50C0-9EE5A2D4D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6" y="189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5" name="Line 1655">
              <a:extLst>
                <a:ext uri="{FF2B5EF4-FFF2-40B4-BE49-F238E27FC236}">
                  <a16:creationId xmlns:a16="http://schemas.microsoft.com/office/drawing/2014/main" id="{DED99BCC-25DE-4B15-D5E8-D9DBC5309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8" y="188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6" name="Line 1656">
              <a:extLst>
                <a:ext uri="{FF2B5EF4-FFF2-40B4-BE49-F238E27FC236}">
                  <a16:creationId xmlns:a16="http://schemas.microsoft.com/office/drawing/2014/main" id="{B9E428A0-BCD8-3476-1F41-1376585DF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1" y="188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7" name="Line 1657">
              <a:extLst>
                <a:ext uri="{FF2B5EF4-FFF2-40B4-BE49-F238E27FC236}">
                  <a16:creationId xmlns:a16="http://schemas.microsoft.com/office/drawing/2014/main" id="{699E2AE3-384C-9C89-F191-3B3F9AE53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187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8" name="Line 1658">
              <a:extLst>
                <a:ext uri="{FF2B5EF4-FFF2-40B4-BE49-F238E27FC236}">
                  <a16:creationId xmlns:a16="http://schemas.microsoft.com/office/drawing/2014/main" id="{7B0569D9-C476-F371-994F-3EBD0203F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" y="206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69" name="Line 1659">
              <a:extLst>
                <a:ext uri="{FF2B5EF4-FFF2-40B4-BE49-F238E27FC236}">
                  <a16:creationId xmlns:a16="http://schemas.microsoft.com/office/drawing/2014/main" id="{956CB888-286C-5BEA-56E3-02B97FF23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4" y="205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0" name="Line 1660">
              <a:extLst>
                <a:ext uri="{FF2B5EF4-FFF2-40B4-BE49-F238E27FC236}">
                  <a16:creationId xmlns:a16="http://schemas.microsoft.com/office/drawing/2014/main" id="{5B11DF5D-18E8-E00C-7F1E-F81929D6B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205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1" name="Line 1661">
              <a:extLst>
                <a:ext uri="{FF2B5EF4-FFF2-40B4-BE49-F238E27FC236}">
                  <a16:creationId xmlns:a16="http://schemas.microsoft.com/office/drawing/2014/main" id="{A649526C-D0FD-4A97-2336-3EBA5246EC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1" y="204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2" name="Line 1662">
              <a:extLst>
                <a:ext uri="{FF2B5EF4-FFF2-40B4-BE49-F238E27FC236}">
                  <a16:creationId xmlns:a16="http://schemas.microsoft.com/office/drawing/2014/main" id="{BF481E49-0B2B-B457-B050-859656F0EE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204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3" name="Line 1663">
              <a:extLst>
                <a:ext uri="{FF2B5EF4-FFF2-40B4-BE49-F238E27FC236}">
                  <a16:creationId xmlns:a16="http://schemas.microsoft.com/office/drawing/2014/main" id="{BE42D8CD-EAAD-0369-2FDD-05BF38DA9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203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4" name="Line 1664">
              <a:extLst>
                <a:ext uri="{FF2B5EF4-FFF2-40B4-BE49-F238E27FC236}">
                  <a16:creationId xmlns:a16="http://schemas.microsoft.com/office/drawing/2014/main" id="{8E46B853-AA02-CB22-E8C0-EC1A3B5A4A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3" y="203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5" name="Line 1665">
              <a:extLst>
                <a:ext uri="{FF2B5EF4-FFF2-40B4-BE49-F238E27FC236}">
                  <a16:creationId xmlns:a16="http://schemas.microsoft.com/office/drawing/2014/main" id="{108C68CF-1BA0-2C49-17FF-66185EC24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" y="202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6" name="Line 1666">
              <a:extLst>
                <a:ext uri="{FF2B5EF4-FFF2-40B4-BE49-F238E27FC236}">
                  <a16:creationId xmlns:a16="http://schemas.microsoft.com/office/drawing/2014/main" id="{212A0BB6-814F-8613-E96A-AFC8CCF032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3" y="202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7" name="Line 1667">
              <a:extLst>
                <a:ext uri="{FF2B5EF4-FFF2-40B4-BE49-F238E27FC236}">
                  <a16:creationId xmlns:a16="http://schemas.microsoft.com/office/drawing/2014/main" id="{FE730CA3-1F0B-49F9-B687-528A8F8A39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4" y="201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8" name="Line 1668">
              <a:extLst>
                <a:ext uri="{FF2B5EF4-FFF2-40B4-BE49-F238E27FC236}">
                  <a16:creationId xmlns:a16="http://schemas.microsoft.com/office/drawing/2014/main" id="{73F9E133-887C-A793-2CB7-562E6EC2E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01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79" name="Line 1669">
              <a:extLst>
                <a:ext uri="{FF2B5EF4-FFF2-40B4-BE49-F238E27FC236}">
                  <a16:creationId xmlns:a16="http://schemas.microsoft.com/office/drawing/2014/main" id="{49C47C31-B916-219C-E300-2E4B443C1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4" y="200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0" name="Line 1670">
              <a:extLst>
                <a:ext uri="{FF2B5EF4-FFF2-40B4-BE49-F238E27FC236}">
                  <a16:creationId xmlns:a16="http://schemas.microsoft.com/office/drawing/2014/main" id="{2230A139-4BE1-887D-C56D-A1F8D05B0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5" y="200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1" name="Line 1671">
              <a:extLst>
                <a:ext uri="{FF2B5EF4-FFF2-40B4-BE49-F238E27FC236}">
                  <a16:creationId xmlns:a16="http://schemas.microsoft.com/office/drawing/2014/main" id="{E4A9A592-1035-06B8-C558-B4BD3ACFFA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9" y="200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2" name="Line 1672">
              <a:extLst>
                <a:ext uri="{FF2B5EF4-FFF2-40B4-BE49-F238E27FC236}">
                  <a16:creationId xmlns:a16="http://schemas.microsoft.com/office/drawing/2014/main" id="{E4444702-5F6C-F169-7A2E-8A7216638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5" y="199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3" name="Line 1673">
              <a:extLst>
                <a:ext uri="{FF2B5EF4-FFF2-40B4-BE49-F238E27FC236}">
                  <a16:creationId xmlns:a16="http://schemas.microsoft.com/office/drawing/2014/main" id="{0F5F33AB-9EF5-8BE2-BADA-C29407400A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7" y="199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4" name="Line 1674">
              <a:extLst>
                <a:ext uri="{FF2B5EF4-FFF2-40B4-BE49-F238E27FC236}">
                  <a16:creationId xmlns:a16="http://schemas.microsoft.com/office/drawing/2014/main" id="{33B9843F-7343-A60E-F2BB-254BBD774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0" y="198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5" name="Line 1675">
              <a:extLst>
                <a:ext uri="{FF2B5EF4-FFF2-40B4-BE49-F238E27FC236}">
                  <a16:creationId xmlns:a16="http://schemas.microsoft.com/office/drawing/2014/main" id="{6DAAD3CB-8049-22AE-5C72-A8AFD64460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7" y="211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6" name="Line 1676">
              <a:extLst>
                <a:ext uri="{FF2B5EF4-FFF2-40B4-BE49-F238E27FC236}">
                  <a16:creationId xmlns:a16="http://schemas.microsoft.com/office/drawing/2014/main" id="{40EE7FDC-7ADF-09ED-53DA-0085AAA4E7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3" y="210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7" name="Line 1677">
              <a:extLst>
                <a:ext uri="{FF2B5EF4-FFF2-40B4-BE49-F238E27FC236}">
                  <a16:creationId xmlns:a16="http://schemas.microsoft.com/office/drawing/2014/main" id="{CC81F059-1D89-5A24-3555-6A13777B5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5" y="210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8" name="Line 1678">
              <a:extLst>
                <a:ext uri="{FF2B5EF4-FFF2-40B4-BE49-F238E27FC236}">
                  <a16:creationId xmlns:a16="http://schemas.microsoft.com/office/drawing/2014/main" id="{F25CC4AA-3B4E-872B-B2C3-9C47B1A77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8" y="210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89" name="Line 1679">
              <a:extLst>
                <a:ext uri="{FF2B5EF4-FFF2-40B4-BE49-F238E27FC236}">
                  <a16:creationId xmlns:a16="http://schemas.microsoft.com/office/drawing/2014/main" id="{AFF78AF4-E828-A596-EDFB-7511D037F9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74" y="209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0" name="Line 1680">
              <a:extLst>
                <a:ext uri="{FF2B5EF4-FFF2-40B4-BE49-F238E27FC236}">
                  <a16:creationId xmlns:a16="http://schemas.microsoft.com/office/drawing/2014/main" id="{692373DE-305D-39C0-FD9D-0C435571ED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6" y="209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1" name="Line 1681">
              <a:extLst>
                <a:ext uri="{FF2B5EF4-FFF2-40B4-BE49-F238E27FC236}">
                  <a16:creationId xmlns:a16="http://schemas.microsoft.com/office/drawing/2014/main" id="{7E63F7B7-FD2B-91C9-DD08-3C143037F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4" y="179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2" name="Line 1682">
              <a:extLst>
                <a:ext uri="{FF2B5EF4-FFF2-40B4-BE49-F238E27FC236}">
                  <a16:creationId xmlns:a16="http://schemas.microsoft.com/office/drawing/2014/main" id="{1D147A75-E0FD-703F-721B-12C8539A6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2" y="181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3" name="Line 1683">
              <a:extLst>
                <a:ext uri="{FF2B5EF4-FFF2-40B4-BE49-F238E27FC236}">
                  <a16:creationId xmlns:a16="http://schemas.microsoft.com/office/drawing/2014/main" id="{9998FBED-842E-CF12-E687-8DE9C0F322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4" y="185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4" name="Line 1684">
              <a:extLst>
                <a:ext uri="{FF2B5EF4-FFF2-40B4-BE49-F238E27FC236}">
                  <a16:creationId xmlns:a16="http://schemas.microsoft.com/office/drawing/2014/main" id="{E5AFA5BE-BA13-B1FB-BB16-FA36B51D51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7" y="179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5" name="Line 1685">
              <a:extLst>
                <a:ext uri="{FF2B5EF4-FFF2-40B4-BE49-F238E27FC236}">
                  <a16:creationId xmlns:a16="http://schemas.microsoft.com/office/drawing/2014/main" id="{15851B10-D9B7-6912-B75C-A6491BD1CE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5" y="181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6" name="Line 1686">
              <a:extLst>
                <a:ext uri="{FF2B5EF4-FFF2-40B4-BE49-F238E27FC236}">
                  <a16:creationId xmlns:a16="http://schemas.microsoft.com/office/drawing/2014/main" id="{A2C512BB-34EB-5AFD-BD6F-982B4CCFD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7" y="185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7" name="Line 1687">
              <a:extLst>
                <a:ext uri="{FF2B5EF4-FFF2-40B4-BE49-F238E27FC236}">
                  <a16:creationId xmlns:a16="http://schemas.microsoft.com/office/drawing/2014/main" id="{15FFA55A-0A81-9620-1111-EB26E7B653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190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8" name="Line 1688">
              <a:extLst>
                <a:ext uri="{FF2B5EF4-FFF2-40B4-BE49-F238E27FC236}">
                  <a16:creationId xmlns:a16="http://schemas.microsoft.com/office/drawing/2014/main" id="{D8112121-12F5-AB92-F1E1-AC1748AC0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191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099" name="Line 1689">
              <a:extLst>
                <a:ext uri="{FF2B5EF4-FFF2-40B4-BE49-F238E27FC236}">
                  <a16:creationId xmlns:a16="http://schemas.microsoft.com/office/drawing/2014/main" id="{F125526E-6A92-9556-C0BB-D5FADD812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0" y="180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0" name="Line 1690">
              <a:extLst>
                <a:ext uri="{FF2B5EF4-FFF2-40B4-BE49-F238E27FC236}">
                  <a16:creationId xmlns:a16="http://schemas.microsoft.com/office/drawing/2014/main" id="{BD2DE3F8-52FC-1493-5E19-A1BC2B471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8" y="181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1" name="Line 1691">
              <a:extLst>
                <a:ext uri="{FF2B5EF4-FFF2-40B4-BE49-F238E27FC236}">
                  <a16:creationId xmlns:a16="http://schemas.microsoft.com/office/drawing/2014/main" id="{B10986C1-146F-3A90-B5E4-8B3043D39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0" y="18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2" name="Line 1692">
              <a:extLst>
                <a:ext uri="{FF2B5EF4-FFF2-40B4-BE49-F238E27FC236}">
                  <a16:creationId xmlns:a16="http://schemas.microsoft.com/office/drawing/2014/main" id="{6493C80C-2C5E-5F27-DEAE-26D04E146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1" y="190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3" name="Line 1693">
              <a:extLst>
                <a:ext uri="{FF2B5EF4-FFF2-40B4-BE49-F238E27FC236}">
                  <a16:creationId xmlns:a16="http://schemas.microsoft.com/office/drawing/2014/main" id="{8C54D8CB-74E2-9BAA-EB11-D069BC62A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9" y="191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4" name="Line 1694">
              <a:extLst>
                <a:ext uri="{FF2B5EF4-FFF2-40B4-BE49-F238E27FC236}">
                  <a16:creationId xmlns:a16="http://schemas.microsoft.com/office/drawing/2014/main" id="{F171121B-0367-DEE8-3685-A203F43E0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1" y="195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5" name="Line 1695">
              <a:extLst>
                <a:ext uri="{FF2B5EF4-FFF2-40B4-BE49-F238E27FC236}">
                  <a16:creationId xmlns:a16="http://schemas.microsoft.com/office/drawing/2014/main" id="{2AD44E60-E81E-B85A-5E8D-9AC0F38B6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2" y="200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6" name="Line 1696">
              <a:extLst>
                <a:ext uri="{FF2B5EF4-FFF2-40B4-BE49-F238E27FC236}">
                  <a16:creationId xmlns:a16="http://schemas.microsoft.com/office/drawing/2014/main" id="{5409109B-5171-72B2-2F26-C702C9306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0" y="201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7" name="Line 1697">
              <a:extLst>
                <a:ext uri="{FF2B5EF4-FFF2-40B4-BE49-F238E27FC236}">
                  <a16:creationId xmlns:a16="http://schemas.microsoft.com/office/drawing/2014/main" id="{6E14A879-A15A-67B8-0CC0-CAB32AA7AE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3" y="180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8" name="Line 1698">
              <a:extLst>
                <a:ext uri="{FF2B5EF4-FFF2-40B4-BE49-F238E27FC236}">
                  <a16:creationId xmlns:a16="http://schemas.microsoft.com/office/drawing/2014/main" id="{88242FFD-F479-4486-2A8D-2CE426A578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181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09" name="Line 1699">
              <a:extLst>
                <a:ext uri="{FF2B5EF4-FFF2-40B4-BE49-F238E27FC236}">
                  <a16:creationId xmlns:a16="http://schemas.microsoft.com/office/drawing/2014/main" id="{9E45F819-CB98-3D28-702C-118CF4D2E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3" y="18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0" name="Line 1700">
              <a:extLst>
                <a:ext uri="{FF2B5EF4-FFF2-40B4-BE49-F238E27FC236}">
                  <a16:creationId xmlns:a16="http://schemas.microsoft.com/office/drawing/2014/main" id="{73436964-C81A-1695-F9B3-4E0A0E6D89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" y="190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1" name="Line 1701">
              <a:extLst>
                <a:ext uri="{FF2B5EF4-FFF2-40B4-BE49-F238E27FC236}">
                  <a16:creationId xmlns:a16="http://schemas.microsoft.com/office/drawing/2014/main" id="{56F53F0E-DDA4-1F4A-063C-6ABE7BD8C4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191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2" name="Line 1702">
              <a:extLst>
                <a:ext uri="{FF2B5EF4-FFF2-40B4-BE49-F238E27FC236}">
                  <a16:creationId xmlns:a16="http://schemas.microsoft.com/office/drawing/2014/main" id="{C8DFE4B9-C2B8-AD09-D79D-ACBBBB6D5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4" y="195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3" name="Line 1703">
              <a:extLst>
                <a:ext uri="{FF2B5EF4-FFF2-40B4-BE49-F238E27FC236}">
                  <a16:creationId xmlns:a16="http://schemas.microsoft.com/office/drawing/2014/main" id="{CB4C7A08-43FA-5D8C-A460-8DD2C061A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5" y="2005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4" name="Line 1704">
              <a:extLst>
                <a:ext uri="{FF2B5EF4-FFF2-40B4-BE49-F238E27FC236}">
                  <a16:creationId xmlns:a16="http://schemas.microsoft.com/office/drawing/2014/main" id="{EBF919B8-216D-8823-1E6A-F46E8049F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3" y="201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5" name="Line 1705">
              <a:extLst>
                <a:ext uri="{FF2B5EF4-FFF2-40B4-BE49-F238E27FC236}">
                  <a16:creationId xmlns:a16="http://schemas.microsoft.com/office/drawing/2014/main" id="{A280AAC1-1B80-3774-1B71-28079B164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" y="205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6" name="Line 1706">
              <a:extLst>
                <a:ext uri="{FF2B5EF4-FFF2-40B4-BE49-F238E27FC236}">
                  <a16:creationId xmlns:a16="http://schemas.microsoft.com/office/drawing/2014/main" id="{6C5A08AA-A2C9-5CB7-DFEA-62E7BC99D8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7" y="210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7" name="Line 1707">
              <a:extLst>
                <a:ext uri="{FF2B5EF4-FFF2-40B4-BE49-F238E27FC236}">
                  <a16:creationId xmlns:a16="http://schemas.microsoft.com/office/drawing/2014/main" id="{EBC4F2D7-647B-1B29-1BE4-4E0F1E681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80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8" name="Line 1708">
              <a:extLst>
                <a:ext uri="{FF2B5EF4-FFF2-40B4-BE49-F238E27FC236}">
                  <a16:creationId xmlns:a16="http://schemas.microsoft.com/office/drawing/2014/main" id="{A8B24322-4432-F89F-973B-0A24661BA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4" y="181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19" name="Line 1709">
              <a:extLst>
                <a:ext uri="{FF2B5EF4-FFF2-40B4-BE49-F238E27FC236}">
                  <a16:creationId xmlns:a16="http://schemas.microsoft.com/office/drawing/2014/main" id="{D9DE18B0-E548-DB6C-8F5F-6FD24CC8F4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6" y="18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0" name="Line 1710">
              <a:extLst>
                <a:ext uri="{FF2B5EF4-FFF2-40B4-BE49-F238E27FC236}">
                  <a16:creationId xmlns:a16="http://schemas.microsoft.com/office/drawing/2014/main" id="{CA2A4A48-F7AE-5651-D40D-AAC7231E7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8" y="190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1" name="Line 1711">
              <a:extLst>
                <a:ext uri="{FF2B5EF4-FFF2-40B4-BE49-F238E27FC236}">
                  <a16:creationId xmlns:a16="http://schemas.microsoft.com/office/drawing/2014/main" id="{17554A45-CCF6-9535-D8DD-FA908EBDF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5" y="191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2" name="Line 1712">
              <a:extLst>
                <a:ext uri="{FF2B5EF4-FFF2-40B4-BE49-F238E27FC236}">
                  <a16:creationId xmlns:a16="http://schemas.microsoft.com/office/drawing/2014/main" id="{18260919-47E0-03EE-FA7A-5BEE670C03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7" y="195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3" name="Line 1713">
              <a:extLst>
                <a:ext uri="{FF2B5EF4-FFF2-40B4-BE49-F238E27FC236}">
                  <a16:creationId xmlns:a16="http://schemas.microsoft.com/office/drawing/2014/main" id="{740AAB04-2E6B-BAFC-5606-8C30A8315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200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4" name="Line 1714">
              <a:extLst>
                <a:ext uri="{FF2B5EF4-FFF2-40B4-BE49-F238E27FC236}">
                  <a16:creationId xmlns:a16="http://schemas.microsoft.com/office/drawing/2014/main" id="{7A2719B7-B0E2-3FE5-8E6B-2EF0F99974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6" y="201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5" name="Line 1715">
              <a:extLst>
                <a:ext uri="{FF2B5EF4-FFF2-40B4-BE49-F238E27FC236}">
                  <a16:creationId xmlns:a16="http://schemas.microsoft.com/office/drawing/2014/main" id="{67EBD7EB-CC8D-61BB-E4A0-62E0A5F10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" y="205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6" name="Line 1716">
              <a:extLst>
                <a:ext uri="{FF2B5EF4-FFF2-40B4-BE49-F238E27FC236}">
                  <a16:creationId xmlns:a16="http://schemas.microsoft.com/office/drawing/2014/main" id="{CA5BE38F-0990-DE8C-CC8B-5F5A57CF4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0" y="210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7" name="Line 1717">
              <a:extLst>
                <a:ext uri="{FF2B5EF4-FFF2-40B4-BE49-F238E27FC236}">
                  <a16:creationId xmlns:a16="http://schemas.microsoft.com/office/drawing/2014/main" id="{76DED310-DA2E-3362-FF3E-8B0C5DC43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1" y="190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8" name="Line 1718">
              <a:extLst>
                <a:ext uri="{FF2B5EF4-FFF2-40B4-BE49-F238E27FC236}">
                  <a16:creationId xmlns:a16="http://schemas.microsoft.com/office/drawing/2014/main" id="{667434DE-76BD-7C1B-BC4D-1E5C39C57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8" y="191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29" name="Line 1719">
              <a:extLst>
                <a:ext uri="{FF2B5EF4-FFF2-40B4-BE49-F238E27FC236}">
                  <a16:creationId xmlns:a16="http://schemas.microsoft.com/office/drawing/2014/main" id="{8B7FE35C-2775-7F06-3682-FD899165F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" y="195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0" name="Line 1720">
              <a:extLst>
                <a:ext uri="{FF2B5EF4-FFF2-40B4-BE49-F238E27FC236}">
                  <a16:creationId xmlns:a16="http://schemas.microsoft.com/office/drawing/2014/main" id="{7799E424-30EB-4A17-D770-9749E4998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2" y="200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1" name="Line 1721">
              <a:extLst>
                <a:ext uri="{FF2B5EF4-FFF2-40B4-BE49-F238E27FC236}">
                  <a16:creationId xmlns:a16="http://schemas.microsoft.com/office/drawing/2014/main" id="{21507A43-A459-FAF4-AA47-B30F93913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0" y="201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2" name="Line 1722">
              <a:extLst>
                <a:ext uri="{FF2B5EF4-FFF2-40B4-BE49-F238E27FC236}">
                  <a16:creationId xmlns:a16="http://schemas.microsoft.com/office/drawing/2014/main" id="{AD18D5EC-1568-8BC4-8F0C-03C8BB5CC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2" y="205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3" name="Line 1723">
              <a:extLst>
                <a:ext uri="{FF2B5EF4-FFF2-40B4-BE49-F238E27FC236}">
                  <a16:creationId xmlns:a16="http://schemas.microsoft.com/office/drawing/2014/main" id="{A690DFF7-2C29-8833-DBA9-84387DF0D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3" y="210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4" name="Line 1724">
              <a:extLst>
                <a:ext uri="{FF2B5EF4-FFF2-40B4-BE49-F238E27FC236}">
                  <a16:creationId xmlns:a16="http://schemas.microsoft.com/office/drawing/2014/main" id="{98A30DA4-9156-5B2D-73B1-E6207D41F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5" y="200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5" name="Line 1725">
              <a:extLst>
                <a:ext uri="{FF2B5EF4-FFF2-40B4-BE49-F238E27FC236}">
                  <a16:creationId xmlns:a16="http://schemas.microsoft.com/office/drawing/2014/main" id="{A5449EAE-EF57-32C8-B688-E0E2952D2C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3" y="201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6" name="Line 1726">
              <a:extLst>
                <a:ext uri="{FF2B5EF4-FFF2-40B4-BE49-F238E27FC236}">
                  <a16:creationId xmlns:a16="http://schemas.microsoft.com/office/drawing/2014/main" id="{77A23A22-5529-9D6E-21DC-B9FA2E59E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5" y="205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7" name="Line 1727">
              <a:extLst>
                <a:ext uri="{FF2B5EF4-FFF2-40B4-BE49-F238E27FC236}">
                  <a16:creationId xmlns:a16="http://schemas.microsoft.com/office/drawing/2014/main" id="{F9408A1A-0A9D-E776-39E8-ADA2521A9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21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8" name="Line 1728">
              <a:extLst>
                <a:ext uri="{FF2B5EF4-FFF2-40B4-BE49-F238E27FC236}">
                  <a16:creationId xmlns:a16="http://schemas.microsoft.com/office/drawing/2014/main" id="{022D5503-D40D-393E-AF72-BFC91B249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8" y="205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39" name="Line 1729">
              <a:extLst>
                <a:ext uri="{FF2B5EF4-FFF2-40B4-BE49-F238E27FC236}">
                  <a16:creationId xmlns:a16="http://schemas.microsoft.com/office/drawing/2014/main" id="{FB086935-F5E5-6EAB-49AF-DADBA8545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" y="21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40" name="Line 1730">
              <a:extLst>
                <a:ext uri="{FF2B5EF4-FFF2-40B4-BE49-F238E27FC236}">
                  <a16:creationId xmlns:a16="http://schemas.microsoft.com/office/drawing/2014/main" id="{05FD8F40-1131-55F1-EFC3-9AE7F0B92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3" y="179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7141" name="Line 1731">
              <a:extLst>
                <a:ext uri="{FF2B5EF4-FFF2-40B4-BE49-F238E27FC236}">
                  <a16:creationId xmlns:a16="http://schemas.microsoft.com/office/drawing/2014/main" id="{3154EF9B-A3CB-7AA8-BD17-E79C364C8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1" y="180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grpSp>
        <p:nvGrpSpPr>
          <p:cNvPr id="19658" name="Group 1933">
            <a:extLst>
              <a:ext uri="{FF2B5EF4-FFF2-40B4-BE49-F238E27FC236}">
                <a16:creationId xmlns:a16="http://schemas.microsoft.com/office/drawing/2014/main" id="{20E5021A-3288-2FAB-7147-37BD97884FC8}"/>
              </a:ext>
            </a:extLst>
          </p:cNvPr>
          <p:cNvGrpSpPr>
            <a:grpSpLocks/>
          </p:cNvGrpSpPr>
          <p:nvPr/>
        </p:nvGrpSpPr>
        <p:grpSpPr bwMode="auto">
          <a:xfrm>
            <a:off x="2961085" y="2381250"/>
            <a:ext cx="3138488" cy="1152525"/>
            <a:chOff x="1427" y="1785"/>
            <a:chExt cx="2636" cy="968"/>
          </a:xfrm>
        </p:grpSpPr>
        <p:sp>
          <p:nvSpPr>
            <p:cNvPr id="20422" name="Line 1733">
              <a:extLst>
                <a:ext uri="{FF2B5EF4-FFF2-40B4-BE49-F238E27FC236}">
                  <a16:creationId xmlns:a16="http://schemas.microsoft.com/office/drawing/2014/main" id="{94B80887-639D-4102-AF22-5DA0DC246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7" y="183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3" name="Line 1734">
              <a:extLst>
                <a:ext uri="{FF2B5EF4-FFF2-40B4-BE49-F238E27FC236}">
                  <a16:creationId xmlns:a16="http://schemas.microsoft.com/office/drawing/2014/main" id="{268CE3EA-DFC5-ADA8-41ED-38CFAB85F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7" y="187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4" name="Line 1735">
              <a:extLst>
                <a:ext uri="{FF2B5EF4-FFF2-40B4-BE49-F238E27FC236}">
                  <a16:creationId xmlns:a16="http://schemas.microsoft.com/office/drawing/2014/main" id="{477BE07D-8901-EE02-2F5E-D8825EF15E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5" y="187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5" name="Line 1736">
              <a:extLst>
                <a:ext uri="{FF2B5EF4-FFF2-40B4-BE49-F238E27FC236}">
                  <a16:creationId xmlns:a16="http://schemas.microsoft.com/office/drawing/2014/main" id="{46657105-0491-BD6C-DB03-789FDDB06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179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6" name="Line 1737">
              <a:extLst>
                <a:ext uri="{FF2B5EF4-FFF2-40B4-BE49-F238E27FC236}">
                  <a16:creationId xmlns:a16="http://schemas.microsoft.com/office/drawing/2014/main" id="{AB5C2C7A-EECB-7EE0-E6A6-9B3900A28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0" y="183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7" name="Line 1738">
              <a:extLst>
                <a:ext uri="{FF2B5EF4-FFF2-40B4-BE49-F238E27FC236}">
                  <a16:creationId xmlns:a16="http://schemas.microsoft.com/office/drawing/2014/main" id="{00E3C605-5F6C-766D-40F0-2E268C672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83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8" name="Line 1739">
              <a:extLst>
                <a:ext uri="{FF2B5EF4-FFF2-40B4-BE49-F238E27FC236}">
                  <a16:creationId xmlns:a16="http://schemas.microsoft.com/office/drawing/2014/main" id="{2F572009-EBC3-B4A7-72C9-389EC86DF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" y="187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9" name="Line 1740">
              <a:extLst>
                <a:ext uri="{FF2B5EF4-FFF2-40B4-BE49-F238E27FC236}">
                  <a16:creationId xmlns:a16="http://schemas.microsoft.com/office/drawing/2014/main" id="{6FCB357A-A33C-5E22-7AFA-FC6FB3E6E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5" y="190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0" name="Line 1741">
              <a:extLst>
                <a:ext uri="{FF2B5EF4-FFF2-40B4-BE49-F238E27FC236}">
                  <a16:creationId xmlns:a16="http://schemas.microsoft.com/office/drawing/2014/main" id="{23485F2C-91D5-FCD0-00F4-0200569D9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3" y="191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1" name="Line 1742">
              <a:extLst>
                <a:ext uri="{FF2B5EF4-FFF2-40B4-BE49-F238E27FC236}">
                  <a16:creationId xmlns:a16="http://schemas.microsoft.com/office/drawing/2014/main" id="{B308BFC2-44EB-AC78-E190-5BCA4639C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9" y="194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2" name="Line 1743">
              <a:extLst>
                <a:ext uri="{FF2B5EF4-FFF2-40B4-BE49-F238E27FC236}">
                  <a16:creationId xmlns:a16="http://schemas.microsoft.com/office/drawing/2014/main" id="{587EFFD5-BE08-8CC9-C8B3-C45E5AE84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98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3" name="Line 1744">
              <a:extLst>
                <a:ext uri="{FF2B5EF4-FFF2-40B4-BE49-F238E27FC236}">
                  <a16:creationId xmlns:a16="http://schemas.microsoft.com/office/drawing/2014/main" id="{06087DF3-24DD-5284-2743-AD91CDE8B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7" y="199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4" name="Line 1745">
              <a:extLst>
                <a:ext uri="{FF2B5EF4-FFF2-40B4-BE49-F238E27FC236}">
                  <a16:creationId xmlns:a16="http://schemas.microsoft.com/office/drawing/2014/main" id="{B640AD0E-AC46-9735-93A3-5A9FF8AB8E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4" y="202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5" name="Line 1746">
              <a:extLst>
                <a:ext uri="{FF2B5EF4-FFF2-40B4-BE49-F238E27FC236}">
                  <a16:creationId xmlns:a16="http://schemas.microsoft.com/office/drawing/2014/main" id="{DB2688BE-2C81-090F-6990-EF76C59F3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178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6" name="Line 1747">
              <a:extLst>
                <a:ext uri="{FF2B5EF4-FFF2-40B4-BE49-F238E27FC236}">
                  <a16:creationId xmlns:a16="http://schemas.microsoft.com/office/drawing/2014/main" id="{B297966C-2654-9707-01E3-D02B3F33E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1" y="179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7" name="Line 1748">
              <a:extLst>
                <a:ext uri="{FF2B5EF4-FFF2-40B4-BE49-F238E27FC236}">
                  <a16:creationId xmlns:a16="http://schemas.microsoft.com/office/drawing/2014/main" id="{BED7D35D-1F22-8EDF-D5E8-8E8AA0548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7" y="182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8" name="Line 1749">
              <a:extLst>
                <a:ext uri="{FF2B5EF4-FFF2-40B4-BE49-F238E27FC236}">
                  <a16:creationId xmlns:a16="http://schemas.microsoft.com/office/drawing/2014/main" id="{CCBDC63C-8C6D-4785-1732-93DB44672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8" y="186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39" name="Line 1750">
              <a:extLst>
                <a:ext uri="{FF2B5EF4-FFF2-40B4-BE49-F238E27FC236}">
                  <a16:creationId xmlns:a16="http://schemas.microsoft.com/office/drawing/2014/main" id="{A80D49E7-F8FD-27A1-F3E2-1C882E265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6" y="187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0" name="Line 1751">
              <a:extLst>
                <a:ext uri="{FF2B5EF4-FFF2-40B4-BE49-F238E27FC236}">
                  <a16:creationId xmlns:a16="http://schemas.microsoft.com/office/drawing/2014/main" id="{43AEAD66-70CF-867C-C93D-3990E7430F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" y="190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1" name="Line 1752">
              <a:extLst>
                <a:ext uri="{FF2B5EF4-FFF2-40B4-BE49-F238E27FC236}">
                  <a16:creationId xmlns:a16="http://schemas.microsoft.com/office/drawing/2014/main" id="{333ACEC1-071A-9E8C-8B1C-F3D604A054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2" y="194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2" name="Line 1753">
              <a:extLst>
                <a:ext uri="{FF2B5EF4-FFF2-40B4-BE49-F238E27FC236}">
                  <a16:creationId xmlns:a16="http://schemas.microsoft.com/office/drawing/2014/main" id="{DEF3CF5E-5198-CE79-4276-2789C9028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0" y="19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3" name="Line 1754">
              <a:extLst>
                <a:ext uri="{FF2B5EF4-FFF2-40B4-BE49-F238E27FC236}">
                  <a16:creationId xmlns:a16="http://schemas.microsoft.com/office/drawing/2014/main" id="{3921FC43-C061-95C7-3943-1D23D5BC8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" y="198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4" name="Line 1755">
              <a:extLst>
                <a:ext uri="{FF2B5EF4-FFF2-40B4-BE49-F238E27FC236}">
                  <a16:creationId xmlns:a16="http://schemas.microsoft.com/office/drawing/2014/main" id="{7EFDFB4D-7AED-5A64-6B04-5635E35C1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" y="202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5" name="Line 1756">
              <a:extLst>
                <a:ext uri="{FF2B5EF4-FFF2-40B4-BE49-F238E27FC236}">
                  <a16:creationId xmlns:a16="http://schemas.microsoft.com/office/drawing/2014/main" id="{2E197432-19BE-61E9-4925-F5E7FB8AF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" y="202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6" name="Line 1757">
              <a:extLst>
                <a:ext uri="{FF2B5EF4-FFF2-40B4-BE49-F238E27FC236}">
                  <a16:creationId xmlns:a16="http://schemas.microsoft.com/office/drawing/2014/main" id="{C97EB358-33CE-EE89-B4C0-9D4AB8996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1" y="206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7" name="Line 1758">
              <a:extLst>
                <a:ext uri="{FF2B5EF4-FFF2-40B4-BE49-F238E27FC236}">
                  <a16:creationId xmlns:a16="http://schemas.microsoft.com/office/drawing/2014/main" id="{6F1486D0-532D-3FE7-E39A-681900094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2" y="209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8" name="Line 1759">
              <a:extLst>
                <a:ext uri="{FF2B5EF4-FFF2-40B4-BE49-F238E27FC236}">
                  <a16:creationId xmlns:a16="http://schemas.microsoft.com/office/drawing/2014/main" id="{ED5E5A8B-BB44-2759-C640-447C21E015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0" y="210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49" name="Line 1760">
              <a:extLst>
                <a:ext uri="{FF2B5EF4-FFF2-40B4-BE49-F238E27FC236}">
                  <a16:creationId xmlns:a16="http://schemas.microsoft.com/office/drawing/2014/main" id="{AC45F8F8-2315-7242-CFDF-B15A56940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" y="178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0" name="Line 1761">
              <a:extLst>
                <a:ext uri="{FF2B5EF4-FFF2-40B4-BE49-F238E27FC236}">
                  <a16:creationId xmlns:a16="http://schemas.microsoft.com/office/drawing/2014/main" id="{B9EFAEA2-7391-DB7F-24A1-21BE7298A5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1" y="18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1" name="Line 1762">
              <a:extLst>
                <a:ext uri="{FF2B5EF4-FFF2-40B4-BE49-F238E27FC236}">
                  <a16:creationId xmlns:a16="http://schemas.microsoft.com/office/drawing/2014/main" id="{00907E1A-B7BC-0BBC-3C44-188FCFEBF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8" y="183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2" name="Line 1763">
              <a:extLst>
                <a:ext uri="{FF2B5EF4-FFF2-40B4-BE49-F238E27FC236}">
                  <a16:creationId xmlns:a16="http://schemas.microsoft.com/office/drawing/2014/main" id="{78578B8A-9748-1E84-2C89-79D78FAF5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4" y="186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3" name="Line 1764">
              <a:extLst>
                <a:ext uri="{FF2B5EF4-FFF2-40B4-BE49-F238E27FC236}">
                  <a16:creationId xmlns:a16="http://schemas.microsoft.com/office/drawing/2014/main" id="{1B8C66ED-1831-5A63-1E0D-1B88487690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5" y="190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4" name="Line 1765">
              <a:extLst>
                <a:ext uri="{FF2B5EF4-FFF2-40B4-BE49-F238E27FC236}">
                  <a16:creationId xmlns:a16="http://schemas.microsoft.com/office/drawing/2014/main" id="{72B1C1BB-EC64-E360-0828-F246DBA927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3" y="19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5" name="Line 1766">
              <a:extLst>
                <a:ext uri="{FF2B5EF4-FFF2-40B4-BE49-F238E27FC236}">
                  <a16:creationId xmlns:a16="http://schemas.microsoft.com/office/drawing/2014/main" id="{F058A43F-43D8-C057-D5FD-C53A5886B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9" y="194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6" name="Line 1767">
              <a:extLst>
                <a:ext uri="{FF2B5EF4-FFF2-40B4-BE49-F238E27FC236}">
                  <a16:creationId xmlns:a16="http://schemas.microsoft.com/office/drawing/2014/main" id="{4E9DFDCD-1580-7E8B-DEFB-48358AAFC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0" y="197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7" name="Line 1768">
              <a:extLst>
                <a:ext uri="{FF2B5EF4-FFF2-40B4-BE49-F238E27FC236}">
                  <a16:creationId xmlns:a16="http://schemas.microsoft.com/office/drawing/2014/main" id="{6AF7DE18-29D7-A08D-6403-F41A3D129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8" y="198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8" name="Line 1769">
              <a:extLst>
                <a:ext uri="{FF2B5EF4-FFF2-40B4-BE49-F238E27FC236}">
                  <a16:creationId xmlns:a16="http://schemas.microsoft.com/office/drawing/2014/main" id="{7E2BCA31-26EF-35D6-92E4-6E442F84B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4" y="201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59" name="Line 1770">
              <a:extLst>
                <a:ext uri="{FF2B5EF4-FFF2-40B4-BE49-F238E27FC236}">
                  <a16:creationId xmlns:a16="http://schemas.microsoft.com/office/drawing/2014/main" id="{59666DB3-CA10-277F-6F11-10EB4010A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" y="205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0" name="Line 1771">
              <a:extLst>
                <a:ext uri="{FF2B5EF4-FFF2-40B4-BE49-F238E27FC236}">
                  <a16:creationId xmlns:a16="http://schemas.microsoft.com/office/drawing/2014/main" id="{52E19944-346A-0371-CBC9-1D38DF1DC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3" y="206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1" name="Line 1772">
              <a:extLst>
                <a:ext uri="{FF2B5EF4-FFF2-40B4-BE49-F238E27FC236}">
                  <a16:creationId xmlns:a16="http://schemas.microsoft.com/office/drawing/2014/main" id="{9DF98087-65D2-4FEB-DD6B-797B9F85B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9" y="209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2" name="Line 1773">
              <a:extLst>
                <a:ext uri="{FF2B5EF4-FFF2-40B4-BE49-F238E27FC236}">
                  <a16:creationId xmlns:a16="http://schemas.microsoft.com/office/drawing/2014/main" id="{0EC7C6F3-4C15-3626-2FD6-A5734E7C1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3" y="1937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3" name="Line 1774">
              <a:extLst>
                <a:ext uri="{FF2B5EF4-FFF2-40B4-BE49-F238E27FC236}">
                  <a16:creationId xmlns:a16="http://schemas.microsoft.com/office/drawing/2014/main" id="{09B0FF98-5C09-E87E-8A5F-9C48B4C29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1" y="194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4" name="Line 1775">
              <a:extLst>
                <a:ext uri="{FF2B5EF4-FFF2-40B4-BE49-F238E27FC236}">
                  <a16:creationId xmlns:a16="http://schemas.microsoft.com/office/drawing/2014/main" id="{CBEA12ED-6D94-1513-F66C-2C554CC59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7" y="1977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5" name="Line 1776">
              <a:extLst>
                <a:ext uri="{FF2B5EF4-FFF2-40B4-BE49-F238E27FC236}">
                  <a16:creationId xmlns:a16="http://schemas.microsoft.com/office/drawing/2014/main" id="{5A9C16DD-3F32-9CF3-6896-FB285A86D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7" y="201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6" name="Line 1777">
              <a:extLst>
                <a:ext uri="{FF2B5EF4-FFF2-40B4-BE49-F238E27FC236}">
                  <a16:creationId xmlns:a16="http://schemas.microsoft.com/office/drawing/2014/main" id="{F79290EF-8F27-FA0D-4C52-15C4C0D77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5" y="202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7" name="Line 1778">
              <a:extLst>
                <a:ext uri="{FF2B5EF4-FFF2-40B4-BE49-F238E27FC236}">
                  <a16:creationId xmlns:a16="http://schemas.microsoft.com/office/drawing/2014/main" id="{23AF98AF-20C8-158E-070A-C6450590C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205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8" name="Line 1779">
              <a:extLst>
                <a:ext uri="{FF2B5EF4-FFF2-40B4-BE49-F238E27FC236}">
                  <a16:creationId xmlns:a16="http://schemas.microsoft.com/office/drawing/2014/main" id="{3EF3D3DA-C096-EF5C-B57A-84A2A71E8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2" y="209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69" name="Line 1780">
              <a:extLst>
                <a:ext uri="{FF2B5EF4-FFF2-40B4-BE49-F238E27FC236}">
                  <a16:creationId xmlns:a16="http://schemas.microsoft.com/office/drawing/2014/main" id="{F803046B-F5F1-E917-A047-7847A097FE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0" y="210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70" name="Line 1781">
              <a:extLst>
                <a:ext uri="{FF2B5EF4-FFF2-40B4-BE49-F238E27FC236}">
                  <a16:creationId xmlns:a16="http://schemas.microsoft.com/office/drawing/2014/main" id="{0F4F2DBC-273E-694F-9A63-7539CF1830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209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71" name="Rectangle 1782">
              <a:extLst>
                <a:ext uri="{FF2B5EF4-FFF2-40B4-BE49-F238E27FC236}">
                  <a16:creationId xmlns:a16="http://schemas.microsoft.com/office/drawing/2014/main" id="{A6D5B305-A2AC-7122-9941-DE804EF29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1785"/>
              <a:ext cx="103" cy="332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472" name="Rectangle 1783">
              <a:extLst>
                <a:ext uri="{FF2B5EF4-FFF2-40B4-BE49-F238E27FC236}">
                  <a16:creationId xmlns:a16="http://schemas.microsoft.com/office/drawing/2014/main" id="{835BB4C7-A059-2728-4D95-9D998A795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785"/>
              <a:ext cx="2636" cy="332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473" name="Rectangle 1784">
              <a:extLst>
                <a:ext uri="{FF2B5EF4-FFF2-40B4-BE49-F238E27FC236}">
                  <a16:creationId xmlns:a16="http://schemas.microsoft.com/office/drawing/2014/main" id="{643F4558-7125-6BE3-50BB-D8A20D5BA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" y="2431"/>
              <a:ext cx="813" cy="322"/>
            </a:xfrm>
            <a:prstGeom prst="rect">
              <a:avLst/>
            </a:prstGeom>
            <a:solidFill>
              <a:srgbClr val="9B4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474" name="Rectangle 1785">
              <a:extLst>
                <a:ext uri="{FF2B5EF4-FFF2-40B4-BE49-F238E27FC236}">
                  <a16:creationId xmlns:a16="http://schemas.microsoft.com/office/drawing/2014/main" id="{0D2C3D3B-73AA-9DF0-58A4-30CC4EFDC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431"/>
              <a:ext cx="779" cy="322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475" name="Rectangle 1786">
              <a:extLst>
                <a:ext uri="{FF2B5EF4-FFF2-40B4-BE49-F238E27FC236}">
                  <a16:creationId xmlns:a16="http://schemas.microsoft.com/office/drawing/2014/main" id="{8D9572C1-AD57-956D-2E61-709F19E74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8" y="2431"/>
              <a:ext cx="535" cy="322"/>
            </a:xfrm>
            <a:prstGeom prst="rect">
              <a:avLst/>
            </a:prstGeom>
            <a:solidFill>
              <a:srgbClr val="01B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476" name="Rectangle 1787">
              <a:extLst>
                <a:ext uri="{FF2B5EF4-FFF2-40B4-BE49-F238E27FC236}">
                  <a16:creationId xmlns:a16="http://schemas.microsoft.com/office/drawing/2014/main" id="{0F891E27-B29E-4ED3-F627-D7737F405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2431"/>
              <a:ext cx="411" cy="3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477" name="Line 1788">
              <a:extLst>
                <a:ext uri="{FF2B5EF4-FFF2-40B4-BE49-F238E27FC236}">
                  <a16:creationId xmlns:a16="http://schemas.microsoft.com/office/drawing/2014/main" id="{F5CC9F93-49B9-E9D8-D354-E6EDFD8BD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3" y="248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78" name="Line 1789">
              <a:extLst>
                <a:ext uri="{FF2B5EF4-FFF2-40B4-BE49-F238E27FC236}">
                  <a16:creationId xmlns:a16="http://schemas.microsoft.com/office/drawing/2014/main" id="{1D2D02E2-EB1E-1719-D4BF-3A3174CBBC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2" y="245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79" name="Line 1790">
              <a:extLst>
                <a:ext uri="{FF2B5EF4-FFF2-40B4-BE49-F238E27FC236}">
                  <a16:creationId xmlns:a16="http://schemas.microsoft.com/office/drawing/2014/main" id="{D6614CBE-0A57-2ADA-B5C5-2CEDD9A230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2" y="26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0" name="Line 1791">
              <a:extLst>
                <a:ext uri="{FF2B5EF4-FFF2-40B4-BE49-F238E27FC236}">
                  <a16:creationId xmlns:a16="http://schemas.microsoft.com/office/drawing/2014/main" id="{54FA6ADE-DB09-64A4-AAAF-FBCA024538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5" y="256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1" name="Line 1792">
              <a:extLst>
                <a:ext uri="{FF2B5EF4-FFF2-40B4-BE49-F238E27FC236}">
                  <a16:creationId xmlns:a16="http://schemas.microsoft.com/office/drawing/2014/main" id="{F31B16F8-6C1E-BA6B-2A83-F5851B0B7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5" y="253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2" name="Line 1793">
              <a:extLst>
                <a:ext uri="{FF2B5EF4-FFF2-40B4-BE49-F238E27FC236}">
                  <a16:creationId xmlns:a16="http://schemas.microsoft.com/office/drawing/2014/main" id="{1F97A3DD-AEB6-5ADD-BCC4-47B12792F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0" y="248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3" name="Line 1794">
              <a:extLst>
                <a:ext uri="{FF2B5EF4-FFF2-40B4-BE49-F238E27FC236}">
                  <a16:creationId xmlns:a16="http://schemas.microsoft.com/office/drawing/2014/main" id="{86A9EDF4-181A-E91D-8792-2D25EEB06C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73" y="244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4" name="Line 1795">
              <a:extLst>
                <a:ext uri="{FF2B5EF4-FFF2-40B4-BE49-F238E27FC236}">
                  <a16:creationId xmlns:a16="http://schemas.microsoft.com/office/drawing/2014/main" id="{91139C95-74D4-A492-D9F9-128C0DA1F4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5" y="26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5" name="Line 1796">
              <a:extLst>
                <a:ext uri="{FF2B5EF4-FFF2-40B4-BE49-F238E27FC236}">
                  <a16:creationId xmlns:a16="http://schemas.microsoft.com/office/drawing/2014/main" id="{C1502523-50E5-CEE1-7362-9DEFDCF35D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8" y="264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6" name="Line 1797">
              <a:extLst>
                <a:ext uri="{FF2B5EF4-FFF2-40B4-BE49-F238E27FC236}">
                  <a16:creationId xmlns:a16="http://schemas.microsoft.com/office/drawing/2014/main" id="{D86119D2-19CD-1873-536F-6ACF8CB9B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7" y="26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7" name="Line 1798">
              <a:extLst>
                <a:ext uri="{FF2B5EF4-FFF2-40B4-BE49-F238E27FC236}">
                  <a16:creationId xmlns:a16="http://schemas.microsoft.com/office/drawing/2014/main" id="{252201F6-CD7B-6BE8-E2F6-742A5828D1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3" y="256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8" name="Line 1799">
              <a:extLst>
                <a:ext uri="{FF2B5EF4-FFF2-40B4-BE49-F238E27FC236}">
                  <a16:creationId xmlns:a16="http://schemas.microsoft.com/office/drawing/2014/main" id="{84136EBB-01FB-CBF1-1432-D4559C0993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76" y="252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09" name="Line 1800">
              <a:extLst>
                <a:ext uri="{FF2B5EF4-FFF2-40B4-BE49-F238E27FC236}">
                  <a16:creationId xmlns:a16="http://schemas.microsoft.com/office/drawing/2014/main" id="{B8171657-0E24-5754-B77B-8238B826A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5" y="248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0" name="Line 1801">
              <a:extLst>
                <a:ext uri="{FF2B5EF4-FFF2-40B4-BE49-F238E27FC236}">
                  <a16:creationId xmlns:a16="http://schemas.microsoft.com/office/drawing/2014/main" id="{1E09B344-3614-5DE0-E2BA-5C6D3867E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1" y="244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1" name="Line 1802">
              <a:extLst>
                <a:ext uri="{FF2B5EF4-FFF2-40B4-BE49-F238E27FC236}">
                  <a16:creationId xmlns:a16="http://schemas.microsoft.com/office/drawing/2014/main" id="{A4F3D40D-C937-01D9-9D73-1541BF91C8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0" y="272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2" name="Line 1803">
              <a:extLst>
                <a:ext uri="{FF2B5EF4-FFF2-40B4-BE49-F238E27FC236}">
                  <a16:creationId xmlns:a16="http://schemas.microsoft.com/office/drawing/2014/main" id="{3649734E-4D6F-3AF9-4645-76E3166BE8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0" y="26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3" name="Line 1804">
              <a:extLst>
                <a:ext uri="{FF2B5EF4-FFF2-40B4-BE49-F238E27FC236}">
                  <a16:creationId xmlns:a16="http://schemas.microsoft.com/office/drawing/2014/main" id="{1298DB74-829C-617D-6265-F5626E4BCA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5" y="264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4" name="Line 1805">
              <a:extLst>
                <a:ext uri="{FF2B5EF4-FFF2-40B4-BE49-F238E27FC236}">
                  <a16:creationId xmlns:a16="http://schemas.microsoft.com/office/drawing/2014/main" id="{7BEA3CCD-AF7F-44D0-E8DA-AE251F95E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8" y="260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5" name="Line 1806">
              <a:extLst>
                <a:ext uri="{FF2B5EF4-FFF2-40B4-BE49-F238E27FC236}">
                  <a16:creationId xmlns:a16="http://schemas.microsoft.com/office/drawing/2014/main" id="{2DA53A0D-41B5-1EF9-4832-B3259557BB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8" y="256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6" name="Line 1807">
              <a:extLst>
                <a:ext uri="{FF2B5EF4-FFF2-40B4-BE49-F238E27FC236}">
                  <a16:creationId xmlns:a16="http://schemas.microsoft.com/office/drawing/2014/main" id="{7A6277C9-06AA-3A13-D37E-555E8FF7AD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3" y="252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7" name="Line 1808">
              <a:extLst>
                <a:ext uri="{FF2B5EF4-FFF2-40B4-BE49-F238E27FC236}">
                  <a16:creationId xmlns:a16="http://schemas.microsoft.com/office/drawing/2014/main" id="{6E08E826-C140-9AF5-93EC-5B7EA9C616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6" y="248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8" name="Line 1809">
              <a:extLst>
                <a:ext uri="{FF2B5EF4-FFF2-40B4-BE49-F238E27FC236}">
                  <a16:creationId xmlns:a16="http://schemas.microsoft.com/office/drawing/2014/main" id="{6FF47FD3-B297-6CC0-9011-7E87C1919D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6" y="244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19" name="Line 1810">
              <a:extLst>
                <a:ext uri="{FF2B5EF4-FFF2-40B4-BE49-F238E27FC236}">
                  <a16:creationId xmlns:a16="http://schemas.microsoft.com/office/drawing/2014/main" id="{4DB2A24B-F17C-4957-B2E4-2E797523FC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8" y="272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0" name="Line 1811">
              <a:extLst>
                <a:ext uri="{FF2B5EF4-FFF2-40B4-BE49-F238E27FC236}">
                  <a16:creationId xmlns:a16="http://schemas.microsoft.com/office/drawing/2014/main" id="{490E5FC7-CECD-C526-2A51-A3982C3AC8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1" y="268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1" name="Line 1812">
              <a:extLst>
                <a:ext uri="{FF2B5EF4-FFF2-40B4-BE49-F238E27FC236}">
                  <a16:creationId xmlns:a16="http://schemas.microsoft.com/office/drawing/2014/main" id="{8C1506CE-9383-CF4E-582A-7CB068EFE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0" y="264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2" name="Line 1813">
              <a:extLst>
                <a:ext uri="{FF2B5EF4-FFF2-40B4-BE49-F238E27FC236}">
                  <a16:creationId xmlns:a16="http://schemas.microsoft.com/office/drawing/2014/main" id="{32ECEFF5-6AC9-BB93-B405-7538D425B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6" y="260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3" name="Line 1814">
              <a:extLst>
                <a:ext uri="{FF2B5EF4-FFF2-40B4-BE49-F238E27FC236}">
                  <a16:creationId xmlns:a16="http://schemas.microsoft.com/office/drawing/2014/main" id="{685F805A-B508-7213-1CC0-3C070CDC61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9" y="256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4" name="Line 1815">
              <a:extLst>
                <a:ext uri="{FF2B5EF4-FFF2-40B4-BE49-F238E27FC236}">
                  <a16:creationId xmlns:a16="http://schemas.microsoft.com/office/drawing/2014/main" id="{4AF256CE-67A6-7919-DC76-27E03E5F77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8" y="252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5" name="Line 1816">
              <a:extLst>
                <a:ext uri="{FF2B5EF4-FFF2-40B4-BE49-F238E27FC236}">
                  <a16:creationId xmlns:a16="http://schemas.microsoft.com/office/drawing/2014/main" id="{A9ED3FF4-CB31-77E6-71FD-82E302BB98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4" y="248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6" name="Line 1817">
              <a:extLst>
                <a:ext uri="{FF2B5EF4-FFF2-40B4-BE49-F238E27FC236}">
                  <a16:creationId xmlns:a16="http://schemas.microsoft.com/office/drawing/2014/main" id="{085F5D0C-1E27-4B98-35B8-769CC7A4C3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97" y="244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7" name="Line 1818">
              <a:extLst>
                <a:ext uri="{FF2B5EF4-FFF2-40B4-BE49-F238E27FC236}">
                  <a16:creationId xmlns:a16="http://schemas.microsoft.com/office/drawing/2014/main" id="{88FE3CD8-4D5F-9B5E-EEBF-D0FC8B5385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3" y="272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8" name="Line 1819">
              <a:extLst>
                <a:ext uri="{FF2B5EF4-FFF2-40B4-BE49-F238E27FC236}">
                  <a16:creationId xmlns:a16="http://schemas.microsoft.com/office/drawing/2014/main" id="{84DA278D-A853-38BA-1CFD-6E2347173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8" y="268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29" name="Line 1820">
              <a:extLst>
                <a:ext uri="{FF2B5EF4-FFF2-40B4-BE49-F238E27FC236}">
                  <a16:creationId xmlns:a16="http://schemas.microsoft.com/office/drawing/2014/main" id="{61E32173-1732-007D-DB2D-7C3A561CEF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1" y="264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0" name="Line 1821">
              <a:extLst>
                <a:ext uri="{FF2B5EF4-FFF2-40B4-BE49-F238E27FC236}">
                  <a16:creationId xmlns:a16="http://schemas.microsoft.com/office/drawing/2014/main" id="{B807535D-0D4E-4A55-F3EA-857512FCC6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1" y="260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1" name="Line 1822">
              <a:extLst>
                <a:ext uri="{FF2B5EF4-FFF2-40B4-BE49-F238E27FC236}">
                  <a16:creationId xmlns:a16="http://schemas.microsoft.com/office/drawing/2014/main" id="{491A3C6F-CE07-358C-C07E-F33B25F3FF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6" y="255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2" name="Line 1823">
              <a:extLst>
                <a:ext uri="{FF2B5EF4-FFF2-40B4-BE49-F238E27FC236}">
                  <a16:creationId xmlns:a16="http://schemas.microsoft.com/office/drawing/2014/main" id="{32D0441E-6894-9CC4-CD0E-0BFA7E6CF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9" y="251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3" name="Line 1824">
              <a:extLst>
                <a:ext uri="{FF2B5EF4-FFF2-40B4-BE49-F238E27FC236}">
                  <a16:creationId xmlns:a16="http://schemas.microsoft.com/office/drawing/2014/main" id="{C4CA478D-C174-079C-841E-9737362220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49" y="248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4" name="Line 1825">
              <a:extLst>
                <a:ext uri="{FF2B5EF4-FFF2-40B4-BE49-F238E27FC236}">
                  <a16:creationId xmlns:a16="http://schemas.microsoft.com/office/drawing/2014/main" id="{F7667C23-F915-F763-51B8-0C59BE7208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04" y="243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5" name="Line 1826">
              <a:extLst>
                <a:ext uri="{FF2B5EF4-FFF2-40B4-BE49-F238E27FC236}">
                  <a16:creationId xmlns:a16="http://schemas.microsoft.com/office/drawing/2014/main" id="{3FE98498-EB18-C0C5-8CE2-319D056D98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4" y="271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6" name="Line 1827">
              <a:extLst>
                <a:ext uri="{FF2B5EF4-FFF2-40B4-BE49-F238E27FC236}">
                  <a16:creationId xmlns:a16="http://schemas.microsoft.com/office/drawing/2014/main" id="{168CFDE1-7EED-DE68-81E9-6166CF349F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3" y="268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7" name="Line 1828">
              <a:extLst>
                <a:ext uri="{FF2B5EF4-FFF2-40B4-BE49-F238E27FC236}">
                  <a16:creationId xmlns:a16="http://schemas.microsoft.com/office/drawing/2014/main" id="{4903F5E5-8403-20A6-CD5B-B2CD36E897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9" y="2637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8" name="Line 1829">
              <a:extLst>
                <a:ext uri="{FF2B5EF4-FFF2-40B4-BE49-F238E27FC236}">
                  <a16:creationId xmlns:a16="http://schemas.microsoft.com/office/drawing/2014/main" id="{487E2090-413B-3CE2-14D0-5505E287EE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2" y="259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39" name="Line 1830">
              <a:extLst>
                <a:ext uri="{FF2B5EF4-FFF2-40B4-BE49-F238E27FC236}">
                  <a16:creationId xmlns:a16="http://schemas.microsoft.com/office/drawing/2014/main" id="{71B077BE-92D4-187B-2362-56D85C8A6C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1" y="255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0" name="Line 1831">
              <a:extLst>
                <a:ext uri="{FF2B5EF4-FFF2-40B4-BE49-F238E27FC236}">
                  <a16:creationId xmlns:a16="http://schemas.microsoft.com/office/drawing/2014/main" id="{89A80F21-E210-A572-9119-710BEB5AE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07" y="251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1" name="Line 1832">
              <a:extLst>
                <a:ext uri="{FF2B5EF4-FFF2-40B4-BE49-F238E27FC236}">
                  <a16:creationId xmlns:a16="http://schemas.microsoft.com/office/drawing/2014/main" id="{CD3235CB-1C88-3595-6920-7800AC84DA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0" y="247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2" name="Line 1833">
              <a:extLst>
                <a:ext uri="{FF2B5EF4-FFF2-40B4-BE49-F238E27FC236}">
                  <a16:creationId xmlns:a16="http://schemas.microsoft.com/office/drawing/2014/main" id="{57DC1758-38B4-FEE8-8D18-73C39F4768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9" y="243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3" name="Line 1834">
              <a:extLst>
                <a:ext uri="{FF2B5EF4-FFF2-40B4-BE49-F238E27FC236}">
                  <a16:creationId xmlns:a16="http://schemas.microsoft.com/office/drawing/2014/main" id="{64A6F4CF-CE20-2060-DF66-35D6689F14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1" y="271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4" name="Line 1835">
              <a:extLst>
                <a:ext uri="{FF2B5EF4-FFF2-40B4-BE49-F238E27FC236}">
                  <a16:creationId xmlns:a16="http://schemas.microsoft.com/office/drawing/2014/main" id="{1E8E2B75-B79A-14BF-394A-5C81B16404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4" y="2675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5" name="Line 1836">
              <a:extLst>
                <a:ext uri="{FF2B5EF4-FFF2-40B4-BE49-F238E27FC236}">
                  <a16:creationId xmlns:a16="http://schemas.microsoft.com/office/drawing/2014/main" id="{7280184A-4C73-70C2-FA36-9CFD70B37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" y="263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6" name="Line 1837">
              <a:extLst>
                <a:ext uri="{FF2B5EF4-FFF2-40B4-BE49-F238E27FC236}">
                  <a16:creationId xmlns:a16="http://schemas.microsoft.com/office/drawing/2014/main" id="{FD4EB384-3357-D979-0B95-85D00D571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9" y="25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7" name="Line 1838">
              <a:extLst>
                <a:ext uri="{FF2B5EF4-FFF2-40B4-BE49-F238E27FC236}">
                  <a16:creationId xmlns:a16="http://schemas.microsoft.com/office/drawing/2014/main" id="{CD61E6D5-116A-BA71-BA0F-F3DFF8DEB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2" y="255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8" name="Line 1839">
              <a:extLst>
                <a:ext uri="{FF2B5EF4-FFF2-40B4-BE49-F238E27FC236}">
                  <a16:creationId xmlns:a16="http://schemas.microsoft.com/office/drawing/2014/main" id="{DE32AF5C-C241-BB89-0676-1E1BD02F68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2" y="251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49" name="Line 1840">
              <a:extLst>
                <a:ext uri="{FF2B5EF4-FFF2-40B4-BE49-F238E27FC236}">
                  <a16:creationId xmlns:a16="http://schemas.microsoft.com/office/drawing/2014/main" id="{FB957273-A0D9-F152-7209-2D1F9B150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6" y="271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0" name="Line 1841">
              <a:extLst>
                <a:ext uri="{FF2B5EF4-FFF2-40B4-BE49-F238E27FC236}">
                  <a16:creationId xmlns:a16="http://schemas.microsoft.com/office/drawing/2014/main" id="{3BC1B8EF-9CBC-199E-9864-E17F8901DD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2" y="267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1" name="Line 1842">
              <a:extLst>
                <a:ext uri="{FF2B5EF4-FFF2-40B4-BE49-F238E27FC236}">
                  <a16:creationId xmlns:a16="http://schemas.microsoft.com/office/drawing/2014/main" id="{06C3C69E-B16C-0DD3-083D-5C72323F4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5" y="263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2" name="Line 1843">
              <a:extLst>
                <a:ext uri="{FF2B5EF4-FFF2-40B4-BE49-F238E27FC236}">
                  <a16:creationId xmlns:a16="http://schemas.microsoft.com/office/drawing/2014/main" id="{5E026373-BAAD-033D-22EF-03C11EE39C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4" y="25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3" name="Line 1844">
              <a:extLst>
                <a:ext uri="{FF2B5EF4-FFF2-40B4-BE49-F238E27FC236}">
                  <a16:creationId xmlns:a16="http://schemas.microsoft.com/office/drawing/2014/main" id="{DDD2B325-CC87-3310-85E1-2F3F485CC2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4" y="275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4" name="Line 1845">
              <a:extLst>
                <a:ext uri="{FF2B5EF4-FFF2-40B4-BE49-F238E27FC236}">
                  <a16:creationId xmlns:a16="http://schemas.microsoft.com/office/drawing/2014/main" id="{3F0F2A63-4DF6-84CC-53EF-11EE50915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7" y="271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5" name="Line 1846">
              <a:extLst>
                <a:ext uri="{FF2B5EF4-FFF2-40B4-BE49-F238E27FC236}">
                  <a16:creationId xmlns:a16="http://schemas.microsoft.com/office/drawing/2014/main" id="{BDF8EC14-6B2B-AEDA-A482-C6ED40C3C4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7" y="267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6" name="Line 1847">
              <a:extLst>
                <a:ext uri="{FF2B5EF4-FFF2-40B4-BE49-F238E27FC236}">
                  <a16:creationId xmlns:a16="http://schemas.microsoft.com/office/drawing/2014/main" id="{FCF254CA-8E10-E17E-47FB-26DA039E2B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9" y="275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7" name="Line 1848">
              <a:extLst>
                <a:ext uri="{FF2B5EF4-FFF2-40B4-BE49-F238E27FC236}">
                  <a16:creationId xmlns:a16="http://schemas.microsoft.com/office/drawing/2014/main" id="{288BCE09-3953-34EB-C14B-ADE50C9293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0" y="243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8" name="Line 1849">
              <a:extLst>
                <a:ext uri="{FF2B5EF4-FFF2-40B4-BE49-F238E27FC236}">
                  <a16:creationId xmlns:a16="http://schemas.microsoft.com/office/drawing/2014/main" id="{BCDA6A59-E61C-F721-1E26-0C3E1FAB6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7" y="253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59" name="Line 1850">
              <a:extLst>
                <a:ext uri="{FF2B5EF4-FFF2-40B4-BE49-F238E27FC236}">
                  <a16:creationId xmlns:a16="http://schemas.microsoft.com/office/drawing/2014/main" id="{646F28C8-3F8E-ACBD-1A72-76D0605E8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" y="253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0" name="Line 1851">
              <a:extLst>
                <a:ext uri="{FF2B5EF4-FFF2-40B4-BE49-F238E27FC236}">
                  <a16:creationId xmlns:a16="http://schemas.microsoft.com/office/drawing/2014/main" id="{CF36E6B4-2AEF-51F9-E4A5-F50719B506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253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1" name="Line 1852">
              <a:extLst>
                <a:ext uri="{FF2B5EF4-FFF2-40B4-BE49-F238E27FC236}">
                  <a16:creationId xmlns:a16="http://schemas.microsoft.com/office/drawing/2014/main" id="{DADDD1F2-8BD3-5EB0-1125-03DED2C9A3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252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2" name="Line 1853">
              <a:extLst>
                <a:ext uri="{FF2B5EF4-FFF2-40B4-BE49-F238E27FC236}">
                  <a16:creationId xmlns:a16="http://schemas.microsoft.com/office/drawing/2014/main" id="{ED9BA0C6-6402-3DF1-78A0-AEB0226497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0" y="2520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3" name="Line 1854">
              <a:extLst>
                <a:ext uri="{FF2B5EF4-FFF2-40B4-BE49-F238E27FC236}">
                  <a16:creationId xmlns:a16="http://schemas.microsoft.com/office/drawing/2014/main" id="{9F1F270A-6FD9-1599-E7C9-3117D90FDC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4" y="251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4" name="Line 1855">
              <a:extLst>
                <a:ext uri="{FF2B5EF4-FFF2-40B4-BE49-F238E27FC236}">
                  <a16:creationId xmlns:a16="http://schemas.microsoft.com/office/drawing/2014/main" id="{360E8085-4304-CC21-E8AA-C0DAAE6CD5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0" y="25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5" name="Line 1856">
              <a:extLst>
                <a:ext uri="{FF2B5EF4-FFF2-40B4-BE49-F238E27FC236}">
                  <a16:creationId xmlns:a16="http://schemas.microsoft.com/office/drawing/2014/main" id="{C5599FFC-9B95-511E-2F3E-35B999C89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2" y="250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6" name="Line 1857">
              <a:extLst>
                <a:ext uri="{FF2B5EF4-FFF2-40B4-BE49-F238E27FC236}">
                  <a16:creationId xmlns:a16="http://schemas.microsoft.com/office/drawing/2014/main" id="{BBE79E73-1E3C-0F03-D82F-2DC3255B4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5" y="250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7" name="Line 1858">
              <a:extLst>
                <a:ext uri="{FF2B5EF4-FFF2-40B4-BE49-F238E27FC236}">
                  <a16:creationId xmlns:a16="http://schemas.microsoft.com/office/drawing/2014/main" id="{F45026B8-A449-524B-A887-A71E880EF0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1" y="249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8" name="Line 1859">
              <a:extLst>
                <a:ext uri="{FF2B5EF4-FFF2-40B4-BE49-F238E27FC236}">
                  <a16:creationId xmlns:a16="http://schemas.microsoft.com/office/drawing/2014/main" id="{F3750465-80AD-CD56-4405-1E717630F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3" y="249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69" name="Line 1860">
              <a:extLst>
                <a:ext uri="{FF2B5EF4-FFF2-40B4-BE49-F238E27FC236}">
                  <a16:creationId xmlns:a16="http://schemas.microsoft.com/office/drawing/2014/main" id="{B4C4E908-F701-0B57-9D6B-8A08322F2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24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0" name="Line 1861">
              <a:extLst>
                <a:ext uri="{FF2B5EF4-FFF2-40B4-BE49-F238E27FC236}">
                  <a16:creationId xmlns:a16="http://schemas.microsoft.com/office/drawing/2014/main" id="{5557CEB0-7772-8706-6862-111483ACCC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2" y="248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1" name="Line 1862">
              <a:extLst>
                <a:ext uri="{FF2B5EF4-FFF2-40B4-BE49-F238E27FC236}">
                  <a16:creationId xmlns:a16="http://schemas.microsoft.com/office/drawing/2014/main" id="{B1C46FAE-DDD5-6E7F-7BFA-A298644AE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4" y="247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2" name="Line 1863">
              <a:extLst>
                <a:ext uri="{FF2B5EF4-FFF2-40B4-BE49-F238E27FC236}">
                  <a16:creationId xmlns:a16="http://schemas.microsoft.com/office/drawing/2014/main" id="{961F1CA7-E3C5-815B-B942-5F681A9A4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8" y="247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3" name="Line 1864">
              <a:extLst>
                <a:ext uri="{FF2B5EF4-FFF2-40B4-BE49-F238E27FC236}">
                  <a16:creationId xmlns:a16="http://schemas.microsoft.com/office/drawing/2014/main" id="{5046D384-64B6-593F-EC33-8EE7CF619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" y="246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4" name="Line 1865">
              <a:extLst>
                <a:ext uri="{FF2B5EF4-FFF2-40B4-BE49-F238E27FC236}">
                  <a16:creationId xmlns:a16="http://schemas.microsoft.com/office/drawing/2014/main" id="{2E8B164E-A16D-43BD-1399-0C4DD4E6E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6" y="246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5" name="Line 1866">
              <a:extLst>
                <a:ext uri="{FF2B5EF4-FFF2-40B4-BE49-F238E27FC236}">
                  <a16:creationId xmlns:a16="http://schemas.microsoft.com/office/drawing/2014/main" id="{3CF9EF65-D426-6DD0-51F9-7BEEF6B1F5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9" y="245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6" name="Line 1867">
              <a:extLst>
                <a:ext uri="{FF2B5EF4-FFF2-40B4-BE49-F238E27FC236}">
                  <a16:creationId xmlns:a16="http://schemas.microsoft.com/office/drawing/2014/main" id="{AE152B79-AAB2-4CFD-3D99-426CF3E40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5" y="245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7" name="Line 1868">
              <a:extLst>
                <a:ext uri="{FF2B5EF4-FFF2-40B4-BE49-F238E27FC236}">
                  <a16:creationId xmlns:a16="http://schemas.microsoft.com/office/drawing/2014/main" id="{0654436B-77F1-573A-316E-439E94D1C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7" y="244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8" name="Line 1869">
              <a:extLst>
                <a:ext uri="{FF2B5EF4-FFF2-40B4-BE49-F238E27FC236}">
                  <a16:creationId xmlns:a16="http://schemas.microsoft.com/office/drawing/2014/main" id="{78603786-1031-49C8-2513-FBD9E1E2CD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1" y="244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79" name="Line 1870">
              <a:extLst>
                <a:ext uri="{FF2B5EF4-FFF2-40B4-BE49-F238E27FC236}">
                  <a16:creationId xmlns:a16="http://schemas.microsoft.com/office/drawing/2014/main" id="{0DA658AB-D191-DB50-1F0A-2825883A91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1" y="264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0" name="Line 1871">
              <a:extLst>
                <a:ext uri="{FF2B5EF4-FFF2-40B4-BE49-F238E27FC236}">
                  <a16:creationId xmlns:a16="http://schemas.microsoft.com/office/drawing/2014/main" id="{9E0D850A-AFB0-07CD-6DCC-7FD5EB312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7" y="263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1" name="Line 1872">
              <a:extLst>
                <a:ext uri="{FF2B5EF4-FFF2-40B4-BE49-F238E27FC236}">
                  <a16:creationId xmlns:a16="http://schemas.microsoft.com/office/drawing/2014/main" id="{CFA1FBEB-4289-A813-804C-9ECC46D260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8" y="263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2" name="Line 1873">
              <a:extLst>
                <a:ext uri="{FF2B5EF4-FFF2-40B4-BE49-F238E27FC236}">
                  <a16:creationId xmlns:a16="http://schemas.microsoft.com/office/drawing/2014/main" id="{F60F2BB8-61D5-08BF-C1E8-517BE10D87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263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3" name="Line 1874">
              <a:extLst>
                <a:ext uri="{FF2B5EF4-FFF2-40B4-BE49-F238E27FC236}">
                  <a16:creationId xmlns:a16="http://schemas.microsoft.com/office/drawing/2014/main" id="{951D3761-0146-072F-6BE0-2E82CC4F0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8" y="26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4" name="Line 1875">
              <a:extLst>
                <a:ext uri="{FF2B5EF4-FFF2-40B4-BE49-F238E27FC236}">
                  <a16:creationId xmlns:a16="http://schemas.microsoft.com/office/drawing/2014/main" id="{A2BDDD28-464D-6075-FE9D-B8DB06AC5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262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5" name="Line 1876">
              <a:extLst>
                <a:ext uri="{FF2B5EF4-FFF2-40B4-BE49-F238E27FC236}">
                  <a16:creationId xmlns:a16="http://schemas.microsoft.com/office/drawing/2014/main" id="{AEACC95D-F3AF-9D2A-0E17-0BEF31CE0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261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6" name="Line 1877">
              <a:extLst>
                <a:ext uri="{FF2B5EF4-FFF2-40B4-BE49-F238E27FC236}">
                  <a16:creationId xmlns:a16="http://schemas.microsoft.com/office/drawing/2014/main" id="{F3602D3A-DB4B-912E-B083-994DAE23D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9" y="26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7" name="Line 1878">
              <a:extLst>
                <a:ext uri="{FF2B5EF4-FFF2-40B4-BE49-F238E27FC236}">
                  <a16:creationId xmlns:a16="http://schemas.microsoft.com/office/drawing/2014/main" id="{89A39D3E-F2FE-EEC8-CE1D-07086A914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1" y="260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8" name="Line 1879">
              <a:extLst>
                <a:ext uri="{FF2B5EF4-FFF2-40B4-BE49-F238E27FC236}">
                  <a16:creationId xmlns:a16="http://schemas.microsoft.com/office/drawing/2014/main" id="{D3C6920A-7690-EB16-DEC2-1053FD1B2A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5" y="260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89" name="Line 1880">
              <a:extLst>
                <a:ext uri="{FF2B5EF4-FFF2-40B4-BE49-F238E27FC236}">
                  <a16:creationId xmlns:a16="http://schemas.microsoft.com/office/drawing/2014/main" id="{47BFAE94-CAF2-745A-1709-CDA368A892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1" y="259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0" name="Line 1881">
              <a:extLst>
                <a:ext uri="{FF2B5EF4-FFF2-40B4-BE49-F238E27FC236}">
                  <a16:creationId xmlns:a16="http://schemas.microsoft.com/office/drawing/2014/main" id="{2D7360C1-591A-21F9-09E9-C5B760A04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2" y="259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1" name="Line 1882">
              <a:extLst>
                <a:ext uri="{FF2B5EF4-FFF2-40B4-BE49-F238E27FC236}">
                  <a16:creationId xmlns:a16="http://schemas.microsoft.com/office/drawing/2014/main" id="{CE2FD7A4-6EF0-2C21-8E3A-E9BEF8A7AB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25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2" name="Line 1883">
              <a:extLst>
                <a:ext uri="{FF2B5EF4-FFF2-40B4-BE49-F238E27FC236}">
                  <a16:creationId xmlns:a16="http://schemas.microsoft.com/office/drawing/2014/main" id="{B180C259-B507-C695-64F3-2F175A63E4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2" y="258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3" name="Line 1884">
              <a:extLst>
                <a:ext uri="{FF2B5EF4-FFF2-40B4-BE49-F238E27FC236}">
                  <a16:creationId xmlns:a16="http://schemas.microsoft.com/office/drawing/2014/main" id="{6A0251AE-5C56-4423-91B4-9666970B0B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4" y="257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4" name="Line 1885">
              <a:extLst>
                <a:ext uri="{FF2B5EF4-FFF2-40B4-BE49-F238E27FC236}">
                  <a16:creationId xmlns:a16="http://schemas.microsoft.com/office/drawing/2014/main" id="{0F069A7D-AB57-5A97-7A45-03D489D14D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7" y="257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5" name="Line 1886">
              <a:extLst>
                <a:ext uri="{FF2B5EF4-FFF2-40B4-BE49-F238E27FC236}">
                  <a16:creationId xmlns:a16="http://schemas.microsoft.com/office/drawing/2014/main" id="{A0B65DE6-635D-AF32-C5E1-F58C5DEC8A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3" y="256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6" name="Line 1887">
              <a:extLst>
                <a:ext uri="{FF2B5EF4-FFF2-40B4-BE49-F238E27FC236}">
                  <a16:creationId xmlns:a16="http://schemas.microsoft.com/office/drawing/2014/main" id="{4DD10F6A-3026-523E-7FF6-8B3321149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256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7" name="Line 1888">
              <a:extLst>
                <a:ext uri="{FF2B5EF4-FFF2-40B4-BE49-F238E27FC236}">
                  <a16:creationId xmlns:a16="http://schemas.microsoft.com/office/drawing/2014/main" id="{4B9CB0C7-5F2D-49EC-5192-F595EDCEE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255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8" name="Line 1889">
              <a:extLst>
                <a:ext uri="{FF2B5EF4-FFF2-40B4-BE49-F238E27FC236}">
                  <a16:creationId xmlns:a16="http://schemas.microsoft.com/office/drawing/2014/main" id="{B3F1789C-6A47-E7C1-AF25-E515D768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5" y="255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899" name="Line 1890">
              <a:extLst>
                <a:ext uri="{FF2B5EF4-FFF2-40B4-BE49-F238E27FC236}">
                  <a16:creationId xmlns:a16="http://schemas.microsoft.com/office/drawing/2014/main" id="{60062AEF-220F-5D26-96C2-D9E50BC4E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6" y="254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0" name="Line 1891">
              <a:extLst>
                <a:ext uri="{FF2B5EF4-FFF2-40B4-BE49-F238E27FC236}">
                  <a16:creationId xmlns:a16="http://schemas.microsoft.com/office/drawing/2014/main" id="{455FA35E-4BBB-1835-783F-C6FF78D89F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4" y="275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1" name="Line 1892">
              <a:extLst>
                <a:ext uri="{FF2B5EF4-FFF2-40B4-BE49-F238E27FC236}">
                  <a16:creationId xmlns:a16="http://schemas.microsoft.com/office/drawing/2014/main" id="{D74C6CCD-FB75-9918-5301-B05E0EBC64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6" y="27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2" name="Line 1893">
              <a:extLst>
                <a:ext uri="{FF2B5EF4-FFF2-40B4-BE49-F238E27FC236}">
                  <a16:creationId xmlns:a16="http://schemas.microsoft.com/office/drawing/2014/main" id="{8A433359-F8C4-5C4C-FCBA-2260E7F039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274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3" name="Line 1894">
              <a:extLst>
                <a:ext uri="{FF2B5EF4-FFF2-40B4-BE49-F238E27FC236}">
                  <a16:creationId xmlns:a16="http://schemas.microsoft.com/office/drawing/2014/main" id="{249B87CC-72A5-D55F-4C05-EE5EF37549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6" y="273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4" name="Line 1895">
              <a:extLst>
                <a:ext uri="{FF2B5EF4-FFF2-40B4-BE49-F238E27FC236}">
                  <a16:creationId xmlns:a16="http://schemas.microsoft.com/office/drawing/2014/main" id="{13AEDECE-F882-D02D-A16A-7102B3637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273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5" name="Line 1896">
              <a:extLst>
                <a:ext uri="{FF2B5EF4-FFF2-40B4-BE49-F238E27FC236}">
                  <a16:creationId xmlns:a16="http://schemas.microsoft.com/office/drawing/2014/main" id="{45DFB756-CA63-107B-627A-94DE942A53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273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6" name="Line 1897">
              <a:extLst>
                <a:ext uri="{FF2B5EF4-FFF2-40B4-BE49-F238E27FC236}">
                  <a16:creationId xmlns:a16="http://schemas.microsoft.com/office/drawing/2014/main" id="{743BB87B-EB34-FF8B-8341-74AB5DE14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7" y="272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7" name="Line 1898">
              <a:extLst>
                <a:ext uri="{FF2B5EF4-FFF2-40B4-BE49-F238E27FC236}">
                  <a16:creationId xmlns:a16="http://schemas.microsoft.com/office/drawing/2014/main" id="{1636B556-4B93-1998-A427-2566923573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9" y="272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8" name="Line 1899">
              <a:extLst>
                <a:ext uri="{FF2B5EF4-FFF2-40B4-BE49-F238E27FC236}">
                  <a16:creationId xmlns:a16="http://schemas.microsoft.com/office/drawing/2014/main" id="{26EA1A5B-0787-9C85-6FC8-F445800E4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2" y="271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09" name="Line 1900">
              <a:extLst>
                <a:ext uri="{FF2B5EF4-FFF2-40B4-BE49-F238E27FC236}">
                  <a16:creationId xmlns:a16="http://schemas.microsoft.com/office/drawing/2014/main" id="{08408EAB-5E0C-48B2-560D-D1E57D707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" y="270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0" name="Line 1901">
              <a:extLst>
                <a:ext uri="{FF2B5EF4-FFF2-40B4-BE49-F238E27FC236}">
                  <a16:creationId xmlns:a16="http://schemas.microsoft.com/office/drawing/2014/main" id="{919DEBBA-B29F-2A98-4B6B-4CF9AE47B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0" y="270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1" name="Line 1902">
              <a:extLst>
                <a:ext uri="{FF2B5EF4-FFF2-40B4-BE49-F238E27FC236}">
                  <a16:creationId xmlns:a16="http://schemas.microsoft.com/office/drawing/2014/main" id="{FEFEAF5A-A2D2-78C0-0194-69901DEF42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4" y="270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2" name="Line 1903">
              <a:extLst>
                <a:ext uri="{FF2B5EF4-FFF2-40B4-BE49-F238E27FC236}">
                  <a16:creationId xmlns:a16="http://schemas.microsoft.com/office/drawing/2014/main" id="{B3F37A00-D50E-6026-492F-E04D154D7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0" y="269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3" name="Line 1904">
              <a:extLst>
                <a:ext uri="{FF2B5EF4-FFF2-40B4-BE49-F238E27FC236}">
                  <a16:creationId xmlns:a16="http://schemas.microsoft.com/office/drawing/2014/main" id="{A2D9B5B3-CC8B-3989-EF1B-D61E9F712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2" y="269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4" name="Line 1905">
              <a:extLst>
                <a:ext uri="{FF2B5EF4-FFF2-40B4-BE49-F238E27FC236}">
                  <a16:creationId xmlns:a16="http://schemas.microsoft.com/office/drawing/2014/main" id="{094F792C-EF90-AD4E-28A1-CA0E94020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5" y="268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5" name="Line 1906">
              <a:extLst>
                <a:ext uri="{FF2B5EF4-FFF2-40B4-BE49-F238E27FC236}">
                  <a16:creationId xmlns:a16="http://schemas.microsoft.com/office/drawing/2014/main" id="{E1404AA3-A2D2-F802-1D8E-39A8CE501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1" y="268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6" name="Line 1907">
              <a:extLst>
                <a:ext uri="{FF2B5EF4-FFF2-40B4-BE49-F238E27FC236}">
                  <a16:creationId xmlns:a16="http://schemas.microsoft.com/office/drawing/2014/main" id="{CADD9051-4624-6AF2-FEB2-92861E426D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" y="267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7" name="Line 1908">
              <a:extLst>
                <a:ext uri="{FF2B5EF4-FFF2-40B4-BE49-F238E27FC236}">
                  <a16:creationId xmlns:a16="http://schemas.microsoft.com/office/drawing/2014/main" id="{99C920ED-2BA1-F1AC-1BFC-EA800925ED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6" y="267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8" name="Line 1909">
              <a:extLst>
                <a:ext uri="{FF2B5EF4-FFF2-40B4-BE49-F238E27FC236}">
                  <a16:creationId xmlns:a16="http://schemas.microsoft.com/office/drawing/2014/main" id="{E17F9D53-0B2C-D611-768E-8652FD707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2" y="266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19" name="Line 1910">
              <a:extLst>
                <a:ext uri="{FF2B5EF4-FFF2-40B4-BE49-F238E27FC236}">
                  <a16:creationId xmlns:a16="http://schemas.microsoft.com/office/drawing/2014/main" id="{9A2E9C60-DE21-103B-16AF-591DE106C7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4" y="266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0" name="Line 1911">
              <a:extLst>
                <a:ext uri="{FF2B5EF4-FFF2-40B4-BE49-F238E27FC236}">
                  <a16:creationId xmlns:a16="http://schemas.microsoft.com/office/drawing/2014/main" id="{9816F18A-BE97-0F7C-BDE0-7A2D66E82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8" y="265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1" name="Line 1912">
              <a:extLst>
                <a:ext uri="{FF2B5EF4-FFF2-40B4-BE49-F238E27FC236}">
                  <a16:creationId xmlns:a16="http://schemas.microsoft.com/office/drawing/2014/main" id="{7EE2AB6A-A1AF-0752-0A22-3396B87C9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3" y="246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2" name="Line 1913">
              <a:extLst>
                <a:ext uri="{FF2B5EF4-FFF2-40B4-BE49-F238E27FC236}">
                  <a16:creationId xmlns:a16="http://schemas.microsoft.com/office/drawing/2014/main" id="{BA0FF27C-C219-AC3B-CFB6-F47499D49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5" y="251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3" name="Line 1914">
              <a:extLst>
                <a:ext uri="{FF2B5EF4-FFF2-40B4-BE49-F238E27FC236}">
                  <a16:creationId xmlns:a16="http://schemas.microsoft.com/office/drawing/2014/main" id="{BF7DE020-E54B-F90B-0FD3-80C0D8324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6" y="246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4" name="Line 1915">
              <a:extLst>
                <a:ext uri="{FF2B5EF4-FFF2-40B4-BE49-F238E27FC236}">
                  <a16:creationId xmlns:a16="http://schemas.microsoft.com/office/drawing/2014/main" id="{84DC1D28-1FAC-7B82-7C0D-A06F99FC88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251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5" name="Line 1916">
              <a:extLst>
                <a:ext uri="{FF2B5EF4-FFF2-40B4-BE49-F238E27FC236}">
                  <a16:creationId xmlns:a16="http://schemas.microsoft.com/office/drawing/2014/main" id="{56A3801A-6DD8-F4BD-B1D5-A2AE070AD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253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6" name="Line 1917">
              <a:extLst>
                <a:ext uri="{FF2B5EF4-FFF2-40B4-BE49-F238E27FC236}">
                  <a16:creationId xmlns:a16="http://schemas.microsoft.com/office/drawing/2014/main" id="{5495AF7B-8912-2CC0-4D20-1D948EB6EC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8" y="257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7" name="Line 1918">
              <a:extLst>
                <a:ext uri="{FF2B5EF4-FFF2-40B4-BE49-F238E27FC236}">
                  <a16:creationId xmlns:a16="http://schemas.microsoft.com/office/drawing/2014/main" id="{DF2984CA-1C26-A8DA-AB52-50062FBC7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0" y="2467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8" name="Line 1919">
              <a:extLst>
                <a:ext uri="{FF2B5EF4-FFF2-40B4-BE49-F238E27FC236}">
                  <a16:creationId xmlns:a16="http://schemas.microsoft.com/office/drawing/2014/main" id="{D1619B44-1B90-E35C-8A09-D6CE5DDBC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1" y="251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29" name="Line 1920">
              <a:extLst>
                <a:ext uri="{FF2B5EF4-FFF2-40B4-BE49-F238E27FC236}">
                  <a16:creationId xmlns:a16="http://schemas.microsoft.com/office/drawing/2014/main" id="{59858009-303C-0CB4-6523-D15B028E7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9" y="253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0" name="Line 1921">
              <a:extLst>
                <a:ext uri="{FF2B5EF4-FFF2-40B4-BE49-F238E27FC236}">
                  <a16:creationId xmlns:a16="http://schemas.microsoft.com/office/drawing/2014/main" id="{591210C1-4D7D-87E7-39F1-D389941D58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257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1" name="Line 1922">
              <a:extLst>
                <a:ext uri="{FF2B5EF4-FFF2-40B4-BE49-F238E27FC236}">
                  <a16:creationId xmlns:a16="http://schemas.microsoft.com/office/drawing/2014/main" id="{4DB6C252-B085-8D53-139D-682E656F5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2" y="262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2" name="Line 1923">
              <a:extLst>
                <a:ext uri="{FF2B5EF4-FFF2-40B4-BE49-F238E27FC236}">
                  <a16:creationId xmlns:a16="http://schemas.microsoft.com/office/drawing/2014/main" id="{23BB1EA8-A449-750B-AE09-6CA94702B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0" y="263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3" name="Line 1924">
              <a:extLst>
                <a:ext uri="{FF2B5EF4-FFF2-40B4-BE49-F238E27FC236}">
                  <a16:creationId xmlns:a16="http://schemas.microsoft.com/office/drawing/2014/main" id="{3467A3A6-1D56-2D98-5D9D-228F6DE7B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" y="267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4" name="Line 1925">
              <a:extLst>
                <a:ext uri="{FF2B5EF4-FFF2-40B4-BE49-F238E27FC236}">
                  <a16:creationId xmlns:a16="http://schemas.microsoft.com/office/drawing/2014/main" id="{8380B685-5DA0-4450-3E7B-77FFFB4DB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3" y="246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5" name="Line 1926">
              <a:extLst>
                <a:ext uri="{FF2B5EF4-FFF2-40B4-BE49-F238E27FC236}">
                  <a16:creationId xmlns:a16="http://schemas.microsoft.com/office/drawing/2014/main" id="{1A7CA82F-3F55-6875-22F1-11A7EA5161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4" y="251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6" name="Line 1927">
              <a:extLst>
                <a:ext uri="{FF2B5EF4-FFF2-40B4-BE49-F238E27FC236}">
                  <a16:creationId xmlns:a16="http://schemas.microsoft.com/office/drawing/2014/main" id="{254C4D1C-16A0-1CB8-ED07-1545998C9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2" y="253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7" name="Line 1928">
              <a:extLst>
                <a:ext uri="{FF2B5EF4-FFF2-40B4-BE49-F238E27FC236}">
                  <a16:creationId xmlns:a16="http://schemas.microsoft.com/office/drawing/2014/main" id="{FE76FE73-509E-C74F-47EC-FBDF2BACD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4" y="257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8" name="Line 1929">
              <a:extLst>
                <a:ext uri="{FF2B5EF4-FFF2-40B4-BE49-F238E27FC236}">
                  <a16:creationId xmlns:a16="http://schemas.microsoft.com/office/drawing/2014/main" id="{473E5BE3-4B59-B57A-2A52-214BFAB51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5" y="262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39" name="Line 1930">
              <a:extLst>
                <a:ext uri="{FF2B5EF4-FFF2-40B4-BE49-F238E27FC236}">
                  <a16:creationId xmlns:a16="http://schemas.microsoft.com/office/drawing/2014/main" id="{2B881BC5-4F2D-D801-FB34-F84AFE67F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3" y="263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0" name="Line 1931">
              <a:extLst>
                <a:ext uri="{FF2B5EF4-FFF2-40B4-BE49-F238E27FC236}">
                  <a16:creationId xmlns:a16="http://schemas.microsoft.com/office/drawing/2014/main" id="{5C9E35B1-1C5D-8D49-B416-F70ABFA9B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5" y="267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76941" name="Line 1932">
              <a:extLst>
                <a:ext uri="{FF2B5EF4-FFF2-40B4-BE49-F238E27FC236}">
                  <a16:creationId xmlns:a16="http://schemas.microsoft.com/office/drawing/2014/main" id="{7B37E472-54E6-38DC-978A-C5C64AA23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6" y="272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grpSp>
        <p:nvGrpSpPr>
          <p:cNvPr id="19659" name="Group 2134">
            <a:extLst>
              <a:ext uri="{FF2B5EF4-FFF2-40B4-BE49-F238E27FC236}">
                <a16:creationId xmlns:a16="http://schemas.microsoft.com/office/drawing/2014/main" id="{FA8CA03B-5287-6353-A073-DB16855CA5E5}"/>
              </a:ext>
            </a:extLst>
          </p:cNvPr>
          <p:cNvGrpSpPr>
            <a:grpSpLocks/>
          </p:cNvGrpSpPr>
          <p:nvPr/>
        </p:nvGrpSpPr>
        <p:grpSpPr bwMode="auto">
          <a:xfrm>
            <a:off x="2961085" y="3150394"/>
            <a:ext cx="3127772" cy="1152525"/>
            <a:chOff x="1427" y="2431"/>
            <a:chExt cx="2627" cy="968"/>
          </a:xfrm>
        </p:grpSpPr>
        <p:sp>
          <p:nvSpPr>
            <p:cNvPr id="20222" name="Line 1934">
              <a:extLst>
                <a:ext uri="{FF2B5EF4-FFF2-40B4-BE49-F238E27FC236}">
                  <a16:creationId xmlns:a16="http://schemas.microsoft.com/office/drawing/2014/main" id="{FAEC4F2E-598D-2E71-046E-FC06C9112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73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3" name="Line 1935">
              <a:extLst>
                <a:ext uri="{FF2B5EF4-FFF2-40B4-BE49-F238E27FC236}">
                  <a16:creationId xmlns:a16="http://schemas.microsoft.com/office/drawing/2014/main" id="{992B5C99-9271-3F97-FB2D-F4F4B27B4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6" y="246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4" name="Line 1936">
              <a:extLst>
                <a:ext uri="{FF2B5EF4-FFF2-40B4-BE49-F238E27FC236}">
                  <a16:creationId xmlns:a16="http://schemas.microsoft.com/office/drawing/2014/main" id="{078FCC6C-EA6E-47E8-3585-F191EA41DC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7" y="252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5" name="Line 1937">
              <a:extLst>
                <a:ext uri="{FF2B5EF4-FFF2-40B4-BE49-F238E27FC236}">
                  <a16:creationId xmlns:a16="http://schemas.microsoft.com/office/drawing/2014/main" id="{6DA84A25-7D9A-B2AF-1294-CA39221D7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5" y="253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6" name="Line 1938">
              <a:extLst>
                <a:ext uri="{FF2B5EF4-FFF2-40B4-BE49-F238E27FC236}">
                  <a16:creationId xmlns:a16="http://schemas.microsoft.com/office/drawing/2014/main" id="{353632FA-71CE-A9DC-6172-74D085C40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" y="257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7" name="Line 1939">
              <a:extLst>
                <a:ext uri="{FF2B5EF4-FFF2-40B4-BE49-F238E27FC236}">
                  <a16:creationId xmlns:a16="http://schemas.microsoft.com/office/drawing/2014/main" id="{38F62A13-279E-E2F5-E9CE-420B221C0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9" y="262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8" name="Line 1940">
              <a:extLst>
                <a:ext uri="{FF2B5EF4-FFF2-40B4-BE49-F238E27FC236}">
                  <a16:creationId xmlns:a16="http://schemas.microsoft.com/office/drawing/2014/main" id="{9E91A34C-ABD3-9A94-640A-8B51141D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63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9" name="Line 1941">
              <a:extLst>
                <a:ext uri="{FF2B5EF4-FFF2-40B4-BE49-F238E27FC236}">
                  <a16:creationId xmlns:a16="http://schemas.microsoft.com/office/drawing/2014/main" id="{D05C0D45-8AF5-8700-4A8C-B47EFAC6C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" y="267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0" name="Line 1942">
              <a:extLst>
                <a:ext uri="{FF2B5EF4-FFF2-40B4-BE49-F238E27FC236}">
                  <a16:creationId xmlns:a16="http://schemas.microsoft.com/office/drawing/2014/main" id="{D66C3054-D23E-4B81-53DF-17D7949525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0" y="272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1" name="Line 1943">
              <a:extLst>
                <a:ext uri="{FF2B5EF4-FFF2-40B4-BE49-F238E27FC236}">
                  <a16:creationId xmlns:a16="http://schemas.microsoft.com/office/drawing/2014/main" id="{8475D1E4-A399-91B2-3079-201265F49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7" y="273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2" name="Line 1944">
              <a:extLst>
                <a:ext uri="{FF2B5EF4-FFF2-40B4-BE49-F238E27FC236}">
                  <a16:creationId xmlns:a16="http://schemas.microsoft.com/office/drawing/2014/main" id="{559CA546-FF99-7A6A-8502-EC810AD046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" y="246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3" name="Line 1945">
              <a:extLst>
                <a:ext uri="{FF2B5EF4-FFF2-40B4-BE49-F238E27FC236}">
                  <a16:creationId xmlns:a16="http://schemas.microsoft.com/office/drawing/2014/main" id="{70CF247B-30E2-0925-3409-EB00DEC33D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252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4" name="Line 1946">
              <a:extLst>
                <a:ext uri="{FF2B5EF4-FFF2-40B4-BE49-F238E27FC236}">
                  <a16:creationId xmlns:a16="http://schemas.microsoft.com/office/drawing/2014/main" id="{A4FA0662-022E-969C-E0B5-1D428E291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8" y="253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5" name="Line 1947">
              <a:extLst>
                <a:ext uri="{FF2B5EF4-FFF2-40B4-BE49-F238E27FC236}">
                  <a16:creationId xmlns:a16="http://schemas.microsoft.com/office/drawing/2014/main" id="{702A66CA-933E-DBD9-FDB3-6FA950714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0" y="257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6" name="Line 1948">
              <a:extLst>
                <a:ext uri="{FF2B5EF4-FFF2-40B4-BE49-F238E27FC236}">
                  <a16:creationId xmlns:a16="http://schemas.microsoft.com/office/drawing/2014/main" id="{C6D00834-CB65-D406-5608-D8B6FD560B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2" y="262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7" name="Line 1949">
              <a:extLst>
                <a:ext uri="{FF2B5EF4-FFF2-40B4-BE49-F238E27FC236}">
                  <a16:creationId xmlns:a16="http://schemas.microsoft.com/office/drawing/2014/main" id="{4CFABAAB-4E0E-EB41-9866-650323DB1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9" y="263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8" name="Line 1950">
              <a:extLst>
                <a:ext uri="{FF2B5EF4-FFF2-40B4-BE49-F238E27FC236}">
                  <a16:creationId xmlns:a16="http://schemas.microsoft.com/office/drawing/2014/main" id="{90403A00-8F94-D2B7-E68F-F6839E2F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2" y="267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39" name="Line 1951">
              <a:extLst>
                <a:ext uri="{FF2B5EF4-FFF2-40B4-BE49-F238E27FC236}">
                  <a16:creationId xmlns:a16="http://schemas.microsoft.com/office/drawing/2014/main" id="{C284D114-3D7B-55D0-DB61-30614638A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3" y="272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0" name="Line 1952">
              <a:extLst>
                <a:ext uri="{FF2B5EF4-FFF2-40B4-BE49-F238E27FC236}">
                  <a16:creationId xmlns:a16="http://schemas.microsoft.com/office/drawing/2014/main" id="{F9FC4950-5071-C5E3-E4B4-C3EEB5D9EE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0" y="273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1" name="Line 1953">
              <a:extLst>
                <a:ext uri="{FF2B5EF4-FFF2-40B4-BE49-F238E27FC236}">
                  <a16:creationId xmlns:a16="http://schemas.microsoft.com/office/drawing/2014/main" id="{6B143D0E-2703-263C-E417-D253481AD3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4" y="252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2" name="Line 1954">
              <a:extLst>
                <a:ext uri="{FF2B5EF4-FFF2-40B4-BE49-F238E27FC236}">
                  <a16:creationId xmlns:a16="http://schemas.microsoft.com/office/drawing/2014/main" id="{6D424AF5-E7BB-0310-20E4-F07987441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1" y="253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3" name="Line 1955">
              <a:extLst>
                <a:ext uri="{FF2B5EF4-FFF2-40B4-BE49-F238E27FC236}">
                  <a16:creationId xmlns:a16="http://schemas.microsoft.com/office/drawing/2014/main" id="{2319F082-C42C-98BA-5361-04F670FF7A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257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4" name="Line 1956">
              <a:extLst>
                <a:ext uri="{FF2B5EF4-FFF2-40B4-BE49-F238E27FC236}">
                  <a16:creationId xmlns:a16="http://schemas.microsoft.com/office/drawing/2014/main" id="{C8B288CF-0504-6A5B-5FAA-49AE4600C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5" y="262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5" name="Line 1957">
              <a:extLst>
                <a:ext uri="{FF2B5EF4-FFF2-40B4-BE49-F238E27FC236}">
                  <a16:creationId xmlns:a16="http://schemas.microsoft.com/office/drawing/2014/main" id="{C8827DD8-76FB-281B-7238-F4D74909E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263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6" name="Line 1958">
              <a:extLst>
                <a:ext uri="{FF2B5EF4-FFF2-40B4-BE49-F238E27FC236}">
                  <a16:creationId xmlns:a16="http://schemas.microsoft.com/office/drawing/2014/main" id="{C8B83F91-AEFF-512F-7DC0-0C4F8E565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267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7" name="Line 1959">
              <a:extLst>
                <a:ext uri="{FF2B5EF4-FFF2-40B4-BE49-F238E27FC236}">
                  <a16:creationId xmlns:a16="http://schemas.microsoft.com/office/drawing/2014/main" id="{A746AC42-F044-2066-907A-D1BCA5B61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72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8" name="Line 1960">
              <a:extLst>
                <a:ext uri="{FF2B5EF4-FFF2-40B4-BE49-F238E27FC236}">
                  <a16:creationId xmlns:a16="http://schemas.microsoft.com/office/drawing/2014/main" id="{4B4E4A29-2A90-F677-C957-93B3287414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3" y="273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49" name="Line 1961">
              <a:extLst>
                <a:ext uri="{FF2B5EF4-FFF2-40B4-BE49-F238E27FC236}">
                  <a16:creationId xmlns:a16="http://schemas.microsoft.com/office/drawing/2014/main" id="{F18758F7-AB66-71E1-9820-6B0B6965C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" y="262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0" name="Line 1962">
              <a:extLst>
                <a:ext uri="{FF2B5EF4-FFF2-40B4-BE49-F238E27FC236}">
                  <a16:creationId xmlns:a16="http://schemas.microsoft.com/office/drawing/2014/main" id="{20BE98D3-2BEC-9B8D-B9C1-5B711B9CE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6" y="263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1" name="Line 1963">
              <a:extLst>
                <a:ext uri="{FF2B5EF4-FFF2-40B4-BE49-F238E27FC236}">
                  <a16:creationId xmlns:a16="http://schemas.microsoft.com/office/drawing/2014/main" id="{FB06ABDB-6623-3054-B8AA-35108708A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8" y="267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2" name="Line 1964">
              <a:extLst>
                <a:ext uri="{FF2B5EF4-FFF2-40B4-BE49-F238E27FC236}">
                  <a16:creationId xmlns:a16="http://schemas.microsoft.com/office/drawing/2014/main" id="{AC892C94-26F2-EC77-293F-DD332DE5C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9" y="272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3" name="Line 1965">
              <a:extLst>
                <a:ext uri="{FF2B5EF4-FFF2-40B4-BE49-F238E27FC236}">
                  <a16:creationId xmlns:a16="http://schemas.microsoft.com/office/drawing/2014/main" id="{1262FA2D-3CF4-0044-F576-BB1BA76D66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7" y="273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4" name="Line 1966">
              <a:extLst>
                <a:ext uri="{FF2B5EF4-FFF2-40B4-BE49-F238E27FC236}">
                  <a16:creationId xmlns:a16="http://schemas.microsoft.com/office/drawing/2014/main" id="{CBBC5CC6-900F-4A55-F97A-66B10FDA08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2" y="272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5" name="Line 1967">
              <a:extLst>
                <a:ext uri="{FF2B5EF4-FFF2-40B4-BE49-F238E27FC236}">
                  <a16:creationId xmlns:a16="http://schemas.microsoft.com/office/drawing/2014/main" id="{5D50D523-39DD-47EB-FDB5-E54247452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273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6" name="Line 1968">
              <a:extLst>
                <a:ext uri="{FF2B5EF4-FFF2-40B4-BE49-F238E27FC236}">
                  <a16:creationId xmlns:a16="http://schemas.microsoft.com/office/drawing/2014/main" id="{588B4BEC-35C7-33AC-1B7A-A72E5105C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8" y="24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7" name="Line 1969">
              <a:extLst>
                <a:ext uri="{FF2B5EF4-FFF2-40B4-BE49-F238E27FC236}">
                  <a16:creationId xmlns:a16="http://schemas.microsoft.com/office/drawing/2014/main" id="{6B3FB795-E894-5F30-B24C-22F0A641E8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6" y="245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8" name="Line 1970">
              <a:extLst>
                <a:ext uri="{FF2B5EF4-FFF2-40B4-BE49-F238E27FC236}">
                  <a16:creationId xmlns:a16="http://schemas.microsoft.com/office/drawing/2014/main" id="{C57801E1-BCA7-A51E-CAF7-9A4B9EEDC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249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59" name="Line 1971">
              <a:extLst>
                <a:ext uri="{FF2B5EF4-FFF2-40B4-BE49-F238E27FC236}">
                  <a16:creationId xmlns:a16="http://schemas.microsoft.com/office/drawing/2014/main" id="{D0A16519-DDAE-C776-A69B-95AFE64CA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3" y="252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0" name="Line 1972">
              <a:extLst>
                <a:ext uri="{FF2B5EF4-FFF2-40B4-BE49-F238E27FC236}">
                  <a16:creationId xmlns:a16="http://schemas.microsoft.com/office/drawing/2014/main" id="{52F7F459-7F9E-0D97-F52F-311EC0A3EB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5" y="244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1" name="Line 1973">
              <a:extLst>
                <a:ext uri="{FF2B5EF4-FFF2-40B4-BE49-F238E27FC236}">
                  <a16:creationId xmlns:a16="http://schemas.microsoft.com/office/drawing/2014/main" id="{1C7AA33C-172D-9151-CD93-0D8D209FA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6" y="24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2" name="Line 1974">
              <a:extLst>
                <a:ext uri="{FF2B5EF4-FFF2-40B4-BE49-F238E27FC236}">
                  <a16:creationId xmlns:a16="http://schemas.microsoft.com/office/drawing/2014/main" id="{6A3F251E-DAA4-810A-9BBA-19CFCCD4D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4" y="249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3" name="Line 1975">
              <a:extLst>
                <a:ext uri="{FF2B5EF4-FFF2-40B4-BE49-F238E27FC236}">
                  <a16:creationId xmlns:a16="http://schemas.microsoft.com/office/drawing/2014/main" id="{90F43864-300E-B13E-AA3C-8540CADDC4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9" y="252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4" name="Line 1976">
              <a:extLst>
                <a:ext uri="{FF2B5EF4-FFF2-40B4-BE49-F238E27FC236}">
                  <a16:creationId xmlns:a16="http://schemas.microsoft.com/office/drawing/2014/main" id="{794DFFB8-EB5E-CD10-28F2-1B840E57A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" y="256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5" name="Line 1977">
              <a:extLst>
                <a:ext uri="{FF2B5EF4-FFF2-40B4-BE49-F238E27FC236}">
                  <a16:creationId xmlns:a16="http://schemas.microsoft.com/office/drawing/2014/main" id="{6C010F39-D1BE-51E5-B24E-E9C0066D1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" y="257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6" name="Line 1978">
              <a:extLst>
                <a:ext uri="{FF2B5EF4-FFF2-40B4-BE49-F238E27FC236}">
                  <a16:creationId xmlns:a16="http://schemas.microsoft.com/office/drawing/2014/main" id="{AFB9365B-D7E7-2327-026F-C0CEF39F20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60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7" name="Line 1979">
              <a:extLst>
                <a:ext uri="{FF2B5EF4-FFF2-40B4-BE49-F238E27FC236}">
                  <a16:creationId xmlns:a16="http://schemas.microsoft.com/office/drawing/2014/main" id="{9C5B16F5-E09A-9F0B-2853-18F7F4EFA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5" y="264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8" name="Line 1980">
              <a:extLst>
                <a:ext uri="{FF2B5EF4-FFF2-40B4-BE49-F238E27FC236}">
                  <a16:creationId xmlns:a16="http://schemas.microsoft.com/office/drawing/2014/main" id="{182D4701-821D-8229-51CD-7A23301AD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" y="264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69" name="Line 1981">
              <a:extLst>
                <a:ext uri="{FF2B5EF4-FFF2-40B4-BE49-F238E27FC236}">
                  <a16:creationId xmlns:a16="http://schemas.microsoft.com/office/drawing/2014/main" id="{C441ED16-691A-603A-EE32-C39AA75F6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9" y="268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0" name="Line 1982">
              <a:extLst>
                <a:ext uri="{FF2B5EF4-FFF2-40B4-BE49-F238E27FC236}">
                  <a16:creationId xmlns:a16="http://schemas.microsoft.com/office/drawing/2014/main" id="{5A006645-9808-2433-11E9-15DE09C70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" y="244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1" name="Line 1983">
              <a:extLst>
                <a:ext uri="{FF2B5EF4-FFF2-40B4-BE49-F238E27FC236}">
                  <a16:creationId xmlns:a16="http://schemas.microsoft.com/office/drawing/2014/main" id="{7234FB3F-278C-B1FE-826C-8CA0FA591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6" y="245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2" name="Line 1984">
              <a:extLst>
                <a:ext uri="{FF2B5EF4-FFF2-40B4-BE49-F238E27FC236}">
                  <a16:creationId xmlns:a16="http://schemas.microsoft.com/office/drawing/2014/main" id="{C31B0CEA-CC41-679D-493E-0344B57AD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" y="248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3" name="Line 1985">
              <a:extLst>
                <a:ext uri="{FF2B5EF4-FFF2-40B4-BE49-F238E27FC236}">
                  <a16:creationId xmlns:a16="http://schemas.microsoft.com/office/drawing/2014/main" id="{97FE275F-F83C-6D03-069D-BC473A8D7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3" y="252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4" name="Line 1986">
              <a:extLst>
                <a:ext uri="{FF2B5EF4-FFF2-40B4-BE49-F238E27FC236}">
                  <a16:creationId xmlns:a16="http://schemas.microsoft.com/office/drawing/2014/main" id="{7C8BB24D-D813-83E6-C39A-BA2865A9B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1" y="253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5" name="Line 1987">
              <a:extLst>
                <a:ext uri="{FF2B5EF4-FFF2-40B4-BE49-F238E27FC236}">
                  <a16:creationId xmlns:a16="http://schemas.microsoft.com/office/drawing/2014/main" id="{AB43FE2E-343B-17F5-21B6-6C0A53543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" y="256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6" name="Line 1988">
              <a:extLst>
                <a:ext uri="{FF2B5EF4-FFF2-40B4-BE49-F238E27FC236}">
                  <a16:creationId xmlns:a16="http://schemas.microsoft.com/office/drawing/2014/main" id="{412DE178-6A79-B9CF-62BD-94C367179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8" y="260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7" name="Line 1989">
              <a:extLst>
                <a:ext uri="{FF2B5EF4-FFF2-40B4-BE49-F238E27FC236}">
                  <a16:creationId xmlns:a16="http://schemas.microsoft.com/office/drawing/2014/main" id="{D4241CB4-CD93-A1A0-7923-DE9C19BE9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6" y="260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8" name="Line 1990">
              <a:extLst>
                <a:ext uri="{FF2B5EF4-FFF2-40B4-BE49-F238E27FC236}">
                  <a16:creationId xmlns:a16="http://schemas.microsoft.com/office/drawing/2014/main" id="{BF685403-1FB0-731E-ADF3-3255B657C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2" y="264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79" name="Line 1991">
              <a:extLst>
                <a:ext uri="{FF2B5EF4-FFF2-40B4-BE49-F238E27FC236}">
                  <a16:creationId xmlns:a16="http://schemas.microsoft.com/office/drawing/2014/main" id="{77E657CE-5860-479D-6850-1097A1F2E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3" y="267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0" name="Line 1992">
              <a:extLst>
                <a:ext uri="{FF2B5EF4-FFF2-40B4-BE49-F238E27FC236}">
                  <a16:creationId xmlns:a16="http://schemas.microsoft.com/office/drawing/2014/main" id="{9A5E98A6-6173-C763-9902-CFFCC0672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1" y="268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1" name="Line 1993">
              <a:extLst>
                <a:ext uri="{FF2B5EF4-FFF2-40B4-BE49-F238E27FC236}">
                  <a16:creationId xmlns:a16="http://schemas.microsoft.com/office/drawing/2014/main" id="{71C0C136-5B7B-FA26-D2C3-454E9046F5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6" y="271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2" name="Line 1994">
              <a:extLst>
                <a:ext uri="{FF2B5EF4-FFF2-40B4-BE49-F238E27FC236}">
                  <a16:creationId xmlns:a16="http://schemas.microsoft.com/office/drawing/2014/main" id="{E5B875FB-B747-979E-7E26-31814254F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244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3" name="Line 1995">
              <a:extLst>
                <a:ext uri="{FF2B5EF4-FFF2-40B4-BE49-F238E27FC236}">
                  <a16:creationId xmlns:a16="http://schemas.microsoft.com/office/drawing/2014/main" id="{305833DC-824B-E132-26B9-A82AF00B42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6" y="248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4" name="Line 1996">
              <a:extLst>
                <a:ext uri="{FF2B5EF4-FFF2-40B4-BE49-F238E27FC236}">
                  <a16:creationId xmlns:a16="http://schemas.microsoft.com/office/drawing/2014/main" id="{0E1F174E-2BAB-AC18-26DA-5F39C3731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4" y="248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5" name="Line 1997">
              <a:extLst>
                <a:ext uri="{FF2B5EF4-FFF2-40B4-BE49-F238E27FC236}">
                  <a16:creationId xmlns:a16="http://schemas.microsoft.com/office/drawing/2014/main" id="{9EDA2128-B93A-7B5A-F5BC-A5C6E8046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" y="252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6" name="Line 1998">
              <a:extLst>
                <a:ext uri="{FF2B5EF4-FFF2-40B4-BE49-F238E27FC236}">
                  <a16:creationId xmlns:a16="http://schemas.microsoft.com/office/drawing/2014/main" id="{417114C5-95CC-4C5B-44D1-EF445B2060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1" y="255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7" name="Line 1999">
              <a:extLst>
                <a:ext uri="{FF2B5EF4-FFF2-40B4-BE49-F238E27FC236}">
                  <a16:creationId xmlns:a16="http://schemas.microsoft.com/office/drawing/2014/main" id="{6DB6CD88-94ED-4783-C2C5-7ABF1698E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9" y="256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8" name="Line 2000">
              <a:extLst>
                <a:ext uri="{FF2B5EF4-FFF2-40B4-BE49-F238E27FC236}">
                  <a16:creationId xmlns:a16="http://schemas.microsoft.com/office/drawing/2014/main" id="{7C99D8FE-BBFA-B306-6A80-434CCFB29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5" y="259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89" name="Line 2001">
              <a:extLst>
                <a:ext uri="{FF2B5EF4-FFF2-40B4-BE49-F238E27FC236}">
                  <a16:creationId xmlns:a16="http://schemas.microsoft.com/office/drawing/2014/main" id="{22713513-0EEE-EC7F-E11B-D42D352BA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6" y="263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0" name="Line 2002">
              <a:extLst>
                <a:ext uri="{FF2B5EF4-FFF2-40B4-BE49-F238E27FC236}">
                  <a16:creationId xmlns:a16="http://schemas.microsoft.com/office/drawing/2014/main" id="{BA7FE1CD-D43E-7CC9-0F91-39A1D0166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4" y="264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1" name="Line 2003">
              <a:extLst>
                <a:ext uri="{FF2B5EF4-FFF2-40B4-BE49-F238E27FC236}">
                  <a16:creationId xmlns:a16="http://schemas.microsoft.com/office/drawing/2014/main" id="{3694A88C-8B40-3DA4-D927-C70CE2191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9" y="267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2" name="Line 2004">
              <a:extLst>
                <a:ext uri="{FF2B5EF4-FFF2-40B4-BE49-F238E27FC236}">
                  <a16:creationId xmlns:a16="http://schemas.microsoft.com/office/drawing/2014/main" id="{86F51B4F-44BA-9A61-A63C-705327437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271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3" name="Line 2005">
              <a:extLst>
                <a:ext uri="{FF2B5EF4-FFF2-40B4-BE49-F238E27FC236}">
                  <a16:creationId xmlns:a16="http://schemas.microsoft.com/office/drawing/2014/main" id="{4FFE60A2-E2AF-27EC-4779-99DC32B7B3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72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4" name="Line 2006">
              <a:extLst>
                <a:ext uri="{FF2B5EF4-FFF2-40B4-BE49-F238E27FC236}">
                  <a16:creationId xmlns:a16="http://schemas.microsoft.com/office/drawing/2014/main" id="{F4CE626B-EBF7-4685-8F11-DAE42A065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9" y="243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5" name="Line 2007">
              <a:extLst>
                <a:ext uri="{FF2B5EF4-FFF2-40B4-BE49-F238E27FC236}">
                  <a16:creationId xmlns:a16="http://schemas.microsoft.com/office/drawing/2014/main" id="{B26CC503-7EC1-7520-37DA-2E1FF1B4FC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7" y="244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6" name="Line 2008">
              <a:extLst>
                <a:ext uri="{FF2B5EF4-FFF2-40B4-BE49-F238E27FC236}">
                  <a16:creationId xmlns:a16="http://schemas.microsoft.com/office/drawing/2014/main" id="{AE3DC9C7-1E88-C137-FCB6-892400CB4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47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7" name="Line 2009">
              <a:extLst>
                <a:ext uri="{FF2B5EF4-FFF2-40B4-BE49-F238E27FC236}">
                  <a16:creationId xmlns:a16="http://schemas.microsoft.com/office/drawing/2014/main" id="{90A9D8B1-87AF-F7F0-C674-7FD944570F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4" y="251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8" name="Line 2010">
              <a:extLst>
                <a:ext uri="{FF2B5EF4-FFF2-40B4-BE49-F238E27FC236}">
                  <a16:creationId xmlns:a16="http://schemas.microsoft.com/office/drawing/2014/main" id="{5338DC7F-1448-4556-0528-48BDB2F03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25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99" name="Line 2011">
              <a:extLst>
                <a:ext uri="{FF2B5EF4-FFF2-40B4-BE49-F238E27FC236}">
                  <a16:creationId xmlns:a16="http://schemas.microsoft.com/office/drawing/2014/main" id="{34B39A48-E4F2-96FA-7070-3627D6F0F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7" y="255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0" name="Line 2012">
              <a:extLst>
                <a:ext uri="{FF2B5EF4-FFF2-40B4-BE49-F238E27FC236}">
                  <a16:creationId xmlns:a16="http://schemas.microsoft.com/office/drawing/2014/main" id="{C6A1878D-37F8-5D2C-555B-EFBE8DC288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8" y="259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1" name="Line 2013">
              <a:extLst>
                <a:ext uri="{FF2B5EF4-FFF2-40B4-BE49-F238E27FC236}">
                  <a16:creationId xmlns:a16="http://schemas.microsoft.com/office/drawing/2014/main" id="{7370A147-7315-40D5-78B0-5232035B8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60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2" name="Line 2014">
              <a:extLst>
                <a:ext uri="{FF2B5EF4-FFF2-40B4-BE49-F238E27FC236}">
                  <a16:creationId xmlns:a16="http://schemas.microsoft.com/office/drawing/2014/main" id="{E398A319-F703-904B-FFFB-2B5EA39B3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2" y="263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3" name="Line 2015">
              <a:extLst>
                <a:ext uri="{FF2B5EF4-FFF2-40B4-BE49-F238E27FC236}">
                  <a16:creationId xmlns:a16="http://schemas.microsoft.com/office/drawing/2014/main" id="{DA44A189-A91B-1D38-AD58-653E53E5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3" y="267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4" name="Line 2016">
              <a:extLst>
                <a:ext uri="{FF2B5EF4-FFF2-40B4-BE49-F238E27FC236}">
                  <a16:creationId xmlns:a16="http://schemas.microsoft.com/office/drawing/2014/main" id="{89AB2309-B7F6-0916-9CF1-DB22F39AA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1" y="267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5" name="Line 2017">
              <a:extLst>
                <a:ext uri="{FF2B5EF4-FFF2-40B4-BE49-F238E27FC236}">
                  <a16:creationId xmlns:a16="http://schemas.microsoft.com/office/drawing/2014/main" id="{1FEE3F50-C0E5-FADB-828D-52BFBCEF1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7" y="271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6" name="Line 2018">
              <a:extLst>
                <a:ext uri="{FF2B5EF4-FFF2-40B4-BE49-F238E27FC236}">
                  <a16:creationId xmlns:a16="http://schemas.microsoft.com/office/drawing/2014/main" id="{38CBC835-D381-F994-17C7-8298CD72A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8" y="274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7" name="Line 2019">
              <a:extLst>
                <a:ext uri="{FF2B5EF4-FFF2-40B4-BE49-F238E27FC236}">
                  <a16:creationId xmlns:a16="http://schemas.microsoft.com/office/drawing/2014/main" id="{B2CDAA00-EC0B-3B61-CA06-0DB855423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5" y="259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8" name="Line 2020">
              <a:extLst>
                <a:ext uri="{FF2B5EF4-FFF2-40B4-BE49-F238E27FC236}">
                  <a16:creationId xmlns:a16="http://schemas.microsoft.com/office/drawing/2014/main" id="{16DD7626-E925-D07D-D595-4EA50B3E78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6" y="263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09" name="Line 2021">
              <a:extLst>
                <a:ext uri="{FF2B5EF4-FFF2-40B4-BE49-F238E27FC236}">
                  <a16:creationId xmlns:a16="http://schemas.microsoft.com/office/drawing/2014/main" id="{F09AD220-0E48-DA06-76B6-02174C37E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63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10" name="Line 2022">
              <a:extLst>
                <a:ext uri="{FF2B5EF4-FFF2-40B4-BE49-F238E27FC236}">
                  <a16:creationId xmlns:a16="http://schemas.microsoft.com/office/drawing/2014/main" id="{70E0511B-F0E4-79FD-0F17-3EC1E182D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0" y="267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11" name="Line 2023">
              <a:extLst>
                <a:ext uri="{FF2B5EF4-FFF2-40B4-BE49-F238E27FC236}">
                  <a16:creationId xmlns:a16="http://schemas.microsoft.com/office/drawing/2014/main" id="{134DF3A4-7174-FCF7-CBA9-08D46E4186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" y="270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12" name="Line 2024">
              <a:extLst>
                <a:ext uri="{FF2B5EF4-FFF2-40B4-BE49-F238E27FC236}">
                  <a16:creationId xmlns:a16="http://schemas.microsoft.com/office/drawing/2014/main" id="{7B75DC7A-40C3-D619-DCB1-BF4B531B0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9" y="271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13" name="Line 2025">
              <a:extLst>
                <a:ext uri="{FF2B5EF4-FFF2-40B4-BE49-F238E27FC236}">
                  <a16:creationId xmlns:a16="http://schemas.microsoft.com/office/drawing/2014/main" id="{1D712853-A6C5-637E-3933-39060248C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4" y="274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14" name="Line 2026">
              <a:extLst>
                <a:ext uri="{FF2B5EF4-FFF2-40B4-BE49-F238E27FC236}">
                  <a16:creationId xmlns:a16="http://schemas.microsoft.com/office/drawing/2014/main" id="{EB6EE555-DD43-0594-9884-615B57DFF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8" y="274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15" name="Line 2027">
              <a:extLst>
                <a:ext uri="{FF2B5EF4-FFF2-40B4-BE49-F238E27FC236}">
                  <a16:creationId xmlns:a16="http://schemas.microsoft.com/office/drawing/2014/main" id="{989F3884-656A-32E6-ACC2-53DF0F4DF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6" y="275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16" name="Rectangle 2028">
              <a:extLst>
                <a:ext uri="{FF2B5EF4-FFF2-40B4-BE49-F238E27FC236}">
                  <a16:creationId xmlns:a16="http://schemas.microsoft.com/office/drawing/2014/main" id="{A3A3CFF2-A959-A005-0D77-22F8CE226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3" y="2431"/>
              <a:ext cx="89" cy="322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317" name="Rectangle 2029">
              <a:extLst>
                <a:ext uri="{FF2B5EF4-FFF2-40B4-BE49-F238E27FC236}">
                  <a16:creationId xmlns:a16="http://schemas.microsoft.com/office/drawing/2014/main" id="{75E2DBAF-6596-AFEE-07E6-D6EBB4CF5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2431"/>
              <a:ext cx="2627" cy="322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318" name="Rectangle 2030">
              <a:extLst>
                <a:ext uri="{FF2B5EF4-FFF2-40B4-BE49-F238E27FC236}">
                  <a16:creationId xmlns:a16="http://schemas.microsoft.com/office/drawing/2014/main" id="{DA23E1E6-69AB-CB20-A35F-2394035BD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3077"/>
              <a:ext cx="1333" cy="322"/>
            </a:xfrm>
            <a:prstGeom prst="rect">
              <a:avLst/>
            </a:prstGeom>
            <a:solidFill>
              <a:srgbClr val="9B4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319" name="Rectangle 2031">
              <a:extLst>
                <a:ext uri="{FF2B5EF4-FFF2-40B4-BE49-F238E27FC236}">
                  <a16:creationId xmlns:a16="http://schemas.microsoft.com/office/drawing/2014/main" id="{12C4BDC1-7392-C2D1-848D-5EA282918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" y="3077"/>
              <a:ext cx="666" cy="322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320" name="Rectangle 2032">
              <a:extLst>
                <a:ext uri="{FF2B5EF4-FFF2-40B4-BE49-F238E27FC236}">
                  <a16:creationId xmlns:a16="http://schemas.microsoft.com/office/drawing/2014/main" id="{07A06601-1444-A716-05D0-E427B017C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3077"/>
              <a:ext cx="399" cy="322"/>
            </a:xfrm>
            <a:prstGeom prst="rect">
              <a:avLst/>
            </a:prstGeom>
            <a:solidFill>
              <a:srgbClr val="01B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321" name="Rectangle 2033">
              <a:extLst>
                <a:ext uri="{FF2B5EF4-FFF2-40B4-BE49-F238E27FC236}">
                  <a16:creationId xmlns:a16="http://schemas.microsoft.com/office/drawing/2014/main" id="{9DD9BF50-8DBA-11E5-3D3A-BEF0387C2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3077"/>
              <a:ext cx="200" cy="3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322" name="Line 2034">
              <a:extLst>
                <a:ext uri="{FF2B5EF4-FFF2-40B4-BE49-F238E27FC236}">
                  <a16:creationId xmlns:a16="http://schemas.microsoft.com/office/drawing/2014/main" id="{AD4DFC6A-D4F3-D039-4ADC-9D1C4E81B7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99" y="312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23" name="Line 2035">
              <a:extLst>
                <a:ext uri="{FF2B5EF4-FFF2-40B4-BE49-F238E27FC236}">
                  <a16:creationId xmlns:a16="http://schemas.microsoft.com/office/drawing/2014/main" id="{DF01F277-64F8-7D9A-D7E4-1CF60C2C2B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4" y="308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24" name="Line 2036">
              <a:extLst>
                <a:ext uri="{FF2B5EF4-FFF2-40B4-BE49-F238E27FC236}">
                  <a16:creationId xmlns:a16="http://schemas.microsoft.com/office/drawing/2014/main" id="{8CC67441-97F8-D648-3D49-07FE07F64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1" y="320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25" name="Line 2037">
              <a:extLst>
                <a:ext uri="{FF2B5EF4-FFF2-40B4-BE49-F238E27FC236}">
                  <a16:creationId xmlns:a16="http://schemas.microsoft.com/office/drawing/2014/main" id="{654A5534-0FF2-C241-0A53-EA4623FCB2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7" y="316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26" name="Line 2038">
              <a:extLst>
                <a:ext uri="{FF2B5EF4-FFF2-40B4-BE49-F238E27FC236}">
                  <a16:creationId xmlns:a16="http://schemas.microsoft.com/office/drawing/2014/main" id="{F346DD0C-7EE7-B28C-F2A8-B3D1FEF55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0" y="31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27" name="Line 2039">
              <a:extLst>
                <a:ext uri="{FF2B5EF4-FFF2-40B4-BE49-F238E27FC236}">
                  <a16:creationId xmlns:a16="http://schemas.microsoft.com/office/drawing/2014/main" id="{B2BB7594-E176-DBC9-E2E0-384B5E66D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9" y="308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28" name="Line 2040">
              <a:extLst>
                <a:ext uri="{FF2B5EF4-FFF2-40B4-BE49-F238E27FC236}">
                  <a16:creationId xmlns:a16="http://schemas.microsoft.com/office/drawing/2014/main" id="{A067F138-7637-EC70-3BA1-8D333C070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5" y="33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29" name="Line 2041">
              <a:extLst>
                <a:ext uri="{FF2B5EF4-FFF2-40B4-BE49-F238E27FC236}">
                  <a16:creationId xmlns:a16="http://schemas.microsoft.com/office/drawing/2014/main" id="{B7F6CAC6-C8CC-E837-D300-03A35295D4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4" y="328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0" name="Line 2042">
              <a:extLst>
                <a:ext uri="{FF2B5EF4-FFF2-40B4-BE49-F238E27FC236}">
                  <a16:creationId xmlns:a16="http://schemas.microsoft.com/office/drawing/2014/main" id="{27101881-9054-AE4A-0970-466188BD8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9" y="3243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1" name="Line 2043">
              <a:extLst>
                <a:ext uri="{FF2B5EF4-FFF2-40B4-BE49-F238E27FC236}">
                  <a16:creationId xmlns:a16="http://schemas.microsoft.com/office/drawing/2014/main" id="{619FA38F-6C9E-EC8D-9BAB-9EC492D2F4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2" y="320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2" name="Line 2044">
              <a:extLst>
                <a:ext uri="{FF2B5EF4-FFF2-40B4-BE49-F238E27FC236}">
                  <a16:creationId xmlns:a16="http://schemas.microsoft.com/office/drawing/2014/main" id="{1D627FF9-9247-2338-CCE9-0F0102608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316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3" name="Line 2045">
              <a:extLst>
                <a:ext uri="{FF2B5EF4-FFF2-40B4-BE49-F238E27FC236}">
                  <a16:creationId xmlns:a16="http://schemas.microsoft.com/office/drawing/2014/main" id="{99D3B884-FD1E-4AD6-CBFE-D4DC4EE69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" y="312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4" name="Line 2046">
              <a:extLst>
                <a:ext uri="{FF2B5EF4-FFF2-40B4-BE49-F238E27FC236}">
                  <a16:creationId xmlns:a16="http://schemas.microsoft.com/office/drawing/2014/main" id="{0B707E95-94D4-BEFA-5B58-2E638D1BC6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0" y="308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5" name="Line 2047">
              <a:extLst>
                <a:ext uri="{FF2B5EF4-FFF2-40B4-BE49-F238E27FC236}">
                  <a16:creationId xmlns:a16="http://schemas.microsoft.com/office/drawing/2014/main" id="{5AA2200F-68FB-DB56-F514-069CABEEF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6" y="336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6" name="Line 2048">
              <a:extLst>
                <a:ext uri="{FF2B5EF4-FFF2-40B4-BE49-F238E27FC236}">
                  <a16:creationId xmlns:a16="http://schemas.microsoft.com/office/drawing/2014/main" id="{330AEA66-ECB7-4DE5-ED82-8C9C07C345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2" y="332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7" name="Line 2049">
              <a:extLst>
                <a:ext uri="{FF2B5EF4-FFF2-40B4-BE49-F238E27FC236}">
                  <a16:creationId xmlns:a16="http://schemas.microsoft.com/office/drawing/2014/main" id="{8AA82F09-D080-5C47-155D-C0862DAC9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8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8" name="Line 2050">
              <a:extLst>
                <a:ext uri="{FF2B5EF4-FFF2-40B4-BE49-F238E27FC236}">
                  <a16:creationId xmlns:a16="http://schemas.microsoft.com/office/drawing/2014/main" id="{F6EBDDD4-98A9-DCB0-AF46-2966F512FE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4" y="324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39" name="Line 2051">
              <a:extLst>
                <a:ext uri="{FF2B5EF4-FFF2-40B4-BE49-F238E27FC236}">
                  <a16:creationId xmlns:a16="http://schemas.microsoft.com/office/drawing/2014/main" id="{D818CD14-47D0-F27A-B22B-43312E86E2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0" y="320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0" name="Line 2052">
              <a:extLst>
                <a:ext uri="{FF2B5EF4-FFF2-40B4-BE49-F238E27FC236}">
                  <a16:creationId xmlns:a16="http://schemas.microsoft.com/office/drawing/2014/main" id="{1031A692-8E72-41A8-53B7-0804628AB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316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1" name="Line 2053">
              <a:extLst>
                <a:ext uri="{FF2B5EF4-FFF2-40B4-BE49-F238E27FC236}">
                  <a16:creationId xmlns:a16="http://schemas.microsoft.com/office/drawing/2014/main" id="{0AB7E202-0858-DB9A-A106-DE29A5F17F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2" y="312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2" name="Line 2054">
              <a:extLst>
                <a:ext uri="{FF2B5EF4-FFF2-40B4-BE49-F238E27FC236}">
                  <a16:creationId xmlns:a16="http://schemas.microsoft.com/office/drawing/2014/main" id="{B08E6A2A-38B5-7437-E48C-7D7ED1050E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8" y="307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3" name="Line 2055">
              <a:extLst>
                <a:ext uri="{FF2B5EF4-FFF2-40B4-BE49-F238E27FC236}">
                  <a16:creationId xmlns:a16="http://schemas.microsoft.com/office/drawing/2014/main" id="{9C21607D-52D8-CCF1-2555-FB25AE0D8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7" y="336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4" name="Line 2056">
              <a:extLst>
                <a:ext uri="{FF2B5EF4-FFF2-40B4-BE49-F238E27FC236}">
                  <a16:creationId xmlns:a16="http://schemas.microsoft.com/office/drawing/2014/main" id="{090F733C-8435-F20B-1C80-604394AC0B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" y="3321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5" name="Line 2057">
              <a:extLst>
                <a:ext uri="{FF2B5EF4-FFF2-40B4-BE49-F238E27FC236}">
                  <a16:creationId xmlns:a16="http://schemas.microsoft.com/office/drawing/2014/main" id="{E9828DB9-AA1E-0E7A-B0C2-9BC8DE2151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2" y="327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6" name="Line 2058">
              <a:extLst>
                <a:ext uri="{FF2B5EF4-FFF2-40B4-BE49-F238E27FC236}">
                  <a16:creationId xmlns:a16="http://schemas.microsoft.com/office/drawing/2014/main" id="{578985FF-C0BC-5246-7D87-76A84CEDEC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5" y="323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7" name="Line 2059">
              <a:extLst>
                <a:ext uri="{FF2B5EF4-FFF2-40B4-BE49-F238E27FC236}">
                  <a16:creationId xmlns:a16="http://schemas.microsoft.com/office/drawing/2014/main" id="{F918E14C-2B26-E6F4-24BA-B8EF6E18C6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5" y="320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8" name="Line 2060">
              <a:extLst>
                <a:ext uri="{FF2B5EF4-FFF2-40B4-BE49-F238E27FC236}">
                  <a16:creationId xmlns:a16="http://schemas.microsoft.com/office/drawing/2014/main" id="{5BF11439-AE95-0F3E-8283-9ADA9DF829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0" y="315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49" name="Line 2061">
              <a:extLst>
                <a:ext uri="{FF2B5EF4-FFF2-40B4-BE49-F238E27FC236}">
                  <a16:creationId xmlns:a16="http://schemas.microsoft.com/office/drawing/2014/main" id="{7BC37E48-2893-0482-C842-7E403BEF9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3" y="311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0" name="Line 2062">
              <a:extLst>
                <a:ext uri="{FF2B5EF4-FFF2-40B4-BE49-F238E27FC236}">
                  <a16:creationId xmlns:a16="http://schemas.microsoft.com/office/drawing/2014/main" id="{4580AA44-6369-B8F3-91F2-40DE04F20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3" y="307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1" name="Line 2063">
              <a:extLst>
                <a:ext uri="{FF2B5EF4-FFF2-40B4-BE49-F238E27FC236}">
                  <a16:creationId xmlns:a16="http://schemas.microsoft.com/office/drawing/2014/main" id="{9DF129E8-4F31-11B6-B061-0E34E2B16B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5" y="335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2" name="Line 2064">
              <a:extLst>
                <a:ext uri="{FF2B5EF4-FFF2-40B4-BE49-F238E27FC236}">
                  <a16:creationId xmlns:a16="http://schemas.microsoft.com/office/drawing/2014/main" id="{2174A81D-A175-635C-93E1-6079CA134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8" y="331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3" name="Line 2065">
              <a:extLst>
                <a:ext uri="{FF2B5EF4-FFF2-40B4-BE49-F238E27FC236}">
                  <a16:creationId xmlns:a16="http://schemas.microsoft.com/office/drawing/2014/main" id="{4F808F43-51C9-A7D2-25DA-4C5AD905C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7" y="327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4" name="Line 2066">
              <a:extLst>
                <a:ext uri="{FF2B5EF4-FFF2-40B4-BE49-F238E27FC236}">
                  <a16:creationId xmlns:a16="http://schemas.microsoft.com/office/drawing/2014/main" id="{BB7469A7-913C-FEE6-40EB-ABD3B2F0F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3" y="323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5" name="Line 2067">
              <a:extLst>
                <a:ext uri="{FF2B5EF4-FFF2-40B4-BE49-F238E27FC236}">
                  <a16:creationId xmlns:a16="http://schemas.microsoft.com/office/drawing/2014/main" id="{DE484AA7-1433-B986-3094-B2577D16D1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6" y="319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6" name="Line 2068">
              <a:extLst>
                <a:ext uri="{FF2B5EF4-FFF2-40B4-BE49-F238E27FC236}">
                  <a16:creationId xmlns:a16="http://schemas.microsoft.com/office/drawing/2014/main" id="{204BF002-1506-8170-C3F2-251A6DC193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5" y="315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7" name="Line 2069">
              <a:extLst>
                <a:ext uri="{FF2B5EF4-FFF2-40B4-BE49-F238E27FC236}">
                  <a16:creationId xmlns:a16="http://schemas.microsoft.com/office/drawing/2014/main" id="{F1FE8993-C097-F496-84E1-FDB86754F5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1" y="311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8" name="Line 2070">
              <a:extLst>
                <a:ext uri="{FF2B5EF4-FFF2-40B4-BE49-F238E27FC236}">
                  <a16:creationId xmlns:a16="http://schemas.microsoft.com/office/drawing/2014/main" id="{1A598333-523D-BD5E-BFF6-1CA9CA3A0C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0" y="3395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59" name="Line 2071">
              <a:extLst>
                <a:ext uri="{FF2B5EF4-FFF2-40B4-BE49-F238E27FC236}">
                  <a16:creationId xmlns:a16="http://schemas.microsoft.com/office/drawing/2014/main" id="{65CB3615-473B-E226-7A44-4EA5D58F6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0" y="335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0" name="Line 2072">
              <a:extLst>
                <a:ext uri="{FF2B5EF4-FFF2-40B4-BE49-F238E27FC236}">
                  <a16:creationId xmlns:a16="http://schemas.microsoft.com/office/drawing/2014/main" id="{FFBD4252-F5C2-CB68-1F00-BB48B9195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5" y="331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1" name="Line 2073">
              <a:extLst>
                <a:ext uri="{FF2B5EF4-FFF2-40B4-BE49-F238E27FC236}">
                  <a16:creationId xmlns:a16="http://schemas.microsoft.com/office/drawing/2014/main" id="{BA4E5ADF-45E4-3DD2-EE80-8651B1554F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8" y="3274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2" name="Line 2074">
              <a:extLst>
                <a:ext uri="{FF2B5EF4-FFF2-40B4-BE49-F238E27FC236}">
                  <a16:creationId xmlns:a16="http://schemas.microsoft.com/office/drawing/2014/main" id="{E8FCCEB9-B700-8B20-3114-BA9A3F84D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8" y="323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3" name="Line 2075">
              <a:extLst>
                <a:ext uri="{FF2B5EF4-FFF2-40B4-BE49-F238E27FC236}">
                  <a16:creationId xmlns:a16="http://schemas.microsoft.com/office/drawing/2014/main" id="{32B7DC1B-3FAC-9E3D-000C-AFB53EEC6C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3" y="319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4" name="Line 2076">
              <a:extLst>
                <a:ext uri="{FF2B5EF4-FFF2-40B4-BE49-F238E27FC236}">
                  <a16:creationId xmlns:a16="http://schemas.microsoft.com/office/drawing/2014/main" id="{9927ADCA-79E6-D1DF-D3B7-513AAA0DA1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6" y="315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5" name="Line 2077">
              <a:extLst>
                <a:ext uri="{FF2B5EF4-FFF2-40B4-BE49-F238E27FC236}">
                  <a16:creationId xmlns:a16="http://schemas.microsoft.com/office/drawing/2014/main" id="{55B98B8B-28A0-B717-1FD1-9319D013C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8" y="339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6" name="Line 2078">
              <a:extLst>
                <a:ext uri="{FF2B5EF4-FFF2-40B4-BE49-F238E27FC236}">
                  <a16:creationId xmlns:a16="http://schemas.microsoft.com/office/drawing/2014/main" id="{BD22AD27-71F1-985F-4983-8CA01A3A3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335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7" name="Line 2079">
              <a:extLst>
                <a:ext uri="{FF2B5EF4-FFF2-40B4-BE49-F238E27FC236}">
                  <a16:creationId xmlns:a16="http://schemas.microsoft.com/office/drawing/2014/main" id="{7FF1CD7F-CCF3-2897-6BA4-DD0D1086C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0" y="331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8" name="Line 2080">
              <a:extLst>
                <a:ext uri="{FF2B5EF4-FFF2-40B4-BE49-F238E27FC236}">
                  <a16:creationId xmlns:a16="http://schemas.microsoft.com/office/drawing/2014/main" id="{18BCA00C-F3FD-A6E9-F129-224A107FD3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6" y="327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69" name="Line 2081">
              <a:extLst>
                <a:ext uri="{FF2B5EF4-FFF2-40B4-BE49-F238E27FC236}">
                  <a16:creationId xmlns:a16="http://schemas.microsoft.com/office/drawing/2014/main" id="{36467534-D7F6-2573-EB00-29108BFE66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9" y="323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0" name="Line 2082">
              <a:extLst>
                <a:ext uri="{FF2B5EF4-FFF2-40B4-BE49-F238E27FC236}">
                  <a16:creationId xmlns:a16="http://schemas.microsoft.com/office/drawing/2014/main" id="{1365727E-C865-7020-FAFB-C4087F55C8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3" y="339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1" name="Line 2083">
              <a:extLst>
                <a:ext uri="{FF2B5EF4-FFF2-40B4-BE49-F238E27FC236}">
                  <a16:creationId xmlns:a16="http://schemas.microsoft.com/office/drawing/2014/main" id="{51F7C6B9-E217-24FE-A822-F9D525FD24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8" y="335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2" name="Line 2084">
              <a:extLst>
                <a:ext uri="{FF2B5EF4-FFF2-40B4-BE49-F238E27FC236}">
                  <a16:creationId xmlns:a16="http://schemas.microsoft.com/office/drawing/2014/main" id="{72D495CD-E089-5BF5-6055-94A8E116D0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1" y="3310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3" name="Line 2085">
              <a:extLst>
                <a:ext uri="{FF2B5EF4-FFF2-40B4-BE49-F238E27FC236}">
                  <a16:creationId xmlns:a16="http://schemas.microsoft.com/office/drawing/2014/main" id="{8182D9A4-4D7A-5D14-0274-79B030552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4" y="338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4" name="Line 2086">
              <a:extLst>
                <a:ext uri="{FF2B5EF4-FFF2-40B4-BE49-F238E27FC236}">
                  <a16:creationId xmlns:a16="http://schemas.microsoft.com/office/drawing/2014/main" id="{212121CD-1456-6BBA-74BB-B91AC45D8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1" y="312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5" name="Line 2087">
              <a:extLst>
                <a:ext uri="{FF2B5EF4-FFF2-40B4-BE49-F238E27FC236}">
                  <a16:creationId xmlns:a16="http://schemas.microsoft.com/office/drawing/2014/main" id="{15C17362-D6A3-5DB8-8721-4412CFAC0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" y="311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6" name="Line 2088">
              <a:extLst>
                <a:ext uri="{FF2B5EF4-FFF2-40B4-BE49-F238E27FC236}">
                  <a16:creationId xmlns:a16="http://schemas.microsoft.com/office/drawing/2014/main" id="{D2C4084A-1704-3202-0873-562B6885C0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8" y="311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7" name="Line 2089">
              <a:extLst>
                <a:ext uri="{FF2B5EF4-FFF2-40B4-BE49-F238E27FC236}">
                  <a16:creationId xmlns:a16="http://schemas.microsoft.com/office/drawing/2014/main" id="{0C8F2D8B-6988-EB9C-4F05-E7304EDD8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2" y="310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8" name="Line 2090">
              <a:extLst>
                <a:ext uri="{FF2B5EF4-FFF2-40B4-BE49-F238E27FC236}">
                  <a16:creationId xmlns:a16="http://schemas.microsoft.com/office/drawing/2014/main" id="{4B8327BE-07B5-2FFC-3377-8EB0D84E4F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48" y="309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79" name="Line 2091">
              <a:extLst>
                <a:ext uri="{FF2B5EF4-FFF2-40B4-BE49-F238E27FC236}">
                  <a16:creationId xmlns:a16="http://schemas.microsoft.com/office/drawing/2014/main" id="{F6EE7741-0B74-5F73-10F1-05337E6777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0" y="30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0" name="Line 2092">
              <a:extLst>
                <a:ext uri="{FF2B5EF4-FFF2-40B4-BE49-F238E27FC236}">
                  <a16:creationId xmlns:a16="http://schemas.microsoft.com/office/drawing/2014/main" id="{1DF42D6E-E2B6-5925-EA4C-0F0781FEC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3" y="309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1" name="Line 2093">
              <a:extLst>
                <a:ext uri="{FF2B5EF4-FFF2-40B4-BE49-F238E27FC236}">
                  <a16:creationId xmlns:a16="http://schemas.microsoft.com/office/drawing/2014/main" id="{A154B719-F355-F452-DA20-873DECC834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9" y="308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2" name="Line 2094">
              <a:extLst>
                <a:ext uri="{FF2B5EF4-FFF2-40B4-BE49-F238E27FC236}">
                  <a16:creationId xmlns:a16="http://schemas.microsoft.com/office/drawing/2014/main" id="{3041DBED-A721-6279-57AC-C7B7104F2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308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3" name="Line 2095">
              <a:extLst>
                <a:ext uri="{FF2B5EF4-FFF2-40B4-BE49-F238E27FC236}">
                  <a16:creationId xmlns:a16="http://schemas.microsoft.com/office/drawing/2014/main" id="{D87D7C15-8E9E-2E34-0D4C-490C03251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5" y="322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4" name="Line 2096">
              <a:extLst>
                <a:ext uri="{FF2B5EF4-FFF2-40B4-BE49-F238E27FC236}">
                  <a16:creationId xmlns:a16="http://schemas.microsoft.com/office/drawing/2014/main" id="{7E27E80A-F02C-949C-2D64-5D37011305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7" y="322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5" name="Line 2097">
              <a:extLst>
                <a:ext uri="{FF2B5EF4-FFF2-40B4-BE49-F238E27FC236}">
                  <a16:creationId xmlns:a16="http://schemas.microsoft.com/office/drawing/2014/main" id="{ACED0281-1960-B13E-DDD8-5B12D25E6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0" y="322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6" name="Line 2098">
              <a:extLst>
                <a:ext uri="{FF2B5EF4-FFF2-40B4-BE49-F238E27FC236}">
                  <a16:creationId xmlns:a16="http://schemas.microsoft.com/office/drawing/2014/main" id="{7BF3C4AE-1D84-32C2-EA97-755D863F3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6" y="321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7" name="Line 2099">
              <a:extLst>
                <a:ext uri="{FF2B5EF4-FFF2-40B4-BE49-F238E27FC236}">
                  <a16:creationId xmlns:a16="http://schemas.microsoft.com/office/drawing/2014/main" id="{8E46E36A-72D7-DD1D-2D7A-331610D40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8" y="321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8" name="Line 2100">
              <a:extLst>
                <a:ext uri="{FF2B5EF4-FFF2-40B4-BE49-F238E27FC236}">
                  <a16:creationId xmlns:a16="http://schemas.microsoft.com/office/drawing/2014/main" id="{80481DB2-83AD-8045-F32A-404E80C98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320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89" name="Line 2101">
              <a:extLst>
                <a:ext uri="{FF2B5EF4-FFF2-40B4-BE49-F238E27FC236}">
                  <a16:creationId xmlns:a16="http://schemas.microsoft.com/office/drawing/2014/main" id="{C666AB16-7E34-532A-CFAE-B8CCBFF12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7" y="319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0" name="Line 2102">
              <a:extLst>
                <a:ext uri="{FF2B5EF4-FFF2-40B4-BE49-F238E27FC236}">
                  <a16:creationId xmlns:a16="http://schemas.microsoft.com/office/drawing/2014/main" id="{CE4B16EB-3408-34EB-DC87-5F1731B11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9" y="3195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1" name="Line 2103">
              <a:extLst>
                <a:ext uri="{FF2B5EF4-FFF2-40B4-BE49-F238E27FC236}">
                  <a16:creationId xmlns:a16="http://schemas.microsoft.com/office/drawing/2014/main" id="{32961E87-3D45-62FF-2276-9EE410FD3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3" y="319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2" name="Line 2104">
              <a:extLst>
                <a:ext uri="{FF2B5EF4-FFF2-40B4-BE49-F238E27FC236}">
                  <a16:creationId xmlns:a16="http://schemas.microsoft.com/office/drawing/2014/main" id="{FFDA4080-D004-EF82-6DF6-5566C4C8B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9" y="318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3" name="Line 2105">
              <a:extLst>
                <a:ext uri="{FF2B5EF4-FFF2-40B4-BE49-F238E27FC236}">
                  <a16:creationId xmlns:a16="http://schemas.microsoft.com/office/drawing/2014/main" id="{203AE6C8-02B2-D52D-05E0-D91E3409E2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1" y="318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4" name="Line 2106">
              <a:extLst>
                <a:ext uri="{FF2B5EF4-FFF2-40B4-BE49-F238E27FC236}">
                  <a16:creationId xmlns:a16="http://schemas.microsoft.com/office/drawing/2014/main" id="{1BE1954F-1784-9094-8352-F29F4BDE0C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" y="317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5" name="Line 2107">
              <a:extLst>
                <a:ext uri="{FF2B5EF4-FFF2-40B4-BE49-F238E27FC236}">
                  <a16:creationId xmlns:a16="http://schemas.microsoft.com/office/drawing/2014/main" id="{20F6B227-6865-100C-8C1E-FE2784769F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0" y="316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6" name="Line 2108">
              <a:extLst>
                <a:ext uri="{FF2B5EF4-FFF2-40B4-BE49-F238E27FC236}">
                  <a16:creationId xmlns:a16="http://schemas.microsoft.com/office/drawing/2014/main" id="{CE1BD24D-19A4-FFBB-0C3C-0E0D72EAC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2" y="316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7" name="Line 2109">
              <a:extLst>
                <a:ext uri="{FF2B5EF4-FFF2-40B4-BE49-F238E27FC236}">
                  <a16:creationId xmlns:a16="http://schemas.microsoft.com/office/drawing/2014/main" id="{382E42F3-51EC-3EEA-49D1-437F80807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316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8" name="Line 2110">
              <a:extLst>
                <a:ext uri="{FF2B5EF4-FFF2-40B4-BE49-F238E27FC236}">
                  <a16:creationId xmlns:a16="http://schemas.microsoft.com/office/drawing/2014/main" id="{30774974-BA9B-C47B-5FE3-5B5C9AF46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" y="315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399" name="Line 2111">
              <a:extLst>
                <a:ext uri="{FF2B5EF4-FFF2-40B4-BE49-F238E27FC236}">
                  <a16:creationId xmlns:a16="http://schemas.microsoft.com/office/drawing/2014/main" id="{E3FD92ED-7F72-1FF4-B772-2E1216A6A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3" y="315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0" name="Line 2112">
              <a:extLst>
                <a:ext uri="{FF2B5EF4-FFF2-40B4-BE49-F238E27FC236}">
                  <a16:creationId xmlns:a16="http://schemas.microsoft.com/office/drawing/2014/main" id="{77D812FB-852E-3424-784D-DFA68409F7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7" y="314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1" name="Line 2113">
              <a:extLst>
                <a:ext uri="{FF2B5EF4-FFF2-40B4-BE49-F238E27FC236}">
                  <a16:creationId xmlns:a16="http://schemas.microsoft.com/office/drawing/2014/main" id="{7353F74E-AC10-FEAA-8962-574E31371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332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2" name="Line 2114">
              <a:extLst>
                <a:ext uri="{FF2B5EF4-FFF2-40B4-BE49-F238E27FC236}">
                  <a16:creationId xmlns:a16="http://schemas.microsoft.com/office/drawing/2014/main" id="{46D01538-AE0E-A337-C065-6F86A8FD5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6" y="332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3" name="Line 2115">
              <a:extLst>
                <a:ext uri="{FF2B5EF4-FFF2-40B4-BE49-F238E27FC236}">
                  <a16:creationId xmlns:a16="http://schemas.microsoft.com/office/drawing/2014/main" id="{B380982C-2877-7C15-8F29-50A7591C3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9" y="332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4" name="Line 2116">
              <a:extLst>
                <a:ext uri="{FF2B5EF4-FFF2-40B4-BE49-F238E27FC236}">
                  <a16:creationId xmlns:a16="http://schemas.microsoft.com/office/drawing/2014/main" id="{D1884EFF-33FA-B698-1D95-1ABF084AA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" y="331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5" name="Line 2117">
              <a:extLst>
                <a:ext uri="{FF2B5EF4-FFF2-40B4-BE49-F238E27FC236}">
                  <a16:creationId xmlns:a16="http://schemas.microsoft.com/office/drawing/2014/main" id="{BC9C9231-DBCE-F881-9D31-B9610E878E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7" y="331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6" name="Line 2118">
              <a:extLst>
                <a:ext uri="{FF2B5EF4-FFF2-40B4-BE49-F238E27FC236}">
                  <a16:creationId xmlns:a16="http://schemas.microsoft.com/office/drawing/2014/main" id="{D4F62D6A-5EE0-872B-520A-E7913BCF67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1" y="330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7" name="Line 2119">
              <a:extLst>
                <a:ext uri="{FF2B5EF4-FFF2-40B4-BE49-F238E27FC236}">
                  <a16:creationId xmlns:a16="http://schemas.microsoft.com/office/drawing/2014/main" id="{97980EAD-9873-4CE7-3072-2E1113806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329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8" name="Line 2120">
              <a:extLst>
                <a:ext uri="{FF2B5EF4-FFF2-40B4-BE49-F238E27FC236}">
                  <a16:creationId xmlns:a16="http://schemas.microsoft.com/office/drawing/2014/main" id="{ABD60264-74FE-23CB-73B7-D7F9932E0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8" y="329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09" name="Line 2121">
              <a:extLst>
                <a:ext uri="{FF2B5EF4-FFF2-40B4-BE49-F238E27FC236}">
                  <a16:creationId xmlns:a16="http://schemas.microsoft.com/office/drawing/2014/main" id="{57C4DBBB-E512-43F2-7BDB-731A72D58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2" y="329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0" name="Line 2122">
              <a:extLst>
                <a:ext uri="{FF2B5EF4-FFF2-40B4-BE49-F238E27FC236}">
                  <a16:creationId xmlns:a16="http://schemas.microsoft.com/office/drawing/2014/main" id="{37907327-298D-FC26-32DA-9965B0A5C8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8" y="328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1" name="Line 2123">
              <a:extLst>
                <a:ext uri="{FF2B5EF4-FFF2-40B4-BE49-F238E27FC236}">
                  <a16:creationId xmlns:a16="http://schemas.microsoft.com/office/drawing/2014/main" id="{9EBB524D-7738-F1F1-1C16-A538616C0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" y="328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2" name="Line 2124">
              <a:extLst>
                <a:ext uri="{FF2B5EF4-FFF2-40B4-BE49-F238E27FC236}">
                  <a16:creationId xmlns:a16="http://schemas.microsoft.com/office/drawing/2014/main" id="{76FB95AA-8E2D-EF88-4BAE-9099E90EFB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" y="327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3" name="Line 2125">
              <a:extLst>
                <a:ext uri="{FF2B5EF4-FFF2-40B4-BE49-F238E27FC236}">
                  <a16:creationId xmlns:a16="http://schemas.microsoft.com/office/drawing/2014/main" id="{958D1B51-0B76-7AB2-F231-D21D2224F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9" y="326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4" name="Line 2126">
              <a:extLst>
                <a:ext uri="{FF2B5EF4-FFF2-40B4-BE49-F238E27FC236}">
                  <a16:creationId xmlns:a16="http://schemas.microsoft.com/office/drawing/2014/main" id="{FC2138CF-F6D7-D24F-12BA-2391B4E729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1" y="326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5" name="Line 2127">
              <a:extLst>
                <a:ext uri="{FF2B5EF4-FFF2-40B4-BE49-F238E27FC236}">
                  <a16:creationId xmlns:a16="http://schemas.microsoft.com/office/drawing/2014/main" id="{0BCBAC82-9D02-6FDB-48DF-7D567BC5E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" y="326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6" name="Line 2128">
              <a:extLst>
                <a:ext uri="{FF2B5EF4-FFF2-40B4-BE49-F238E27FC236}">
                  <a16:creationId xmlns:a16="http://schemas.microsoft.com/office/drawing/2014/main" id="{C143AFAE-1D1A-D925-B236-6096BF202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1" y="325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7" name="Line 2129">
              <a:extLst>
                <a:ext uri="{FF2B5EF4-FFF2-40B4-BE49-F238E27FC236}">
                  <a16:creationId xmlns:a16="http://schemas.microsoft.com/office/drawing/2014/main" id="{23434C6F-962D-3D40-8013-713D7E029A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2" y="325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8" name="Line 2130">
              <a:extLst>
                <a:ext uri="{FF2B5EF4-FFF2-40B4-BE49-F238E27FC236}">
                  <a16:creationId xmlns:a16="http://schemas.microsoft.com/office/drawing/2014/main" id="{7558AD10-92C5-0480-D6B4-0CA491793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6" y="324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19" name="Line 2131">
              <a:extLst>
                <a:ext uri="{FF2B5EF4-FFF2-40B4-BE49-F238E27FC236}">
                  <a16:creationId xmlns:a16="http://schemas.microsoft.com/office/drawing/2014/main" id="{9CC894E0-3070-6784-8C02-01023C3C7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6" y="339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0" name="Line 2132">
              <a:extLst>
                <a:ext uri="{FF2B5EF4-FFF2-40B4-BE49-F238E27FC236}">
                  <a16:creationId xmlns:a16="http://schemas.microsoft.com/office/drawing/2014/main" id="{7AF614B9-1672-2460-B6D2-F36B1D58D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339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421" name="Line 2133">
              <a:extLst>
                <a:ext uri="{FF2B5EF4-FFF2-40B4-BE49-F238E27FC236}">
                  <a16:creationId xmlns:a16="http://schemas.microsoft.com/office/drawing/2014/main" id="{8E646E4B-A2F3-1409-E237-9C5AA8211E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1" y="339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grpSp>
        <p:nvGrpSpPr>
          <p:cNvPr id="19660" name="Group 2335">
            <a:extLst>
              <a:ext uri="{FF2B5EF4-FFF2-40B4-BE49-F238E27FC236}">
                <a16:creationId xmlns:a16="http://schemas.microsoft.com/office/drawing/2014/main" id="{291407FD-1856-0C95-3F27-BDAE7815C89E}"/>
              </a:ext>
            </a:extLst>
          </p:cNvPr>
          <p:cNvGrpSpPr>
            <a:grpSpLocks/>
          </p:cNvGrpSpPr>
          <p:nvPr/>
        </p:nvGrpSpPr>
        <p:grpSpPr bwMode="auto">
          <a:xfrm>
            <a:off x="2961085" y="1613297"/>
            <a:ext cx="3127772" cy="2695575"/>
            <a:chOff x="1427" y="1140"/>
            <a:chExt cx="2627" cy="2264"/>
          </a:xfrm>
        </p:grpSpPr>
        <p:sp>
          <p:nvSpPr>
            <p:cNvPr id="20022" name="Line 2135">
              <a:extLst>
                <a:ext uri="{FF2B5EF4-FFF2-40B4-BE49-F238E27FC236}">
                  <a16:creationId xmlns:a16="http://schemas.microsoft.com/office/drawing/2014/main" id="{7C2B5022-8246-D2C9-4079-694C50250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7" y="338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3" name="Line 2136">
              <a:extLst>
                <a:ext uri="{FF2B5EF4-FFF2-40B4-BE49-F238E27FC236}">
                  <a16:creationId xmlns:a16="http://schemas.microsoft.com/office/drawing/2014/main" id="{7985D6BB-CE55-E1BA-A2BC-889C02001B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9" y="338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4" name="Line 2137">
              <a:extLst>
                <a:ext uri="{FF2B5EF4-FFF2-40B4-BE49-F238E27FC236}">
                  <a16:creationId xmlns:a16="http://schemas.microsoft.com/office/drawing/2014/main" id="{905F84FE-4096-CA37-E770-DD0E1025A6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2" y="337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5" name="Line 2138">
              <a:extLst>
                <a:ext uri="{FF2B5EF4-FFF2-40B4-BE49-F238E27FC236}">
                  <a16:creationId xmlns:a16="http://schemas.microsoft.com/office/drawing/2014/main" id="{2EE866B4-67B6-516D-A364-15F7C5D4D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" y="337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6" name="Line 2139">
              <a:extLst>
                <a:ext uri="{FF2B5EF4-FFF2-40B4-BE49-F238E27FC236}">
                  <a16:creationId xmlns:a16="http://schemas.microsoft.com/office/drawing/2014/main" id="{9ED5B247-222A-FA00-519E-87F2AC593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0" y="336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7" name="Line 2140">
              <a:extLst>
                <a:ext uri="{FF2B5EF4-FFF2-40B4-BE49-F238E27FC236}">
                  <a16:creationId xmlns:a16="http://schemas.microsoft.com/office/drawing/2014/main" id="{35CB030B-2196-80F9-B0DC-AF95A66C5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4" y="336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8" name="Line 2141">
              <a:extLst>
                <a:ext uri="{FF2B5EF4-FFF2-40B4-BE49-F238E27FC236}">
                  <a16:creationId xmlns:a16="http://schemas.microsoft.com/office/drawing/2014/main" id="{91788A40-0299-68E4-C6FC-86AD9EA01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0" y="335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9" name="Line 2142">
              <a:extLst>
                <a:ext uri="{FF2B5EF4-FFF2-40B4-BE49-F238E27FC236}">
                  <a16:creationId xmlns:a16="http://schemas.microsoft.com/office/drawing/2014/main" id="{4E94643D-1053-4D03-3483-C9C656199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" y="308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0" name="Line 2143">
              <a:extLst>
                <a:ext uri="{FF2B5EF4-FFF2-40B4-BE49-F238E27FC236}">
                  <a16:creationId xmlns:a16="http://schemas.microsoft.com/office/drawing/2014/main" id="{1C510BDC-2DE2-9230-6ABE-B021198FAA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" y="313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1" name="Line 2144">
              <a:extLst>
                <a:ext uri="{FF2B5EF4-FFF2-40B4-BE49-F238E27FC236}">
                  <a16:creationId xmlns:a16="http://schemas.microsoft.com/office/drawing/2014/main" id="{F81B5C00-8B2C-11CE-BBD7-5691611F2D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314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2" name="Line 2145">
              <a:extLst>
                <a:ext uri="{FF2B5EF4-FFF2-40B4-BE49-F238E27FC236}">
                  <a16:creationId xmlns:a16="http://schemas.microsoft.com/office/drawing/2014/main" id="{4A7958B1-317B-827D-B380-5D78EA53B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1" y="308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3" name="Line 2146">
              <a:extLst>
                <a:ext uri="{FF2B5EF4-FFF2-40B4-BE49-F238E27FC236}">
                  <a16:creationId xmlns:a16="http://schemas.microsoft.com/office/drawing/2014/main" id="{5D6AA012-4440-25E7-0A77-2BD5A0D97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313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4" name="Line 2147">
              <a:extLst>
                <a:ext uri="{FF2B5EF4-FFF2-40B4-BE49-F238E27FC236}">
                  <a16:creationId xmlns:a16="http://schemas.microsoft.com/office/drawing/2014/main" id="{C22E0E58-ED63-6A4E-9B80-643575113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0" y="314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5" name="Line 2148">
              <a:extLst>
                <a:ext uri="{FF2B5EF4-FFF2-40B4-BE49-F238E27FC236}">
                  <a16:creationId xmlns:a16="http://schemas.microsoft.com/office/drawing/2014/main" id="{9EA133D4-0B92-9172-1C57-B5D7B7945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2" y="318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6" name="Line 2149">
              <a:extLst>
                <a:ext uri="{FF2B5EF4-FFF2-40B4-BE49-F238E27FC236}">
                  <a16:creationId xmlns:a16="http://schemas.microsoft.com/office/drawing/2014/main" id="{4670519B-7437-EF7F-9D42-0BFA61DDD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4" y="324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7" name="Line 2150">
              <a:extLst>
                <a:ext uri="{FF2B5EF4-FFF2-40B4-BE49-F238E27FC236}">
                  <a16:creationId xmlns:a16="http://schemas.microsoft.com/office/drawing/2014/main" id="{605DBC59-4EB3-8C08-B4EF-92FA9158A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5" y="30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8" name="Line 2151">
              <a:extLst>
                <a:ext uri="{FF2B5EF4-FFF2-40B4-BE49-F238E27FC236}">
                  <a16:creationId xmlns:a16="http://schemas.microsoft.com/office/drawing/2014/main" id="{D4C28BCA-03A2-BEF9-78C7-E28346D23C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3138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39" name="Line 2152">
              <a:extLst>
                <a:ext uri="{FF2B5EF4-FFF2-40B4-BE49-F238E27FC236}">
                  <a16:creationId xmlns:a16="http://schemas.microsoft.com/office/drawing/2014/main" id="{858710B3-26CE-A869-799F-198BBDCAD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3" y="314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0" name="Line 2153">
              <a:extLst>
                <a:ext uri="{FF2B5EF4-FFF2-40B4-BE49-F238E27FC236}">
                  <a16:creationId xmlns:a16="http://schemas.microsoft.com/office/drawing/2014/main" id="{841E920F-7A98-E3FF-2070-6CCB5C970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6" y="318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1" name="Line 2154">
              <a:extLst>
                <a:ext uri="{FF2B5EF4-FFF2-40B4-BE49-F238E27FC236}">
                  <a16:creationId xmlns:a16="http://schemas.microsoft.com/office/drawing/2014/main" id="{1A117314-6C08-09B9-23C7-F1081DBCB1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" y="324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2" name="Line 2155">
              <a:extLst>
                <a:ext uri="{FF2B5EF4-FFF2-40B4-BE49-F238E27FC236}">
                  <a16:creationId xmlns:a16="http://schemas.microsoft.com/office/drawing/2014/main" id="{43022A5F-06A0-5BE0-74D9-A4420DC4F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" y="325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3" name="Line 2156">
              <a:extLst>
                <a:ext uri="{FF2B5EF4-FFF2-40B4-BE49-F238E27FC236}">
                  <a16:creationId xmlns:a16="http://schemas.microsoft.com/office/drawing/2014/main" id="{67410F4B-4939-2B59-80D1-E3A2D0A50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329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4" name="Line 2157">
              <a:extLst>
                <a:ext uri="{FF2B5EF4-FFF2-40B4-BE49-F238E27FC236}">
                  <a16:creationId xmlns:a16="http://schemas.microsoft.com/office/drawing/2014/main" id="{917F8716-05E7-2101-D0F2-395210F63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30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5" name="Line 2158">
              <a:extLst>
                <a:ext uri="{FF2B5EF4-FFF2-40B4-BE49-F238E27FC236}">
                  <a16:creationId xmlns:a16="http://schemas.microsoft.com/office/drawing/2014/main" id="{ADC40107-6646-91B5-8A42-45D495FAE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9" y="3138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6" name="Line 2159">
              <a:extLst>
                <a:ext uri="{FF2B5EF4-FFF2-40B4-BE49-F238E27FC236}">
                  <a16:creationId xmlns:a16="http://schemas.microsoft.com/office/drawing/2014/main" id="{943CBE78-6C94-3FE5-B897-8A76CF524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" y="315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7" name="Line 2160">
              <a:extLst>
                <a:ext uri="{FF2B5EF4-FFF2-40B4-BE49-F238E27FC236}">
                  <a16:creationId xmlns:a16="http://schemas.microsoft.com/office/drawing/2014/main" id="{FC19A2DA-DF1A-2E7D-1C85-DE2268037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9" y="318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8" name="Line 2161">
              <a:extLst>
                <a:ext uri="{FF2B5EF4-FFF2-40B4-BE49-F238E27FC236}">
                  <a16:creationId xmlns:a16="http://schemas.microsoft.com/office/drawing/2014/main" id="{B26104D3-3CF4-B161-33AE-E7E26F45D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" y="324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49" name="Line 2162">
              <a:extLst>
                <a:ext uri="{FF2B5EF4-FFF2-40B4-BE49-F238E27FC236}">
                  <a16:creationId xmlns:a16="http://schemas.microsoft.com/office/drawing/2014/main" id="{DBEE454B-FC5A-2EAC-6467-AAEB2A6C6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325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0" name="Line 2163">
              <a:extLst>
                <a:ext uri="{FF2B5EF4-FFF2-40B4-BE49-F238E27FC236}">
                  <a16:creationId xmlns:a16="http://schemas.microsoft.com/office/drawing/2014/main" id="{5BFD1D1F-4D3F-73EA-796F-48C03FE10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0" y="329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1" name="Line 2164">
              <a:extLst>
                <a:ext uri="{FF2B5EF4-FFF2-40B4-BE49-F238E27FC236}">
                  <a16:creationId xmlns:a16="http://schemas.microsoft.com/office/drawing/2014/main" id="{1F6F0C15-6987-2EA8-96BA-971051267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" y="3344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2" name="Line 2165">
              <a:extLst>
                <a:ext uri="{FF2B5EF4-FFF2-40B4-BE49-F238E27FC236}">
                  <a16:creationId xmlns:a16="http://schemas.microsoft.com/office/drawing/2014/main" id="{592C42E3-CF3F-7157-4C82-C747B5A748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" y="3355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3" name="Line 2166">
              <a:extLst>
                <a:ext uri="{FF2B5EF4-FFF2-40B4-BE49-F238E27FC236}">
                  <a16:creationId xmlns:a16="http://schemas.microsoft.com/office/drawing/2014/main" id="{97DC5E65-F8B9-D068-A6CD-4856FB5D0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33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4" name="Line 2167">
              <a:extLst>
                <a:ext uri="{FF2B5EF4-FFF2-40B4-BE49-F238E27FC236}">
                  <a16:creationId xmlns:a16="http://schemas.microsoft.com/office/drawing/2014/main" id="{A14B1173-5A19-20DC-4B16-224A7A62E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1" y="308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5" name="Line 2168">
              <a:extLst>
                <a:ext uri="{FF2B5EF4-FFF2-40B4-BE49-F238E27FC236}">
                  <a16:creationId xmlns:a16="http://schemas.microsoft.com/office/drawing/2014/main" id="{E187AA38-F257-0300-EEA0-3C8B41E415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" y="313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6" name="Line 2169">
              <a:extLst>
                <a:ext uri="{FF2B5EF4-FFF2-40B4-BE49-F238E27FC236}">
                  <a16:creationId xmlns:a16="http://schemas.microsoft.com/office/drawing/2014/main" id="{57E30057-4CD7-F6F8-6C70-6B472BC28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9" y="315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7" name="Line 2170">
              <a:extLst>
                <a:ext uri="{FF2B5EF4-FFF2-40B4-BE49-F238E27FC236}">
                  <a16:creationId xmlns:a16="http://schemas.microsoft.com/office/drawing/2014/main" id="{4D26EE1B-ABEB-3CEC-5143-B905D33D5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2" y="319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8" name="Line 2171">
              <a:extLst>
                <a:ext uri="{FF2B5EF4-FFF2-40B4-BE49-F238E27FC236}">
                  <a16:creationId xmlns:a16="http://schemas.microsoft.com/office/drawing/2014/main" id="{570D41CA-51C6-A415-517F-E6A38ECE1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3" y="324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59" name="Line 2172">
              <a:extLst>
                <a:ext uri="{FF2B5EF4-FFF2-40B4-BE49-F238E27FC236}">
                  <a16:creationId xmlns:a16="http://schemas.microsoft.com/office/drawing/2014/main" id="{2AB7F3F6-0712-38FD-3BE9-1C106F57D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" y="325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0" name="Line 2173">
              <a:extLst>
                <a:ext uri="{FF2B5EF4-FFF2-40B4-BE49-F238E27FC236}">
                  <a16:creationId xmlns:a16="http://schemas.microsoft.com/office/drawing/2014/main" id="{EB7579F3-522B-D804-ADFA-8CAF2A970C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3" y="329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1" name="Line 2174">
              <a:extLst>
                <a:ext uri="{FF2B5EF4-FFF2-40B4-BE49-F238E27FC236}">
                  <a16:creationId xmlns:a16="http://schemas.microsoft.com/office/drawing/2014/main" id="{B64A1F1A-F3AD-CAA2-AAA0-F57F3924F0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5" y="334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2" name="Line 2175">
              <a:extLst>
                <a:ext uri="{FF2B5EF4-FFF2-40B4-BE49-F238E27FC236}">
                  <a16:creationId xmlns:a16="http://schemas.microsoft.com/office/drawing/2014/main" id="{D6A85E05-5679-E843-0CA5-23837B420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2" y="3355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3" name="Line 2176">
              <a:extLst>
                <a:ext uri="{FF2B5EF4-FFF2-40B4-BE49-F238E27FC236}">
                  <a16:creationId xmlns:a16="http://schemas.microsoft.com/office/drawing/2014/main" id="{BD9E2DA0-A365-5B91-B424-F3127855B8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4" y="33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4" name="Line 2177">
              <a:extLst>
                <a:ext uri="{FF2B5EF4-FFF2-40B4-BE49-F238E27FC236}">
                  <a16:creationId xmlns:a16="http://schemas.microsoft.com/office/drawing/2014/main" id="{4568A8C8-4AC6-6C92-D7CE-72F131E5D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" y="315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5" name="Line 2178">
              <a:extLst>
                <a:ext uri="{FF2B5EF4-FFF2-40B4-BE49-F238E27FC236}">
                  <a16:creationId xmlns:a16="http://schemas.microsoft.com/office/drawing/2014/main" id="{00A57FB6-7CE4-C02F-65C0-18708EA6E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5" y="3190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6" name="Line 2179">
              <a:extLst>
                <a:ext uri="{FF2B5EF4-FFF2-40B4-BE49-F238E27FC236}">
                  <a16:creationId xmlns:a16="http://schemas.microsoft.com/office/drawing/2014/main" id="{B6355357-1FCB-ED0E-3E3B-7F93B85EF0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" y="324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7" name="Line 2180">
              <a:extLst>
                <a:ext uri="{FF2B5EF4-FFF2-40B4-BE49-F238E27FC236}">
                  <a16:creationId xmlns:a16="http://schemas.microsoft.com/office/drawing/2014/main" id="{3A480B02-E1D8-1BAF-F52E-6BE373FC6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4" y="325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8" name="Line 2181">
              <a:extLst>
                <a:ext uri="{FF2B5EF4-FFF2-40B4-BE49-F238E27FC236}">
                  <a16:creationId xmlns:a16="http://schemas.microsoft.com/office/drawing/2014/main" id="{98AB7157-5E7D-30B8-C95B-672960F5B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6" y="3292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69" name="Line 2182">
              <a:extLst>
                <a:ext uri="{FF2B5EF4-FFF2-40B4-BE49-F238E27FC236}">
                  <a16:creationId xmlns:a16="http://schemas.microsoft.com/office/drawing/2014/main" id="{E1D2C462-A5F8-5AC4-2A96-039D4903F9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8" y="334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0" name="Line 2183">
              <a:extLst>
                <a:ext uri="{FF2B5EF4-FFF2-40B4-BE49-F238E27FC236}">
                  <a16:creationId xmlns:a16="http://schemas.microsoft.com/office/drawing/2014/main" id="{DA62ACC3-1986-2F96-2D7D-16C2194B6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5" y="335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1" name="Line 2184">
              <a:extLst>
                <a:ext uri="{FF2B5EF4-FFF2-40B4-BE49-F238E27FC236}">
                  <a16:creationId xmlns:a16="http://schemas.microsoft.com/office/drawing/2014/main" id="{B65E54DF-7C90-60EB-E5AC-7FC71BD721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7" y="33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2" name="Line 2185">
              <a:extLst>
                <a:ext uri="{FF2B5EF4-FFF2-40B4-BE49-F238E27FC236}">
                  <a16:creationId xmlns:a16="http://schemas.microsoft.com/office/drawing/2014/main" id="{F3D285F7-7A25-FFC5-09C5-DEAF7DF21D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9" y="324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3" name="Line 2186">
              <a:extLst>
                <a:ext uri="{FF2B5EF4-FFF2-40B4-BE49-F238E27FC236}">
                  <a16:creationId xmlns:a16="http://schemas.microsoft.com/office/drawing/2014/main" id="{1E67DA62-69B4-4806-BB58-966932B85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7" y="325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4" name="Line 2187">
              <a:extLst>
                <a:ext uri="{FF2B5EF4-FFF2-40B4-BE49-F238E27FC236}">
                  <a16:creationId xmlns:a16="http://schemas.microsoft.com/office/drawing/2014/main" id="{9D02CB8D-AE29-E7AE-0209-6A39382FE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9" y="329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5" name="Line 2188">
              <a:extLst>
                <a:ext uri="{FF2B5EF4-FFF2-40B4-BE49-F238E27FC236}">
                  <a16:creationId xmlns:a16="http://schemas.microsoft.com/office/drawing/2014/main" id="{8F7D996B-FF8D-F87D-7CED-33B7E5D41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1" y="334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6" name="Line 2189">
              <a:extLst>
                <a:ext uri="{FF2B5EF4-FFF2-40B4-BE49-F238E27FC236}">
                  <a16:creationId xmlns:a16="http://schemas.microsoft.com/office/drawing/2014/main" id="{6792EA75-349E-CEB5-A3D0-EE845E63F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8" y="335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7" name="Line 2190">
              <a:extLst>
                <a:ext uri="{FF2B5EF4-FFF2-40B4-BE49-F238E27FC236}">
                  <a16:creationId xmlns:a16="http://schemas.microsoft.com/office/drawing/2014/main" id="{3FA10370-AF9A-7F8B-9809-CC14F3B5B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1" y="339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8" name="Line 2191">
              <a:extLst>
                <a:ext uri="{FF2B5EF4-FFF2-40B4-BE49-F238E27FC236}">
                  <a16:creationId xmlns:a16="http://schemas.microsoft.com/office/drawing/2014/main" id="{0202BAE3-02B8-662C-5272-1C7006B9B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334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79" name="Line 2192">
              <a:extLst>
                <a:ext uri="{FF2B5EF4-FFF2-40B4-BE49-F238E27FC236}">
                  <a16:creationId xmlns:a16="http://schemas.microsoft.com/office/drawing/2014/main" id="{D2321631-5C69-B1D2-36D6-BD46EA2BD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2" y="335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0" name="Line 2193">
              <a:extLst>
                <a:ext uri="{FF2B5EF4-FFF2-40B4-BE49-F238E27FC236}">
                  <a16:creationId xmlns:a16="http://schemas.microsoft.com/office/drawing/2014/main" id="{164F10B6-E66F-DAA4-9A22-5C6C44860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4" y="339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1" name="Line 2194">
              <a:extLst>
                <a:ext uri="{FF2B5EF4-FFF2-40B4-BE49-F238E27FC236}">
                  <a16:creationId xmlns:a16="http://schemas.microsoft.com/office/drawing/2014/main" id="{42335855-55B2-5333-6D4F-CD1EC4DBE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7" y="339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2" name="Line 2195">
              <a:extLst>
                <a:ext uri="{FF2B5EF4-FFF2-40B4-BE49-F238E27FC236}">
                  <a16:creationId xmlns:a16="http://schemas.microsoft.com/office/drawing/2014/main" id="{C7EB9319-FECE-6667-F3D2-BD4864A49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309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3" name="Line 2196">
              <a:extLst>
                <a:ext uri="{FF2B5EF4-FFF2-40B4-BE49-F238E27FC236}">
                  <a16:creationId xmlns:a16="http://schemas.microsoft.com/office/drawing/2014/main" id="{B1676A69-93B8-E15D-B03D-D9E48A4DF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1" y="308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4" name="Line 2197">
              <a:extLst>
                <a:ext uri="{FF2B5EF4-FFF2-40B4-BE49-F238E27FC236}">
                  <a16:creationId xmlns:a16="http://schemas.microsoft.com/office/drawing/2014/main" id="{57E611CE-44D0-2228-6E52-C0CADCE08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12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5" name="Line 2198">
              <a:extLst>
                <a:ext uri="{FF2B5EF4-FFF2-40B4-BE49-F238E27FC236}">
                  <a16:creationId xmlns:a16="http://schemas.microsoft.com/office/drawing/2014/main" id="{5526D87F-3229-8C6A-5E1B-8646E4F444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313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6" name="Line 2199">
              <a:extLst>
                <a:ext uri="{FF2B5EF4-FFF2-40B4-BE49-F238E27FC236}">
                  <a16:creationId xmlns:a16="http://schemas.microsoft.com/office/drawing/2014/main" id="{F6650801-DFBB-9162-624A-3533121969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" y="316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7" name="Line 2200">
              <a:extLst>
                <a:ext uri="{FF2B5EF4-FFF2-40B4-BE49-F238E27FC236}">
                  <a16:creationId xmlns:a16="http://schemas.microsoft.com/office/drawing/2014/main" id="{63BD84EB-04C5-6DB3-35F9-DDE5E20FC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7" y="320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8" name="Line 2201">
              <a:extLst>
                <a:ext uri="{FF2B5EF4-FFF2-40B4-BE49-F238E27FC236}">
                  <a16:creationId xmlns:a16="http://schemas.microsoft.com/office/drawing/2014/main" id="{9BB4CBA3-91C9-6DB5-BF05-93DE7FEE1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5" y="321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89" name="Line 2202">
              <a:extLst>
                <a:ext uri="{FF2B5EF4-FFF2-40B4-BE49-F238E27FC236}">
                  <a16:creationId xmlns:a16="http://schemas.microsoft.com/office/drawing/2014/main" id="{C2CCD6B9-F872-0AB9-D6B5-BF47A8AD6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5" y="308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0" name="Line 2203">
              <a:extLst>
                <a:ext uri="{FF2B5EF4-FFF2-40B4-BE49-F238E27FC236}">
                  <a16:creationId xmlns:a16="http://schemas.microsoft.com/office/drawing/2014/main" id="{E9AF137A-5FCA-9B22-EA82-870A12A72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3" y="309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1" name="Line 2204">
              <a:extLst>
                <a:ext uri="{FF2B5EF4-FFF2-40B4-BE49-F238E27FC236}">
                  <a16:creationId xmlns:a16="http://schemas.microsoft.com/office/drawing/2014/main" id="{EFF7466B-071B-B054-5225-9D31B01BB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31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2" name="Line 2205">
              <a:extLst>
                <a:ext uri="{FF2B5EF4-FFF2-40B4-BE49-F238E27FC236}">
                  <a16:creationId xmlns:a16="http://schemas.microsoft.com/office/drawing/2014/main" id="{80E10CB1-066B-042E-4008-C02FE38E9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0" y="3161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3" name="Line 2206">
              <a:extLst>
                <a:ext uri="{FF2B5EF4-FFF2-40B4-BE49-F238E27FC236}">
                  <a16:creationId xmlns:a16="http://schemas.microsoft.com/office/drawing/2014/main" id="{B400A6C1-A678-80CB-AAD0-D3AF0508F6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316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4" name="Line 2207">
              <a:extLst>
                <a:ext uri="{FF2B5EF4-FFF2-40B4-BE49-F238E27FC236}">
                  <a16:creationId xmlns:a16="http://schemas.microsoft.com/office/drawing/2014/main" id="{81B94795-0C63-F3B7-758E-E855903CB2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3" y="3201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5" name="Line 2208">
              <a:extLst>
                <a:ext uri="{FF2B5EF4-FFF2-40B4-BE49-F238E27FC236}">
                  <a16:creationId xmlns:a16="http://schemas.microsoft.com/office/drawing/2014/main" id="{5016FB1D-CE8B-7304-DF70-4A99D3E2E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5" y="3239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6" name="Line 2209">
              <a:extLst>
                <a:ext uri="{FF2B5EF4-FFF2-40B4-BE49-F238E27FC236}">
                  <a16:creationId xmlns:a16="http://schemas.microsoft.com/office/drawing/2014/main" id="{31E111AA-78DB-C8C7-5243-8AF964A7B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2" y="324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7" name="Line 2210">
              <a:extLst>
                <a:ext uri="{FF2B5EF4-FFF2-40B4-BE49-F238E27FC236}">
                  <a16:creationId xmlns:a16="http://schemas.microsoft.com/office/drawing/2014/main" id="{5B754731-7D10-63BA-A340-571ABE6615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" y="327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8" name="Line 2211">
              <a:extLst>
                <a:ext uri="{FF2B5EF4-FFF2-40B4-BE49-F238E27FC236}">
                  <a16:creationId xmlns:a16="http://schemas.microsoft.com/office/drawing/2014/main" id="{0AC4C802-7F78-546F-6322-634151501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" y="3316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99" name="Line 2212">
              <a:extLst>
                <a:ext uri="{FF2B5EF4-FFF2-40B4-BE49-F238E27FC236}">
                  <a16:creationId xmlns:a16="http://schemas.microsoft.com/office/drawing/2014/main" id="{F1D1DC78-18F7-FCCF-B9E8-D3652CCA43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7" y="3324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0" name="Line 2213">
              <a:extLst>
                <a:ext uri="{FF2B5EF4-FFF2-40B4-BE49-F238E27FC236}">
                  <a16:creationId xmlns:a16="http://schemas.microsoft.com/office/drawing/2014/main" id="{C3F495F2-D349-7168-D7B3-20594A392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3" y="335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1" name="Line 2214">
              <a:extLst>
                <a:ext uri="{FF2B5EF4-FFF2-40B4-BE49-F238E27FC236}">
                  <a16:creationId xmlns:a16="http://schemas.microsoft.com/office/drawing/2014/main" id="{8DDADB6D-EF7A-241F-B76F-EC60115F9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" y="3082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2" name="Line 2215">
              <a:extLst>
                <a:ext uri="{FF2B5EF4-FFF2-40B4-BE49-F238E27FC236}">
                  <a16:creationId xmlns:a16="http://schemas.microsoft.com/office/drawing/2014/main" id="{014A9486-39C4-E6AE-2D32-D619910E0C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311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3" name="Line 2216">
              <a:extLst>
                <a:ext uri="{FF2B5EF4-FFF2-40B4-BE49-F238E27FC236}">
                  <a16:creationId xmlns:a16="http://schemas.microsoft.com/office/drawing/2014/main" id="{78BBFD54-CA52-E541-C308-A4A41D08C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1" y="312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4" name="Line 2217">
              <a:extLst>
                <a:ext uri="{FF2B5EF4-FFF2-40B4-BE49-F238E27FC236}">
                  <a16:creationId xmlns:a16="http://schemas.microsoft.com/office/drawing/2014/main" id="{543CBEC0-3144-91F8-8506-EAADEB0BE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6" y="315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5" name="Line 2218">
              <a:extLst>
                <a:ext uri="{FF2B5EF4-FFF2-40B4-BE49-F238E27FC236}">
                  <a16:creationId xmlns:a16="http://schemas.microsoft.com/office/drawing/2014/main" id="{D876F962-3D2F-3D66-C71F-8F9133E4E9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7" y="3197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6" name="Line 2219">
              <a:extLst>
                <a:ext uri="{FF2B5EF4-FFF2-40B4-BE49-F238E27FC236}">
                  <a16:creationId xmlns:a16="http://schemas.microsoft.com/office/drawing/2014/main" id="{F469E44A-1E30-35F8-B42A-FD87FC930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5" y="320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7" name="Line 2220">
              <a:extLst>
                <a:ext uri="{FF2B5EF4-FFF2-40B4-BE49-F238E27FC236}">
                  <a16:creationId xmlns:a16="http://schemas.microsoft.com/office/drawing/2014/main" id="{36202352-CB31-C851-B8B7-B4F375B0D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1" y="3237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8" name="Line 2221">
              <a:extLst>
                <a:ext uri="{FF2B5EF4-FFF2-40B4-BE49-F238E27FC236}">
                  <a16:creationId xmlns:a16="http://schemas.microsoft.com/office/drawing/2014/main" id="{11B2BE8F-DD33-E215-D674-23DA4A020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2" y="3274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09" name="Line 2222">
              <a:extLst>
                <a:ext uri="{FF2B5EF4-FFF2-40B4-BE49-F238E27FC236}">
                  <a16:creationId xmlns:a16="http://schemas.microsoft.com/office/drawing/2014/main" id="{0F65AA83-2024-10E3-E591-AF75F5F37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0" y="328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0" name="Line 2223">
              <a:extLst>
                <a:ext uri="{FF2B5EF4-FFF2-40B4-BE49-F238E27FC236}">
                  <a16:creationId xmlns:a16="http://schemas.microsoft.com/office/drawing/2014/main" id="{E5E2D42E-F688-8A1B-127B-4C23C8030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" y="331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1" name="Line 2224">
              <a:extLst>
                <a:ext uri="{FF2B5EF4-FFF2-40B4-BE49-F238E27FC236}">
                  <a16:creationId xmlns:a16="http://schemas.microsoft.com/office/drawing/2014/main" id="{47BAD9F5-7025-EDBD-56F1-D4B34299B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" y="335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2" name="Line 2225">
              <a:extLst>
                <a:ext uri="{FF2B5EF4-FFF2-40B4-BE49-F238E27FC236}">
                  <a16:creationId xmlns:a16="http://schemas.microsoft.com/office/drawing/2014/main" id="{B11040EB-A798-3AB3-6650-74F4134CAE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" y="3359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3" name="Line 2226">
              <a:extLst>
                <a:ext uri="{FF2B5EF4-FFF2-40B4-BE49-F238E27FC236}">
                  <a16:creationId xmlns:a16="http://schemas.microsoft.com/office/drawing/2014/main" id="{74D6CF33-E0E9-D9BE-3538-0EEA40303A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1" y="339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4" name="Line 2227">
              <a:extLst>
                <a:ext uri="{FF2B5EF4-FFF2-40B4-BE49-F238E27FC236}">
                  <a16:creationId xmlns:a16="http://schemas.microsoft.com/office/drawing/2014/main" id="{8BA6E0D7-84BC-62CC-E726-2D4179857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5" y="3077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5" name="Line 2228">
              <a:extLst>
                <a:ext uri="{FF2B5EF4-FFF2-40B4-BE49-F238E27FC236}">
                  <a16:creationId xmlns:a16="http://schemas.microsoft.com/office/drawing/2014/main" id="{C5F3C7E4-3F26-A544-9BE9-5C0C798E9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" y="308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6" name="Line 2229">
              <a:extLst>
                <a:ext uri="{FF2B5EF4-FFF2-40B4-BE49-F238E27FC236}">
                  <a16:creationId xmlns:a16="http://schemas.microsoft.com/office/drawing/2014/main" id="{6A01774A-F3F6-BE25-8213-AD33AD6C3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9" y="311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7" name="Line 2230">
              <a:extLst>
                <a:ext uri="{FF2B5EF4-FFF2-40B4-BE49-F238E27FC236}">
                  <a16:creationId xmlns:a16="http://schemas.microsoft.com/office/drawing/2014/main" id="{CA2B9A7A-7A77-7152-FF83-BD63ED869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0" y="3155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8" name="Line 2231">
              <a:extLst>
                <a:ext uri="{FF2B5EF4-FFF2-40B4-BE49-F238E27FC236}">
                  <a16:creationId xmlns:a16="http://schemas.microsoft.com/office/drawing/2014/main" id="{9E1B8EDC-C439-2822-64FB-DC27CA398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8" y="3162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19" name="Line 2232">
              <a:extLst>
                <a:ext uri="{FF2B5EF4-FFF2-40B4-BE49-F238E27FC236}">
                  <a16:creationId xmlns:a16="http://schemas.microsoft.com/office/drawing/2014/main" id="{592F90EC-C871-3568-CC1B-5C1BE5161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4" y="3195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0" name="Line 2233">
              <a:extLst>
                <a:ext uri="{FF2B5EF4-FFF2-40B4-BE49-F238E27FC236}">
                  <a16:creationId xmlns:a16="http://schemas.microsoft.com/office/drawing/2014/main" id="{BF721302-15F9-5A7B-8634-3C1F2D7B50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5" y="3233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1" name="Line 2234">
              <a:extLst>
                <a:ext uri="{FF2B5EF4-FFF2-40B4-BE49-F238E27FC236}">
                  <a16:creationId xmlns:a16="http://schemas.microsoft.com/office/drawing/2014/main" id="{ABFB83AD-F34A-5B94-C398-E39BA1251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3" y="3240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2" name="Line 2235">
              <a:extLst>
                <a:ext uri="{FF2B5EF4-FFF2-40B4-BE49-F238E27FC236}">
                  <a16:creationId xmlns:a16="http://schemas.microsoft.com/office/drawing/2014/main" id="{CE7C53C5-0515-5673-DBA8-FC99FCDD85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8" y="3273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3" name="Line 2236">
              <a:extLst>
                <a:ext uri="{FF2B5EF4-FFF2-40B4-BE49-F238E27FC236}">
                  <a16:creationId xmlns:a16="http://schemas.microsoft.com/office/drawing/2014/main" id="{5FEFF77B-5956-0F2D-99BC-14ABDDB73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0" y="3310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4" name="Line 2237">
              <a:extLst>
                <a:ext uri="{FF2B5EF4-FFF2-40B4-BE49-F238E27FC236}">
                  <a16:creationId xmlns:a16="http://schemas.microsoft.com/office/drawing/2014/main" id="{F7991319-C71F-3EBB-31C3-3A070A294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" y="331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5" name="Line 2238">
              <a:extLst>
                <a:ext uri="{FF2B5EF4-FFF2-40B4-BE49-F238E27FC236}">
                  <a16:creationId xmlns:a16="http://schemas.microsoft.com/office/drawing/2014/main" id="{548B745E-2027-42D1-53F4-DFFBD3CB8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3" y="3350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6" name="Line 2239">
              <a:extLst>
                <a:ext uri="{FF2B5EF4-FFF2-40B4-BE49-F238E27FC236}">
                  <a16:creationId xmlns:a16="http://schemas.microsoft.com/office/drawing/2014/main" id="{3B6EF7E6-9C45-39A8-5DF5-B8444B912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4" y="3388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7" name="Line 2240">
              <a:extLst>
                <a:ext uri="{FF2B5EF4-FFF2-40B4-BE49-F238E27FC236}">
                  <a16:creationId xmlns:a16="http://schemas.microsoft.com/office/drawing/2014/main" id="{3E5D7E5A-690F-2524-969D-5C94C8C7EE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2" y="3395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8" name="Line 2241">
              <a:extLst>
                <a:ext uri="{FF2B5EF4-FFF2-40B4-BE49-F238E27FC236}">
                  <a16:creationId xmlns:a16="http://schemas.microsoft.com/office/drawing/2014/main" id="{2144233A-A79B-CAFF-DE8A-BDAD4BFE2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1" y="3231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29" name="Line 2242">
              <a:extLst>
                <a:ext uri="{FF2B5EF4-FFF2-40B4-BE49-F238E27FC236}">
                  <a16:creationId xmlns:a16="http://schemas.microsoft.com/office/drawing/2014/main" id="{AD6769A8-77D4-EC37-37C9-581B01833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2" y="3269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0" name="Line 2243">
              <a:extLst>
                <a:ext uri="{FF2B5EF4-FFF2-40B4-BE49-F238E27FC236}">
                  <a16:creationId xmlns:a16="http://schemas.microsoft.com/office/drawing/2014/main" id="{1B0DA96C-76CF-F152-C5D5-D88F42B23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0" y="3276"/>
              <a:ext cx="1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1" name="Line 2244">
              <a:extLst>
                <a:ext uri="{FF2B5EF4-FFF2-40B4-BE49-F238E27FC236}">
                  <a16:creationId xmlns:a16="http://schemas.microsoft.com/office/drawing/2014/main" id="{F6FEA70A-50A9-1F0F-7BD1-AEE6E4790B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6" y="3308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2" name="Line 2245">
              <a:extLst>
                <a:ext uri="{FF2B5EF4-FFF2-40B4-BE49-F238E27FC236}">
                  <a16:creationId xmlns:a16="http://schemas.microsoft.com/office/drawing/2014/main" id="{8BEA0215-3D3B-E529-5303-4AC7337DC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7" y="3346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3" name="Line 2246">
              <a:extLst>
                <a:ext uri="{FF2B5EF4-FFF2-40B4-BE49-F238E27FC236}">
                  <a16:creationId xmlns:a16="http://schemas.microsoft.com/office/drawing/2014/main" id="{E1AEB2C4-0BC7-7BA5-353C-12DB389EBA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5" y="3353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4" name="Line 2247">
              <a:extLst>
                <a:ext uri="{FF2B5EF4-FFF2-40B4-BE49-F238E27FC236}">
                  <a16:creationId xmlns:a16="http://schemas.microsoft.com/office/drawing/2014/main" id="{DFF54480-831A-E606-6426-AB27F6528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1" y="3386"/>
              <a:ext cx="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5" name="Line 2248">
              <a:extLst>
                <a:ext uri="{FF2B5EF4-FFF2-40B4-BE49-F238E27FC236}">
                  <a16:creationId xmlns:a16="http://schemas.microsoft.com/office/drawing/2014/main" id="{C885230E-C3F5-5677-7DE4-C35C2012E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5" y="3382"/>
              <a:ext cx="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6" name="Line 2249">
              <a:extLst>
                <a:ext uri="{FF2B5EF4-FFF2-40B4-BE49-F238E27FC236}">
                  <a16:creationId xmlns:a16="http://schemas.microsoft.com/office/drawing/2014/main" id="{48F8796C-A9CB-79B6-0B87-63AD6147B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2" y="3389"/>
              <a:ext cx="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37" name="Rectangle 2250">
              <a:extLst>
                <a:ext uri="{FF2B5EF4-FFF2-40B4-BE49-F238E27FC236}">
                  <a16:creationId xmlns:a16="http://schemas.microsoft.com/office/drawing/2014/main" id="{2F88CD0E-0674-ACB9-7211-821394C24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3077"/>
              <a:ext cx="29" cy="322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138" name="Rectangle 2251">
              <a:extLst>
                <a:ext uri="{FF2B5EF4-FFF2-40B4-BE49-F238E27FC236}">
                  <a16:creationId xmlns:a16="http://schemas.microsoft.com/office/drawing/2014/main" id="{42EA02F7-597E-647B-2B20-5EC91950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3077"/>
              <a:ext cx="2627" cy="322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500"/>
            </a:p>
          </p:txBody>
        </p:sp>
        <p:sp>
          <p:nvSpPr>
            <p:cNvPr id="20139" name="Line 2252">
              <a:extLst>
                <a:ext uri="{FF2B5EF4-FFF2-40B4-BE49-F238E27FC236}">
                  <a16:creationId xmlns:a16="http://schemas.microsoft.com/office/drawing/2014/main" id="{2B847433-9C11-2135-6B2E-EF0CBDE2AB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1140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0" name="Line 2253">
              <a:extLst>
                <a:ext uri="{FF2B5EF4-FFF2-40B4-BE49-F238E27FC236}">
                  <a16:creationId xmlns:a16="http://schemas.microsoft.com/office/drawing/2014/main" id="{86C5732A-689D-DFBF-70B4-FE7CD3BAD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" y="1140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1" name="Line 2254">
              <a:extLst>
                <a:ext uri="{FF2B5EF4-FFF2-40B4-BE49-F238E27FC236}">
                  <a16:creationId xmlns:a16="http://schemas.microsoft.com/office/drawing/2014/main" id="{1627C448-8D2B-A7F4-1CF5-3DDE92D9D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1140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2" name="Line 2255">
              <a:extLst>
                <a:ext uri="{FF2B5EF4-FFF2-40B4-BE49-F238E27FC236}">
                  <a16:creationId xmlns:a16="http://schemas.microsoft.com/office/drawing/2014/main" id="{90D48675-4FDA-8791-8619-25CE61C99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6" y="1785"/>
              <a:ext cx="0" cy="33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3" name="Line 2256">
              <a:extLst>
                <a:ext uri="{FF2B5EF4-FFF2-40B4-BE49-F238E27FC236}">
                  <a16:creationId xmlns:a16="http://schemas.microsoft.com/office/drawing/2014/main" id="{732FFBD4-4B7D-BD3F-7FD1-EE06799D3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" y="1785"/>
              <a:ext cx="0" cy="33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4" name="Line 2257">
              <a:extLst>
                <a:ext uri="{FF2B5EF4-FFF2-40B4-BE49-F238E27FC236}">
                  <a16:creationId xmlns:a16="http://schemas.microsoft.com/office/drawing/2014/main" id="{148B20EA-CEAD-969E-EBC4-2A66AF8C9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1785"/>
              <a:ext cx="0" cy="33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5" name="Line 2258">
              <a:extLst>
                <a:ext uri="{FF2B5EF4-FFF2-40B4-BE49-F238E27FC236}">
                  <a16:creationId xmlns:a16="http://schemas.microsoft.com/office/drawing/2014/main" id="{A4855D41-EA55-3C84-9C29-80D6382D66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" y="1785"/>
              <a:ext cx="0" cy="33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6" name="Line 2259">
              <a:extLst>
                <a:ext uri="{FF2B5EF4-FFF2-40B4-BE49-F238E27FC236}">
                  <a16:creationId xmlns:a16="http://schemas.microsoft.com/office/drawing/2014/main" id="{7631FD86-7E03-4B6E-B44B-725ADFF8F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8" y="2431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7" name="Line 2260">
              <a:extLst>
                <a:ext uri="{FF2B5EF4-FFF2-40B4-BE49-F238E27FC236}">
                  <a16:creationId xmlns:a16="http://schemas.microsoft.com/office/drawing/2014/main" id="{CC97D05C-4177-D818-E800-1220C6F84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2431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8" name="Line 2261">
              <a:extLst>
                <a:ext uri="{FF2B5EF4-FFF2-40B4-BE49-F238E27FC236}">
                  <a16:creationId xmlns:a16="http://schemas.microsoft.com/office/drawing/2014/main" id="{723E12C5-423B-81A2-26CF-DCEF39E9E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2" y="2431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49" name="Line 2262">
              <a:extLst>
                <a:ext uri="{FF2B5EF4-FFF2-40B4-BE49-F238E27FC236}">
                  <a16:creationId xmlns:a16="http://schemas.microsoft.com/office/drawing/2014/main" id="{E8906BBC-5BB1-2F82-0779-C4B359BB0B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1" y="2431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0" name="Line 2263">
              <a:extLst>
                <a:ext uri="{FF2B5EF4-FFF2-40B4-BE49-F238E27FC236}">
                  <a16:creationId xmlns:a16="http://schemas.microsoft.com/office/drawing/2014/main" id="{DF1E7E3D-47BE-E3DD-3264-C80CA8EB6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" y="3077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1" name="Line 2264">
              <a:extLst>
                <a:ext uri="{FF2B5EF4-FFF2-40B4-BE49-F238E27FC236}">
                  <a16:creationId xmlns:a16="http://schemas.microsoft.com/office/drawing/2014/main" id="{48E4A1A0-5C64-0A70-DB3F-B1E413699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5" y="3077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2" name="Line 2265">
              <a:extLst>
                <a:ext uri="{FF2B5EF4-FFF2-40B4-BE49-F238E27FC236}">
                  <a16:creationId xmlns:a16="http://schemas.microsoft.com/office/drawing/2014/main" id="{B87E4161-762D-1F77-FB38-D6D96E4F49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6" y="3077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3" name="Line 2266">
              <a:extLst>
                <a:ext uri="{FF2B5EF4-FFF2-40B4-BE49-F238E27FC236}">
                  <a16:creationId xmlns:a16="http://schemas.microsoft.com/office/drawing/2014/main" id="{73748828-488D-1364-8E15-8B5622584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7" y="3077"/>
              <a:ext cx="0" cy="32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4" name="Line 2267">
              <a:extLst>
                <a:ext uri="{FF2B5EF4-FFF2-40B4-BE49-F238E27FC236}">
                  <a16:creationId xmlns:a16="http://schemas.microsoft.com/office/drawing/2014/main" id="{1E2804F3-62A9-2197-03CA-2508FF70AE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5" y="1140"/>
              <a:ext cx="0" cy="32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5" name="Freeform 2268">
              <a:extLst>
                <a:ext uri="{FF2B5EF4-FFF2-40B4-BE49-F238E27FC236}">
                  <a16:creationId xmlns:a16="http://schemas.microsoft.com/office/drawing/2014/main" id="{55E3097F-6AA2-8AF5-6770-14B1CEE6F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" y="1412"/>
              <a:ext cx="39" cy="39"/>
            </a:xfrm>
            <a:custGeom>
              <a:avLst/>
              <a:gdLst>
                <a:gd name="T0" fmla="*/ 13 w 116"/>
                <a:gd name="T1" fmla="*/ 7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2 h 116"/>
                <a:gd name="T12" fmla="*/ 9 w 116"/>
                <a:gd name="T13" fmla="*/ 13 h 116"/>
                <a:gd name="T14" fmla="*/ 7 w 116"/>
                <a:gd name="T15" fmla="*/ 13 h 116"/>
                <a:gd name="T16" fmla="*/ 6 w 116"/>
                <a:gd name="T17" fmla="*/ 13 h 116"/>
                <a:gd name="T18" fmla="*/ 5 w 116"/>
                <a:gd name="T19" fmla="*/ 13 h 116"/>
                <a:gd name="T20" fmla="*/ 3 w 116"/>
                <a:gd name="T21" fmla="*/ 12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7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5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9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7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5" y="69"/>
                  </a:lnTo>
                  <a:lnTo>
                    <a:pt x="111" y="81"/>
                  </a:lnTo>
                  <a:lnTo>
                    <a:pt x="105" y="92"/>
                  </a:lnTo>
                  <a:lnTo>
                    <a:pt x="97" y="101"/>
                  </a:lnTo>
                  <a:lnTo>
                    <a:pt x="87" y="108"/>
                  </a:lnTo>
                  <a:lnTo>
                    <a:pt x="76" y="113"/>
                  </a:lnTo>
                  <a:lnTo>
                    <a:pt x="65" y="116"/>
                  </a:lnTo>
                  <a:lnTo>
                    <a:pt x="52" y="116"/>
                  </a:lnTo>
                  <a:lnTo>
                    <a:pt x="41" y="113"/>
                  </a:lnTo>
                  <a:lnTo>
                    <a:pt x="29" y="108"/>
                  </a:lnTo>
                  <a:lnTo>
                    <a:pt x="19" y="101"/>
                  </a:lnTo>
                  <a:lnTo>
                    <a:pt x="12" y="92"/>
                  </a:lnTo>
                  <a:lnTo>
                    <a:pt x="5" y="81"/>
                  </a:lnTo>
                  <a:lnTo>
                    <a:pt x="2" y="69"/>
                  </a:lnTo>
                  <a:lnTo>
                    <a:pt x="0" y="58"/>
                  </a:lnTo>
                  <a:lnTo>
                    <a:pt x="2" y="45"/>
                  </a:lnTo>
                  <a:lnTo>
                    <a:pt x="5" y="34"/>
                  </a:lnTo>
                  <a:lnTo>
                    <a:pt x="12" y="24"/>
                  </a:lnTo>
                  <a:lnTo>
                    <a:pt x="19" y="15"/>
                  </a:lnTo>
                  <a:lnTo>
                    <a:pt x="29" y="7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87" y="7"/>
                  </a:lnTo>
                  <a:lnTo>
                    <a:pt x="97" y="15"/>
                  </a:lnTo>
                  <a:lnTo>
                    <a:pt x="105" y="24"/>
                  </a:lnTo>
                  <a:lnTo>
                    <a:pt x="111" y="34"/>
                  </a:lnTo>
                  <a:lnTo>
                    <a:pt x="115" y="45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6" name="Freeform 2269">
              <a:extLst>
                <a:ext uri="{FF2B5EF4-FFF2-40B4-BE49-F238E27FC236}">
                  <a16:creationId xmlns:a16="http://schemas.microsoft.com/office/drawing/2014/main" id="{FAAABB71-52DF-A727-C21D-B402D1032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" y="1372"/>
              <a:ext cx="64" cy="65"/>
            </a:xfrm>
            <a:custGeom>
              <a:avLst/>
              <a:gdLst>
                <a:gd name="T0" fmla="*/ 21 w 193"/>
                <a:gd name="T1" fmla="*/ 11 h 194"/>
                <a:gd name="T2" fmla="*/ 21 w 193"/>
                <a:gd name="T3" fmla="*/ 13 h 194"/>
                <a:gd name="T4" fmla="*/ 21 w 193"/>
                <a:gd name="T5" fmla="*/ 14 h 194"/>
                <a:gd name="T6" fmla="*/ 20 w 193"/>
                <a:gd name="T7" fmla="*/ 16 h 194"/>
                <a:gd name="T8" fmla="*/ 19 w 193"/>
                <a:gd name="T9" fmla="*/ 17 h 194"/>
                <a:gd name="T10" fmla="*/ 18 w 193"/>
                <a:gd name="T11" fmla="*/ 19 h 194"/>
                <a:gd name="T12" fmla="*/ 17 w 193"/>
                <a:gd name="T13" fmla="*/ 20 h 194"/>
                <a:gd name="T14" fmla="*/ 15 w 193"/>
                <a:gd name="T15" fmla="*/ 21 h 194"/>
                <a:gd name="T16" fmla="*/ 14 w 193"/>
                <a:gd name="T17" fmla="*/ 21 h 194"/>
                <a:gd name="T18" fmla="*/ 12 w 193"/>
                <a:gd name="T19" fmla="*/ 22 h 194"/>
                <a:gd name="T20" fmla="*/ 10 w 193"/>
                <a:gd name="T21" fmla="*/ 22 h 194"/>
                <a:gd name="T22" fmla="*/ 9 w 193"/>
                <a:gd name="T23" fmla="*/ 21 h 194"/>
                <a:gd name="T24" fmla="*/ 7 w 193"/>
                <a:gd name="T25" fmla="*/ 21 h 194"/>
                <a:gd name="T26" fmla="*/ 5 w 193"/>
                <a:gd name="T27" fmla="*/ 20 h 194"/>
                <a:gd name="T28" fmla="*/ 4 w 193"/>
                <a:gd name="T29" fmla="*/ 19 h 194"/>
                <a:gd name="T30" fmla="*/ 3 w 193"/>
                <a:gd name="T31" fmla="*/ 18 h 194"/>
                <a:gd name="T32" fmla="*/ 2 w 193"/>
                <a:gd name="T33" fmla="*/ 17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2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7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3 h 194"/>
                <a:gd name="T52" fmla="*/ 5 w 193"/>
                <a:gd name="T53" fmla="*/ 2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8 w 193"/>
                <a:gd name="T69" fmla="*/ 3 h 194"/>
                <a:gd name="T70" fmla="*/ 19 w 193"/>
                <a:gd name="T71" fmla="*/ 4 h 194"/>
                <a:gd name="T72" fmla="*/ 20 w 193"/>
                <a:gd name="T73" fmla="*/ 6 h 194"/>
                <a:gd name="T74" fmla="*/ 21 w 193"/>
                <a:gd name="T75" fmla="*/ 7 h 194"/>
                <a:gd name="T76" fmla="*/ 21 w 193"/>
                <a:gd name="T77" fmla="*/ 9 h 194"/>
                <a:gd name="T78" fmla="*/ 21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2" y="112"/>
                  </a:lnTo>
                  <a:lnTo>
                    <a:pt x="189" y="127"/>
                  </a:lnTo>
                  <a:lnTo>
                    <a:pt x="183" y="143"/>
                  </a:lnTo>
                  <a:lnTo>
                    <a:pt x="174" y="155"/>
                  </a:lnTo>
                  <a:lnTo>
                    <a:pt x="164" y="167"/>
                  </a:lnTo>
                  <a:lnTo>
                    <a:pt x="152" y="177"/>
                  </a:lnTo>
                  <a:lnTo>
                    <a:pt x="139" y="184"/>
                  </a:lnTo>
                  <a:lnTo>
                    <a:pt x="124" y="190"/>
                  </a:lnTo>
                  <a:lnTo>
                    <a:pt x="109" y="193"/>
                  </a:lnTo>
                  <a:lnTo>
                    <a:pt x="94" y="194"/>
                  </a:lnTo>
                  <a:lnTo>
                    <a:pt x="77" y="192"/>
                  </a:lnTo>
                  <a:lnTo>
                    <a:pt x="63" y="188"/>
                  </a:lnTo>
                  <a:lnTo>
                    <a:pt x="48" y="180"/>
                  </a:lnTo>
                  <a:lnTo>
                    <a:pt x="36" y="172"/>
                  </a:lnTo>
                  <a:lnTo>
                    <a:pt x="24" y="161"/>
                  </a:lnTo>
                  <a:lnTo>
                    <a:pt x="15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3" y="75"/>
                  </a:lnTo>
                  <a:lnTo>
                    <a:pt x="8" y="59"/>
                  </a:lnTo>
                  <a:lnTo>
                    <a:pt x="15" y="46"/>
                  </a:lnTo>
                  <a:lnTo>
                    <a:pt x="24" y="33"/>
                  </a:lnTo>
                  <a:lnTo>
                    <a:pt x="36" y="23"/>
                  </a:lnTo>
                  <a:lnTo>
                    <a:pt x="48" y="14"/>
                  </a:lnTo>
                  <a:lnTo>
                    <a:pt x="63" y="6"/>
                  </a:lnTo>
                  <a:lnTo>
                    <a:pt x="77" y="3"/>
                  </a:lnTo>
                  <a:lnTo>
                    <a:pt x="94" y="0"/>
                  </a:lnTo>
                  <a:lnTo>
                    <a:pt x="109" y="1"/>
                  </a:lnTo>
                  <a:lnTo>
                    <a:pt x="124" y="4"/>
                  </a:lnTo>
                  <a:lnTo>
                    <a:pt x="139" y="10"/>
                  </a:lnTo>
                  <a:lnTo>
                    <a:pt x="152" y="18"/>
                  </a:lnTo>
                  <a:lnTo>
                    <a:pt x="164" y="28"/>
                  </a:lnTo>
                  <a:lnTo>
                    <a:pt x="174" y="39"/>
                  </a:lnTo>
                  <a:lnTo>
                    <a:pt x="183" y="52"/>
                  </a:lnTo>
                  <a:lnTo>
                    <a:pt x="189" y="67"/>
                  </a:lnTo>
                  <a:lnTo>
                    <a:pt x="192" y="82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7" name="Freeform 2270">
              <a:extLst>
                <a:ext uri="{FF2B5EF4-FFF2-40B4-BE49-F238E27FC236}">
                  <a16:creationId xmlns:a16="http://schemas.microsoft.com/office/drawing/2014/main" id="{00165086-9639-7C91-BC5D-E51FC2EE3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" y="1287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8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1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2 h 174"/>
                <a:gd name="T64" fmla="*/ 16 w 174"/>
                <a:gd name="T65" fmla="*/ 3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3" y="130"/>
                  </a:lnTo>
                  <a:lnTo>
                    <a:pt x="154" y="143"/>
                  </a:lnTo>
                  <a:lnTo>
                    <a:pt x="144" y="153"/>
                  </a:lnTo>
                  <a:lnTo>
                    <a:pt x="133" y="162"/>
                  </a:lnTo>
                  <a:lnTo>
                    <a:pt x="119" y="168"/>
                  </a:lnTo>
                  <a:lnTo>
                    <a:pt x="105" y="173"/>
                  </a:lnTo>
                  <a:lnTo>
                    <a:pt x="91" y="174"/>
                  </a:lnTo>
                  <a:lnTo>
                    <a:pt x="76" y="174"/>
                  </a:lnTo>
                  <a:lnTo>
                    <a:pt x="61" y="170"/>
                  </a:lnTo>
                  <a:lnTo>
                    <a:pt x="48" y="165"/>
                  </a:lnTo>
                  <a:lnTo>
                    <a:pt x="36" y="158"/>
                  </a:lnTo>
                  <a:lnTo>
                    <a:pt x="24" y="148"/>
                  </a:lnTo>
                  <a:lnTo>
                    <a:pt x="14" y="136"/>
                  </a:lnTo>
                  <a:lnTo>
                    <a:pt x="8" y="124"/>
                  </a:lnTo>
                  <a:lnTo>
                    <a:pt x="3" y="110"/>
                  </a:lnTo>
                  <a:lnTo>
                    <a:pt x="0" y="95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8" y="52"/>
                  </a:lnTo>
                  <a:lnTo>
                    <a:pt x="14" y="39"/>
                  </a:lnTo>
                  <a:lnTo>
                    <a:pt x="24" y="28"/>
                  </a:lnTo>
                  <a:lnTo>
                    <a:pt x="36" y="18"/>
                  </a:lnTo>
                  <a:lnTo>
                    <a:pt x="48" y="10"/>
                  </a:lnTo>
                  <a:lnTo>
                    <a:pt x="61" y="4"/>
                  </a:lnTo>
                  <a:lnTo>
                    <a:pt x="76" y="2"/>
                  </a:lnTo>
                  <a:lnTo>
                    <a:pt x="91" y="0"/>
                  </a:lnTo>
                  <a:lnTo>
                    <a:pt x="105" y="3"/>
                  </a:lnTo>
                  <a:lnTo>
                    <a:pt x="119" y="7"/>
                  </a:lnTo>
                  <a:lnTo>
                    <a:pt x="133" y="14"/>
                  </a:lnTo>
                  <a:lnTo>
                    <a:pt x="144" y="23"/>
                  </a:lnTo>
                  <a:lnTo>
                    <a:pt x="154" y="33"/>
                  </a:lnTo>
                  <a:lnTo>
                    <a:pt x="163" y="46"/>
                  </a:lnTo>
                  <a:lnTo>
                    <a:pt x="169" y="58"/>
                  </a:lnTo>
                  <a:lnTo>
                    <a:pt x="173" y="73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8" name="Freeform 2271">
              <a:extLst>
                <a:ext uri="{FF2B5EF4-FFF2-40B4-BE49-F238E27FC236}">
                  <a16:creationId xmlns:a16="http://schemas.microsoft.com/office/drawing/2014/main" id="{4229E846-394F-E0DD-4C45-728C4AAF2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" y="1154"/>
              <a:ext cx="70" cy="71"/>
            </a:xfrm>
            <a:custGeom>
              <a:avLst/>
              <a:gdLst>
                <a:gd name="T0" fmla="*/ 23 w 210"/>
                <a:gd name="T1" fmla="*/ 12 h 211"/>
                <a:gd name="T2" fmla="*/ 23 w 210"/>
                <a:gd name="T3" fmla="*/ 14 h 211"/>
                <a:gd name="T4" fmla="*/ 23 w 210"/>
                <a:gd name="T5" fmla="*/ 15 h 211"/>
                <a:gd name="T6" fmla="*/ 22 w 210"/>
                <a:gd name="T7" fmla="*/ 17 h 211"/>
                <a:gd name="T8" fmla="*/ 21 w 210"/>
                <a:gd name="T9" fmla="*/ 19 h 211"/>
                <a:gd name="T10" fmla="*/ 20 w 210"/>
                <a:gd name="T11" fmla="*/ 20 h 211"/>
                <a:gd name="T12" fmla="*/ 19 w 210"/>
                <a:gd name="T13" fmla="*/ 22 h 211"/>
                <a:gd name="T14" fmla="*/ 17 w 210"/>
                <a:gd name="T15" fmla="*/ 23 h 211"/>
                <a:gd name="T16" fmla="*/ 16 w 210"/>
                <a:gd name="T17" fmla="*/ 23 h 211"/>
                <a:gd name="T18" fmla="*/ 14 w 210"/>
                <a:gd name="T19" fmla="*/ 24 h 211"/>
                <a:gd name="T20" fmla="*/ 12 w 210"/>
                <a:gd name="T21" fmla="*/ 24 h 211"/>
                <a:gd name="T22" fmla="*/ 10 w 210"/>
                <a:gd name="T23" fmla="*/ 24 h 211"/>
                <a:gd name="T24" fmla="*/ 8 w 210"/>
                <a:gd name="T25" fmla="*/ 24 h 211"/>
                <a:gd name="T26" fmla="*/ 7 w 210"/>
                <a:gd name="T27" fmla="*/ 23 h 211"/>
                <a:gd name="T28" fmla="*/ 5 w 210"/>
                <a:gd name="T29" fmla="*/ 22 h 211"/>
                <a:gd name="T30" fmla="*/ 4 w 210"/>
                <a:gd name="T31" fmla="*/ 21 h 211"/>
                <a:gd name="T32" fmla="*/ 3 w 210"/>
                <a:gd name="T33" fmla="*/ 20 h 211"/>
                <a:gd name="T34" fmla="*/ 2 w 210"/>
                <a:gd name="T35" fmla="*/ 18 h 211"/>
                <a:gd name="T36" fmla="*/ 1 w 210"/>
                <a:gd name="T37" fmla="*/ 16 h 211"/>
                <a:gd name="T38" fmla="*/ 0 w 210"/>
                <a:gd name="T39" fmla="*/ 15 h 211"/>
                <a:gd name="T40" fmla="*/ 0 w 210"/>
                <a:gd name="T41" fmla="*/ 13 h 211"/>
                <a:gd name="T42" fmla="*/ 0 w 210"/>
                <a:gd name="T43" fmla="*/ 11 h 211"/>
                <a:gd name="T44" fmla="*/ 0 w 210"/>
                <a:gd name="T45" fmla="*/ 9 h 211"/>
                <a:gd name="T46" fmla="*/ 1 w 210"/>
                <a:gd name="T47" fmla="*/ 8 h 211"/>
                <a:gd name="T48" fmla="*/ 2 w 210"/>
                <a:gd name="T49" fmla="*/ 6 h 211"/>
                <a:gd name="T50" fmla="*/ 3 w 210"/>
                <a:gd name="T51" fmla="*/ 4 h 211"/>
                <a:gd name="T52" fmla="*/ 4 w 210"/>
                <a:gd name="T53" fmla="*/ 3 h 211"/>
                <a:gd name="T54" fmla="*/ 5 w 210"/>
                <a:gd name="T55" fmla="*/ 2 h 211"/>
                <a:gd name="T56" fmla="*/ 7 w 210"/>
                <a:gd name="T57" fmla="*/ 1 h 211"/>
                <a:gd name="T58" fmla="*/ 8 w 210"/>
                <a:gd name="T59" fmla="*/ 0 h 211"/>
                <a:gd name="T60" fmla="*/ 10 w 210"/>
                <a:gd name="T61" fmla="*/ 0 h 211"/>
                <a:gd name="T62" fmla="*/ 12 w 210"/>
                <a:gd name="T63" fmla="*/ 0 h 211"/>
                <a:gd name="T64" fmla="*/ 14 w 210"/>
                <a:gd name="T65" fmla="*/ 0 h 211"/>
                <a:gd name="T66" fmla="*/ 16 w 210"/>
                <a:gd name="T67" fmla="*/ 1 h 211"/>
                <a:gd name="T68" fmla="*/ 17 w 210"/>
                <a:gd name="T69" fmla="*/ 2 h 211"/>
                <a:gd name="T70" fmla="*/ 19 w 210"/>
                <a:gd name="T71" fmla="*/ 3 h 211"/>
                <a:gd name="T72" fmla="*/ 20 w 210"/>
                <a:gd name="T73" fmla="*/ 4 h 211"/>
                <a:gd name="T74" fmla="*/ 21 w 210"/>
                <a:gd name="T75" fmla="*/ 5 h 211"/>
                <a:gd name="T76" fmla="*/ 22 w 210"/>
                <a:gd name="T77" fmla="*/ 7 h 211"/>
                <a:gd name="T78" fmla="*/ 23 w 210"/>
                <a:gd name="T79" fmla="*/ 8 h 211"/>
                <a:gd name="T80" fmla="*/ 23 w 210"/>
                <a:gd name="T81" fmla="*/ 10 h 211"/>
                <a:gd name="T82" fmla="*/ 23 w 210"/>
                <a:gd name="T83" fmla="*/ 1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11">
                  <a:moveTo>
                    <a:pt x="210" y="106"/>
                  </a:moveTo>
                  <a:lnTo>
                    <a:pt x="209" y="123"/>
                  </a:lnTo>
                  <a:lnTo>
                    <a:pt x="205" y="138"/>
                  </a:lnTo>
                  <a:lnTo>
                    <a:pt x="199" y="153"/>
                  </a:lnTo>
                  <a:lnTo>
                    <a:pt x="191" y="167"/>
                  </a:lnTo>
                  <a:lnTo>
                    <a:pt x="181" y="179"/>
                  </a:lnTo>
                  <a:lnTo>
                    <a:pt x="168" y="189"/>
                  </a:lnTo>
                  <a:lnTo>
                    <a:pt x="155" y="198"/>
                  </a:lnTo>
                  <a:lnTo>
                    <a:pt x="141" y="204"/>
                  </a:lnTo>
                  <a:lnTo>
                    <a:pt x="124" y="209"/>
                  </a:lnTo>
                  <a:lnTo>
                    <a:pt x="109" y="211"/>
                  </a:lnTo>
                  <a:lnTo>
                    <a:pt x="93" y="211"/>
                  </a:lnTo>
                  <a:lnTo>
                    <a:pt x="76" y="207"/>
                  </a:lnTo>
                  <a:lnTo>
                    <a:pt x="61" y="202"/>
                  </a:lnTo>
                  <a:lnTo>
                    <a:pt x="47" y="194"/>
                  </a:lnTo>
                  <a:lnTo>
                    <a:pt x="35" y="184"/>
                  </a:lnTo>
                  <a:lnTo>
                    <a:pt x="23" y="173"/>
                  </a:lnTo>
                  <a:lnTo>
                    <a:pt x="15" y="159"/>
                  </a:lnTo>
                  <a:lnTo>
                    <a:pt x="7" y="145"/>
                  </a:lnTo>
                  <a:lnTo>
                    <a:pt x="2" y="130"/>
                  </a:lnTo>
                  <a:lnTo>
                    <a:pt x="0" y="114"/>
                  </a:lnTo>
                  <a:lnTo>
                    <a:pt x="0" y="97"/>
                  </a:lnTo>
                  <a:lnTo>
                    <a:pt x="2" y="82"/>
                  </a:lnTo>
                  <a:lnTo>
                    <a:pt x="7" y="67"/>
                  </a:lnTo>
                  <a:lnTo>
                    <a:pt x="15" y="52"/>
                  </a:lnTo>
                  <a:lnTo>
                    <a:pt x="23" y="39"/>
                  </a:lnTo>
                  <a:lnTo>
                    <a:pt x="35" y="28"/>
                  </a:lnTo>
                  <a:lnTo>
                    <a:pt x="47" y="18"/>
                  </a:lnTo>
                  <a:lnTo>
                    <a:pt x="61" y="10"/>
                  </a:lnTo>
                  <a:lnTo>
                    <a:pt x="76" y="4"/>
                  </a:lnTo>
                  <a:lnTo>
                    <a:pt x="93" y="2"/>
                  </a:lnTo>
                  <a:lnTo>
                    <a:pt x="109" y="0"/>
                  </a:lnTo>
                  <a:lnTo>
                    <a:pt x="124" y="3"/>
                  </a:lnTo>
                  <a:lnTo>
                    <a:pt x="141" y="7"/>
                  </a:lnTo>
                  <a:lnTo>
                    <a:pt x="155" y="14"/>
                  </a:lnTo>
                  <a:lnTo>
                    <a:pt x="168" y="23"/>
                  </a:lnTo>
                  <a:lnTo>
                    <a:pt x="181" y="33"/>
                  </a:lnTo>
                  <a:lnTo>
                    <a:pt x="191" y="46"/>
                  </a:lnTo>
                  <a:lnTo>
                    <a:pt x="199" y="59"/>
                  </a:lnTo>
                  <a:lnTo>
                    <a:pt x="205" y="75"/>
                  </a:lnTo>
                  <a:lnTo>
                    <a:pt x="209" y="90"/>
                  </a:lnTo>
                  <a:lnTo>
                    <a:pt x="210" y="10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59" name="Freeform 2272">
              <a:extLst>
                <a:ext uri="{FF2B5EF4-FFF2-40B4-BE49-F238E27FC236}">
                  <a16:creationId xmlns:a16="http://schemas.microsoft.com/office/drawing/2014/main" id="{CFEC27CC-32C5-B776-A80C-49928D18D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236"/>
              <a:ext cx="65" cy="64"/>
            </a:xfrm>
            <a:custGeom>
              <a:avLst/>
              <a:gdLst>
                <a:gd name="T0" fmla="*/ 22 w 194"/>
                <a:gd name="T1" fmla="*/ 11 h 193"/>
                <a:gd name="T2" fmla="*/ 22 w 194"/>
                <a:gd name="T3" fmla="*/ 12 h 193"/>
                <a:gd name="T4" fmla="*/ 21 w 194"/>
                <a:gd name="T5" fmla="*/ 14 h 193"/>
                <a:gd name="T6" fmla="*/ 20 w 194"/>
                <a:gd name="T7" fmla="*/ 16 h 193"/>
                <a:gd name="T8" fmla="*/ 19 w 194"/>
                <a:gd name="T9" fmla="*/ 17 h 193"/>
                <a:gd name="T10" fmla="*/ 18 w 194"/>
                <a:gd name="T11" fmla="*/ 18 h 193"/>
                <a:gd name="T12" fmla="*/ 17 w 194"/>
                <a:gd name="T13" fmla="*/ 19 h 193"/>
                <a:gd name="T14" fmla="*/ 16 w 194"/>
                <a:gd name="T15" fmla="*/ 20 h 193"/>
                <a:gd name="T16" fmla="*/ 14 w 194"/>
                <a:gd name="T17" fmla="*/ 21 h 193"/>
                <a:gd name="T18" fmla="*/ 12 w 194"/>
                <a:gd name="T19" fmla="*/ 21 h 193"/>
                <a:gd name="T20" fmla="*/ 10 w 194"/>
                <a:gd name="T21" fmla="*/ 21 h 193"/>
                <a:gd name="T22" fmla="*/ 9 w 194"/>
                <a:gd name="T23" fmla="*/ 21 h 193"/>
                <a:gd name="T24" fmla="*/ 7 w 194"/>
                <a:gd name="T25" fmla="*/ 21 h 193"/>
                <a:gd name="T26" fmla="*/ 5 w 194"/>
                <a:gd name="T27" fmla="*/ 20 h 193"/>
                <a:gd name="T28" fmla="*/ 4 w 194"/>
                <a:gd name="T29" fmla="*/ 19 h 193"/>
                <a:gd name="T30" fmla="*/ 3 w 194"/>
                <a:gd name="T31" fmla="*/ 18 h 193"/>
                <a:gd name="T32" fmla="*/ 2 w 194"/>
                <a:gd name="T33" fmla="*/ 16 h 193"/>
                <a:gd name="T34" fmla="*/ 1 w 194"/>
                <a:gd name="T35" fmla="*/ 15 h 193"/>
                <a:gd name="T36" fmla="*/ 0 w 194"/>
                <a:gd name="T37" fmla="*/ 13 h 193"/>
                <a:gd name="T38" fmla="*/ 0 w 194"/>
                <a:gd name="T39" fmla="*/ 11 h 193"/>
                <a:gd name="T40" fmla="*/ 0 w 194"/>
                <a:gd name="T41" fmla="*/ 10 h 193"/>
                <a:gd name="T42" fmla="*/ 0 w 194"/>
                <a:gd name="T43" fmla="*/ 8 h 193"/>
                <a:gd name="T44" fmla="*/ 1 w 194"/>
                <a:gd name="T45" fmla="*/ 6 h 193"/>
                <a:gd name="T46" fmla="*/ 2 w 194"/>
                <a:gd name="T47" fmla="*/ 5 h 193"/>
                <a:gd name="T48" fmla="*/ 3 w 194"/>
                <a:gd name="T49" fmla="*/ 4 h 193"/>
                <a:gd name="T50" fmla="*/ 4 w 194"/>
                <a:gd name="T51" fmla="*/ 2 h 193"/>
                <a:gd name="T52" fmla="*/ 5 w 194"/>
                <a:gd name="T53" fmla="*/ 1 h 193"/>
                <a:gd name="T54" fmla="*/ 7 w 194"/>
                <a:gd name="T55" fmla="*/ 1 h 193"/>
                <a:gd name="T56" fmla="*/ 9 w 194"/>
                <a:gd name="T57" fmla="*/ 0 h 193"/>
                <a:gd name="T58" fmla="*/ 10 w 194"/>
                <a:gd name="T59" fmla="*/ 0 h 193"/>
                <a:gd name="T60" fmla="*/ 12 w 194"/>
                <a:gd name="T61" fmla="*/ 0 h 193"/>
                <a:gd name="T62" fmla="*/ 14 w 194"/>
                <a:gd name="T63" fmla="*/ 0 h 193"/>
                <a:gd name="T64" fmla="*/ 16 w 194"/>
                <a:gd name="T65" fmla="*/ 1 h 193"/>
                <a:gd name="T66" fmla="*/ 17 w 194"/>
                <a:gd name="T67" fmla="*/ 2 h 193"/>
                <a:gd name="T68" fmla="*/ 18 w 194"/>
                <a:gd name="T69" fmla="*/ 3 h 193"/>
                <a:gd name="T70" fmla="*/ 19 w 194"/>
                <a:gd name="T71" fmla="*/ 4 h 193"/>
                <a:gd name="T72" fmla="*/ 20 w 194"/>
                <a:gd name="T73" fmla="*/ 6 h 193"/>
                <a:gd name="T74" fmla="*/ 21 w 194"/>
                <a:gd name="T75" fmla="*/ 7 h 193"/>
                <a:gd name="T76" fmla="*/ 22 w 194"/>
                <a:gd name="T77" fmla="*/ 9 h 193"/>
                <a:gd name="T78" fmla="*/ 22 w 194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193">
                  <a:moveTo>
                    <a:pt x="194" y="97"/>
                  </a:moveTo>
                  <a:lnTo>
                    <a:pt x="193" y="112"/>
                  </a:lnTo>
                  <a:lnTo>
                    <a:pt x="189" y="127"/>
                  </a:lnTo>
                  <a:lnTo>
                    <a:pt x="183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9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3" y="193"/>
                  </a:lnTo>
                  <a:lnTo>
                    <a:pt x="78" y="191"/>
                  </a:lnTo>
                  <a:lnTo>
                    <a:pt x="63" y="186"/>
                  </a:lnTo>
                  <a:lnTo>
                    <a:pt x="49" y="180"/>
                  </a:lnTo>
                  <a:lnTo>
                    <a:pt x="35" y="171"/>
                  </a:lnTo>
                  <a:lnTo>
                    <a:pt x="25" y="160"/>
                  </a:lnTo>
                  <a:lnTo>
                    <a:pt x="15" y="147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7" y="58"/>
                  </a:lnTo>
                  <a:lnTo>
                    <a:pt x="15" y="45"/>
                  </a:lnTo>
                  <a:lnTo>
                    <a:pt x="25" y="33"/>
                  </a:lnTo>
                  <a:lnTo>
                    <a:pt x="35" y="21"/>
                  </a:lnTo>
                  <a:lnTo>
                    <a:pt x="49" y="12"/>
                  </a:lnTo>
                  <a:lnTo>
                    <a:pt x="63" y="6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9" y="9"/>
                  </a:lnTo>
                  <a:lnTo>
                    <a:pt x="151" y="16"/>
                  </a:lnTo>
                  <a:lnTo>
                    <a:pt x="164" y="26"/>
                  </a:lnTo>
                  <a:lnTo>
                    <a:pt x="174" y="38"/>
                  </a:lnTo>
                  <a:lnTo>
                    <a:pt x="183" y="51"/>
                  </a:lnTo>
                  <a:lnTo>
                    <a:pt x="189" y="65"/>
                  </a:lnTo>
                  <a:lnTo>
                    <a:pt x="193" y="80"/>
                  </a:lnTo>
                  <a:lnTo>
                    <a:pt x="194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0" name="Freeform 2273">
              <a:extLst>
                <a:ext uri="{FF2B5EF4-FFF2-40B4-BE49-F238E27FC236}">
                  <a16:creationId xmlns:a16="http://schemas.microsoft.com/office/drawing/2014/main" id="{89AECE99-0737-B532-4483-25A76B479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4" y="1312"/>
              <a:ext cx="46" cy="47"/>
            </a:xfrm>
            <a:custGeom>
              <a:avLst/>
              <a:gdLst>
                <a:gd name="T0" fmla="*/ 15 w 140"/>
                <a:gd name="T1" fmla="*/ 8 h 139"/>
                <a:gd name="T2" fmla="*/ 15 w 140"/>
                <a:gd name="T3" fmla="*/ 9 h 139"/>
                <a:gd name="T4" fmla="*/ 14 w 140"/>
                <a:gd name="T5" fmla="*/ 11 h 139"/>
                <a:gd name="T6" fmla="*/ 14 w 140"/>
                <a:gd name="T7" fmla="*/ 12 h 139"/>
                <a:gd name="T8" fmla="*/ 13 w 140"/>
                <a:gd name="T9" fmla="*/ 14 h 139"/>
                <a:gd name="T10" fmla="*/ 12 w 140"/>
                <a:gd name="T11" fmla="*/ 15 h 139"/>
                <a:gd name="T12" fmla="*/ 11 w 140"/>
                <a:gd name="T13" fmla="*/ 15 h 139"/>
                <a:gd name="T14" fmla="*/ 10 w 140"/>
                <a:gd name="T15" fmla="*/ 16 h 139"/>
                <a:gd name="T16" fmla="*/ 8 w 140"/>
                <a:gd name="T17" fmla="*/ 16 h 139"/>
                <a:gd name="T18" fmla="*/ 7 w 140"/>
                <a:gd name="T19" fmla="*/ 16 h 139"/>
                <a:gd name="T20" fmla="*/ 5 w 140"/>
                <a:gd name="T21" fmla="*/ 16 h 139"/>
                <a:gd name="T22" fmla="*/ 4 w 140"/>
                <a:gd name="T23" fmla="*/ 15 h 139"/>
                <a:gd name="T24" fmla="*/ 3 w 140"/>
                <a:gd name="T25" fmla="*/ 14 h 139"/>
                <a:gd name="T26" fmla="*/ 2 w 140"/>
                <a:gd name="T27" fmla="*/ 13 h 139"/>
                <a:gd name="T28" fmla="*/ 1 w 140"/>
                <a:gd name="T29" fmla="*/ 11 h 139"/>
                <a:gd name="T30" fmla="*/ 0 w 140"/>
                <a:gd name="T31" fmla="*/ 10 h 139"/>
                <a:gd name="T32" fmla="*/ 0 w 140"/>
                <a:gd name="T33" fmla="*/ 9 h 139"/>
                <a:gd name="T34" fmla="*/ 0 w 140"/>
                <a:gd name="T35" fmla="*/ 7 h 139"/>
                <a:gd name="T36" fmla="*/ 0 w 140"/>
                <a:gd name="T37" fmla="*/ 6 h 139"/>
                <a:gd name="T38" fmla="*/ 1 w 140"/>
                <a:gd name="T39" fmla="*/ 4 h 139"/>
                <a:gd name="T40" fmla="*/ 2 w 140"/>
                <a:gd name="T41" fmla="*/ 3 h 139"/>
                <a:gd name="T42" fmla="*/ 3 w 140"/>
                <a:gd name="T43" fmla="*/ 2 h 139"/>
                <a:gd name="T44" fmla="*/ 4 w 140"/>
                <a:gd name="T45" fmla="*/ 1 h 139"/>
                <a:gd name="T46" fmla="*/ 5 w 140"/>
                <a:gd name="T47" fmla="*/ 0 h 139"/>
                <a:gd name="T48" fmla="*/ 7 w 140"/>
                <a:gd name="T49" fmla="*/ 0 h 139"/>
                <a:gd name="T50" fmla="*/ 8 w 140"/>
                <a:gd name="T51" fmla="*/ 0 h 139"/>
                <a:gd name="T52" fmla="*/ 10 w 140"/>
                <a:gd name="T53" fmla="*/ 0 h 139"/>
                <a:gd name="T54" fmla="*/ 11 w 140"/>
                <a:gd name="T55" fmla="*/ 1 h 139"/>
                <a:gd name="T56" fmla="*/ 12 w 140"/>
                <a:gd name="T57" fmla="*/ 1 h 139"/>
                <a:gd name="T58" fmla="*/ 13 w 140"/>
                <a:gd name="T59" fmla="*/ 2 h 139"/>
                <a:gd name="T60" fmla="*/ 14 w 140"/>
                <a:gd name="T61" fmla="*/ 4 h 139"/>
                <a:gd name="T62" fmla="*/ 14 w 140"/>
                <a:gd name="T63" fmla="*/ 5 h 139"/>
                <a:gd name="T64" fmla="*/ 15 w 140"/>
                <a:gd name="T65" fmla="*/ 6 h 139"/>
                <a:gd name="T66" fmla="*/ 15 w 140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9">
                  <a:moveTo>
                    <a:pt x="140" y="69"/>
                  </a:moveTo>
                  <a:lnTo>
                    <a:pt x="138" y="83"/>
                  </a:lnTo>
                  <a:lnTo>
                    <a:pt x="135" y="96"/>
                  </a:lnTo>
                  <a:lnTo>
                    <a:pt x="128" y="107"/>
                  </a:lnTo>
                  <a:lnTo>
                    <a:pt x="121" y="117"/>
                  </a:lnTo>
                  <a:lnTo>
                    <a:pt x="111" y="126"/>
                  </a:lnTo>
                  <a:lnTo>
                    <a:pt x="98" y="133"/>
                  </a:lnTo>
                  <a:lnTo>
                    <a:pt x="87" y="138"/>
                  </a:lnTo>
                  <a:lnTo>
                    <a:pt x="73" y="139"/>
                  </a:lnTo>
                  <a:lnTo>
                    <a:pt x="60" y="139"/>
                  </a:lnTo>
                  <a:lnTo>
                    <a:pt x="46" y="135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7" y="101"/>
                  </a:lnTo>
                  <a:lnTo>
                    <a:pt x="2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2" y="49"/>
                  </a:lnTo>
                  <a:lnTo>
                    <a:pt x="7" y="38"/>
                  </a:lnTo>
                  <a:lnTo>
                    <a:pt x="15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7" y="1"/>
                  </a:lnTo>
                  <a:lnTo>
                    <a:pt x="98" y="6"/>
                  </a:lnTo>
                  <a:lnTo>
                    <a:pt x="111" y="13"/>
                  </a:lnTo>
                  <a:lnTo>
                    <a:pt x="121" y="22"/>
                  </a:lnTo>
                  <a:lnTo>
                    <a:pt x="128" y="32"/>
                  </a:lnTo>
                  <a:lnTo>
                    <a:pt x="135" y="43"/>
                  </a:lnTo>
                  <a:lnTo>
                    <a:pt x="138" y="57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1" name="Freeform 2274">
              <a:extLst>
                <a:ext uri="{FF2B5EF4-FFF2-40B4-BE49-F238E27FC236}">
                  <a16:creationId xmlns:a16="http://schemas.microsoft.com/office/drawing/2014/main" id="{9B0B5B84-9692-6012-EE93-3F91ACE22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1238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3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0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6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5" y="17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2" name="Freeform 2275">
              <a:extLst>
                <a:ext uri="{FF2B5EF4-FFF2-40B4-BE49-F238E27FC236}">
                  <a16:creationId xmlns:a16="http://schemas.microsoft.com/office/drawing/2014/main" id="{8153D722-BC62-DA7F-F137-BD73BEC77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" y="1366"/>
              <a:ext cx="49" cy="48"/>
            </a:xfrm>
            <a:custGeom>
              <a:avLst/>
              <a:gdLst>
                <a:gd name="T0" fmla="*/ 17 w 145"/>
                <a:gd name="T1" fmla="*/ 8 h 144"/>
                <a:gd name="T2" fmla="*/ 17 w 145"/>
                <a:gd name="T3" fmla="*/ 9 h 144"/>
                <a:gd name="T4" fmla="*/ 16 w 145"/>
                <a:gd name="T5" fmla="*/ 11 h 144"/>
                <a:gd name="T6" fmla="*/ 16 w 145"/>
                <a:gd name="T7" fmla="*/ 12 h 144"/>
                <a:gd name="T8" fmla="*/ 15 w 145"/>
                <a:gd name="T9" fmla="*/ 13 h 144"/>
                <a:gd name="T10" fmla="*/ 13 w 145"/>
                <a:gd name="T11" fmla="*/ 14 h 144"/>
                <a:gd name="T12" fmla="*/ 12 w 145"/>
                <a:gd name="T13" fmla="*/ 15 h 144"/>
                <a:gd name="T14" fmla="*/ 10 w 145"/>
                <a:gd name="T15" fmla="*/ 16 h 144"/>
                <a:gd name="T16" fmla="*/ 9 w 145"/>
                <a:gd name="T17" fmla="*/ 16 h 144"/>
                <a:gd name="T18" fmla="*/ 7 w 145"/>
                <a:gd name="T19" fmla="*/ 16 h 144"/>
                <a:gd name="T20" fmla="*/ 6 w 145"/>
                <a:gd name="T21" fmla="*/ 16 h 144"/>
                <a:gd name="T22" fmla="*/ 5 w 145"/>
                <a:gd name="T23" fmla="*/ 15 h 144"/>
                <a:gd name="T24" fmla="*/ 3 w 145"/>
                <a:gd name="T25" fmla="*/ 14 h 144"/>
                <a:gd name="T26" fmla="*/ 2 w 145"/>
                <a:gd name="T27" fmla="*/ 13 h 144"/>
                <a:gd name="T28" fmla="*/ 1 w 145"/>
                <a:gd name="T29" fmla="*/ 12 h 144"/>
                <a:gd name="T30" fmla="*/ 1 w 145"/>
                <a:gd name="T31" fmla="*/ 11 h 144"/>
                <a:gd name="T32" fmla="*/ 0 w 145"/>
                <a:gd name="T33" fmla="*/ 9 h 144"/>
                <a:gd name="T34" fmla="*/ 0 w 145"/>
                <a:gd name="T35" fmla="*/ 8 h 144"/>
                <a:gd name="T36" fmla="*/ 0 w 145"/>
                <a:gd name="T37" fmla="*/ 6 h 144"/>
                <a:gd name="T38" fmla="*/ 1 w 145"/>
                <a:gd name="T39" fmla="*/ 5 h 144"/>
                <a:gd name="T40" fmla="*/ 1 w 145"/>
                <a:gd name="T41" fmla="*/ 4 h 144"/>
                <a:gd name="T42" fmla="*/ 2 w 145"/>
                <a:gd name="T43" fmla="*/ 3 h 144"/>
                <a:gd name="T44" fmla="*/ 3 w 145"/>
                <a:gd name="T45" fmla="*/ 2 h 144"/>
                <a:gd name="T46" fmla="*/ 5 w 145"/>
                <a:gd name="T47" fmla="*/ 1 h 144"/>
                <a:gd name="T48" fmla="*/ 6 w 145"/>
                <a:gd name="T49" fmla="*/ 0 h 144"/>
                <a:gd name="T50" fmla="*/ 7 w 145"/>
                <a:gd name="T51" fmla="*/ 0 h 144"/>
                <a:gd name="T52" fmla="*/ 9 w 145"/>
                <a:gd name="T53" fmla="*/ 0 h 144"/>
                <a:gd name="T54" fmla="*/ 10 w 145"/>
                <a:gd name="T55" fmla="*/ 0 h 144"/>
                <a:gd name="T56" fmla="*/ 12 w 145"/>
                <a:gd name="T57" fmla="*/ 1 h 144"/>
                <a:gd name="T58" fmla="*/ 13 w 145"/>
                <a:gd name="T59" fmla="*/ 2 h 144"/>
                <a:gd name="T60" fmla="*/ 15 w 145"/>
                <a:gd name="T61" fmla="*/ 3 h 144"/>
                <a:gd name="T62" fmla="*/ 16 w 145"/>
                <a:gd name="T63" fmla="*/ 4 h 144"/>
                <a:gd name="T64" fmla="*/ 16 w 145"/>
                <a:gd name="T65" fmla="*/ 5 h 144"/>
                <a:gd name="T66" fmla="*/ 17 w 145"/>
                <a:gd name="T67" fmla="*/ 6 h 144"/>
                <a:gd name="T68" fmla="*/ 17 w 145"/>
                <a:gd name="T69" fmla="*/ 8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4">
                  <a:moveTo>
                    <a:pt x="145" y="72"/>
                  </a:moveTo>
                  <a:lnTo>
                    <a:pt x="144" y="85"/>
                  </a:lnTo>
                  <a:lnTo>
                    <a:pt x="140" y="99"/>
                  </a:lnTo>
                  <a:lnTo>
                    <a:pt x="135" y="110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5" y="137"/>
                  </a:lnTo>
                  <a:lnTo>
                    <a:pt x="92" y="142"/>
                  </a:lnTo>
                  <a:lnTo>
                    <a:pt x="80" y="144"/>
                  </a:lnTo>
                  <a:lnTo>
                    <a:pt x="66" y="144"/>
                  </a:lnTo>
                  <a:lnTo>
                    <a:pt x="53" y="142"/>
                  </a:lnTo>
                  <a:lnTo>
                    <a:pt x="41" y="137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85"/>
                  </a:lnTo>
                  <a:lnTo>
                    <a:pt x="0" y="72"/>
                  </a:lnTo>
                  <a:lnTo>
                    <a:pt x="2" y="58"/>
                  </a:lnTo>
                  <a:lnTo>
                    <a:pt x="5" y="46"/>
                  </a:lnTo>
                  <a:lnTo>
                    <a:pt x="12" y="35"/>
                  </a:lnTo>
                  <a:lnTo>
                    <a:pt x="19" y="23"/>
                  </a:lnTo>
                  <a:lnTo>
                    <a:pt x="29" y="14"/>
                  </a:lnTo>
                  <a:lnTo>
                    <a:pt x="41" y="7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5" y="7"/>
                  </a:lnTo>
                  <a:lnTo>
                    <a:pt x="116" y="14"/>
                  </a:lnTo>
                  <a:lnTo>
                    <a:pt x="126" y="23"/>
                  </a:lnTo>
                  <a:lnTo>
                    <a:pt x="135" y="35"/>
                  </a:lnTo>
                  <a:lnTo>
                    <a:pt x="140" y="46"/>
                  </a:lnTo>
                  <a:lnTo>
                    <a:pt x="144" y="58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3" name="Freeform 2276">
              <a:extLst>
                <a:ext uri="{FF2B5EF4-FFF2-40B4-BE49-F238E27FC236}">
                  <a16:creationId xmlns:a16="http://schemas.microsoft.com/office/drawing/2014/main" id="{8EAA1FEB-A639-E1ED-9486-C818D2C5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" y="1324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1"/>
                  </a:lnTo>
                  <a:lnTo>
                    <a:pt x="84" y="80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8" y="75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1" y="27"/>
                  </a:lnTo>
                  <a:lnTo>
                    <a:pt x="95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4" name="Freeform 2277">
              <a:extLst>
                <a:ext uri="{FF2B5EF4-FFF2-40B4-BE49-F238E27FC236}">
                  <a16:creationId xmlns:a16="http://schemas.microsoft.com/office/drawing/2014/main" id="{2DFD654B-E744-61C3-8E35-E68E7C4A4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" y="1425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3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3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3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5" y="47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8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8" y="4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5" name="Freeform 2278">
              <a:extLst>
                <a:ext uri="{FF2B5EF4-FFF2-40B4-BE49-F238E27FC236}">
                  <a16:creationId xmlns:a16="http://schemas.microsoft.com/office/drawing/2014/main" id="{A972545A-0AFC-3AAB-7324-54A32E5E1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" y="1176"/>
              <a:ext cx="46" cy="47"/>
            </a:xfrm>
            <a:custGeom>
              <a:avLst/>
              <a:gdLst>
                <a:gd name="T0" fmla="*/ 15 w 138"/>
                <a:gd name="T1" fmla="*/ 8 h 140"/>
                <a:gd name="T2" fmla="*/ 15 w 138"/>
                <a:gd name="T3" fmla="*/ 9 h 140"/>
                <a:gd name="T4" fmla="*/ 15 w 138"/>
                <a:gd name="T5" fmla="*/ 11 h 140"/>
                <a:gd name="T6" fmla="*/ 14 w 138"/>
                <a:gd name="T7" fmla="*/ 12 h 140"/>
                <a:gd name="T8" fmla="*/ 13 w 138"/>
                <a:gd name="T9" fmla="*/ 13 h 140"/>
                <a:gd name="T10" fmla="*/ 12 w 138"/>
                <a:gd name="T11" fmla="*/ 14 h 140"/>
                <a:gd name="T12" fmla="*/ 11 w 138"/>
                <a:gd name="T13" fmla="*/ 15 h 140"/>
                <a:gd name="T14" fmla="*/ 9 w 138"/>
                <a:gd name="T15" fmla="*/ 15 h 140"/>
                <a:gd name="T16" fmla="*/ 8 w 138"/>
                <a:gd name="T17" fmla="*/ 16 h 140"/>
                <a:gd name="T18" fmla="*/ 7 w 138"/>
                <a:gd name="T19" fmla="*/ 15 h 140"/>
                <a:gd name="T20" fmla="*/ 5 w 138"/>
                <a:gd name="T21" fmla="*/ 15 h 140"/>
                <a:gd name="T22" fmla="*/ 4 w 138"/>
                <a:gd name="T23" fmla="*/ 15 h 140"/>
                <a:gd name="T24" fmla="*/ 3 w 138"/>
                <a:gd name="T25" fmla="*/ 14 h 140"/>
                <a:gd name="T26" fmla="*/ 1 w 138"/>
                <a:gd name="T27" fmla="*/ 13 h 140"/>
                <a:gd name="T28" fmla="*/ 1 w 138"/>
                <a:gd name="T29" fmla="*/ 11 h 140"/>
                <a:gd name="T30" fmla="*/ 0 w 138"/>
                <a:gd name="T31" fmla="*/ 10 h 140"/>
                <a:gd name="T32" fmla="*/ 0 w 138"/>
                <a:gd name="T33" fmla="*/ 9 h 140"/>
                <a:gd name="T34" fmla="*/ 0 w 138"/>
                <a:gd name="T35" fmla="*/ 7 h 140"/>
                <a:gd name="T36" fmla="*/ 0 w 138"/>
                <a:gd name="T37" fmla="*/ 6 h 140"/>
                <a:gd name="T38" fmla="*/ 1 w 138"/>
                <a:gd name="T39" fmla="*/ 4 h 140"/>
                <a:gd name="T40" fmla="*/ 1 w 138"/>
                <a:gd name="T41" fmla="*/ 3 h 140"/>
                <a:gd name="T42" fmla="*/ 3 w 138"/>
                <a:gd name="T43" fmla="*/ 2 h 140"/>
                <a:gd name="T44" fmla="*/ 4 w 138"/>
                <a:gd name="T45" fmla="*/ 1 h 140"/>
                <a:gd name="T46" fmla="*/ 5 w 138"/>
                <a:gd name="T47" fmla="*/ 0 h 140"/>
                <a:gd name="T48" fmla="*/ 7 w 138"/>
                <a:gd name="T49" fmla="*/ 0 h 140"/>
                <a:gd name="T50" fmla="*/ 8 w 138"/>
                <a:gd name="T51" fmla="*/ 0 h 140"/>
                <a:gd name="T52" fmla="*/ 9 w 138"/>
                <a:gd name="T53" fmla="*/ 0 h 140"/>
                <a:gd name="T54" fmla="*/ 11 w 138"/>
                <a:gd name="T55" fmla="*/ 1 h 140"/>
                <a:gd name="T56" fmla="*/ 12 w 138"/>
                <a:gd name="T57" fmla="*/ 2 h 140"/>
                <a:gd name="T58" fmla="*/ 13 w 138"/>
                <a:gd name="T59" fmla="*/ 2 h 140"/>
                <a:gd name="T60" fmla="*/ 14 w 138"/>
                <a:gd name="T61" fmla="*/ 4 h 140"/>
                <a:gd name="T62" fmla="*/ 15 w 138"/>
                <a:gd name="T63" fmla="*/ 5 h 140"/>
                <a:gd name="T64" fmla="*/ 15 w 138"/>
                <a:gd name="T65" fmla="*/ 6 h 140"/>
                <a:gd name="T66" fmla="*/ 15 w 138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40">
                  <a:moveTo>
                    <a:pt x="138" y="70"/>
                  </a:moveTo>
                  <a:lnTo>
                    <a:pt x="137" y="83"/>
                  </a:lnTo>
                  <a:lnTo>
                    <a:pt x="133" y="96"/>
                  </a:lnTo>
                  <a:lnTo>
                    <a:pt x="127" y="108"/>
                  </a:lnTo>
                  <a:lnTo>
                    <a:pt x="119" y="118"/>
                  </a:lnTo>
                  <a:lnTo>
                    <a:pt x="109" y="127"/>
                  </a:lnTo>
                  <a:lnTo>
                    <a:pt x="98" y="133"/>
                  </a:lnTo>
                  <a:lnTo>
                    <a:pt x="85" y="137"/>
                  </a:lnTo>
                  <a:lnTo>
                    <a:pt x="71" y="140"/>
                  </a:lnTo>
                  <a:lnTo>
                    <a:pt x="59" y="138"/>
                  </a:lnTo>
                  <a:lnTo>
                    <a:pt x="46" y="136"/>
                  </a:lnTo>
                  <a:lnTo>
                    <a:pt x="34" y="131"/>
                  </a:lnTo>
                  <a:lnTo>
                    <a:pt x="24" y="123"/>
                  </a:lnTo>
                  <a:lnTo>
                    <a:pt x="13" y="113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0"/>
                  </a:lnTo>
                  <a:lnTo>
                    <a:pt x="7" y="38"/>
                  </a:lnTo>
                  <a:lnTo>
                    <a:pt x="13" y="26"/>
                  </a:lnTo>
                  <a:lnTo>
                    <a:pt x="24" y="17"/>
                  </a:lnTo>
                  <a:lnTo>
                    <a:pt x="34" y="10"/>
                  </a:lnTo>
                  <a:lnTo>
                    <a:pt x="46" y="4"/>
                  </a:lnTo>
                  <a:lnTo>
                    <a:pt x="59" y="1"/>
                  </a:lnTo>
                  <a:lnTo>
                    <a:pt x="71" y="0"/>
                  </a:lnTo>
                  <a:lnTo>
                    <a:pt x="85" y="2"/>
                  </a:lnTo>
                  <a:lnTo>
                    <a:pt x="98" y="6"/>
                  </a:lnTo>
                  <a:lnTo>
                    <a:pt x="109" y="14"/>
                  </a:lnTo>
                  <a:lnTo>
                    <a:pt x="119" y="21"/>
                  </a:lnTo>
                  <a:lnTo>
                    <a:pt x="127" y="33"/>
                  </a:lnTo>
                  <a:lnTo>
                    <a:pt x="133" y="44"/>
                  </a:lnTo>
                  <a:lnTo>
                    <a:pt x="137" y="57"/>
                  </a:lnTo>
                  <a:lnTo>
                    <a:pt x="138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6" name="Freeform 2279">
              <a:extLst>
                <a:ext uri="{FF2B5EF4-FFF2-40B4-BE49-F238E27FC236}">
                  <a16:creationId xmlns:a16="http://schemas.microsoft.com/office/drawing/2014/main" id="{08BBBB3C-FE9F-0757-52CB-555EDAB82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" y="1252"/>
              <a:ext cx="33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6 h 97"/>
                <a:gd name="T4" fmla="*/ 11 w 97"/>
                <a:gd name="T5" fmla="*/ 8 h 97"/>
                <a:gd name="T6" fmla="*/ 10 w 97"/>
                <a:gd name="T7" fmla="*/ 9 h 97"/>
                <a:gd name="T8" fmla="*/ 9 w 97"/>
                <a:gd name="T9" fmla="*/ 10 h 97"/>
                <a:gd name="T10" fmla="*/ 8 w 97"/>
                <a:gd name="T11" fmla="*/ 10 h 97"/>
                <a:gd name="T12" fmla="*/ 6 w 97"/>
                <a:gd name="T13" fmla="*/ 10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3 h 97"/>
                <a:gd name="T32" fmla="*/ 1 w 97"/>
                <a:gd name="T33" fmla="*/ 2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8 w 97"/>
                <a:gd name="T45" fmla="*/ 0 h 97"/>
                <a:gd name="T46" fmla="*/ 9 w 97"/>
                <a:gd name="T47" fmla="*/ 1 h 97"/>
                <a:gd name="T48" fmla="*/ 10 w 97"/>
                <a:gd name="T49" fmla="*/ 2 h 97"/>
                <a:gd name="T50" fmla="*/ 11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lnTo>
                    <a:pt x="96" y="59"/>
                  </a:lnTo>
                  <a:lnTo>
                    <a:pt x="91" y="70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5"/>
                  </a:lnTo>
                  <a:lnTo>
                    <a:pt x="45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3"/>
                  </a:lnTo>
                  <a:lnTo>
                    <a:pt x="77" y="10"/>
                  </a:lnTo>
                  <a:lnTo>
                    <a:pt x="86" y="17"/>
                  </a:lnTo>
                  <a:lnTo>
                    <a:pt x="91" y="26"/>
                  </a:lnTo>
                  <a:lnTo>
                    <a:pt x="96" y="37"/>
                  </a:lnTo>
                  <a:lnTo>
                    <a:pt x="97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7" name="Freeform 2280">
              <a:extLst>
                <a:ext uri="{FF2B5EF4-FFF2-40B4-BE49-F238E27FC236}">
                  <a16:creationId xmlns:a16="http://schemas.microsoft.com/office/drawing/2014/main" id="{3047F44D-B0CE-ECD5-1EA6-82D9B5879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1374"/>
              <a:ext cx="65" cy="64"/>
            </a:xfrm>
            <a:custGeom>
              <a:avLst/>
              <a:gdLst>
                <a:gd name="T0" fmla="*/ 22 w 193"/>
                <a:gd name="T1" fmla="*/ 11 h 193"/>
                <a:gd name="T2" fmla="*/ 22 w 193"/>
                <a:gd name="T3" fmla="*/ 12 h 193"/>
                <a:gd name="T4" fmla="*/ 21 w 193"/>
                <a:gd name="T5" fmla="*/ 14 h 193"/>
                <a:gd name="T6" fmla="*/ 21 w 193"/>
                <a:gd name="T7" fmla="*/ 16 h 193"/>
                <a:gd name="T8" fmla="*/ 20 w 193"/>
                <a:gd name="T9" fmla="*/ 17 h 193"/>
                <a:gd name="T10" fmla="*/ 19 w 193"/>
                <a:gd name="T11" fmla="*/ 18 h 193"/>
                <a:gd name="T12" fmla="*/ 17 w 193"/>
                <a:gd name="T13" fmla="*/ 20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9 w 193"/>
                <a:gd name="T69" fmla="*/ 3 h 193"/>
                <a:gd name="T70" fmla="*/ 20 w 193"/>
                <a:gd name="T71" fmla="*/ 4 h 193"/>
                <a:gd name="T72" fmla="*/ 21 w 193"/>
                <a:gd name="T73" fmla="*/ 6 h 193"/>
                <a:gd name="T74" fmla="*/ 21 w 193"/>
                <a:gd name="T75" fmla="*/ 7 h 193"/>
                <a:gd name="T76" fmla="*/ 22 w 193"/>
                <a:gd name="T77" fmla="*/ 9 h 193"/>
                <a:gd name="T78" fmla="*/ 22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2" y="113"/>
                  </a:lnTo>
                  <a:lnTo>
                    <a:pt x="188" y="128"/>
                  </a:lnTo>
                  <a:lnTo>
                    <a:pt x="182" y="142"/>
                  </a:lnTo>
                  <a:lnTo>
                    <a:pt x="173" y="155"/>
                  </a:lnTo>
                  <a:lnTo>
                    <a:pt x="163" y="167"/>
                  </a:lnTo>
                  <a:lnTo>
                    <a:pt x="151" y="177"/>
                  </a:lnTo>
                  <a:lnTo>
                    <a:pt x="137" y="184"/>
                  </a:lnTo>
                  <a:lnTo>
                    <a:pt x="122" y="190"/>
                  </a:lnTo>
                  <a:lnTo>
                    <a:pt x="107" y="193"/>
                  </a:lnTo>
                  <a:lnTo>
                    <a:pt x="92" y="193"/>
                  </a:lnTo>
                  <a:lnTo>
                    <a:pt x="77" y="192"/>
                  </a:lnTo>
                  <a:lnTo>
                    <a:pt x="62" y="187"/>
                  </a:lnTo>
                  <a:lnTo>
                    <a:pt x="48" y="181"/>
                  </a:lnTo>
                  <a:lnTo>
                    <a:pt x="35" y="172"/>
                  </a:lnTo>
                  <a:lnTo>
                    <a:pt x="24" y="161"/>
                  </a:lnTo>
                  <a:lnTo>
                    <a:pt x="14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3" y="74"/>
                  </a:lnTo>
                  <a:lnTo>
                    <a:pt x="8" y="60"/>
                  </a:lnTo>
                  <a:lnTo>
                    <a:pt x="14" y="46"/>
                  </a:lnTo>
                  <a:lnTo>
                    <a:pt x="24" y="33"/>
                  </a:lnTo>
                  <a:lnTo>
                    <a:pt x="35" y="22"/>
                  </a:lnTo>
                  <a:lnTo>
                    <a:pt x="48" y="13"/>
                  </a:lnTo>
                  <a:lnTo>
                    <a:pt x="62" y="7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2" y="4"/>
                  </a:lnTo>
                  <a:lnTo>
                    <a:pt x="137" y="9"/>
                  </a:lnTo>
                  <a:lnTo>
                    <a:pt x="151" y="17"/>
                  </a:lnTo>
                  <a:lnTo>
                    <a:pt x="163" y="27"/>
                  </a:lnTo>
                  <a:lnTo>
                    <a:pt x="173" y="38"/>
                  </a:lnTo>
                  <a:lnTo>
                    <a:pt x="182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8" name="Freeform 2281">
              <a:extLst>
                <a:ext uri="{FF2B5EF4-FFF2-40B4-BE49-F238E27FC236}">
                  <a16:creationId xmlns:a16="http://schemas.microsoft.com/office/drawing/2014/main" id="{038B0BEF-C72A-C2A5-9852-F21451238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1289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3" y="129"/>
                  </a:lnTo>
                  <a:lnTo>
                    <a:pt x="155" y="141"/>
                  </a:lnTo>
                  <a:lnTo>
                    <a:pt x="145" y="152"/>
                  </a:lnTo>
                  <a:lnTo>
                    <a:pt x="132" y="161"/>
                  </a:lnTo>
                  <a:lnTo>
                    <a:pt x="120" y="167"/>
                  </a:lnTo>
                  <a:lnTo>
                    <a:pt x="106" y="171"/>
                  </a:lnTo>
                  <a:lnTo>
                    <a:pt x="91" y="174"/>
                  </a:lnTo>
                  <a:lnTo>
                    <a:pt x="76" y="172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5" y="156"/>
                  </a:lnTo>
                  <a:lnTo>
                    <a:pt x="24" y="147"/>
                  </a:lnTo>
                  <a:lnTo>
                    <a:pt x="15" y="136"/>
                  </a:lnTo>
                  <a:lnTo>
                    <a:pt x="7" y="122"/>
                  </a:lnTo>
                  <a:lnTo>
                    <a:pt x="2" y="108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2" y="65"/>
                  </a:lnTo>
                  <a:lnTo>
                    <a:pt x="7" y="50"/>
                  </a:lnTo>
                  <a:lnTo>
                    <a:pt x="15" y="37"/>
                  </a:lnTo>
                  <a:lnTo>
                    <a:pt x="24" y="26"/>
                  </a:lnTo>
                  <a:lnTo>
                    <a:pt x="35" y="16"/>
                  </a:lnTo>
                  <a:lnTo>
                    <a:pt x="48" y="8"/>
                  </a:lnTo>
                  <a:lnTo>
                    <a:pt x="62" y="3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106" y="1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45" y="21"/>
                  </a:lnTo>
                  <a:lnTo>
                    <a:pt x="155" y="32"/>
                  </a:lnTo>
                  <a:lnTo>
                    <a:pt x="163" y="44"/>
                  </a:lnTo>
                  <a:lnTo>
                    <a:pt x="169" y="58"/>
                  </a:lnTo>
                  <a:lnTo>
                    <a:pt x="173" y="71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69" name="Freeform 2282">
              <a:extLst>
                <a:ext uri="{FF2B5EF4-FFF2-40B4-BE49-F238E27FC236}">
                  <a16:creationId xmlns:a16="http://schemas.microsoft.com/office/drawing/2014/main" id="{B12AB0AF-56C1-A9D8-39AE-85610397D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57"/>
              <a:ext cx="70" cy="70"/>
            </a:xfrm>
            <a:custGeom>
              <a:avLst/>
              <a:gdLst>
                <a:gd name="T0" fmla="*/ 23 w 210"/>
                <a:gd name="T1" fmla="*/ 12 h 210"/>
                <a:gd name="T2" fmla="*/ 23 w 210"/>
                <a:gd name="T3" fmla="*/ 13 h 210"/>
                <a:gd name="T4" fmla="*/ 23 w 210"/>
                <a:gd name="T5" fmla="*/ 15 h 210"/>
                <a:gd name="T6" fmla="*/ 22 w 210"/>
                <a:gd name="T7" fmla="*/ 17 h 210"/>
                <a:gd name="T8" fmla="*/ 21 w 210"/>
                <a:gd name="T9" fmla="*/ 18 h 210"/>
                <a:gd name="T10" fmla="*/ 20 w 210"/>
                <a:gd name="T11" fmla="*/ 20 h 210"/>
                <a:gd name="T12" fmla="*/ 19 w 210"/>
                <a:gd name="T13" fmla="*/ 21 h 210"/>
                <a:gd name="T14" fmla="*/ 17 w 210"/>
                <a:gd name="T15" fmla="*/ 22 h 210"/>
                <a:gd name="T16" fmla="*/ 16 w 210"/>
                <a:gd name="T17" fmla="*/ 23 h 210"/>
                <a:gd name="T18" fmla="*/ 14 w 210"/>
                <a:gd name="T19" fmla="*/ 23 h 210"/>
                <a:gd name="T20" fmla="*/ 12 w 210"/>
                <a:gd name="T21" fmla="*/ 23 h 210"/>
                <a:gd name="T22" fmla="*/ 10 w 210"/>
                <a:gd name="T23" fmla="*/ 23 h 210"/>
                <a:gd name="T24" fmla="*/ 9 w 210"/>
                <a:gd name="T25" fmla="*/ 23 h 210"/>
                <a:gd name="T26" fmla="*/ 7 w 210"/>
                <a:gd name="T27" fmla="*/ 22 h 210"/>
                <a:gd name="T28" fmla="*/ 5 w 210"/>
                <a:gd name="T29" fmla="*/ 21 h 210"/>
                <a:gd name="T30" fmla="*/ 4 w 210"/>
                <a:gd name="T31" fmla="*/ 20 h 210"/>
                <a:gd name="T32" fmla="*/ 3 w 210"/>
                <a:gd name="T33" fmla="*/ 19 h 210"/>
                <a:gd name="T34" fmla="*/ 2 w 210"/>
                <a:gd name="T35" fmla="*/ 18 h 210"/>
                <a:gd name="T36" fmla="*/ 1 w 210"/>
                <a:gd name="T37" fmla="*/ 16 h 210"/>
                <a:gd name="T38" fmla="*/ 0 w 210"/>
                <a:gd name="T39" fmla="*/ 14 h 210"/>
                <a:gd name="T40" fmla="*/ 0 w 210"/>
                <a:gd name="T41" fmla="*/ 13 h 210"/>
                <a:gd name="T42" fmla="*/ 0 w 210"/>
                <a:gd name="T43" fmla="*/ 11 h 210"/>
                <a:gd name="T44" fmla="*/ 0 w 210"/>
                <a:gd name="T45" fmla="*/ 9 h 210"/>
                <a:gd name="T46" fmla="*/ 1 w 210"/>
                <a:gd name="T47" fmla="*/ 7 h 210"/>
                <a:gd name="T48" fmla="*/ 2 w 210"/>
                <a:gd name="T49" fmla="*/ 6 h 210"/>
                <a:gd name="T50" fmla="*/ 3 w 210"/>
                <a:gd name="T51" fmla="*/ 4 h 210"/>
                <a:gd name="T52" fmla="*/ 4 w 210"/>
                <a:gd name="T53" fmla="*/ 3 h 210"/>
                <a:gd name="T54" fmla="*/ 5 w 210"/>
                <a:gd name="T55" fmla="*/ 2 h 210"/>
                <a:gd name="T56" fmla="*/ 7 w 210"/>
                <a:gd name="T57" fmla="*/ 1 h 210"/>
                <a:gd name="T58" fmla="*/ 9 w 210"/>
                <a:gd name="T59" fmla="*/ 0 h 210"/>
                <a:gd name="T60" fmla="*/ 10 w 210"/>
                <a:gd name="T61" fmla="*/ 0 h 210"/>
                <a:gd name="T62" fmla="*/ 12 w 210"/>
                <a:gd name="T63" fmla="*/ 0 h 210"/>
                <a:gd name="T64" fmla="*/ 14 w 210"/>
                <a:gd name="T65" fmla="*/ 0 h 210"/>
                <a:gd name="T66" fmla="*/ 16 w 210"/>
                <a:gd name="T67" fmla="*/ 1 h 210"/>
                <a:gd name="T68" fmla="*/ 17 w 210"/>
                <a:gd name="T69" fmla="*/ 1 h 210"/>
                <a:gd name="T70" fmla="*/ 19 w 210"/>
                <a:gd name="T71" fmla="*/ 2 h 210"/>
                <a:gd name="T72" fmla="*/ 20 w 210"/>
                <a:gd name="T73" fmla="*/ 4 h 210"/>
                <a:gd name="T74" fmla="*/ 21 w 210"/>
                <a:gd name="T75" fmla="*/ 5 h 210"/>
                <a:gd name="T76" fmla="*/ 22 w 210"/>
                <a:gd name="T77" fmla="*/ 6 h 210"/>
                <a:gd name="T78" fmla="*/ 23 w 210"/>
                <a:gd name="T79" fmla="*/ 8 h 210"/>
                <a:gd name="T80" fmla="*/ 23 w 210"/>
                <a:gd name="T81" fmla="*/ 10 h 210"/>
                <a:gd name="T82" fmla="*/ 23 w 210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10">
                  <a:moveTo>
                    <a:pt x="210" y="104"/>
                  </a:moveTo>
                  <a:lnTo>
                    <a:pt x="208" y="121"/>
                  </a:lnTo>
                  <a:lnTo>
                    <a:pt x="204" y="137"/>
                  </a:lnTo>
                  <a:lnTo>
                    <a:pt x="199" y="151"/>
                  </a:lnTo>
                  <a:lnTo>
                    <a:pt x="191" y="165"/>
                  </a:lnTo>
                  <a:lnTo>
                    <a:pt x="181" y="177"/>
                  </a:lnTo>
                  <a:lnTo>
                    <a:pt x="168" y="189"/>
                  </a:lnTo>
                  <a:lnTo>
                    <a:pt x="155" y="197"/>
                  </a:lnTo>
                  <a:lnTo>
                    <a:pt x="140" y="204"/>
                  </a:lnTo>
                  <a:lnTo>
                    <a:pt x="125" y="208"/>
                  </a:lnTo>
                  <a:lnTo>
                    <a:pt x="109" y="210"/>
                  </a:lnTo>
                  <a:lnTo>
                    <a:pt x="92" y="209"/>
                  </a:lnTo>
                  <a:lnTo>
                    <a:pt x="77" y="206"/>
                  </a:lnTo>
                  <a:lnTo>
                    <a:pt x="62" y="200"/>
                  </a:lnTo>
                  <a:lnTo>
                    <a:pt x="48" y="192"/>
                  </a:lnTo>
                  <a:lnTo>
                    <a:pt x="34" y="184"/>
                  </a:lnTo>
                  <a:lnTo>
                    <a:pt x="24" y="171"/>
                  </a:lnTo>
                  <a:lnTo>
                    <a:pt x="14" y="158"/>
                  </a:lnTo>
                  <a:lnTo>
                    <a:pt x="8" y="144"/>
                  </a:lnTo>
                  <a:lnTo>
                    <a:pt x="3" y="128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3" y="80"/>
                  </a:lnTo>
                  <a:lnTo>
                    <a:pt x="8" y="65"/>
                  </a:lnTo>
                  <a:lnTo>
                    <a:pt x="14" y="51"/>
                  </a:lnTo>
                  <a:lnTo>
                    <a:pt x="24" y="37"/>
                  </a:lnTo>
                  <a:lnTo>
                    <a:pt x="34" y="26"/>
                  </a:lnTo>
                  <a:lnTo>
                    <a:pt x="48" y="16"/>
                  </a:lnTo>
                  <a:lnTo>
                    <a:pt x="62" y="8"/>
                  </a:lnTo>
                  <a:lnTo>
                    <a:pt x="77" y="3"/>
                  </a:lnTo>
                  <a:lnTo>
                    <a:pt x="92" y="1"/>
                  </a:lnTo>
                  <a:lnTo>
                    <a:pt x="109" y="0"/>
                  </a:lnTo>
                  <a:lnTo>
                    <a:pt x="125" y="2"/>
                  </a:lnTo>
                  <a:lnTo>
                    <a:pt x="140" y="6"/>
                  </a:lnTo>
                  <a:lnTo>
                    <a:pt x="155" y="12"/>
                  </a:lnTo>
                  <a:lnTo>
                    <a:pt x="168" y="21"/>
                  </a:lnTo>
                  <a:lnTo>
                    <a:pt x="181" y="32"/>
                  </a:lnTo>
                  <a:lnTo>
                    <a:pt x="191" y="44"/>
                  </a:lnTo>
                  <a:lnTo>
                    <a:pt x="199" y="58"/>
                  </a:lnTo>
                  <a:lnTo>
                    <a:pt x="204" y="73"/>
                  </a:lnTo>
                  <a:lnTo>
                    <a:pt x="208" y="89"/>
                  </a:lnTo>
                  <a:lnTo>
                    <a:pt x="210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0" name="Freeform 2283">
              <a:extLst>
                <a:ext uri="{FF2B5EF4-FFF2-40B4-BE49-F238E27FC236}">
                  <a16:creationId xmlns:a16="http://schemas.microsoft.com/office/drawing/2014/main" id="{1C2D5A3C-C245-5429-B070-98991436C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1238"/>
              <a:ext cx="64" cy="64"/>
            </a:xfrm>
            <a:custGeom>
              <a:avLst/>
              <a:gdLst>
                <a:gd name="T0" fmla="*/ 21 w 192"/>
                <a:gd name="T1" fmla="*/ 11 h 194"/>
                <a:gd name="T2" fmla="*/ 21 w 192"/>
                <a:gd name="T3" fmla="*/ 12 h 194"/>
                <a:gd name="T4" fmla="*/ 21 w 192"/>
                <a:gd name="T5" fmla="*/ 14 h 194"/>
                <a:gd name="T6" fmla="*/ 20 w 192"/>
                <a:gd name="T7" fmla="*/ 16 h 194"/>
                <a:gd name="T8" fmla="*/ 19 w 192"/>
                <a:gd name="T9" fmla="*/ 17 h 194"/>
                <a:gd name="T10" fmla="*/ 18 w 192"/>
                <a:gd name="T11" fmla="*/ 18 h 194"/>
                <a:gd name="T12" fmla="*/ 17 w 192"/>
                <a:gd name="T13" fmla="*/ 19 h 194"/>
                <a:gd name="T14" fmla="*/ 15 w 192"/>
                <a:gd name="T15" fmla="*/ 20 h 194"/>
                <a:gd name="T16" fmla="*/ 14 w 192"/>
                <a:gd name="T17" fmla="*/ 21 h 194"/>
                <a:gd name="T18" fmla="*/ 12 w 192"/>
                <a:gd name="T19" fmla="*/ 21 h 194"/>
                <a:gd name="T20" fmla="*/ 10 w 192"/>
                <a:gd name="T21" fmla="*/ 21 h 194"/>
                <a:gd name="T22" fmla="*/ 9 w 192"/>
                <a:gd name="T23" fmla="*/ 21 h 194"/>
                <a:gd name="T24" fmla="*/ 7 w 192"/>
                <a:gd name="T25" fmla="*/ 20 h 194"/>
                <a:gd name="T26" fmla="*/ 5 w 192"/>
                <a:gd name="T27" fmla="*/ 19 h 194"/>
                <a:gd name="T28" fmla="*/ 4 w 192"/>
                <a:gd name="T29" fmla="*/ 18 h 194"/>
                <a:gd name="T30" fmla="*/ 3 w 192"/>
                <a:gd name="T31" fmla="*/ 17 h 194"/>
                <a:gd name="T32" fmla="*/ 2 w 192"/>
                <a:gd name="T33" fmla="*/ 16 h 194"/>
                <a:gd name="T34" fmla="*/ 1 w 192"/>
                <a:gd name="T35" fmla="*/ 15 h 194"/>
                <a:gd name="T36" fmla="*/ 0 w 192"/>
                <a:gd name="T37" fmla="*/ 13 h 194"/>
                <a:gd name="T38" fmla="*/ 0 w 192"/>
                <a:gd name="T39" fmla="*/ 11 h 194"/>
                <a:gd name="T40" fmla="*/ 0 w 192"/>
                <a:gd name="T41" fmla="*/ 10 h 194"/>
                <a:gd name="T42" fmla="*/ 0 w 192"/>
                <a:gd name="T43" fmla="*/ 8 h 194"/>
                <a:gd name="T44" fmla="*/ 1 w 192"/>
                <a:gd name="T45" fmla="*/ 6 h 194"/>
                <a:gd name="T46" fmla="*/ 2 w 192"/>
                <a:gd name="T47" fmla="*/ 5 h 194"/>
                <a:gd name="T48" fmla="*/ 3 w 192"/>
                <a:gd name="T49" fmla="*/ 4 h 194"/>
                <a:gd name="T50" fmla="*/ 4 w 192"/>
                <a:gd name="T51" fmla="*/ 2 h 194"/>
                <a:gd name="T52" fmla="*/ 5 w 192"/>
                <a:gd name="T53" fmla="*/ 2 h 194"/>
                <a:gd name="T54" fmla="*/ 7 w 192"/>
                <a:gd name="T55" fmla="*/ 1 h 194"/>
                <a:gd name="T56" fmla="*/ 9 w 192"/>
                <a:gd name="T57" fmla="*/ 0 h 194"/>
                <a:gd name="T58" fmla="*/ 10 w 192"/>
                <a:gd name="T59" fmla="*/ 0 h 194"/>
                <a:gd name="T60" fmla="*/ 12 w 192"/>
                <a:gd name="T61" fmla="*/ 0 h 194"/>
                <a:gd name="T62" fmla="*/ 14 w 192"/>
                <a:gd name="T63" fmla="*/ 0 h 194"/>
                <a:gd name="T64" fmla="*/ 15 w 192"/>
                <a:gd name="T65" fmla="*/ 1 h 194"/>
                <a:gd name="T66" fmla="*/ 17 w 192"/>
                <a:gd name="T67" fmla="*/ 2 h 194"/>
                <a:gd name="T68" fmla="*/ 18 w 192"/>
                <a:gd name="T69" fmla="*/ 3 h 194"/>
                <a:gd name="T70" fmla="*/ 19 w 192"/>
                <a:gd name="T71" fmla="*/ 4 h 194"/>
                <a:gd name="T72" fmla="*/ 20 w 192"/>
                <a:gd name="T73" fmla="*/ 6 h 194"/>
                <a:gd name="T74" fmla="*/ 21 w 192"/>
                <a:gd name="T75" fmla="*/ 7 h 194"/>
                <a:gd name="T76" fmla="*/ 21 w 192"/>
                <a:gd name="T77" fmla="*/ 9 h 194"/>
                <a:gd name="T78" fmla="*/ 21 w 192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4">
                  <a:moveTo>
                    <a:pt x="192" y="97"/>
                  </a:moveTo>
                  <a:lnTo>
                    <a:pt x="191" y="112"/>
                  </a:lnTo>
                  <a:lnTo>
                    <a:pt x="187" y="127"/>
                  </a:lnTo>
                  <a:lnTo>
                    <a:pt x="181" y="142"/>
                  </a:lnTo>
                  <a:lnTo>
                    <a:pt x="174" y="155"/>
                  </a:lnTo>
                  <a:lnTo>
                    <a:pt x="162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3" y="190"/>
                  </a:lnTo>
                  <a:lnTo>
                    <a:pt x="108" y="193"/>
                  </a:lnTo>
                  <a:lnTo>
                    <a:pt x="92" y="194"/>
                  </a:lnTo>
                  <a:lnTo>
                    <a:pt x="77" y="191"/>
                  </a:lnTo>
                  <a:lnTo>
                    <a:pt x="61" y="188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4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4"/>
                  </a:lnTo>
                  <a:lnTo>
                    <a:pt x="7" y="59"/>
                  </a:lnTo>
                  <a:lnTo>
                    <a:pt x="14" y="45"/>
                  </a:lnTo>
                  <a:lnTo>
                    <a:pt x="24" y="33"/>
                  </a:lnTo>
                  <a:lnTo>
                    <a:pt x="35" y="22"/>
                  </a:lnTo>
                  <a:lnTo>
                    <a:pt x="48" y="14"/>
                  </a:lnTo>
                  <a:lnTo>
                    <a:pt x="61" y="6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8" y="1"/>
                  </a:lnTo>
                  <a:lnTo>
                    <a:pt x="123" y="4"/>
                  </a:lnTo>
                  <a:lnTo>
                    <a:pt x="137" y="10"/>
                  </a:lnTo>
                  <a:lnTo>
                    <a:pt x="151" y="17"/>
                  </a:lnTo>
                  <a:lnTo>
                    <a:pt x="162" y="28"/>
                  </a:lnTo>
                  <a:lnTo>
                    <a:pt x="174" y="39"/>
                  </a:lnTo>
                  <a:lnTo>
                    <a:pt x="181" y="51"/>
                  </a:lnTo>
                  <a:lnTo>
                    <a:pt x="187" y="67"/>
                  </a:lnTo>
                  <a:lnTo>
                    <a:pt x="191" y="82"/>
                  </a:lnTo>
                  <a:lnTo>
                    <a:pt x="192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1" name="Freeform 2284">
              <a:extLst>
                <a:ext uri="{FF2B5EF4-FFF2-40B4-BE49-F238E27FC236}">
                  <a16:creationId xmlns:a16="http://schemas.microsoft.com/office/drawing/2014/main" id="{B85739B9-2EFD-8308-8956-8F69D28CA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" y="1314"/>
              <a:ext cx="46" cy="47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5 h 140"/>
                <a:gd name="T14" fmla="*/ 9 w 139"/>
                <a:gd name="T15" fmla="*/ 15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2 h 140"/>
                <a:gd name="T58" fmla="*/ 13 w 139"/>
                <a:gd name="T59" fmla="*/ 2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1"/>
                  </a:moveTo>
                  <a:lnTo>
                    <a:pt x="138" y="83"/>
                  </a:lnTo>
                  <a:lnTo>
                    <a:pt x="134" y="96"/>
                  </a:lnTo>
                  <a:lnTo>
                    <a:pt x="128" y="109"/>
                  </a:lnTo>
                  <a:lnTo>
                    <a:pt x="120" y="119"/>
                  </a:lnTo>
                  <a:lnTo>
                    <a:pt x="110" y="128"/>
                  </a:lnTo>
                  <a:lnTo>
                    <a:pt x="99" y="134"/>
                  </a:lnTo>
                  <a:lnTo>
                    <a:pt x="86" y="138"/>
                  </a:lnTo>
                  <a:lnTo>
                    <a:pt x="72" y="140"/>
                  </a:lnTo>
                  <a:lnTo>
                    <a:pt x="60" y="139"/>
                  </a:lnTo>
                  <a:lnTo>
                    <a:pt x="47" y="136"/>
                  </a:lnTo>
                  <a:lnTo>
                    <a:pt x="34" y="131"/>
                  </a:lnTo>
                  <a:lnTo>
                    <a:pt x="24" y="122"/>
                  </a:lnTo>
                  <a:lnTo>
                    <a:pt x="14" y="114"/>
                  </a:lnTo>
                  <a:lnTo>
                    <a:pt x="8" y="102"/>
                  </a:lnTo>
                  <a:lnTo>
                    <a:pt x="3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4" y="27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7" y="4"/>
                  </a:lnTo>
                  <a:lnTo>
                    <a:pt x="60" y="1"/>
                  </a:lnTo>
                  <a:lnTo>
                    <a:pt x="72" y="0"/>
                  </a:lnTo>
                  <a:lnTo>
                    <a:pt x="86" y="3"/>
                  </a:lnTo>
                  <a:lnTo>
                    <a:pt x="99" y="7"/>
                  </a:lnTo>
                  <a:lnTo>
                    <a:pt x="110" y="14"/>
                  </a:lnTo>
                  <a:lnTo>
                    <a:pt x="120" y="22"/>
                  </a:lnTo>
                  <a:lnTo>
                    <a:pt x="128" y="33"/>
                  </a:lnTo>
                  <a:lnTo>
                    <a:pt x="134" y="44"/>
                  </a:lnTo>
                  <a:lnTo>
                    <a:pt x="138" y="57"/>
                  </a:lnTo>
                  <a:lnTo>
                    <a:pt x="139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2" name="Freeform 2285">
              <a:extLst>
                <a:ext uri="{FF2B5EF4-FFF2-40B4-BE49-F238E27FC236}">
                  <a16:creationId xmlns:a16="http://schemas.microsoft.com/office/drawing/2014/main" id="{450DE4D5-8769-30CB-1EFA-861BCF065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240"/>
              <a:ext cx="33" cy="32"/>
            </a:xfrm>
            <a:custGeom>
              <a:avLst/>
              <a:gdLst>
                <a:gd name="T0" fmla="*/ 11 w 97"/>
                <a:gd name="T1" fmla="*/ 5 h 96"/>
                <a:gd name="T2" fmla="*/ 11 w 97"/>
                <a:gd name="T3" fmla="*/ 7 h 96"/>
                <a:gd name="T4" fmla="*/ 11 w 97"/>
                <a:gd name="T5" fmla="*/ 8 h 96"/>
                <a:gd name="T6" fmla="*/ 10 w 97"/>
                <a:gd name="T7" fmla="*/ 9 h 96"/>
                <a:gd name="T8" fmla="*/ 9 w 97"/>
                <a:gd name="T9" fmla="*/ 10 h 96"/>
                <a:gd name="T10" fmla="*/ 8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1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4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8 w 97"/>
                <a:gd name="T45" fmla="*/ 0 h 96"/>
                <a:gd name="T46" fmla="*/ 9 w 97"/>
                <a:gd name="T47" fmla="*/ 1 h 96"/>
                <a:gd name="T48" fmla="*/ 10 w 97"/>
                <a:gd name="T49" fmla="*/ 2 h 96"/>
                <a:gd name="T50" fmla="*/ 11 w 97"/>
                <a:gd name="T51" fmla="*/ 3 h 96"/>
                <a:gd name="T52" fmla="*/ 11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6" y="59"/>
                  </a:lnTo>
                  <a:lnTo>
                    <a:pt x="92" y="69"/>
                  </a:lnTo>
                  <a:lnTo>
                    <a:pt x="86" y="80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8" y="74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6" y="16"/>
                  </a:lnTo>
                  <a:lnTo>
                    <a:pt x="92" y="27"/>
                  </a:lnTo>
                  <a:lnTo>
                    <a:pt x="96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3" name="Freeform 2286">
              <a:extLst>
                <a:ext uri="{FF2B5EF4-FFF2-40B4-BE49-F238E27FC236}">
                  <a16:creationId xmlns:a16="http://schemas.microsoft.com/office/drawing/2014/main" id="{F342EAAD-8591-9F7F-C3BD-6CD8272BB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368"/>
              <a:ext cx="48" cy="48"/>
            </a:xfrm>
            <a:custGeom>
              <a:avLst/>
              <a:gdLst>
                <a:gd name="T0" fmla="*/ 16 w 145"/>
                <a:gd name="T1" fmla="*/ 8 h 144"/>
                <a:gd name="T2" fmla="*/ 16 w 145"/>
                <a:gd name="T3" fmla="*/ 9 h 144"/>
                <a:gd name="T4" fmla="*/ 15 w 145"/>
                <a:gd name="T5" fmla="*/ 11 h 144"/>
                <a:gd name="T6" fmla="*/ 15 w 145"/>
                <a:gd name="T7" fmla="*/ 12 h 144"/>
                <a:gd name="T8" fmla="*/ 14 w 145"/>
                <a:gd name="T9" fmla="*/ 13 h 144"/>
                <a:gd name="T10" fmla="*/ 13 w 145"/>
                <a:gd name="T11" fmla="*/ 14 h 144"/>
                <a:gd name="T12" fmla="*/ 12 w 145"/>
                <a:gd name="T13" fmla="*/ 15 h 144"/>
                <a:gd name="T14" fmla="*/ 10 w 145"/>
                <a:gd name="T15" fmla="*/ 16 h 144"/>
                <a:gd name="T16" fmla="*/ 9 w 145"/>
                <a:gd name="T17" fmla="*/ 16 h 144"/>
                <a:gd name="T18" fmla="*/ 7 w 145"/>
                <a:gd name="T19" fmla="*/ 16 h 144"/>
                <a:gd name="T20" fmla="*/ 6 w 145"/>
                <a:gd name="T21" fmla="*/ 16 h 144"/>
                <a:gd name="T22" fmla="*/ 4 w 145"/>
                <a:gd name="T23" fmla="*/ 15 h 144"/>
                <a:gd name="T24" fmla="*/ 3 w 145"/>
                <a:gd name="T25" fmla="*/ 14 h 144"/>
                <a:gd name="T26" fmla="*/ 2 w 145"/>
                <a:gd name="T27" fmla="*/ 13 h 144"/>
                <a:gd name="T28" fmla="*/ 1 w 145"/>
                <a:gd name="T29" fmla="*/ 12 h 144"/>
                <a:gd name="T30" fmla="*/ 0 w 145"/>
                <a:gd name="T31" fmla="*/ 11 h 144"/>
                <a:gd name="T32" fmla="*/ 0 w 145"/>
                <a:gd name="T33" fmla="*/ 9 h 144"/>
                <a:gd name="T34" fmla="*/ 0 w 145"/>
                <a:gd name="T35" fmla="*/ 8 h 144"/>
                <a:gd name="T36" fmla="*/ 0 w 145"/>
                <a:gd name="T37" fmla="*/ 7 h 144"/>
                <a:gd name="T38" fmla="*/ 0 w 145"/>
                <a:gd name="T39" fmla="*/ 5 h 144"/>
                <a:gd name="T40" fmla="*/ 1 w 145"/>
                <a:gd name="T41" fmla="*/ 4 h 144"/>
                <a:gd name="T42" fmla="*/ 2 w 145"/>
                <a:gd name="T43" fmla="*/ 3 h 144"/>
                <a:gd name="T44" fmla="*/ 3 w 145"/>
                <a:gd name="T45" fmla="*/ 2 h 144"/>
                <a:gd name="T46" fmla="*/ 4 w 145"/>
                <a:gd name="T47" fmla="*/ 1 h 144"/>
                <a:gd name="T48" fmla="*/ 6 w 145"/>
                <a:gd name="T49" fmla="*/ 0 h 144"/>
                <a:gd name="T50" fmla="*/ 7 w 145"/>
                <a:gd name="T51" fmla="*/ 0 h 144"/>
                <a:gd name="T52" fmla="*/ 9 w 145"/>
                <a:gd name="T53" fmla="*/ 0 h 144"/>
                <a:gd name="T54" fmla="*/ 10 w 145"/>
                <a:gd name="T55" fmla="*/ 0 h 144"/>
                <a:gd name="T56" fmla="*/ 12 w 145"/>
                <a:gd name="T57" fmla="*/ 1 h 144"/>
                <a:gd name="T58" fmla="*/ 13 w 145"/>
                <a:gd name="T59" fmla="*/ 2 h 144"/>
                <a:gd name="T60" fmla="*/ 14 w 145"/>
                <a:gd name="T61" fmla="*/ 3 h 144"/>
                <a:gd name="T62" fmla="*/ 15 w 145"/>
                <a:gd name="T63" fmla="*/ 4 h 144"/>
                <a:gd name="T64" fmla="*/ 15 w 145"/>
                <a:gd name="T65" fmla="*/ 5 h 144"/>
                <a:gd name="T66" fmla="*/ 16 w 145"/>
                <a:gd name="T67" fmla="*/ 7 h 144"/>
                <a:gd name="T68" fmla="*/ 16 w 145"/>
                <a:gd name="T69" fmla="*/ 8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4">
                  <a:moveTo>
                    <a:pt x="145" y="71"/>
                  </a:moveTo>
                  <a:lnTo>
                    <a:pt x="144" y="85"/>
                  </a:lnTo>
                  <a:lnTo>
                    <a:pt x="140" y="98"/>
                  </a:lnTo>
                  <a:lnTo>
                    <a:pt x="134" y="110"/>
                  </a:lnTo>
                  <a:lnTo>
                    <a:pt x="126" y="121"/>
                  </a:lnTo>
                  <a:lnTo>
                    <a:pt x="116" y="129"/>
                  </a:lnTo>
                  <a:lnTo>
                    <a:pt x="105" y="137"/>
                  </a:lnTo>
                  <a:lnTo>
                    <a:pt x="92" y="142"/>
                  </a:lnTo>
                  <a:lnTo>
                    <a:pt x="78" y="144"/>
                  </a:lnTo>
                  <a:lnTo>
                    <a:pt x="66" y="144"/>
                  </a:lnTo>
                  <a:lnTo>
                    <a:pt x="52" y="142"/>
                  </a:lnTo>
                  <a:lnTo>
                    <a:pt x="39" y="137"/>
                  </a:lnTo>
                  <a:lnTo>
                    <a:pt x="28" y="129"/>
                  </a:lnTo>
                  <a:lnTo>
                    <a:pt x="19" y="121"/>
                  </a:lnTo>
                  <a:lnTo>
                    <a:pt x="10" y="110"/>
                  </a:lnTo>
                  <a:lnTo>
                    <a:pt x="4" y="98"/>
                  </a:lnTo>
                  <a:lnTo>
                    <a:pt x="0" y="85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4" y="46"/>
                  </a:lnTo>
                  <a:lnTo>
                    <a:pt x="10" y="34"/>
                  </a:lnTo>
                  <a:lnTo>
                    <a:pt x="19" y="23"/>
                  </a:lnTo>
                  <a:lnTo>
                    <a:pt x="28" y="15"/>
                  </a:lnTo>
                  <a:lnTo>
                    <a:pt x="39" y="7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2" y="2"/>
                  </a:lnTo>
                  <a:lnTo>
                    <a:pt x="105" y="7"/>
                  </a:lnTo>
                  <a:lnTo>
                    <a:pt x="116" y="15"/>
                  </a:lnTo>
                  <a:lnTo>
                    <a:pt x="126" y="23"/>
                  </a:lnTo>
                  <a:lnTo>
                    <a:pt x="134" y="34"/>
                  </a:lnTo>
                  <a:lnTo>
                    <a:pt x="140" y="46"/>
                  </a:lnTo>
                  <a:lnTo>
                    <a:pt x="144" y="59"/>
                  </a:lnTo>
                  <a:lnTo>
                    <a:pt x="145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4" name="Freeform 2287">
              <a:extLst>
                <a:ext uri="{FF2B5EF4-FFF2-40B4-BE49-F238E27FC236}">
                  <a16:creationId xmlns:a16="http://schemas.microsoft.com/office/drawing/2014/main" id="{B823AC29-C219-F9C8-DD99-F28B4C89E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1326"/>
              <a:ext cx="32" cy="32"/>
            </a:xfrm>
            <a:custGeom>
              <a:avLst/>
              <a:gdLst>
                <a:gd name="T0" fmla="*/ 11 w 97"/>
                <a:gd name="T1" fmla="*/ 5 h 96"/>
                <a:gd name="T2" fmla="*/ 10 w 97"/>
                <a:gd name="T3" fmla="*/ 7 h 96"/>
                <a:gd name="T4" fmla="*/ 10 w 97"/>
                <a:gd name="T5" fmla="*/ 8 h 96"/>
                <a:gd name="T6" fmla="*/ 9 w 97"/>
                <a:gd name="T7" fmla="*/ 9 h 96"/>
                <a:gd name="T8" fmla="*/ 8 w 97"/>
                <a:gd name="T9" fmla="*/ 10 h 96"/>
                <a:gd name="T10" fmla="*/ 7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1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4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7 w 97"/>
                <a:gd name="T45" fmla="*/ 0 h 96"/>
                <a:gd name="T46" fmla="*/ 8 w 97"/>
                <a:gd name="T47" fmla="*/ 1 h 96"/>
                <a:gd name="T48" fmla="*/ 9 w 97"/>
                <a:gd name="T49" fmla="*/ 2 h 96"/>
                <a:gd name="T50" fmla="*/ 10 w 97"/>
                <a:gd name="T51" fmla="*/ 3 h 96"/>
                <a:gd name="T52" fmla="*/ 10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5" y="60"/>
                  </a:lnTo>
                  <a:lnTo>
                    <a:pt x="92" y="70"/>
                  </a:lnTo>
                  <a:lnTo>
                    <a:pt x="85" y="80"/>
                  </a:lnTo>
                  <a:lnTo>
                    <a:pt x="76" y="87"/>
                  </a:lnTo>
                  <a:lnTo>
                    <a:pt x="66" y="93"/>
                  </a:lnTo>
                  <a:lnTo>
                    <a:pt x="56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3" y="90"/>
                  </a:lnTo>
                  <a:lnTo>
                    <a:pt x="15" y="84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5" y="13"/>
                  </a:lnTo>
                  <a:lnTo>
                    <a:pt x="23" y="7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6" y="4"/>
                  </a:lnTo>
                  <a:lnTo>
                    <a:pt x="76" y="9"/>
                  </a:lnTo>
                  <a:lnTo>
                    <a:pt x="85" y="17"/>
                  </a:lnTo>
                  <a:lnTo>
                    <a:pt x="92" y="27"/>
                  </a:lnTo>
                  <a:lnTo>
                    <a:pt x="95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5" name="Freeform 2288">
              <a:extLst>
                <a:ext uri="{FF2B5EF4-FFF2-40B4-BE49-F238E27FC236}">
                  <a16:creationId xmlns:a16="http://schemas.microsoft.com/office/drawing/2014/main" id="{30250CD6-9C92-38D9-C696-C31F24D2C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427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3" y="39"/>
                  </a:lnTo>
                  <a:lnTo>
                    <a:pt x="36" y="44"/>
                  </a:lnTo>
                  <a:lnTo>
                    <a:pt x="29" y="47"/>
                  </a:lnTo>
                  <a:lnTo>
                    <a:pt x="21" y="48"/>
                  </a:lnTo>
                  <a:lnTo>
                    <a:pt x="14" y="46"/>
                  </a:lnTo>
                  <a:lnTo>
                    <a:pt x="7" y="42"/>
                  </a:lnTo>
                  <a:lnTo>
                    <a:pt x="2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6" y="4"/>
                  </a:lnTo>
                  <a:lnTo>
                    <a:pt x="43" y="9"/>
                  </a:lnTo>
                  <a:lnTo>
                    <a:pt x="46" y="17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6" name="Freeform 2289">
              <a:extLst>
                <a:ext uri="{FF2B5EF4-FFF2-40B4-BE49-F238E27FC236}">
                  <a16:creationId xmlns:a16="http://schemas.microsoft.com/office/drawing/2014/main" id="{58501807-4C26-1E3D-BAC6-5ED23A2C5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1178"/>
              <a:ext cx="47" cy="47"/>
            </a:xfrm>
            <a:custGeom>
              <a:avLst/>
              <a:gdLst>
                <a:gd name="T0" fmla="*/ 16 w 140"/>
                <a:gd name="T1" fmla="*/ 8 h 140"/>
                <a:gd name="T2" fmla="*/ 16 w 140"/>
                <a:gd name="T3" fmla="*/ 9 h 140"/>
                <a:gd name="T4" fmla="*/ 15 w 140"/>
                <a:gd name="T5" fmla="*/ 11 h 140"/>
                <a:gd name="T6" fmla="*/ 14 w 140"/>
                <a:gd name="T7" fmla="*/ 12 h 140"/>
                <a:gd name="T8" fmla="*/ 13 w 140"/>
                <a:gd name="T9" fmla="*/ 13 h 140"/>
                <a:gd name="T10" fmla="*/ 12 w 140"/>
                <a:gd name="T11" fmla="*/ 14 h 140"/>
                <a:gd name="T12" fmla="*/ 11 w 140"/>
                <a:gd name="T13" fmla="*/ 15 h 140"/>
                <a:gd name="T14" fmla="*/ 10 w 140"/>
                <a:gd name="T15" fmla="*/ 15 h 140"/>
                <a:gd name="T16" fmla="*/ 8 w 140"/>
                <a:gd name="T17" fmla="*/ 16 h 140"/>
                <a:gd name="T18" fmla="*/ 7 w 140"/>
                <a:gd name="T19" fmla="*/ 16 h 140"/>
                <a:gd name="T20" fmla="*/ 5 w 140"/>
                <a:gd name="T21" fmla="*/ 15 h 140"/>
                <a:gd name="T22" fmla="*/ 4 w 140"/>
                <a:gd name="T23" fmla="*/ 15 h 140"/>
                <a:gd name="T24" fmla="*/ 3 w 140"/>
                <a:gd name="T25" fmla="*/ 14 h 140"/>
                <a:gd name="T26" fmla="*/ 2 w 140"/>
                <a:gd name="T27" fmla="*/ 13 h 140"/>
                <a:gd name="T28" fmla="*/ 1 w 140"/>
                <a:gd name="T29" fmla="*/ 11 h 140"/>
                <a:gd name="T30" fmla="*/ 0 w 140"/>
                <a:gd name="T31" fmla="*/ 10 h 140"/>
                <a:gd name="T32" fmla="*/ 0 w 140"/>
                <a:gd name="T33" fmla="*/ 9 h 140"/>
                <a:gd name="T34" fmla="*/ 0 w 140"/>
                <a:gd name="T35" fmla="*/ 7 h 140"/>
                <a:gd name="T36" fmla="*/ 0 w 140"/>
                <a:gd name="T37" fmla="*/ 6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7 w 140"/>
                <a:gd name="T49" fmla="*/ 0 h 140"/>
                <a:gd name="T50" fmla="*/ 8 w 140"/>
                <a:gd name="T51" fmla="*/ 0 h 140"/>
                <a:gd name="T52" fmla="*/ 10 w 140"/>
                <a:gd name="T53" fmla="*/ 0 h 140"/>
                <a:gd name="T54" fmla="*/ 11 w 140"/>
                <a:gd name="T55" fmla="*/ 1 h 140"/>
                <a:gd name="T56" fmla="*/ 12 w 140"/>
                <a:gd name="T57" fmla="*/ 1 h 140"/>
                <a:gd name="T58" fmla="*/ 13 w 140"/>
                <a:gd name="T59" fmla="*/ 2 h 140"/>
                <a:gd name="T60" fmla="*/ 14 w 140"/>
                <a:gd name="T61" fmla="*/ 4 h 140"/>
                <a:gd name="T62" fmla="*/ 15 w 140"/>
                <a:gd name="T63" fmla="*/ 5 h 140"/>
                <a:gd name="T64" fmla="*/ 16 w 140"/>
                <a:gd name="T65" fmla="*/ 6 h 140"/>
                <a:gd name="T66" fmla="*/ 16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69"/>
                  </a:moveTo>
                  <a:lnTo>
                    <a:pt x="139" y="83"/>
                  </a:lnTo>
                  <a:lnTo>
                    <a:pt x="135" y="96"/>
                  </a:lnTo>
                  <a:lnTo>
                    <a:pt x="129" y="107"/>
                  </a:lnTo>
                  <a:lnTo>
                    <a:pt x="120" y="117"/>
                  </a:lnTo>
                  <a:lnTo>
                    <a:pt x="110" y="126"/>
                  </a:lnTo>
                  <a:lnTo>
                    <a:pt x="98" y="134"/>
                  </a:lnTo>
                  <a:lnTo>
                    <a:pt x="86" y="137"/>
                  </a:lnTo>
                  <a:lnTo>
                    <a:pt x="73" y="140"/>
                  </a:lnTo>
                  <a:lnTo>
                    <a:pt x="59" y="139"/>
                  </a:lnTo>
                  <a:lnTo>
                    <a:pt x="47" y="136"/>
                  </a:lnTo>
                  <a:lnTo>
                    <a:pt x="34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8" y="102"/>
                  </a:lnTo>
                  <a:lnTo>
                    <a:pt x="3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5" y="27"/>
                  </a:lnTo>
                  <a:lnTo>
                    <a:pt x="24" y="16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6" y="1"/>
                  </a:lnTo>
                  <a:lnTo>
                    <a:pt x="98" y="6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9" y="32"/>
                  </a:lnTo>
                  <a:lnTo>
                    <a:pt x="135" y="44"/>
                  </a:lnTo>
                  <a:lnTo>
                    <a:pt x="139" y="57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7" name="Freeform 2290">
              <a:extLst>
                <a:ext uri="{FF2B5EF4-FFF2-40B4-BE49-F238E27FC236}">
                  <a16:creationId xmlns:a16="http://schemas.microsoft.com/office/drawing/2014/main" id="{D9ADBBB9-01D7-DE4B-1C95-2F71F3349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1254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0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8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0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3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8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0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4" y="59"/>
                  </a:lnTo>
                  <a:lnTo>
                    <a:pt x="91" y="69"/>
                  </a:lnTo>
                  <a:lnTo>
                    <a:pt x="84" y="79"/>
                  </a:lnTo>
                  <a:lnTo>
                    <a:pt x="76" y="87"/>
                  </a:lnTo>
                  <a:lnTo>
                    <a:pt x="67" y="92"/>
                  </a:lnTo>
                  <a:lnTo>
                    <a:pt x="55" y="96"/>
                  </a:lnTo>
                  <a:lnTo>
                    <a:pt x="44" y="96"/>
                  </a:lnTo>
                  <a:lnTo>
                    <a:pt x="34" y="94"/>
                  </a:lnTo>
                  <a:lnTo>
                    <a:pt x="23" y="89"/>
                  </a:lnTo>
                  <a:lnTo>
                    <a:pt x="14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4" y="13"/>
                  </a:lnTo>
                  <a:lnTo>
                    <a:pt x="23" y="6"/>
                  </a:lnTo>
                  <a:lnTo>
                    <a:pt x="34" y="1"/>
                  </a:lnTo>
                  <a:lnTo>
                    <a:pt x="44" y="0"/>
                  </a:lnTo>
                  <a:lnTo>
                    <a:pt x="55" y="0"/>
                  </a:lnTo>
                  <a:lnTo>
                    <a:pt x="67" y="4"/>
                  </a:lnTo>
                  <a:lnTo>
                    <a:pt x="76" y="9"/>
                  </a:lnTo>
                  <a:lnTo>
                    <a:pt x="84" y="16"/>
                  </a:lnTo>
                  <a:lnTo>
                    <a:pt x="91" y="26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8" name="Freeform 2291">
              <a:extLst>
                <a:ext uri="{FF2B5EF4-FFF2-40B4-BE49-F238E27FC236}">
                  <a16:creationId xmlns:a16="http://schemas.microsoft.com/office/drawing/2014/main" id="{E2E18CB2-24E0-DB6B-F4AA-434031944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415"/>
              <a:ext cx="39" cy="39"/>
            </a:xfrm>
            <a:custGeom>
              <a:avLst/>
              <a:gdLst>
                <a:gd name="T0" fmla="*/ 13 w 116"/>
                <a:gd name="T1" fmla="*/ 7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2 h 116"/>
                <a:gd name="T12" fmla="*/ 9 w 116"/>
                <a:gd name="T13" fmla="*/ 13 h 116"/>
                <a:gd name="T14" fmla="*/ 7 w 116"/>
                <a:gd name="T15" fmla="*/ 13 h 116"/>
                <a:gd name="T16" fmla="*/ 6 w 116"/>
                <a:gd name="T17" fmla="*/ 13 h 116"/>
                <a:gd name="T18" fmla="*/ 4 w 116"/>
                <a:gd name="T19" fmla="*/ 13 h 116"/>
                <a:gd name="T20" fmla="*/ 3 w 116"/>
                <a:gd name="T21" fmla="*/ 12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7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4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9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7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5" y="69"/>
                  </a:lnTo>
                  <a:lnTo>
                    <a:pt x="111" y="82"/>
                  </a:lnTo>
                  <a:lnTo>
                    <a:pt x="106" y="92"/>
                  </a:lnTo>
                  <a:lnTo>
                    <a:pt x="97" y="101"/>
                  </a:lnTo>
                  <a:lnTo>
                    <a:pt x="87" y="108"/>
                  </a:lnTo>
                  <a:lnTo>
                    <a:pt x="77" y="113"/>
                  </a:lnTo>
                  <a:lnTo>
                    <a:pt x="64" y="116"/>
                  </a:lnTo>
                  <a:lnTo>
                    <a:pt x="52" y="116"/>
                  </a:lnTo>
                  <a:lnTo>
                    <a:pt x="40" y="113"/>
                  </a:lnTo>
                  <a:lnTo>
                    <a:pt x="29" y="108"/>
                  </a:lnTo>
                  <a:lnTo>
                    <a:pt x="19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69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5" y="34"/>
                  </a:lnTo>
                  <a:lnTo>
                    <a:pt x="11" y="24"/>
                  </a:lnTo>
                  <a:lnTo>
                    <a:pt x="19" y="15"/>
                  </a:lnTo>
                  <a:lnTo>
                    <a:pt x="29" y="7"/>
                  </a:lnTo>
                  <a:lnTo>
                    <a:pt x="40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7" y="7"/>
                  </a:lnTo>
                  <a:lnTo>
                    <a:pt x="97" y="15"/>
                  </a:lnTo>
                  <a:lnTo>
                    <a:pt x="106" y="24"/>
                  </a:lnTo>
                  <a:lnTo>
                    <a:pt x="111" y="34"/>
                  </a:lnTo>
                  <a:lnTo>
                    <a:pt x="115" y="45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79" name="Freeform 2292">
              <a:extLst>
                <a:ext uri="{FF2B5EF4-FFF2-40B4-BE49-F238E27FC236}">
                  <a16:creationId xmlns:a16="http://schemas.microsoft.com/office/drawing/2014/main" id="{1CE09BE7-2C83-1368-E43C-56CEC7B21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" y="1375"/>
              <a:ext cx="64" cy="65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8 h 193"/>
                <a:gd name="T10" fmla="*/ 18 w 193"/>
                <a:gd name="T11" fmla="*/ 19 h 193"/>
                <a:gd name="T12" fmla="*/ 17 w 193"/>
                <a:gd name="T13" fmla="*/ 20 h 193"/>
                <a:gd name="T14" fmla="*/ 15 w 193"/>
                <a:gd name="T15" fmla="*/ 21 h 193"/>
                <a:gd name="T16" fmla="*/ 13 w 193"/>
                <a:gd name="T17" fmla="*/ 22 h 193"/>
                <a:gd name="T18" fmla="*/ 12 w 193"/>
                <a:gd name="T19" fmla="*/ 22 h 193"/>
                <a:gd name="T20" fmla="*/ 10 w 193"/>
                <a:gd name="T21" fmla="*/ 22 h 193"/>
                <a:gd name="T22" fmla="*/ 9 w 193"/>
                <a:gd name="T23" fmla="*/ 22 h 193"/>
                <a:gd name="T24" fmla="*/ 7 w 193"/>
                <a:gd name="T25" fmla="*/ 21 h 193"/>
                <a:gd name="T26" fmla="*/ 5 w 193"/>
                <a:gd name="T27" fmla="*/ 21 h 193"/>
                <a:gd name="T28" fmla="*/ 4 w 193"/>
                <a:gd name="T29" fmla="*/ 20 h 193"/>
                <a:gd name="T30" fmla="*/ 3 w 193"/>
                <a:gd name="T31" fmla="*/ 18 h 193"/>
                <a:gd name="T32" fmla="*/ 2 w 193"/>
                <a:gd name="T33" fmla="*/ 17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3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1"/>
                  </a:lnTo>
                  <a:lnTo>
                    <a:pt x="188" y="126"/>
                  </a:lnTo>
                  <a:lnTo>
                    <a:pt x="182" y="141"/>
                  </a:lnTo>
                  <a:lnTo>
                    <a:pt x="173" y="154"/>
                  </a:lnTo>
                  <a:lnTo>
                    <a:pt x="163" y="165"/>
                  </a:lnTo>
                  <a:lnTo>
                    <a:pt x="151" y="175"/>
                  </a:lnTo>
                  <a:lnTo>
                    <a:pt x="137" y="183"/>
                  </a:lnTo>
                  <a:lnTo>
                    <a:pt x="122" y="189"/>
                  </a:lnTo>
                  <a:lnTo>
                    <a:pt x="107" y="192"/>
                  </a:lnTo>
                  <a:lnTo>
                    <a:pt x="92" y="193"/>
                  </a:lnTo>
                  <a:lnTo>
                    <a:pt x="77" y="191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4" y="172"/>
                  </a:lnTo>
                  <a:lnTo>
                    <a:pt x="24" y="160"/>
                  </a:lnTo>
                  <a:lnTo>
                    <a:pt x="14" y="148"/>
                  </a:lnTo>
                  <a:lnTo>
                    <a:pt x="6" y="134"/>
                  </a:lnTo>
                  <a:lnTo>
                    <a:pt x="1" y="119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1" y="73"/>
                  </a:lnTo>
                  <a:lnTo>
                    <a:pt x="6" y="58"/>
                  </a:lnTo>
                  <a:lnTo>
                    <a:pt x="14" y="44"/>
                  </a:lnTo>
                  <a:lnTo>
                    <a:pt x="24" y="32"/>
                  </a:lnTo>
                  <a:lnTo>
                    <a:pt x="34" y="22"/>
                  </a:lnTo>
                  <a:lnTo>
                    <a:pt x="48" y="13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2" y="3"/>
                  </a:lnTo>
                  <a:lnTo>
                    <a:pt x="137" y="9"/>
                  </a:lnTo>
                  <a:lnTo>
                    <a:pt x="151" y="17"/>
                  </a:lnTo>
                  <a:lnTo>
                    <a:pt x="163" y="27"/>
                  </a:lnTo>
                  <a:lnTo>
                    <a:pt x="173" y="38"/>
                  </a:lnTo>
                  <a:lnTo>
                    <a:pt x="182" y="51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0" name="Freeform 2293">
              <a:extLst>
                <a:ext uri="{FF2B5EF4-FFF2-40B4-BE49-F238E27FC236}">
                  <a16:creationId xmlns:a16="http://schemas.microsoft.com/office/drawing/2014/main" id="{3D5E90CE-D0AC-12A3-1967-840C6817A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290"/>
              <a:ext cx="58" cy="58"/>
            </a:xfrm>
            <a:custGeom>
              <a:avLst/>
              <a:gdLst>
                <a:gd name="T0" fmla="*/ 19 w 174"/>
                <a:gd name="T1" fmla="*/ 10 h 173"/>
                <a:gd name="T2" fmla="*/ 19 w 174"/>
                <a:gd name="T3" fmla="*/ 11 h 173"/>
                <a:gd name="T4" fmla="*/ 19 w 174"/>
                <a:gd name="T5" fmla="*/ 13 h 173"/>
                <a:gd name="T6" fmla="*/ 18 w 174"/>
                <a:gd name="T7" fmla="*/ 14 h 173"/>
                <a:gd name="T8" fmla="*/ 17 w 174"/>
                <a:gd name="T9" fmla="*/ 16 h 173"/>
                <a:gd name="T10" fmla="*/ 16 w 174"/>
                <a:gd name="T11" fmla="*/ 17 h 173"/>
                <a:gd name="T12" fmla="*/ 15 w 174"/>
                <a:gd name="T13" fmla="*/ 18 h 173"/>
                <a:gd name="T14" fmla="*/ 13 w 174"/>
                <a:gd name="T15" fmla="*/ 19 h 173"/>
                <a:gd name="T16" fmla="*/ 12 w 174"/>
                <a:gd name="T17" fmla="*/ 19 h 173"/>
                <a:gd name="T18" fmla="*/ 10 w 174"/>
                <a:gd name="T19" fmla="*/ 19 h 173"/>
                <a:gd name="T20" fmla="*/ 8 w 174"/>
                <a:gd name="T21" fmla="*/ 19 h 173"/>
                <a:gd name="T22" fmla="*/ 7 w 174"/>
                <a:gd name="T23" fmla="*/ 19 h 173"/>
                <a:gd name="T24" fmla="*/ 5 w 174"/>
                <a:gd name="T25" fmla="*/ 18 h 173"/>
                <a:gd name="T26" fmla="*/ 4 w 174"/>
                <a:gd name="T27" fmla="*/ 18 h 173"/>
                <a:gd name="T28" fmla="*/ 3 w 174"/>
                <a:gd name="T29" fmla="*/ 16 h 173"/>
                <a:gd name="T30" fmla="*/ 2 w 174"/>
                <a:gd name="T31" fmla="*/ 15 h 173"/>
                <a:gd name="T32" fmla="*/ 1 w 174"/>
                <a:gd name="T33" fmla="*/ 14 h 173"/>
                <a:gd name="T34" fmla="*/ 0 w 174"/>
                <a:gd name="T35" fmla="*/ 12 h 173"/>
                <a:gd name="T36" fmla="*/ 0 w 174"/>
                <a:gd name="T37" fmla="*/ 11 h 173"/>
                <a:gd name="T38" fmla="*/ 0 w 174"/>
                <a:gd name="T39" fmla="*/ 9 h 173"/>
                <a:gd name="T40" fmla="*/ 0 w 174"/>
                <a:gd name="T41" fmla="*/ 7 h 173"/>
                <a:gd name="T42" fmla="*/ 1 w 174"/>
                <a:gd name="T43" fmla="*/ 6 h 173"/>
                <a:gd name="T44" fmla="*/ 2 w 174"/>
                <a:gd name="T45" fmla="*/ 4 h 173"/>
                <a:gd name="T46" fmla="*/ 3 w 174"/>
                <a:gd name="T47" fmla="*/ 3 h 173"/>
                <a:gd name="T48" fmla="*/ 4 w 174"/>
                <a:gd name="T49" fmla="*/ 2 h 173"/>
                <a:gd name="T50" fmla="*/ 5 w 174"/>
                <a:gd name="T51" fmla="*/ 1 h 173"/>
                <a:gd name="T52" fmla="*/ 7 w 174"/>
                <a:gd name="T53" fmla="*/ 0 h 173"/>
                <a:gd name="T54" fmla="*/ 8 w 174"/>
                <a:gd name="T55" fmla="*/ 0 h 173"/>
                <a:gd name="T56" fmla="*/ 10 w 174"/>
                <a:gd name="T57" fmla="*/ 0 h 173"/>
                <a:gd name="T58" fmla="*/ 12 w 174"/>
                <a:gd name="T59" fmla="*/ 0 h 173"/>
                <a:gd name="T60" fmla="*/ 13 w 174"/>
                <a:gd name="T61" fmla="*/ 1 h 173"/>
                <a:gd name="T62" fmla="*/ 15 w 174"/>
                <a:gd name="T63" fmla="*/ 1 h 173"/>
                <a:gd name="T64" fmla="*/ 16 w 174"/>
                <a:gd name="T65" fmla="*/ 2 h 173"/>
                <a:gd name="T66" fmla="*/ 17 w 174"/>
                <a:gd name="T67" fmla="*/ 4 h 173"/>
                <a:gd name="T68" fmla="*/ 18 w 174"/>
                <a:gd name="T69" fmla="*/ 5 h 173"/>
                <a:gd name="T70" fmla="*/ 19 w 174"/>
                <a:gd name="T71" fmla="*/ 6 h 173"/>
                <a:gd name="T72" fmla="*/ 19 w 174"/>
                <a:gd name="T73" fmla="*/ 8 h 173"/>
                <a:gd name="T74" fmla="*/ 19 w 174"/>
                <a:gd name="T75" fmla="*/ 10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3">
                  <a:moveTo>
                    <a:pt x="174" y="86"/>
                  </a:moveTo>
                  <a:lnTo>
                    <a:pt x="173" y="101"/>
                  </a:lnTo>
                  <a:lnTo>
                    <a:pt x="169" y="115"/>
                  </a:lnTo>
                  <a:lnTo>
                    <a:pt x="162" y="129"/>
                  </a:lnTo>
                  <a:lnTo>
                    <a:pt x="155" y="142"/>
                  </a:lnTo>
                  <a:lnTo>
                    <a:pt x="144" y="152"/>
                  </a:lnTo>
                  <a:lnTo>
                    <a:pt x="132" y="160"/>
                  </a:lnTo>
                  <a:lnTo>
                    <a:pt x="120" y="168"/>
                  </a:lnTo>
                  <a:lnTo>
                    <a:pt x="104" y="172"/>
                  </a:lnTo>
                  <a:lnTo>
                    <a:pt x="91" y="173"/>
                  </a:lnTo>
                  <a:lnTo>
                    <a:pt x="75" y="173"/>
                  </a:lnTo>
                  <a:lnTo>
                    <a:pt x="62" y="169"/>
                  </a:lnTo>
                  <a:lnTo>
                    <a:pt x="48" y="164"/>
                  </a:lnTo>
                  <a:lnTo>
                    <a:pt x="35" y="157"/>
                  </a:lnTo>
                  <a:lnTo>
                    <a:pt x="24" y="147"/>
                  </a:lnTo>
                  <a:lnTo>
                    <a:pt x="15" y="135"/>
                  </a:lnTo>
                  <a:lnTo>
                    <a:pt x="7" y="123"/>
                  </a:lnTo>
                  <a:lnTo>
                    <a:pt x="2" y="109"/>
                  </a:lnTo>
                  <a:lnTo>
                    <a:pt x="0" y="94"/>
                  </a:lnTo>
                  <a:lnTo>
                    <a:pt x="0" y="80"/>
                  </a:lnTo>
                  <a:lnTo>
                    <a:pt x="2" y="65"/>
                  </a:lnTo>
                  <a:lnTo>
                    <a:pt x="7" y="51"/>
                  </a:lnTo>
                  <a:lnTo>
                    <a:pt x="15" y="38"/>
                  </a:lnTo>
                  <a:lnTo>
                    <a:pt x="24" y="27"/>
                  </a:lnTo>
                  <a:lnTo>
                    <a:pt x="35" y="17"/>
                  </a:lnTo>
                  <a:lnTo>
                    <a:pt x="48" y="9"/>
                  </a:lnTo>
                  <a:lnTo>
                    <a:pt x="62" y="3"/>
                  </a:lnTo>
                  <a:lnTo>
                    <a:pt x="75" y="0"/>
                  </a:lnTo>
                  <a:lnTo>
                    <a:pt x="91" y="0"/>
                  </a:lnTo>
                  <a:lnTo>
                    <a:pt x="104" y="2"/>
                  </a:lnTo>
                  <a:lnTo>
                    <a:pt x="120" y="5"/>
                  </a:lnTo>
                  <a:lnTo>
                    <a:pt x="132" y="13"/>
                  </a:lnTo>
                  <a:lnTo>
                    <a:pt x="144" y="22"/>
                  </a:lnTo>
                  <a:lnTo>
                    <a:pt x="155" y="32"/>
                  </a:lnTo>
                  <a:lnTo>
                    <a:pt x="162" y="44"/>
                  </a:lnTo>
                  <a:lnTo>
                    <a:pt x="169" y="57"/>
                  </a:lnTo>
                  <a:lnTo>
                    <a:pt x="173" y="72"/>
                  </a:lnTo>
                  <a:lnTo>
                    <a:pt x="174" y="8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1" name="Freeform 2294">
              <a:extLst>
                <a:ext uri="{FF2B5EF4-FFF2-40B4-BE49-F238E27FC236}">
                  <a16:creationId xmlns:a16="http://schemas.microsoft.com/office/drawing/2014/main" id="{5F8A17D8-E727-3A4A-D348-9A60F180C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" y="1158"/>
              <a:ext cx="70" cy="70"/>
            </a:xfrm>
            <a:custGeom>
              <a:avLst/>
              <a:gdLst>
                <a:gd name="T0" fmla="*/ 23 w 209"/>
                <a:gd name="T1" fmla="*/ 12 h 210"/>
                <a:gd name="T2" fmla="*/ 23 w 209"/>
                <a:gd name="T3" fmla="*/ 13 h 210"/>
                <a:gd name="T4" fmla="*/ 23 w 209"/>
                <a:gd name="T5" fmla="*/ 15 h 210"/>
                <a:gd name="T6" fmla="*/ 22 w 209"/>
                <a:gd name="T7" fmla="*/ 17 h 210"/>
                <a:gd name="T8" fmla="*/ 21 w 209"/>
                <a:gd name="T9" fmla="*/ 18 h 210"/>
                <a:gd name="T10" fmla="*/ 20 w 209"/>
                <a:gd name="T11" fmla="*/ 20 h 210"/>
                <a:gd name="T12" fmla="*/ 19 w 209"/>
                <a:gd name="T13" fmla="*/ 21 h 210"/>
                <a:gd name="T14" fmla="*/ 17 w 209"/>
                <a:gd name="T15" fmla="*/ 22 h 210"/>
                <a:gd name="T16" fmla="*/ 16 w 209"/>
                <a:gd name="T17" fmla="*/ 23 h 210"/>
                <a:gd name="T18" fmla="*/ 14 w 209"/>
                <a:gd name="T19" fmla="*/ 23 h 210"/>
                <a:gd name="T20" fmla="*/ 12 w 209"/>
                <a:gd name="T21" fmla="*/ 23 h 210"/>
                <a:gd name="T22" fmla="*/ 10 w 209"/>
                <a:gd name="T23" fmla="*/ 23 h 210"/>
                <a:gd name="T24" fmla="*/ 9 w 209"/>
                <a:gd name="T25" fmla="*/ 23 h 210"/>
                <a:gd name="T26" fmla="*/ 7 w 209"/>
                <a:gd name="T27" fmla="*/ 22 h 210"/>
                <a:gd name="T28" fmla="*/ 5 w 209"/>
                <a:gd name="T29" fmla="*/ 21 h 210"/>
                <a:gd name="T30" fmla="*/ 4 w 209"/>
                <a:gd name="T31" fmla="*/ 20 h 210"/>
                <a:gd name="T32" fmla="*/ 3 w 209"/>
                <a:gd name="T33" fmla="*/ 19 h 210"/>
                <a:gd name="T34" fmla="*/ 2 w 209"/>
                <a:gd name="T35" fmla="*/ 18 h 210"/>
                <a:gd name="T36" fmla="*/ 1 w 209"/>
                <a:gd name="T37" fmla="*/ 16 h 210"/>
                <a:gd name="T38" fmla="*/ 0 w 209"/>
                <a:gd name="T39" fmla="*/ 14 h 210"/>
                <a:gd name="T40" fmla="*/ 0 w 209"/>
                <a:gd name="T41" fmla="*/ 13 h 210"/>
                <a:gd name="T42" fmla="*/ 0 w 209"/>
                <a:gd name="T43" fmla="*/ 11 h 210"/>
                <a:gd name="T44" fmla="*/ 0 w 209"/>
                <a:gd name="T45" fmla="*/ 9 h 210"/>
                <a:gd name="T46" fmla="*/ 1 w 209"/>
                <a:gd name="T47" fmla="*/ 7 h 210"/>
                <a:gd name="T48" fmla="*/ 2 w 209"/>
                <a:gd name="T49" fmla="*/ 6 h 210"/>
                <a:gd name="T50" fmla="*/ 3 w 209"/>
                <a:gd name="T51" fmla="*/ 4 h 210"/>
                <a:gd name="T52" fmla="*/ 4 w 209"/>
                <a:gd name="T53" fmla="*/ 3 h 210"/>
                <a:gd name="T54" fmla="*/ 5 w 209"/>
                <a:gd name="T55" fmla="*/ 2 h 210"/>
                <a:gd name="T56" fmla="*/ 7 w 209"/>
                <a:gd name="T57" fmla="*/ 1 h 210"/>
                <a:gd name="T58" fmla="*/ 9 w 209"/>
                <a:gd name="T59" fmla="*/ 0 h 210"/>
                <a:gd name="T60" fmla="*/ 10 w 209"/>
                <a:gd name="T61" fmla="*/ 0 h 210"/>
                <a:gd name="T62" fmla="*/ 12 w 209"/>
                <a:gd name="T63" fmla="*/ 0 h 210"/>
                <a:gd name="T64" fmla="*/ 14 w 209"/>
                <a:gd name="T65" fmla="*/ 0 h 210"/>
                <a:gd name="T66" fmla="*/ 16 w 209"/>
                <a:gd name="T67" fmla="*/ 1 h 210"/>
                <a:gd name="T68" fmla="*/ 17 w 209"/>
                <a:gd name="T69" fmla="*/ 1 h 210"/>
                <a:gd name="T70" fmla="*/ 19 w 209"/>
                <a:gd name="T71" fmla="*/ 2 h 210"/>
                <a:gd name="T72" fmla="*/ 20 w 209"/>
                <a:gd name="T73" fmla="*/ 4 h 210"/>
                <a:gd name="T74" fmla="*/ 21 w 209"/>
                <a:gd name="T75" fmla="*/ 5 h 210"/>
                <a:gd name="T76" fmla="*/ 22 w 209"/>
                <a:gd name="T77" fmla="*/ 6 h 210"/>
                <a:gd name="T78" fmla="*/ 23 w 209"/>
                <a:gd name="T79" fmla="*/ 8 h 210"/>
                <a:gd name="T80" fmla="*/ 23 w 209"/>
                <a:gd name="T81" fmla="*/ 10 h 210"/>
                <a:gd name="T82" fmla="*/ 23 w 209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9" h="210">
                  <a:moveTo>
                    <a:pt x="209" y="105"/>
                  </a:moveTo>
                  <a:lnTo>
                    <a:pt x="208" y="121"/>
                  </a:lnTo>
                  <a:lnTo>
                    <a:pt x="204" y="136"/>
                  </a:lnTo>
                  <a:lnTo>
                    <a:pt x="198" y="152"/>
                  </a:lnTo>
                  <a:lnTo>
                    <a:pt x="191" y="165"/>
                  </a:lnTo>
                  <a:lnTo>
                    <a:pt x="180" y="178"/>
                  </a:lnTo>
                  <a:lnTo>
                    <a:pt x="168" y="188"/>
                  </a:lnTo>
                  <a:lnTo>
                    <a:pt x="155" y="197"/>
                  </a:lnTo>
                  <a:lnTo>
                    <a:pt x="140" y="203"/>
                  </a:lnTo>
                  <a:lnTo>
                    <a:pt x="125" y="208"/>
                  </a:lnTo>
                  <a:lnTo>
                    <a:pt x="109" y="210"/>
                  </a:lnTo>
                  <a:lnTo>
                    <a:pt x="92" y="210"/>
                  </a:lnTo>
                  <a:lnTo>
                    <a:pt x="77" y="206"/>
                  </a:lnTo>
                  <a:lnTo>
                    <a:pt x="62" y="201"/>
                  </a:lnTo>
                  <a:lnTo>
                    <a:pt x="47" y="193"/>
                  </a:lnTo>
                  <a:lnTo>
                    <a:pt x="34" y="183"/>
                  </a:lnTo>
                  <a:lnTo>
                    <a:pt x="23" y="172"/>
                  </a:lnTo>
                  <a:lnTo>
                    <a:pt x="14" y="159"/>
                  </a:lnTo>
                  <a:lnTo>
                    <a:pt x="7" y="144"/>
                  </a:lnTo>
                  <a:lnTo>
                    <a:pt x="3" y="129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7" y="66"/>
                  </a:lnTo>
                  <a:lnTo>
                    <a:pt x="14" y="51"/>
                  </a:lnTo>
                  <a:lnTo>
                    <a:pt x="23" y="38"/>
                  </a:lnTo>
                  <a:lnTo>
                    <a:pt x="34" y="27"/>
                  </a:lnTo>
                  <a:lnTo>
                    <a:pt x="47" y="17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2" y="0"/>
                  </a:lnTo>
                  <a:lnTo>
                    <a:pt x="109" y="0"/>
                  </a:lnTo>
                  <a:lnTo>
                    <a:pt x="125" y="2"/>
                  </a:lnTo>
                  <a:lnTo>
                    <a:pt x="140" y="5"/>
                  </a:lnTo>
                  <a:lnTo>
                    <a:pt x="155" y="13"/>
                  </a:lnTo>
                  <a:lnTo>
                    <a:pt x="168" y="22"/>
                  </a:lnTo>
                  <a:lnTo>
                    <a:pt x="180" y="32"/>
                  </a:lnTo>
                  <a:lnTo>
                    <a:pt x="191" y="44"/>
                  </a:lnTo>
                  <a:lnTo>
                    <a:pt x="198" y="58"/>
                  </a:lnTo>
                  <a:lnTo>
                    <a:pt x="204" y="73"/>
                  </a:lnTo>
                  <a:lnTo>
                    <a:pt x="208" y="89"/>
                  </a:lnTo>
                  <a:lnTo>
                    <a:pt x="209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2" name="Freeform 2295">
              <a:extLst>
                <a:ext uri="{FF2B5EF4-FFF2-40B4-BE49-F238E27FC236}">
                  <a16:creationId xmlns:a16="http://schemas.microsoft.com/office/drawing/2014/main" id="{8F021919-F28A-6C7F-E902-E2B2319EB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" y="1239"/>
              <a:ext cx="64" cy="64"/>
            </a:xfrm>
            <a:custGeom>
              <a:avLst/>
              <a:gdLst>
                <a:gd name="T0" fmla="*/ 21 w 192"/>
                <a:gd name="T1" fmla="*/ 11 h 192"/>
                <a:gd name="T2" fmla="*/ 21 w 192"/>
                <a:gd name="T3" fmla="*/ 12 h 192"/>
                <a:gd name="T4" fmla="*/ 21 w 192"/>
                <a:gd name="T5" fmla="*/ 14 h 192"/>
                <a:gd name="T6" fmla="*/ 20 w 192"/>
                <a:gd name="T7" fmla="*/ 16 h 192"/>
                <a:gd name="T8" fmla="*/ 19 w 192"/>
                <a:gd name="T9" fmla="*/ 17 h 192"/>
                <a:gd name="T10" fmla="*/ 18 w 192"/>
                <a:gd name="T11" fmla="*/ 18 h 192"/>
                <a:gd name="T12" fmla="*/ 17 w 192"/>
                <a:gd name="T13" fmla="*/ 20 h 192"/>
                <a:gd name="T14" fmla="*/ 15 w 192"/>
                <a:gd name="T15" fmla="*/ 20 h 192"/>
                <a:gd name="T16" fmla="*/ 14 w 192"/>
                <a:gd name="T17" fmla="*/ 21 h 192"/>
                <a:gd name="T18" fmla="*/ 12 w 192"/>
                <a:gd name="T19" fmla="*/ 21 h 192"/>
                <a:gd name="T20" fmla="*/ 10 w 192"/>
                <a:gd name="T21" fmla="*/ 21 h 192"/>
                <a:gd name="T22" fmla="*/ 8 w 192"/>
                <a:gd name="T23" fmla="*/ 21 h 192"/>
                <a:gd name="T24" fmla="*/ 7 w 192"/>
                <a:gd name="T25" fmla="*/ 21 h 192"/>
                <a:gd name="T26" fmla="*/ 5 w 192"/>
                <a:gd name="T27" fmla="*/ 20 h 192"/>
                <a:gd name="T28" fmla="*/ 4 w 192"/>
                <a:gd name="T29" fmla="*/ 19 h 192"/>
                <a:gd name="T30" fmla="*/ 3 w 192"/>
                <a:gd name="T31" fmla="*/ 18 h 192"/>
                <a:gd name="T32" fmla="*/ 1 w 192"/>
                <a:gd name="T33" fmla="*/ 16 h 192"/>
                <a:gd name="T34" fmla="*/ 1 w 192"/>
                <a:gd name="T35" fmla="*/ 15 h 192"/>
                <a:gd name="T36" fmla="*/ 0 w 192"/>
                <a:gd name="T37" fmla="*/ 13 h 192"/>
                <a:gd name="T38" fmla="*/ 0 w 192"/>
                <a:gd name="T39" fmla="*/ 12 h 192"/>
                <a:gd name="T40" fmla="*/ 0 w 192"/>
                <a:gd name="T41" fmla="*/ 10 h 192"/>
                <a:gd name="T42" fmla="*/ 0 w 192"/>
                <a:gd name="T43" fmla="*/ 8 h 192"/>
                <a:gd name="T44" fmla="*/ 1 w 192"/>
                <a:gd name="T45" fmla="*/ 7 h 192"/>
                <a:gd name="T46" fmla="*/ 1 w 192"/>
                <a:gd name="T47" fmla="*/ 5 h 192"/>
                <a:gd name="T48" fmla="*/ 3 w 192"/>
                <a:gd name="T49" fmla="*/ 4 h 192"/>
                <a:gd name="T50" fmla="*/ 4 w 192"/>
                <a:gd name="T51" fmla="*/ 2 h 192"/>
                <a:gd name="T52" fmla="*/ 5 w 192"/>
                <a:gd name="T53" fmla="*/ 1 h 192"/>
                <a:gd name="T54" fmla="*/ 7 w 192"/>
                <a:gd name="T55" fmla="*/ 1 h 192"/>
                <a:gd name="T56" fmla="*/ 8 w 192"/>
                <a:gd name="T57" fmla="*/ 0 h 192"/>
                <a:gd name="T58" fmla="*/ 10 w 192"/>
                <a:gd name="T59" fmla="*/ 0 h 192"/>
                <a:gd name="T60" fmla="*/ 12 w 192"/>
                <a:gd name="T61" fmla="*/ 0 h 192"/>
                <a:gd name="T62" fmla="*/ 14 w 192"/>
                <a:gd name="T63" fmla="*/ 0 h 192"/>
                <a:gd name="T64" fmla="*/ 15 w 192"/>
                <a:gd name="T65" fmla="*/ 1 h 192"/>
                <a:gd name="T66" fmla="*/ 17 w 192"/>
                <a:gd name="T67" fmla="*/ 2 h 192"/>
                <a:gd name="T68" fmla="*/ 18 w 192"/>
                <a:gd name="T69" fmla="*/ 3 h 192"/>
                <a:gd name="T70" fmla="*/ 19 w 192"/>
                <a:gd name="T71" fmla="*/ 4 h 192"/>
                <a:gd name="T72" fmla="*/ 20 w 192"/>
                <a:gd name="T73" fmla="*/ 6 h 192"/>
                <a:gd name="T74" fmla="*/ 21 w 192"/>
                <a:gd name="T75" fmla="*/ 7 h 192"/>
                <a:gd name="T76" fmla="*/ 21 w 192"/>
                <a:gd name="T77" fmla="*/ 9 h 192"/>
                <a:gd name="T78" fmla="*/ 21 w 192"/>
                <a:gd name="T79" fmla="*/ 1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2">
                  <a:moveTo>
                    <a:pt x="192" y="97"/>
                  </a:moveTo>
                  <a:lnTo>
                    <a:pt x="191" y="112"/>
                  </a:lnTo>
                  <a:lnTo>
                    <a:pt x="187" y="127"/>
                  </a:lnTo>
                  <a:lnTo>
                    <a:pt x="181" y="141"/>
                  </a:lnTo>
                  <a:lnTo>
                    <a:pt x="172" y="155"/>
                  </a:lnTo>
                  <a:lnTo>
                    <a:pt x="162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2" y="189"/>
                  </a:lnTo>
                  <a:lnTo>
                    <a:pt x="107" y="192"/>
                  </a:lnTo>
                  <a:lnTo>
                    <a:pt x="92" y="192"/>
                  </a:lnTo>
                  <a:lnTo>
                    <a:pt x="76" y="191"/>
                  </a:lnTo>
                  <a:lnTo>
                    <a:pt x="61" y="186"/>
                  </a:lnTo>
                  <a:lnTo>
                    <a:pt x="47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3" y="148"/>
                  </a:lnTo>
                  <a:lnTo>
                    <a:pt x="7" y="134"/>
                  </a:lnTo>
                  <a:lnTo>
                    <a:pt x="2" y="119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13" y="45"/>
                  </a:lnTo>
                  <a:lnTo>
                    <a:pt x="24" y="32"/>
                  </a:lnTo>
                  <a:lnTo>
                    <a:pt x="35" y="21"/>
                  </a:lnTo>
                  <a:lnTo>
                    <a:pt x="47" y="12"/>
                  </a:lnTo>
                  <a:lnTo>
                    <a:pt x="61" y="6"/>
                  </a:lnTo>
                  <a:lnTo>
                    <a:pt x="76" y="1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2" y="3"/>
                  </a:lnTo>
                  <a:lnTo>
                    <a:pt x="137" y="8"/>
                  </a:lnTo>
                  <a:lnTo>
                    <a:pt x="151" y="17"/>
                  </a:lnTo>
                  <a:lnTo>
                    <a:pt x="162" y="26"/>
                  </a:lnTo>
                  <a:lnTo>
                    <a:pt x="172" y="39"/>
                  </a:lnTo>
                  <a:lnTo>
                    <a:pt x="181" y="51"/>
                  </a:lnTo>
                  <a:lnTo>
                    <a:pt x="187" y="65"/>
                  </a:lnTo>
                  <a:lnTo>
                    <a:pt x="191" y="80"/>
                  </a:lnTo>
                  <a:lnTo>
                    <a:pt x="192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3" name="Freeform 2296">
              <a:extLst>
                <a:ext uri="{FF2B5EF4-FFF2-40B4-BE49-F238E27FC236}">
                  <a16:creationId xmlns:a16="http://schemas.microsoft.com/office/drawing/2014/main" id="{96463252-953A-E809-FC09-36E052DF9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1315"/>
              <a:ext cx="46" cy="47"/>
            </a:xfrm>
            <a:custGeom>
              <a:avLst/>
              <a:gdLst>
                <a:gd name="T0" fmla="*/ 15 w 139"/>
                <a:gd name="T1" fmla="*/ 8 h 139"/>
                <a:gd name="T2" fmla="*/ 15 w 139"/>
                <a:gd name="T3" fmla="*/ 9 h 139"/>
                <a:gd name="T4" fmla="*/ 15 w 139"/>
                <a:gd name="T5" fmla="*/ 11 h 139"/>
                <a:gd name="T6" fmla="*/ 14 w 139"/>
                <a:gd name="T7" fmla="*/ 12 h 139"/>
                <a:gd name="T8" fmla="*/ 13 w 139"/>
                <a:gd name="T9" fmla="*/ 14 h 139"/>
                <a:gd name="T10" fmla="*/ 12 w 139"/>
                <a:gd name="T11" fmla="*/ 15 h 139"/>
                <a:gd name="T12" fmla="*/ 11 w 139"/>
                <a:gd name="T13" fmla="*/ 15 h 139"/>
                <a:gd name="T14" fmla="*/ 9 w 139"/>
                <a:gd name="T15" fmla="*/ 16 h 139"/>
                <a:gd name="T16" fmla="*/ 8 w 139"/>
                <a:gd name="T17" fmla="*/ 16 h 139"/>
                <a:gd name="T18" fmla="*/ 7 w 139"/>
                <a:gd name="T19" fmla="*/ 16 h 139"/>
                <a:gd name="T20" fmla="*/ 5 w 139"/>
                <a:gd name="T21" fmla="*/ 16 h 139"/>
                <a:gd name="T22" fmla="*/ 4 w 139"/>
                <a:gd name="T23" fmla="*/ 15 h 139"/>
                <a:gd name="T24" fmla="*/ 3 w 139"/>
                <a:gd name="T25" fmla="*/ 14 h 139"/>
                <a:gd name="T26" fmla="*/ 2 w 139"/>
                <a:gd name="T27" fmla="*/ 13 h 139"/>
                <a:gd name="T28" fmla="*/ 1 w 139"/>
                <a:gd name="T29" fmla="*/ 11 h 139"/>
                <a:gd name="T30" fmla="*/ 0 w 139"/>
                <a:gd name="T31" fmla="*/ 10 h 139"/>
                <a:gd name="T32" fmla="*/ 0 w 139"/>
                <a:gd name="T33" fmla="*/ 9 h 139"/>
                <a:gd name="T34" fmla="*/ 0 w 139"/>
                <a:gd name="T35" fmla="*/ 7 h 139"/>
                <a:gd name="T36" fmla="*/ 0 w 139"/>
                <a:gd name="T37" fmla="*/ 6 h 139"/>
                <a:gd name="T38" fmla="*/ 1 w 139"/>
                <a:gd name="T39" fmla="*/ 4 h 139"/>
                <a:gd name="T40" fmla="*/ 2 w 139"/>
                <a:gd name="T41" fmla="*/ 3 h 139"/>
                <a:gd name="T42" fmla="*/ 3 w 139"/>
                <a:gd name="T43" fmla="*/ 2 h 139"/>
                <a:gd name="T44" fmla="*/ 4 w 139"/>
                <a:gd name="T45" fmla="*/ 1 h 139"/>
                <a:gd name="T46" fmla="*/ 5 w 139"/>
                <a:gd name="T47" fmla="*/ 0 h 139"/>
                <a:gd name="T48" fmla="*/ 7 w 139"/>
                <a:gd name="T49" fmla="*/ 0 h 139"/>
                <a:gd name="T50" fmla="*/ 8 w 139"/>
                <a:gd name="T51" fmla="*/ 0 h 139"/>
                <a:gd name="T52" fmla="*/ 9 w 139"/>
                <a:gd name="T53" fmla="*/ 0 h 139"/>
                <a:gd name="T54" fmla="*/ 11 w 139"/>
                <a:gd name="T55" fmla="*/ 1 h 139"/>
                <a:gd name="T56" fmla="*/ 12 w 139"/>
                <a:gd name="T57" fmla="*/ 1 h 139"/>
                <a:gd name="T58" fmla="*/ 13 w 139"/>
                <a:gd name="T59" fmla="*/ 2 h 139"/>
                <a:gd name="T60" fmla="*/ 14 w 139"/>
                <a:gd name="T61" fmla="*/ 3 h 139"/>
                <a:gd name="T62" fmla="*/ 15 w 139"/>
                <a:gd name="T63" fmla="*/ 5 h 139"/>
                <a:gd name="T64" fmla="*/ 15 w 139"/>
                <a:gd name="T65" fmla="*/ 6 h 139"/>
                <a:gd name="T66" fmla="*/ 15 w 139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39">
                  <a:moveTo>
                    <a:pt x="139" y="69"/>
                  </a:moveTo>
                  <a:lnTo>
                    <a:pt x="138" y="83"/>
                  </a:lnTo>
                  <a:lnTo>
                    <a:pt x="134" y="96"/>
                  </a:lnTo>
                  <a:lnTo>
                    <a:pt x="128" y="107"/>
                  </a:lnTo>
                  <a:lnTo>
                    <a:pt x="120" y="117"/>
                  </a:lnTo>
                  <a:lnTo>
                    <a:pt x="110" y="126"/>
                  </a:lnTo>
                  <a:lnTo>
                    <a:pt x="99" y="134"/>
                  </a:lnTo>
                  <a:lnTo>
                    <a:pt x="86" y="137"/>
                  </a:lnTo>
                  <a:lnTo>
                    <a:pt x="72" y="139"/>
                  </a:lnTo>
                  <a:lnTo>
                    <a:pt x="60" y="139"/>
                  </a:lnTo>
                  <a:lnTo>
                    <a:pt x="47" y="135"/>
                  </a:lnTo>
                  <a:lnTo>
                    <a:pt x="34" y="130"/>
                  </a:lnTo>
                  <a:lnTo>
                    <a:pt x="23" y="122"/>
                  </a:lnTo>
                  <a:lnTo>
                    <a:pt x="14" y="112"/>
                  </a:lnTo>
                  <a:lnTo>
                    <a:pt x="7" y="102"/>
                  </a:lnTo>
                  <a:lnTo>
                    <a:pt x="3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50"/>
                  </a:lnTo>
                  <a:lnTo>
                    <a:pt x="7" y="38"/>
                  </a:lnTo>
                  <a:lnTo>
                    <a:pt x="14" y="26"/>
                  </a:lnTo>
                  <a:lnTo>
                    <a:pt x="23" y="16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6" y="1"/>
                  </a:lnTo>
                  <a:lnTo>
                    <a:pt x="99" y="6"/>
                  </a:lnTo>
                  <a:lnTo>
                    <a:pt x="110" y="13"/>
                  </a:lnTo>
                  <a:lnTo>
                    <a:pt x="120" y="21"/>
                  </a:lnTo>
                  <a:lnTo>
                    <a:pt x="128" y="31"/>
                  </a:lnTo>
                  <a:lnTo>
                    <a:pt x="134" y="44"/>
                  </a:lnTo>
                  <a:lnTo>
                    <a:pt x="138" y="57"/>
                  </a:lnTo>
                  <a:lnTo>
                    <a:pt x="139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4" name="Freeform 2297">
              <a:extLst>
                <a:ext uri="{FF2B5EF4-FFF2-40B4-BE49-F238E27FC236}">
                  <a16:creationId xmlns:a16="http://schemas.microsoft.com/office/drawing/2014/main" id="{1EBC1906-70F3-1042-6B9D-46239F077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" y="1241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0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0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3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0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4" y="59"/>
                  </a:lnTo>
                  <a:lnTo>
                    <a:pt x="91" y="70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5"/>
                  </a:lnTo>
                  <a:lnTo>
                    <a:pt x="45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3"/>
                  </a:lnTo>
                  <a:lnTo>
                    <a:pt x="77" y="10"/>
                  </a:lnTo>
                  <a:lnTo>
                    <a:pt x="84" y="17"/>
                  </a:lnTo>
                  <a:lnTo>
                    <a:pt x="91" y="26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5" name="Freeform 2298">
              <a:extLst>
                <a:ext uri="{FF2B5EF4-FFF2-40B4-BE49-F238E27FC236}">
                  <a16:creationId xmlns:a16="http://schemas.microsoft.com/office/drawing/2014/main" id="{33B24C3F-3D9A-2BAB-B6B8-AA72FE32D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" y="1369"/>
              <a:ext cx="49" cy="48"/>
            </a:xfrm>
            <a:custGeom>
              <a:avLst/>
              <a:gdLst>
                <a:gd name="T0" fmla="*/ 17 w 145"/>
                <a:gd name="T1" fmla="*/ 8 h 144"/>
                <a:gd name="T2" fmla="*/ 16 w 145"/>
                <a:gd name="T3" fmla="*/ 10 h 144"/>
                <a:gd name="T4" fmla="*/ 16 w 145"/>
                <a:gd name="T5" fmla="*/ 11 h 144"/>
                <a:gd name="T6" fmla="*/ 16 w 145"/>
                <a:gd name="T7" fmla="*/ 12 h 144"/>
                <a:gd name="T8" fmla="*/ 15 w 145"/>
                <a:gd name="T9" fmla="*/ 13 h 144"/>
                <a:gd name="T10" fmla="*/ 14 w 145"/>
                <a:gd name="T11" fmla="*/ 14 h 144"/>
                <a:gd name="T12" fmla="*/ 12 w 145"/>
                <a:gd name="T13" fmla="*/ 15 h 144"/>
                <a:gd name="T14" fmla="*/ 10 w 145"/>
                <a:gd name="T15" fmla="*/ 16 h 144"/>
                <a:gd name="T16" fmla="*/ 9 w 145"/>
                <a:gd name="T17" fmla="*/ 16 h 144"/>
                <a:gd name="T18" fmla="*/ 8 w 145"/>
                <a:gd name="T19" fmla="*/ 16 h 144"/>
                <a:gd name="T20" fmla="*/ 6 w 145"/>
                <a:gd name="T21" fmla="*/ 16 h 144"/>
                <a:gd name="T22" fmla="*/ 5 w 145"/>
                <a:gd name="T23" fmla="*/ 15 h 144"/>
                <a:gd name="T24" fmla="*/ 3 w 145"/>
                <a:gd name="T25" fmla="*/ 14 h 144"/>
                <a:gd name="T26" fmla="*/ 2 w 145"/>
                <a:gd name="T27" fmla="*/ 13 h 144"/>
                <a:gd name="T28" fmla="*/ 1 w 145"/>
                <a:gd name="T29" fmla="*/ 12 h 144"/>
                <a:gd name="T30" fmla="*/ 1 w 145"/>
                <a:gd name="T31" fmla="*/ 11 h 144"/>
                <a:gd name="T32" fmla="*/ 0 w 145"/>
                <a:gd name="T33" fmla="*/ 10 h 144"/>
                <a:gd name="T34" fmla="*/ 0 w 145"/>
                <a:gd name="T35" fmla="*/ 8 h 144"/>
                <a:gd name="T36" fmla="*/ 0 w 145"/>
                <a:gd name="T37" fmla="*/ 6 h 144"/>
                <a:gd name="T38" fmla="*/ 1 w 145"/>
                <a:gd name="T39" fmla="*/ 5 h 144"/>
                <a:gd name="T40" fmla="*/ 1 w 145"/>
                <a:gd name="T41" fmla="*/ 4 h 144"/>
                <a:gd name="T42" fmla="*/ 2 w 145"/>
                <a:gd name="T43" fmla="*/ 3 h 144"/>
                <a:gd name="T44" fmla="*/ 3 w 145"/>
                <a:gd name="T45" fmla="*/ 2 h 144"/>
                <a:gd name="T46" fmla="*/ 5 w 145"/>
                <a:gd name="T47" fmla="*/ 1 h 144"/>
                <a:gd name="T48" fmla="*/ 6 w 145"/>
                <a:gd name="T49" fmla="*/ 0 h 144"/>
                <a:gd name="T50" fmla="*/ 8 w 145"/>
                <a:gd name="T51" fmla="*/ 0 h 144"/>
                <a:gd name="T52" fmla="*/ 9 w 145"/>
                <a:gd name="T53" fmla="*/ 0 h 144"/>
                <a:gd name="T54" fmla="*/ 10 w 145"/>
                <a:gd name="T55" fmla="*/ 0 h 144"/>
                <a:gd name="T56" fmla="*/ 12 w 145"/>
                <a:gd name="T57" fmla="*/ 1 h 144"/>
                <a:gd name="T58" fmla="*/ 14 w 145"/>
                <a:gd name="T59" fmla="*/ 2 h 144"/>
                <a:gd name="T60" fmla="*/ 15 w 145"/>
                <a:gd name="T61" fmla="*/ 3 h 144"/>
                <a:gd name="T62" fmla="*/ 16 w 145"/>
                <a:gd name="T63" fmla="*/ 4 h 144"/>
                <a:gd name="T64" fmla="*/ 16 w 145"/>
                <a:gd name="T65" fmla="*/ 5 h 144"/>
                <a:gd name="T66" fmla="*/ 16 w 145"/>
                <a:gd name="T67" fmla="*/ 6 h 144"/>
                <a:gd name="T68" fmla="*/ 17 w 145"/>
                <a:gd name="T69" fmla="*/ 8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4">
                  <a:moveTo>
                    <a:pt x="145" y="72"/>
                  </a:moveTo>
                  <a:lnTo>
                    <a:pt x="143" y="86"/>
                  </a:lnTo>
                  <a:lnTo>
                    <a:pt x="140" y="99"/>
                  </a:lnTo>
                  <a:lnTo>
                    <a:pt x="135" y="110"/>
                  </a:lnTo>
                  <a:lnTo>
                    <a:pt x="126" y="121"/>
                  </a:lnTo>
                  <a:lnTo>
                    <a:pt x="117" y="130"/>
                  </a:lnTo>
                  <a:lnTo>
                    <a:pt x="104" y="136"/>
                  </a:lnTo>
                  <a:lnTo>
                    <a:pt x="93" y="141"/>
                  </a:lnTo>
                  <a:lnTo>
                    <a:pt x="79" y="144"/>
                  </a:lnTo>
                  <a:lnTo>
                    <a:pt x="67" y="144"/>
                  </a:lnTo>
                  <a:lnTo>
                    <a:pt x="53" y="141"/>
                  </a:lnTo>
                  <a:lnTo>
                    <a:pt x="40" y="136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5" y="99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58"/>
                  </a:lnTo>
                  <a:lnTo>
                    <a:pt x="5" y="46"/>
                  </a:lnTo>
                  <a:lnTo>
                    <a:pt x="11" y="34"/>
                  </a:lnTo>
                  <a:lnTo>
                    <a:pt x="19" y="23"/>
                  </a:lnTo>
                  <a:lnTo>
                    <a:pt x="29" y="14"/>
                  </a:lnTo>
                  <a:lnTo>
                    <a:pt x="40" y="7"/>
                  </a:lnTo>
                  <a:lnTo>
                    <a:pt x="53" y="3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93" y="3"/>
                  </a:lnTo>
                  <a:lnTo>
                    <a:pt x="104" y="7"/>
                  </a:lnTo>
                  <a:lnTo>
                    <a:pt x="117" y="14"/>
                  </a:lnTo>
                  <a:lnTo>
                    <a:pt x="126" y="23"/>
                  </a:lnTo>
                  <a:lnTo>
                    <a:pt x="135" y="34"/>
                  </a:lnTo>
                  <a:lnTo>
                    <a:pt x="140" y="46"/>
                  </a:lnTo>
                  <a:lnTo>
                    <a:pt x="143" y="58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6" name="Freeform 2299">
              <a:extLst>
                <a:ext uri="{FF2B5EF4-FFF2-40B4-BE49-F238E27FC236}">
                  <a16:creationId xmlns:a16="http://schemas.microsoft.com/office/drawing/2014/main" id="{47CDA1B0-F21D-271C-82B8-300A6571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" y="1327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1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5" y="95"/>
                  </a:lnTo>
                  <a:lnTo>
                    <a:pt x="24" y="91"/>
                  </a:lnTo>
                  <a:lnTo>
                    <a:pt x="16" y="83"/>
                  </a:lnTo>
                  <a:lnTo>
                    <a:pt x="8" y="74"/>
                  </a:lnTo>
                  <a:lnTo>
                    <a:pt x="3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1"/>
                  </a:lnTo>
                  <a:lnTo>
                    <a:pt x="16" y="14"/>
                  </a:lnTo>
                  <a:lnTo>
                    <a:pt x="24" y="6"/>
                  </a:lnTo>
                  <a:lnTo>
                    <a:pt x="35" y="3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5" y="18"/>
                  </a:lnTo>
                  <a:lnTo>
                    <a:pt x="91" y="26"/>
                  </a:lnTo>
                  <a:lnTo>
                    <a:pt x="95" y="38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7" name="Freeform 2300">
              <a:extLst>
                <a:ext uri="{FF2B5EF4-FFF2-40B4-BE49-F238E27FC236}">
                  <a16:creationId xmlns:a16="http://schemas.microsoft.com/office/drawing/2014/main" id="{AD216926-95D2-8047-2731-D02C6F677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428"/>
              <a:ext cx="16" cy="16"/>
            </a:xfrm>
            <a:custGeom>
              <a:avLst/>
              <a:gdLst>
                <a:gd name="T0" fmla="*/ 5 w 48"/>
                <a:gd name="T1" fmla="*/ 3 h 49"/>
                <a:gd name="T2" fmla="*/ 5 w 48"/>
                <a:gd name="T3" fmla="*/ 4 h 49"/>
                <a:gd name="T4" fmla="*/ 5 w 48"/>
                <a:gd name="T5" fmla="*/ 4 h 49"/>
                <a:gd name="T6" fmla="*/ 4 w 48"/>
                <a:gd name="T7" fmla="*/ 5 h 49"/>
                <a:gd name="T8" fmla="*/ 3 w 48"/>
                <a:gd name="T9" fmla="*/ 5 h 49"/>
                <a:gd name="T10" fmla="*/ 2 w 48"/>
                <a:gd name="T11" fmla="*/ 5 h 49"/>
                <a:gd name="T12" fmla="*/ 2 w 48"/>
                <a:gd name="T13" fmla="*/ 5 h 49"/>
                <a:gd name="T14" fmla="*/ 1 w 48"/>
                <a:gd name="T15" fmla="*/ 5 h 49"/>
                <a:gd name="T16" fmla="*/ 0 w 48"/>
                <a:gd name="T17" fmla="*/ 4 h 49"/>
                <a:gd name="T18" fmla="*/ 0 w 48"/>
                <a:gd name="T19" fmla="*/ 3 h 49"/>
                <a:gd name="T20" fmla="*/ 0 w 48"/>
                <a:gd name="T21" fmla="*/ 2 h 49"/>
                <a:gd name="T22" fmla="*/ 0 w 48"/>
                <a:gd name="T23" fmla="*/ 1 h 49"/>
                <a:gd name="T24" fmla="*/ 1 w 48"/>
                <a:gd name="T25" fmla="*/ 1 h 49"/>
                <a:gd name="T26" fmla="*/ 2 w 48"/>
                <a:gd name="T27" fmla="*/ 0 h 49"/>
                <a:gd name="T28" fmla="*/ 2 w 48"/>
                <a:gd name="T29" fmla="*/ 0 h 49"/>
                <a:gd name="T30" fmla="*/ 3 w 48"/>
                <a:gd name="T31" fmla="*/ 0 h 49"/>
                <a:gd name="T32" fmla="*/ 4 w 48"/>
                <a:gd name="T33" fmla="*/ 0 h 49"/>
                <a:gd name="T34" fmla="*/ 5 w 48"/>
                <a:gd name="T35" fmla="*/ 1 h 49"/>
                <a:gd name="T36" fmla="*/ 5 w 48"/>
                <a:gd name="T37" fmla="*/ 2 h 49"/>
                <a:gd name="T38" fmla="*/ 5 w 48"/>
                <a:gd name="T39" fmla="*/ 3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9">
                  <a:moveTo>
                    <a:pt x="48" y="24"/>
                  </a:moveTo>
                  <a:lnTo>
                    <a:pt x="46" y="33"/>
                  </a:lnTo>
                  <a:lnTo>
                    <a:pt x="43" y="39"/>
                  </a:lnTo>
                  <a:lnTo>
                    <a:pt x="36" y="45"/>
                  </a:lnTo>
                  <a:lnTo>
                    <a:pt x="29" y="48"/>
                  </a:lnTo>
                  <a:lnTo>
                    <a:pt x="21" y="49"/>
                  </a:lnTo>
                  <a:lnTo>
                    <a:pt x="14" y="46"/>
                  </a:lnTo>
                  <a:lnTo>
                    <a:pt x="6" y="43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6" y="4"/>
                  </a:lnTo>
                  <a:lnTo>
                    <a:pt x="43" y="10"/>
                  </a:lnTo>
                  <a:lnTo>
                    <a:pt x="46" y="16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8" name="Freeform 2301">
              <a:extLst>
                <a:ext uri="{FF2B5EF4-FFF2-40B4-BE49-F238E27FC236}">
                  <a16:creationId xmlns:a16="http://schemas.microsoft.com/office/drawing/2014/main" id="{DE428870-2CC2-0474-B9D5-4413AD5F4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179"/>
              <a:ext cx="46" cy="47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5 h 140"/>
                <a:gd name="T14" fmla="*/ 9 w 139"/>
                <a:gd name="T15" fmla="*/ 15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1 h 140"/>
                <a:gd name="T58" fmla="*/ 13 w 139"/>
                <a:gd name="T59" fmla="*/ 2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0"/>
                  </a:moveTo>
                  <a:lnTo>
                    <a:pt x="137" y="83"/>
                  </a:lnTo>
                  <a:lnTo>
                    <a:pt x="134" y="95"/>
                  </a:lnTo>
                  <a:lnTo>
                    <a:pt x="129" y="108"/>
                  </a:lnTo>
                  <a:lnTo>
                    <a:pt x="120" y="118"/>
                  </a:lnTo>
                  <a:lnTo>
                    <a:pt x="110" y="127"/>
                  </a:lnTo>
                  <a:lnTo>
                    <a:pt x="98" y="133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59" y="140"/>
                  </a:lnTo>
                  <a:lnTo>
                    <a:pt x="47" y="136"/>
                  </a:lnTo>
                  <a:lnTo>
                    <a:pt x="34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8" y="102"/>
                  </a:lnTo>
                  <a:lnTo>
                    <a:pt x="3" y="89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3" y="50"/>
                  </a:lnTo>
                  <a:lnTo>
                    <a:pt x="8" y="37"/>
                  </a:lnTo>
                  <a:lnTo>
                    <a:pt x="14" y="27"/>
                  </a:lnTo>
                  <a:lnTo>
                    <a:pt x="24" y="17"/>
                  </a:lnTo>
                  <a:lnTo>
                    <a:pt x="34" y="10"/>
                  </a:lnTo>
                  <a:lnTo>
                    <a:pt x="47" y="3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6" y="2"/>
                  </a:lnTo>
                  <a:lnTo>
                    <a:pt x="98" y="6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9" y="32"/>
                  </a:lnTo>
                  <a:lnTo>
                    <a:pt x="134" y="44"/>
                  </a:lnTo>
                  <a:lnTo>
                    <a:pt x="137" y="56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89" name="Freeform 2302">
              <a:extLst>
                <a:ext uri="{FF2B5EF4-FFF2-40B4-BE49-F238E27FC236}">
                  <a16:creationId xmlns:a16="http://schemas.microsoft.com/office/drawing/2014/main" id="{4378E896-9778-6ED9-8AA1-203704D4B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" y="1255"/>
              <a:ext cx="33" cy="32"/>
            </a:xfrm>
            <a:custGeom>
              <a:avLst/>
              <a:gdLst>
                <a:gd name="T0" fmla="*/ 11 w 97"/>
                <a:gd name="T1" fmla="*/ 5 h 98"/>
                <a:gd name="T2" fmla="*/ 11 w 97"/>
                <a:gd name="T3" fmla="*/ 7 h 98"/>
                <a:gd name="T4" fmla="*/ 11 w 97"/>
                <a:gd name="T5" fmla="*/ 8 h 98"/>
                <a:gd name="T6" fmla="*/ 10 w 97"/>
                <a:gd name="T7" fmla="*/ 8 h 98"/>
                <a:gd name="T8" fmla="*/ 9 w 97"/>
                <a:gd name="T9" fmla="*/ 9 h 98"/>
                <a:gd name="T10" fmla="*/ 8 w 97"/>
                <a:gd name="T11" fmla="*/ 10 h 98"/>
                <a:gd name="T12" fmla="*/ 6 w 97"/>
                <a:gd name="T13" fmla="*/ 10 h 98"/>
                <a:gd name="T14" fmla="*/ 5 w 97"/>
                <a:gd name="T15" fmla="*/ 10 h 98"/>
                <a:gd name="T16" fmla="*/ 4 w 97"/>
                <a:gd name="T17" fmla="*/ 10 h 98"/>
                <a:gd name="T18" fmla="*/ 3 w 97"/>
                <a:gd name="T19" fmla="*/ 10 h 98"/>
                <a:gd name="T20" fmla="*/ 2 w 97"/>
                <a:gd name="T21" fmla="*/ 9 h 98"/>
                <a:gd name="T22" fmla="*/ 1 w 97"/>
                <a:gd name="T23" fmla="*/ 8 h 98"/>
                <a:gd name="T24" fmla="*/ 0 w 97"/>
                <a:gd name="T25" fmla="*/ 7 h 98"/>
                <a:gd name="T26" fmla="*/ 0 w 97"/>
                <a:gd name="T27" fmla="*/ 6 h 98"/>
                <a:gd name="T28" fmla="*/ 0 w 97"/>
                <a:gd name="T29" fmla="*/ 5 h 98"/>
                <a:gd name="T30" fmla="*/ 0 w 97"/>
                <a:gd name="T31" fmla="*/ 4 h 98"/>
                <a:gd name="T32" fmla="*/ 1 w 97"/>
                <a:gd name="T33" fmla="*/ 3 h 98"/>
                <a:gd name="T34" fmla="*/ 2 w 97"/>
                <a:gd name="T35" fmla="*/ 2 h 98"/>
                <a:gd name="T36" fmla="*/ 3 w 97"/>
                <a:gd name="T37" fmla="*/ 1 h 98"/>
                <a:gd name="T38" fmla="*/ 4 w 97"/>
                <a:gd name="T39" fmla="*/ 0 h 98"/>
                <a:gd name="T40" fmla="*/ 5 w 97"/>
                <a:gd name="T41" fmla="*/ 0 h 98"/>
                <a:gd name="T42" fmla="*/ 6 w 97"/>
                <a:gd name="T43" fmla="*/ 0 h 98"/>
                <a:gd name="T44" fmla="*/ 8 w 97"/>
                <a:gd name="T45" fmla="*/ 0 h 98"/>
                <a:gd name="T46" fmla="*/ 9 w 97"/>
                <a:gd name="T47" fmla="*/ 1 h 98"/>
                <a:gd name="T48" fmla="*/ 10 w 97"/>
                <a:gd name="T49" fmla="*/ 2 h 98"/>
                <a:gd name="T50" fmla="*/ 11 w 97"/>
                <a:gd name="T51" fmla="*/ 3 h 98"/>
                <a:gd name="T52" fmla="*/ 11 w 97"/>
                <a:gd name="T53" fmla="*/ 4 h 98"/>
                <a:gd name="T54" fmla="*/ 11 w 97"/>
                <a:gd name="T55" fmla="*/ 5 h 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8">
                  <a:moveTo>
                    <a:pt x="97" y="50"/>
                  </a:moveTo>
                  <a:lnTo>
                    <a:pt x="95" y="60"/>
                  </a:lnTo>
                  <a:lnTo>
                    <a:pt x="92" y="71"/>
                  </a:lnTo>
                  <a:lnTo>
                    <a:pt x="85" y="80"/>
                  </a:lnTo>
                  <a:lnTo>
                    <a:pt x="76" y="87"/>
                  </a:lnTo>
                  <a:lnTo>
                    <a:pt x="68" y="94"/>
                  </a:lnTo>
                  <a:lnTo>
                    <a:pt x="56" y="96"/>
                  </a:lnTo>
                  <a:lnTo>
                    <a:pt x="45" y="98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5"/>
                  </a:lnTo>
                  <a:lnTo>
                    <a:pt x="7" y="76"/>
                  </a:lnTo>
                  <a:lnTo>
                    <a:pt x="2" y="66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7" y="23"/>
                  </a:lnTo>
                  <a:lnTo>
                    <a:pt x="15" y="14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6" y="2"/>
                  </a:lnTo>
                  <a:lnTo>
                    <a:pt x="68" y="4"/>
                  </a:lnTo>
                  <a:lnTo>
                    <a:pt x="76" y="11"/>
                  </a:lnTo>
                  <a:lnTo>
                    <a:pt x="85" y="18"/>
                  </a:lnTo>
                  <a:lnTo>
                    <a:pt x="92" y="27"/>
                  </a:lnTo>
                  <a:lnTo>
                    <a:pt x="95" y="38"/>
                  </a:lnTo>
                  <a:lnTo>
                    <a:pt x="97" y="5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0" name="Freeform 2303">
              <a:extLst>
                <a:ext uri="{FF2B5EF4-FFF2-40B4-BE49-F238E27FC236}">
                  <a16:creationId xmlns:a16="http://schemas.microsoft.com/office/drawing/2014/main" id="{AEF47225-FED1-7E89-36C8-AD97142DE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1377"/>
              <a:ext cx="64" cy="64"/>
            </a:xfrm>
            <a:custGeom>
              <a:avLst/>
              <a:gdLst>
                <a:gd name="T0" fmla="*/ 21 w 192"/>
                <a:gd name="T1" fmla="*/ 11 h 193"/>
                <a:gd name="T2" fmla="*/ 21 w 192"/>
                <a:gd name="T3" fmla="*/ 12 h 193"/>
                <a:gd name="T4" fmla="*/ 21 w 192"/>
                <a:gd name="T5" fmla="*/ 14 h 193"/>
                <a:gd name="T6" fmla="*/ 20 w 192"/>
                <a:gd name="T7" fmla="*/ 16 h 193"/>
                <a:gd name="T8" fmla="*/ 19 w 192"/>
                <a:gd name="T9" fmla="*/ 17 h 193"/>
                <a:gd name="T10" fmla="*/ 18 w 192"/>
                <a:gd name="T11" fmla="*/ 18 h 193"/>
                <a:gd name="T12" fmla="*/ 17 w 192"/>
                <a:gd name="T13" fmla="*/ 20 h 193"/>
                <a:gd name="T14" fmla="*/ 15 w 192"/>
                <a:gd name="T15" fmla="*/ 20 h 193"/>
                <a:gd name="T16" fmla="*/ 14 w 192"/>
                <a:gd name="T17" fmla="*/ 21 h 193"/>
                <a:gd name="T18" fmla="*/ 12 w 192"/>
                <a:gd name="T19" fmla="*/ 21 h 193"/>
                <a:gd name="T20" fmla="*/ 10 w 192"/>
                <a:gd name="T21" fmla="*/ 21 h 193"/>
                <a:gd name="T22" fmla="*/ 8 w 192"/>
                <a:gd name="T23" fmla="*/ 21 h 193"/>
                <a:gd name="T24" fmla="*/ 7 w 192"/>
                <a:gd name="T25" fmla="*/ 21 h 193"/>
                <a:gd name="T26" fmla="*/ 5 w 192"/>
                <a:gd name="T27" fmla="*/ 20 h 193"/>
                <a:gd name="T28" fmla="*/ 4 w 192"/>
                <a:gd name="T29" fmla="*/ 19 h 193"/>
                <a:gd name="T30" fmla="*/ 3 w 192"/>
                <a:gd name="T31" fmla="*/ 18 h 193"/>
                <a:gd name="T32" fmla="*/ 1 w 192"/>
                <a:gd name="T33" fmla="*/ 16 h 193"/>
                <a:gd name="T34" fmla="*/ 1 w 192"/>
                <a:gd name="T35" fmla="*/ 15 h 193"/>
                <a:gd name="T36" fmla="*/ 0 w 192"/>
                <a:gd name="T37" fmla="*/ 13 h 193"/>
                <a:gd name="T38" fmla="*/ 0 w 192"/>
                <a:gd name="T39" fmla="*/ 12 h 193"/>
                <a:gd name="T40" fmla="*/ 0 w 192"/>
                <a:gd name="T41" fmla="*/ 10 h 193"/>
                <a:gd name="T42" fmla="*/ 0 w 192"/>
                <a:gd name="T43" fmla="*/ 8 h 193"/>
                <a:gd name="T44" fmla="*/ 1 w 192"/>
                <a:gd name="T45" fmla="*/ 7 h 193"/>
                <a:gd name="T46" fmla="*/ 1 w 192"/>
                <a:gd name="T47" fmla="*/ 5 h 193"/>
                <a:gd name="T48" fmla="*/ 3 w 192"/>
                <a:gd name="T49" fmla="*/ 4 h 193"/>
                <a:gd name="T50" fmla="*/ 4 w 192"/>
                <a:gd name="T51" fmla="*/ 2 h 193"/>
                <a:gd name="T52" fmla="*/ 5 w 192"/>
                <a:gd name="T53" fmla="*/ 1 h 193"/>
                <a:gd name="T54" fmla="*/ 7 w 192"/>
                <a:gd name="T55" fmla="*/ 1 h 193"/>
                <a:gd name="T56" fmla="*/ 8 w 192"/>
                <a:gd name="T57" fmla="*/ 0 h 193"/>
                <a:gd name="T58" fmla="*/ 10 w 192"/>
                <a:gd name="T59" fmla="*/ 0 h 193"/>
                <a:gd name="T60" fmla="*/ 12 w 192"/>
                <a:gd name="T61" fmla="*/ 0 h 193"/>
                <a:gd name="T62" fmla="*/ 14 w 192"/>
                <a:gd name="T63" fmla="*/ 0 h 193"/>
                <a:gd name="T64" fmla="*/ 15 w 192"/>
                <a:gd name="T65" fmla="*/ 1 h 193"/>
                <a:gd name="T66" fmla="*/ 17 w 192"/>
                <a:gd name="T67" fmla="*/ 2 h 193"/>
                <a:gd name="T68" fmla="*/ 18 w 192"/>
                <a:gd name="T69" fmla="*/ 3 h 193"/>
                <a:gd name="T70" fmla="*/ 19 w 192"/>
                <a:gd name="T71" fmla="*/ 4 h 193"/>
                <a:gd name="T72" fmla="*/ 20 w 192"/>
                <a:gd name="T73" fmla="*/ 6 h 193"/>
                <a:gd name="T74" fmla="*/ 21 w 192"/>
                <a:gd name="T75" fmla="*/ 7 h 193"/>
                <a:gd name="T76" fmla="*/ 21 w 192"/>
                <a:gd name="T77" fmla="*/ 9 h 193"/>
                <a:gd name="T78" fmla="*/ 21 w 192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3">
                  <a:moveTo>
                    <a:pt x="192" y="97"/>
                  </a:moveTo>
                  <a:lnTo>
                    <a:pt x="191" y="112"/>
                  </a:lnTo>
                  <a:lnTo>
                    <a:pt x="187" y="128"/>
                  </a:lnTo>
                  <a:lnTo>
                    <a:pt x="181" y="141"/>
                  </a:lnTo>
                  <a:lnTo>
                    <a:pt x="173" y="155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37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2" y="193"/>
                  </a:lnTo>
                  <a:lnTo>
                    <a:pt x="76" y="192"/>
                  </a:lnTo>
                  <a:lnTo>
                    <a:pt x="61" y="187"/>
                  </a:lnTo>
                  <a:lnTo>
                    <a:pt x="47" y="181"/>
                  </a:lnTo>
                  <a:lnTo>
                    <a:pt x="35" y="172"/>
                  </a:lnTo>
                  <a:lnTo>
                    <a:pt x="23" y="162"/>
                  </a:lnTo>
                  <a:lnTo>
                    <a:pt x="13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2" y="73"/>
                  </a:lnTo>
                  <a:lnTo>
                    <a:pt x="7" y="60"/>
                  </a:lnTo>
                  <a:lnTo>
                    <a:pt x="13" y="46"/>
                  </a:lnTo>
                  <a:lnTo>
                    <a:pt x="23" y="33"/>
                  </a:lnTo>
                  <a:lnTo>
                    <a:pt x="35" y="22"/>
                  </a:lnTo>
                  <a:lnTo>
                    <a:pt x="47" y="13"/>
                  </a:lnTo>
                  <a:lnTo>
                    <a:pt x="61" y="7"/>
                  </a:lnTo>
                  <a:lnTo>
                    <a:pt x="76" y="3"/>
                  </a:lnTo>
                  <a:lnTo>
                    <a:pt x="92" y="0"/>
                  </a:lnTo>
                  <a:lnTo>
                    <a:pt x="108" y="2"/>
                  </a:lnTo>
                  <a:lnTo>
                    <a:pt x="123" y="4"/>
                  </a:lnTo>
                  <a:lnTo>
                    <a:pt x="137" y="9"/>
                  </a:lnTo>
                  <a:lnTo>
                    <a:pt x="151" y="18"/>
                  </a:lnTo>
                  <a:lnTo>
                    <a:pt x="162" y="27"/>
                  </a:lnTo>
                  <a:lnTo>
                    <a:pt x="173" y="39"/>
                  </a:lnTo>
                  <a:lnTo>
                    <a:pt x="181" y="52"/>
                  </a:lnTo>
                  <a:lnTo>
                    <a:pt x="187" y="66"/>
                  </a:lnTo>
                  <a:lnTo>
                    <a:pt x="191" y="81"/>
                  </a:lnTo>
                  <a:lnTo>
                    <a:pt x="192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1" name="Freeform 2304">
              <a:extLst>
                <a:ext uri="{FF2B5EF4-FFF2-40B4-BE49-F238E27FC236}">
                  <a16:creationId xmlns:a16="http://schemas.microsoft.com/office/drawing/2014/main" id="{B884A011-C1DF-473A-F01A-7D2652515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" y="1292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8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1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3" y="130"/>
                  </a:lnTo>
                  <a:lnTo>
                    <a:pt x="155" y="142"/>
                  </a:lnTo>
                  <a:lnTo>
                    <a:pt x="145" y="153"/>
                  </a:lnTo>
                  <a:lnTo>
                    <a:pt x="133" y="162"/>
                  </a:lnTo>
                  <a:lnTo>
                    <a:pt x="120" y="168"/>
                  </a:lnTo>
                  <a:lnTo>
                    <a:pt x="106" y="173"/>
                  </a:lnTo>
                  <a:lnTo>
                    <a:pt x="91" y="174"/>
                  </a:lnTo>
                  <a:lnTo>
                    <a:pt x="76" y="173"/>
                  </a:lnTo>
                  <a:lnTo>
                    <a:pt x="62" y="171"/>
                  </a:lnTo>
                  <a:lnTo>
                    <a:pt x="48" y="166"/>
                  </a:lnTo>
                  <a:lnTo>
                    <a:pt x="36" y="158"/>
                  </a:lnTo>
                  <a:lnTo>
                    <a:pt x="24" y="148"/>
                  </a:lnTo>
                  <a:lnTo>
                    <a:pt x="15" y="137"/>
                  </a:lnTo>
                  <a:lnTo>
                    <a:pt x="8" y="123"/>
                  </a:lnTo>
                  <a:lnTo>
                    <a:pt x="3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3" y="66"/>
                  </a:lnTo>
                  <a:lnTo>
                    <a:pt x="8" y="52"/>
                  </a:lnTo>
                  <a:lnTo>
                    <a:pt x="15" y="38"/>
                  </a:lnTo>
                  <a:lnTo>
                    <a:pt x="24" y="27"/>
                  </a:lnTo>
                  <a:lnTo>
                    <a:pt x="36" y="18"/>
                  </a:lnTo>
                  <a:lnTo>
                    <a:pt x="48" y="9"/>
                  </a:lnTo>
                  <a:lnTo>
                    <a:pt x="62" y="4"/>
                  </a:lnTo>
                  <a:lnTo>
                    <a:pt x="76" y="2"/>
                  </a:lnTo>
                  <a:lnTo>
                    <a:pt x="91" y="0"/>
                  </a:lnTo>
                  <a:lnTo>
                    <a:pt x="106" y="3"/>
                  </a:lnTo>
                  <a:lnTo>
                    <a:pt x="120" y="7"/>
                  </a:lnTo>
                  <a:lnTo>
                    <a:pt x="133" y="13"/>
                  </a:lnTo>
                  <a:lnTo>
                    <a:pt x="145" y="22"/>
                  </a:lnTo>
                  <a:lnTo>
                    <a:pt x="155" y="33"/>
                  </a:lnTo>
                  <a:lnTo>
                    <a:pt x="163" y="45"/>
                  </a:lnTo>
                  <a:lnTo>
                    <a:pt x="169" y="58"/>
                  </a:lnTo>
                  <a:lnTo>
                    <a:pt x="173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2" name="Freeform 2305">
              <a:extLst>
                <a:ext uri="{FF2B5EF4-FFF2-40B4-BE49-F238E27FC236}">
                  <a16:creationId xmlns:a16="http://schemas.microsoft.com/office/drawing/2014/main" id="{C3FAE411-4FAD-7387-60D6-CCA1713CC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" y="1159"/>
              <a:ext cx="70" cy="71"/>
            </a:xfrm>
            <a:custGeom>
              <a:avLst/>
              <a:gdLst>
                <a:gd name="T0" fmla="*/ 23 w 209"/>
                <a:gd name="T1" fmla="*/ 12 h 211"/>
                <a:gd name="T2" fmla="*/ 23 w 209"/>
                <a:gd name="T3" fmla="*/ 14 h 211"/>
                <a:gd name="T4" fmla="*/ 23 w 209"/>
                <a:gd name="T5" fmla="*/ 15 h 211"/>
                <a:gd name="T6" fmla="*/ 22 w 209"/>
                <a:gd name="T7" fmla="*/ 17 h 211"/>
                <a:gd name="T8" fmla="*/ 21 w 209"/>
                <a:gd name="T9" fmla="*/ 19 h 211"/>
                <a:gd name="T10" fmla="*/ 20 w 209"/>
                <a:gd name="T11" fmla="*/ 20 h 211"/>
                <a:gd name="T12" fmla="*/ 19 w 209"/>
                <a:gd name="T13" fmla="*/ 22 h 211"/>
                <a:gd name="T14" fmla="*/ 17 w 209"/>
                <a:gd name="T15" fmla="*/ 23 h 211"/>
                <a:gd name="T16" fmla="*/ 16 w 209"/>
                <a:gd name="T17" fmla="*/ 23 h 211"/>
                <a:gd name="T18" fmla="*/ 14 w 209"/>
                <a:gd name="T19" fmla="*/ 24 h 211"/>
                <a:gd name="T20" fmla="*/ 12 w 209"/>
                <a:gd name="T21" fmla="*/ 24 h 211"/>
                <a:gd name="T22" fmla="*/ 10 w 209"/>
                <a:gd name="T23" fmla="*/ 24 h 211"/>
                <a:gd name="T24" fmla="*/ 9 w 209"/>
                <a:gd name="T25" fmla="*/ 24 h 211"/>
                <a:gd name="T26" fmla="*/ 7 w 209"/>
                <a:gd name="T27" fmla="*/ 23 h 211"/>
                <a:gd name="T28" fmla="*/ 5 w 209"/>
                <a:gd name="T29" fmla="*/ 22 h 211"/>
                <a:gd name="T30" fmla="*/ 4 w 209"/>
                <a:gd name="T31" fmla="*/ 21 h 211"/>
                <a:gd name="T32" fmla="*/ 3 w 209"/>
                <a:gd name="T33" fmla="*/ 20 h 211"/>
                <a:gd name="T34" fmla="*/ 2 w 209"/>
                <a:gd name="T35" fmla="*/ 18 h 211"/>
                <a:gd name="T36" fmla="*/ 1 w 209"/>
                <a:gd name="T37" fmla="*/ 16 h 211"/>
                <a:gd name="T38" fmla="*/ 0 w 209"/>
                <a:gd name="T39" fmla="*/ 14 h 211"/>
                <a:gd name="T40" fmla="*/ 0 w 209"/>
                <a:gd name="T41" fmla="*/ 13 h 211"/>
                <a:gd name="T42" fmla="*/ 0 w 209"/>
                <a:gd name="T43" fmla="*/ 11 h 211"/>
                <a:gd name="T44" fmla="*/ 0 w 209"/>
                <a:gd name="T45" fmla="*/ 9 h 211"/>
                <a:gd name="T46" fmla="*/ 1 w 209"/>
                <a:gd name="T47" fmla="*/ 7 h 211"/>
                <a:gd name="T48" fmla="*/ 2 w 209"/>
                <a:gd name="T49" fmla="*/ 6 h 211"/>
                <a:gd name="T50" fmla="*/ 3 w 209"/>
                <a:gd name="T51" fmla="*/ 4 h 211"/>
                <a:gd name="T52" fmla="*/ 4 w 209"/>
                <a:gd name="T53" fmla="*/ 3 h 211"/>
                <a:gd name="T54" fmla="*/ 5 w 209"/>
                <a:gd name="T55" fmla="*/ 2 h 211"/>
                <a:gd name="T56" fmla="*/ 7 w 209"/>
                <a:gd name="T57" fmla="*/ 1 h 211"/>
                <a:gd name="T58" fmla="*/ 9 w 209"/>
                <a:gd name="T59" fmla="*/ 0 h 211"/>
                <a:gd name="T60" fmla="*/ 10 w 209"/>
                <a:gd name="T61" fmla="*/ 0 h 211"/>
                <a:gd name="T62" fmla="*/ 12 w 209"/>
                <a:gd name="T63" fmla="*/ 0 h 211"/>
                <a:gd name="T64" fmla="*/ 14 w 209"/>
                <a:gd name="T65" fmla="*/ 0 h 211"/>
                <a:gd name="T66" fmla="*/ 16 w 209"/>
                <a:gd name="T67" fmla="*/ 1 h 211"/>
                <a:gd name="T68" fmla="*/ 17 w 209"/>
                <a:gd name="T69" fmla="*/ 1 h 211"/>
                <a:gd name="T70" fmla="*/ 19 w 209"/>
                <a:gd name="T71" fmla="*/ 2 h 211"/>
                <a:gd name="T72" fmla="*/ 20 w 209"/>
                <a:gd name="T73" fmla="*/ 4 h 211"/>
                <a:gd name="T74" fmla="*/ 21 w 209"/>
                <a:gd name="T75" fmla="*/ 5 h 211"/>
                <a:gd name="T76" fmla="*/ 22 w 209"/>
                <a:gd name="T77" fmla="*/ 7 h 211"/>
                <a:gd name="T78" fmla="*/ 23 w 209"/>
                <a:gd name="T79" fmla="*/ 8 h 211"/>
                <a:gd name="T80" fmla="*/ 23 w 209"/>
                <a:gd name="T81" fmla="*/ 10 h 211"/>
                <a:gd name="T82" fmla="*/ 23 w 209"/>
                <a:gd name="T83" fmla="*/ 1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9" h="211">
                  <a:moveTo>
                    <a:pt x="209" y="105"/>
                  </a:moveTo>
                  <a:lnTo>
                    <a:pt x="208" y="121"/>
                  </a:lnTo>
                  <a:lnTo>
                    <a:pt x="205" y="138"/>
                  </a:lnTo>
                  <a:lnTo>
                    <a:pt x="199" y="153"/>
                  </a:lnTo>
                  <a:lnTo>
                    <a:pt x="190" y="165"/>
                  </a:lnTo>
                  <a:lnTo>
                    <a:pt x="180" y="178"/>
                  </a:lnTo>
                  <a:lnTo>
                    <a:pt x="169" y="189"/>
                  </a:lnTo>
                  <a:lnTo>
                    <a:pt x="155" y="198"/>
                  </a:lnTo>
                  <a:lnTo>
                    <a:pt x="140" y="205"/>
                  </a:lnTo>
                  <a:lnTo>
                    <a:pt x="125" y="208"/>
                  </a:lnTo>
                  <a:lnTo>
                    <a:pt x="108" y="211"/>
                  </a:lnTo>
                  <a:lnTo>
                    <a:pt x="93" y="210"/>
                  </a:lnTo>
                  <a:lnTo>
                    <a:pt x="77" y="207"/>
                  </a:lnTo>
                  <a:lnTo>
                    <a:pt x="62" y="202"/>
                  </a:lnTo>
                  <a:lnTo>
                    <a:pt x="48" y="193"/>
                  </a:lnTo>
                  <a:lnTo>
                    <a:pt x="35" y="184"/>
                  </a:lnTo>
                  <a:lnTo>
                    <a:pt x="24" y="173"/>
                  </a:lnTo>
                  <a:lnTo>
                    <a:pt x="14" y="159"/>
                  </a:lnTo>
                  <a:lnTo>
                    <a:pt x="7" y="145"/>
                  </a:lnTo>
                  <a:lnTo>
                    <a:pt x="2" y="129"/>
                  </a:lnTo>
                  <a:lnTo>
                    <a:pt x="0" y="114"/>
                  </a:lnTo>
                  <a:lnTo>
                    <a:pt x="0" y="97"/>
                  </a:lnTo>
                  <a:lnTo>
                    <a:pt x="2" y="81"/>
                  </a:lnTo>
                  <a:lnTo>
                    <a:pt x="7" y="66"/>
                  </a:lnTo>
                  <a:lnTo>
                    <a:pt x="14" y="52"/>
                  </a:lnTo>
                  <a:lnTo>
                    <a:pt x="24" y="38"/>
                  </a:lnTo>
                  <a:lnTo>
                    <a:pt x="35" y="27"/>
                  </a:lnTo>
                  <a:lnTo>
                    <a:pt x="48" y="17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3" y="2"/>
                  </a:lnTo>
                  <a:lnTo>
                    <a:pt x="108" y="0"/>
                  </a:lnTo>
                  <a:lnTo>
                    <a:pt x="125" y="3"/>
                  </a:lnTo>
                  <a:lnTo>
                    <a:pt x="140" y="7"/>
                  </a:lnTo>
                  <a:lnTo>
                    <a:pt x="155" y="13"/>
                  </a:lnTo>
                  <a:lnTo>
                    <a:pt x="169" y="22"/>
                  </a:lnTo>
                  <a:lnTo>
                    <a:pt x="180" y="33"/>
                  </a:lnTo>
                  <a:lnTo>
                    <a:pt x="190" y="46"/>
                  </a:lnTo>
                  <a:lnTo>
                    <a:pt x="199" y="58"/>
                  </a:lnTo>
                  <a:lnTo>
                    <a:pt x="205" y="73"/>
                  </a:lnTo>
                  <a:lnTo>
                    <a:pt x="208" y="90"/>
                  </a:lnTo>
                  <a:lnTo>
                    <a:pt x="209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3" name="Freeform 2306">
              <a:extLst>
                <a:ext uri="{FF2B5EF4-FFF2-40B4-BE49-F238E27FC236}">
                  <a16:creationId xmlns:a16="http://schemas.microsoft.com/office/drawing/2014/main" id="{D4FDB18F-6539-DDE3-0FDB-6B365A7D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" y="1241"/>
              <a:ext cx="65" cy="64"/>
            </a:xfrm>
            <a:custGeom>
              <a:avLst/>
              <a:gdLst>
                <a:gd name="T0" fmla="*/ 22 w 193"/>
                <a:gd name="T1" fmla="*/ 11 h 193"/>
                <a:gd name="T2" fmla="*/ 22 w 193"/>
                <a:gd name="T3" fmla="*/ 12 h 193"/>
                <a:gd name="T4" fmla="*/ 21 w 193"/>
                <a:gd name="T5" fmla="*/ 14 h 193"/>
                <a:gd name="T6" fmla="*/ 21 w 193"/>
                <a:gd name="T7" fmla="*/ 16 h 193"/>
                <a:gd name="T8" fmla="*/ 20 w 193"/>
                <a:gd name="T9" fmla="*/ 17 h 193"/>
                <a:gd name="T10" fmla="*/ 19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1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3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9 w 193"/>
                <a:gd name="T69" fmla="*/ 3 h 193"/>
                <a:gd name="T70" fmla="*/ 20 w 193"/>
                <a:gd name="T71" fmla="*/ 4 h 193"/>
                <a:gd name="T72" fmla="*/ 21 w 193"/>
                <a:gd name="T73" fmla="*/ 6 h 193"/>
                <a:gd name="T74" fmla="*/ 21 w 193"/>
                <a:gd name="T75" fmla="*/ 7 h 193"/>
                <a:gd name="T76" fmla="*/ 22 w 193"/>
                <a:gd name="T77" fmla="*/ 9 h 193"/>
                <a:gd name="T78" fmla="*/ 22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1"/>
                  </a:lnTo>
                  <a:lnTo>
                    <a:pt x="188" y="126"/>
                  </a:lnTo>
                  <a:lnTo>
                    <a:pt x="182" y="141"/>
                  </a:lnTo>
                  <a:lnTo>
                    <a:pt x="174" y="154"/>
                  </a:lnTo>
                  <a:lnTo>
                    <a:pt x="164" y="165"/>
                  </a:lnTo>
                  <a:lnTo>
                    <a:pt x="151" y="175"/>
                  </a:lnTo>
                  <a:lnTo>
                    <a:pt x="138" y="183"/>
                  </a:lnTo>
                  <a:lnTo>
                    <a:pt x="124" y="189"/>
                  </a:lnTo>
                  <a:lnTo>
                    <a:pt x="109" y="191"/>
                  </a:lnTo>
                  <a:lnTo>
                    <a:pt x="92" y="193"/>
                  </a:lnTo>
                  <a:lnTo>
                    <a:pt x="77" y="190"/>
                  </a:lnTo>
                  <a:lnTo>
                    <a:pt x="62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5" y="147"/>
                  </a:lnTo>
                  <a:lnTo>
                    <a:pt x="8" y="133"/>
                  </a:lnTo>
                  <a:lnTo>
                    <a:pt x="3" y="120"/>
                  </a:lnTo>
                  <a:lnTo>
                    <a:pt x="0" y="103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5" y="44"/>
                  </a:lnTo>
                  <a:lnTo>
                    <a:pt x="24" y="31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9" y="0"/>
                  </a:lnTo>
                  <a:lnTo>
                    <a:pt x="124" y="4"/>
                  </a:lnTo>
                  <a:lnTo>
                    <a:pt x="138" y="9"/>
                  </a:lnTo>
                  <a:lnTo>
                    <a:pt x="151" y="16"/>
                  </a:lnTo>
                  <a:lnTo>
                    <a:pt x="164" y="26"/>
                  </a:lnTo>
                  <a:lnTo>
                    <a:pt x="174" y="38"/>
                  </a:lnTo>
                  <a:lnTo>
                    <a:pt x="182" y="52"/>
                  </a:lnTo>
                  <a:lnTo>
                    <a:pt x="188" y="65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4" name="Freeform 2307">
              <a:extLst>
                <a:ext uri="{FF2B5EF4-FFF2-40B4-BE49-F238E27FC236}">
                  <a16:creationId xmlns:a16="http://schemas.microsoft.com/office/drawing/2014/main" id="{995C5573-FEEE-B276-F116-108E3758A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" y="1317"/>
              <a:ext cx="46" cy="47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5 h 140"/>
                <a:gd name="T14" fmla="*/ 9 w 139"/>
                <a:gd name="T15" fmla="*/ 16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2 h 140"/>
                <a:gd name="T58" fmla="*/ 13 w 139"/>
                <a:gd name="T59" fmla="*/ 3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1"/>
                  </a:moveTo>
                  <a:lnTo>
                    <a:pt x="137" y="83"/>
                  </a:lnTo>
                  <a:lnTo>
                    <a:pt x="134" y="96"/>
                  </a:lnTo>
                  <a:lnTo>
                    <a:pt x="128" y="108"/>
                  </a:lnTo>
                  <a:lnTo>
                    <a:pt x="120" y="119"/>
                  </a:lnTo>
                  <a:lnTo>
                    <a:pt x="110" y="127"/>
                  </a:lnTo>
                  <a:lnTo>
                    <a:pt x="98" y="134"/>
                  </a:lnTo>
                  <a:lnTo>
                    <a:pt x="86" y="139"/>
                  </a:lnTo>
                  <a:lnTo>
                    <a:pt x="73" y="140"/>
                  </a:lnTo>
                  <a:lnTo>
                    <a:pt x="59" y="140"/>
                  </a:lnTo>
                  <a:lnTo>
                    <a:pt x="47" y="136"/>
                  </a:lnTo>
                  <a:lnTo>
                    <a:pt x="34" y="131"/>
                  </a:lnTo>
                  <a:lnTo>
                    <a:pt x="24" y="124"/>
                  </a:lnTo>
                  <a:lnTo>
                    <a:pt x="14" y="113"/>
                  </a:lnTo>
                  <a:lnTo>
                    <a:pt x="7" y="102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0"/>
                  </a:lnTo>
                  <a:lnTo>
                    <a:pt x="7" y="38"/>
                  </a:lnTo>
                  <a:lnTo>
                    <a:pt x="14" y="26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7" y="4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6" y="3"/>
                  </a:lnTo>
                  <a:lnTo>
                    <a:pt x="98" y="6"/>
                  </a:lnTo>
                  <a:lnTo>
                    <a:pt x="110" y="14"/>
                  </a:lnTo>
                  <a:lnTo>
                    <a:pt x="120" y="23"/>
                  </a:lnTo>
                  <a:lnTo>
                    <a:pt x="128" y="33"/>
                  </a:lnTo>
                  <a:lnTo>
                    <a:pt x="134" y="44"/>
                  </a:lnTo>
                  <a:lnTo>
                    <a:pt x="137" y="57"/>
                  </a:lnTo>
                  <a:lnTo>
                    <a:pt x="139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5" name="Freeform 2308">
              <a:extLst>
                <a:ext uri="{FF2B5EF4-FFF2-40B4-BE49-F238E27FC236}">
                  <a16:creationId xmlns:a16="http://schemas.microsoft.com/office/drawing/2014/main" id="{E027BCD7-7F6F-765F-EC21-50A771875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" y="1243"/>
              <a:ext cx="33" cy="32"/>
            </a:xfrm>
            <a:custGeom>
              <a:avLst/>
              <a:gdLst>
                <a:gd name="T0" fmla="*/ 11 w 98"/>
                <a:gd name="T1" fmla="*/ 5 h 96"/>
                <a:gd name="T2" fmla="*/ 11 w 98"/>
                <a:gd name="T3" fmla="*/ 7 h 96"/>
                <a:gd name="T4" fmla="*/ 10 w 98"/>
                <a:gd name="T5" fmla="*/ 8 h 96"/>
                <a:gd name="T6" fmla="*/ 10 w 98"/>
                <a:gd name="T7" fmla="*/ 9 h 96"/>
                <a:gd name="T8" fmla="*/ 9 w 98"/>
                <a:gd name="T9" fmla="*/ 10 h 96"/>
                <a:gd name="T10" fmla="*/ 8 w 98"/>
                <a:gd name="T11" fmla="*/ 10 h 96"/>
                <a:gd name="T12" fmla="*/ 6 w 98"/>
                <a:gd name="T13" fmla="*/ 11 h 96"/>
                <a:gd name="T14" fmla="*/ 5 w 98"/>
                <a:gd name="T15" fmla="*/ 11 h 96"/>
                <a:gd name="T16" fmla="*/ 4 w 98"/>
                <a:gd name="T17" fmla="*/ 10 h 96"/>
                <a:gd name="T18" fmla="*/ 3 w 98"/>
                <a:gd name="T19" fmla="*/ 10 h 96"/>
                <a:gd name="T20" fmla="*/ 2 w 98"/>
                <a:gd name="T21" fmla="*/ 9 h 96"/>
                <a:gd name="T22" fmla="*/ 1 w 98"/>
                <a:gd name="T23" fmla="*/ 8 h 96"/>
                <a:gd name="T24" fmla="*/ 0 w 98"/>
                <a:gd name="T25" fmla="*/ 7 h 96"/>
                <a:gd name="T26" fmla="*/ 0 w 98"/>
                <a:gd name="T27" fmla="*/ 6 h 96"/>
                <a:gd name="T28" fmla="*/ 0 w 98"/>
                <a:gd name="T29" fmla="*/ 5 h 96"/>
                <a:gd name="T30" fmla="*/ 0 w 98"/>
                <a:gd name="T31" fmla="*/ 3 h 96"/>
                <a:gd name="T32" fmla="*/ 1 w 98"/>
                <a:gd name="T33" fmla="*/ 2 h 96"/>
                <a:gd name="T34" fmla="*/ 2 w 98"/>
                <a:gd name="T35" fmla="*/ 1 h 96"/>
                <a:gd name="T36" fmla="*/ 3 w 98"/>
                <a:gd name="T37" fmla="*/ 1 h 96"/>
                <a:gd name="T38" fmla="*/ 4 w 98"/>
                <a:gd name="T39" fmla="*/ 0 h 96"/>
                <a:gd name="T40" fmla="*/ 5 w 98"/>
                <a:gd name="T41" fmla="*/ 0 h 96"/>
                <a:gd name="T42" fmla="*/ 6 w 98"/>
                <a:gd name="T43" fmla="*/ 0 h 96"/>
                <a:gd name="T44" fmla="*/ 8 w 98"/>
                <a:gd name="T45" fmla="*/ 0 h 96"/>
                <a:gd name="T46" fmla="*/ 9 w 98"/>
                <a:gd name="T47" fmla="*/ 1 h 96"/>
                <a:gd name="T48" fmla="*/ 10 w 98"/>
                <a:gd name="T49" fmla="*/ 2 h 96"/>
                <a:gd name="T50" fmla="*/ 10 w 98"/>
                <a:gd name="T51" fmla="*/ 3 h 96"/>
                <a:gd name="T52" fmla="*/ 11 w 98"/>
                <a:gd name="T53" fmla="*/ 4 h 96"/>
                <a:gd name="T54" fmla="*/ 11 w 98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8" h="96">
                  <a:moveTo>
                    <a:pt x="98" y="48"/>
                  </a:moveTo>
                  <a:lnTo>
                    <a:pt x="96" y="59"/>
                  </a:lnTo>
                  <a:lnTo>
                    <a:pt x="92" y="69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9" y="92"/>
                  </a:lnTo>
                  <a:lnTo>
                    <a:pt x="57" y="96"/>
                  </a:lnTo>
                  <a:lnTo>
                    <a:pt x="46" y="96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6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6" y="13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9" y="4"/>
                  </a:lnTo>
                  <a:lnTo>
                    <a:pt x="77" y="9"/>
                  </a:lnTo>
                  <a:lnTo>
                    <a:pt x="86" y="16"/>
                  </a:lnTo>
                  <a:lnTo>
                    <a:pt x="92" y="26"/>
                  </a:lnTo>
                  <a:lnTo>
                    <a:pt x="96" y="36"/>
                  </a:lnTo>
                  <a:lnTo>
                    <a:pt x="98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6" name="Freeform 2309">
              <a:extLst>
                <a:ext uri="{FF2B5EF4-FFF2-40B4-BE49-F238E27FC236}">
                  <a16:creationId xmlns:a16="http://schemas.microsoft.com/office/drawing/2014/main" id="{06A54C74-DE5B-DC8D-8FA4-603FA808B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" y="1371"/>
              <a:ext cx="48" cy="48"/>
            </a:xfrm>
            <a:custGeom>
              <a:avLst/>
              <a:gdLst>
                <a:gd name="T0" fmla="*/ 16 w 145"/>
                <a:gd name="T1" fmla="*/ 8 h 145"/>
                <a:gd name="T2" fmla="*/ 16 w 145"/>
                <a:gd name="T3" fmla="*/ 9 h 145"/>
                <a:gd name="T4" fmla="*/ 15 w 145"/>
                <a:gd name="T5" fmla="*/ 11 h 145"/>
                <a:gd name="T6" fmla="*/ 15 w 145"/>
                <a:gd name="T7" fmla="*/ 12 h 145"/>
                <a:gd name="T8" fmla="*/ 14 w 145"/>
                <a:gd name="T9" fmla="*/ 13 h 145"/>
                <a:gd name="T10" fmla="*/ 13 w 145"/>
                <a:gd name="T11" fmla="*/ 14 h 145"/>
                <a:gd name="T12" fmla="*/ 12 w 145"/>
                <a:gd name="T13" fmla="*/ 15 h 145"/>
                <a:gd name="T14" fmla="*/ 10 w 145"/>
                <a:gd name="T15" fmla="*/ 16 h 145"/>
                <a:gd name="T16" fmla="*/ 9 w 145"/>
                <a:gd name="T17" fmla="*/ 16 h 145"/>
                <a:gd name="T18" fmla="*/ 7 w 145"/>
                <a:gd name="T19" fmla="*/ 16 h 145"/>
                <a:gd name="T20" fmla="*/ 6 w 145"/>
                <a:gd name="T21" fmla="*/ 16 h 145"/>
                <a:gd name="T22" fmla="*/ 5 w 145"/>
                <a:gd name="T23" fmla="*/ 15 h 145"/>
                <a:gd name="T24" fmla="*/ 3 w 145"/>
                <a:gd name="T25" fmla="*/ 14 h 145"/>
                <a:gd name="T26" fmla="*/ 2 w 145"/>
                <a:gd name="T27" fmla="*/ 13 h 145"/>
                <a:gd name="T28" fmla="*/ 1 w 145"/>
                <a:gd name="T29" fmla="*/ 12 h 145"/>
                <a:gd name="T30" fmla="*/ 1 w 145"/>
                <a:gd name="T31" fmla="*/ 11 h 145"/>
                <a:gd name="T32" fmla="*/ 0 w 145"/>
                <a:gd name="T33" fmla="*/ 9 h 145"/>
                <a:gd name="T34" fmla="*/ 0 w 145"/>
                <a:gd name="T35" fmla="*/ 8 h 145"/>
                <a:gd name="T36" fmla="*/ 0 w 145"/>
                <a:gd name="T37" fmla="*/ 7 h 145"/>
                <a:gd name="T38" fmla="*/ 1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5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4 w 145"/>
                <a:gd name="T61" fmla="*/ 3 h 145"/>
                <a:gd name="T62" fmla="*/ 15 w 145"/>
                <a:gd name="T63" fmla="*/ 4 h 145"/>
                <a:gd name="T64" fmla="*/ 15 w 145"/>
                <a:gd name="T65" fmla="*/ 5 h 145"/>
                <a:gd name="T66" fmla="*/ 16 w 145"/>
                <a:gd name="T67" fmla="*/ 7 h 145"/>
                <a:gd name="T68" fmla="*/ 16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3"/>
                  </a:moveTo>
                  <a:lnTo>
                    <a:pt x="144" y="86"/>
                  </a:lnTo>
                  <a:lnTo>
                    <a:pt x="140" y="99"/>
                  </a:lnTo>
                  <a:lnTo>
                    <a:pt x="134" y="111"/>
                  </a:lnTo>
                  <a:lnTo>
                    <a:pt x="127" y="121"/>
                  </a:lnTo>
                  <a:lnTo>
                    <a:pt x="116" y="130"/>
                  </a:lnTo>
                  <a:lnTo>
                    <a:pt x="105" y="138"/>
                  </a:lnTo>
                  <a:lnTo>
                    <a:pt x="93" y="143"/>
                  </a:lnTo>
                  <a:lnTo>
                    <a:pt x="80" y="145"/>
                  </a:lnTo>
                  <a:lnTo>
                    <a:pt x="66" y="145"/>
                  </a:lnTo>
                  <a:lnTo>
                    <a:pt x="52" y="143"/>
                  </a:lnTo>
                  <a:lnTo>
                    <a:pt x="41" y="138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1" y="111"/>
                  </a:lnTo>
                  <a:lnTo>
                    <a:pt x="6" y="99"/>
                  </a:lnTo>
                  <a:lnTo>
                    <a:pt x="2" y="86"/>
                  </a:lnTo>
                  <a:lnTo>
                    <a:pt x="0" y="73"/>
                  </a:lnTo>
                  <a:lnTo>
                    <a:pt x="2" y="60"/>
                  </a:lnTo>
                  <a:lnTo>
                    <a:pt x="6" y="47"/>
                  </a:lnTo>
                  <a:lnTo>
                    <a:pt x="11" y="34"/>
                  </a:lnTo>
                  <a:lnTo>
                    <a:pt x="19" y="24"/>
                  </a:lnTo>
                  <a:lnTo>
                    <a:pt x="29" y="15"/>
                  </a:lnTo>
                  <a:lnTo>
                    <a:pt x="41" y="8"/>
                  </a:lnTo>
                  <a:lnTo>
                    <a:pt x="52" y="3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3" y="3"/>
                  </a:lnTo>
                  <a:lnTo>
                    <a:pt x="105" y="8"/>
                  </a:lnTo>
                  <a:lnTo>
                    <a:pt x="116" y="15"/>
                  </a:lnTo>
                  <a:lnTo>
                    <a:pt x="127" y="24"/>
                  </a:lnTo>
                  <a:lnTo>
                    <a:pt x="134" y="34"/>
                  </a:lnTo>
                  <a:lnTo>
                    <a:pt x="140" y="47"/>
                  </a:lnTo>
                  <a:lnTo>
                    <a:pt x="144" y="60"/>
                  </a:lnTo>
                  <a:lnTo>
                    <a:pt x="145" y="7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7" name="Freeform 2310">
              <a:extLst>
                <a:ext uri="{FF2B5EF4-FFF2-40B4-BE49-F238E27FC236}">
                  <a16:creationId xmlns:a16="http://schemas.microsoft.com/office/drawing/2014/main" id="{D3846CAB-DC60-F0BC-6A86-580E297C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1329"/>
              <a:ext cx="33" cy="32"/>
            </a:xfrm>
            <a:custGeom>
              <a:avLst/>
              <a:gdLst>
                <a:gd name="T0" fmla="*/ 11 w 97"/>
                <a:gd name="T1" fmla="*/ 5 h 96"/>
                <a:gd name="T2" fmla="*/ 11 w 97"/>
                <a:gd name="T3" fmla="*/ 7 h 96"/>
                <a:gd name="T4" fmla="*/ 11 w 97"/>
                <a:gd name="T5" fmla="*/ 8 h 96"/>
                <a:gd name="T6" fmla="*/ 10 w 97"/>
                <a:gd name="T7" fmla="*/ 9 h 96"/>
                <a:gd name="T8" fmla="*/ 9 w 97"/>
                <a:gd name="T9" fmla="*/ 10 h 96"/>
                <a:gd name="T10" fmla="*/ 8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1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4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8 w 97"/>
                <a:gd name="T45" fmla="*/ 0 h 96"/>
                <a:gd name="T46" fmla="*/ 9 w 97"/>
                <a:gd name="T47" fmla="*/ 1 h 96"/>
                <a:gd name="T48" fmla="*/ 10 w 97"/>
                <a:gd name="T49" fmla="*/ 2 h 96"/>
                <a:gd name="T50" fmla="*/ 11 w 97"/>
                <a:gd name="T51" fmla="*/ 3 h 96"/>
                <a:gd name="T52" fmla="*/ 11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6" y="60"/>
                  </a:lnTo>
                  <a:lnTo>
                    <a:pt x="92" y="70"/>
                  </a:lnTo>
                  <a:lnTo>
                    <a:pt x="86" y="80"/>
                  </a:lnTo>
                  <a:lnTo>
                    <a:pt x="77" y="87"/>
                  </a:lnTo>
                  <a:lnTo>
                    <a:pt x="68" y="92"/>
                  </a:lnTo>
                  <a:lnTo>
                    <a:pt x="57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4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6" y="17"/>
                  </a:lnTo>
                  <a:lnTo>
                    <a:pt x="92" y="27"/>
                  </a:lnTo>
                  <a:lnTo>
                    <a:pt x="96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8" name="Freeform 2311">
              <a:extLst>
                <a:ext uri="{FF2B5EF4-FFF2-40B4-BE49-F238E27FC236}">
                  <a16:creationId xmlns:a16="http://schemas.microsoft.com/office/drawing/2014/main" id="{DA163DDD-65F3-26D1-5319-B8F20950B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" y="1430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2"/>
                  </a:lnTo>
                  <a:lnTo>
                    <a:pt x="43" y="39"/>
                  </a:lnTo>
                  <a:lnTo>
                    <a:pt x="37" y="44"/>
                  </a:lnTo>
                  <a:lnTo>
                    <a:pt x="30" y="48"/>
                  </a:lnTo>
                  <a:lnTo>
                    <a:pt x="22" y="48"/>
                  </a:lnTo>
                  <a:lnTo>
                    <a:pt x="14" y="47"/>
                  </a:lnTo>
                  <a:lnTo>
                    <a:pt x="8" y="42"/>
                  </a:lnTo>
                  <a:lnTo>
                    <a:pt x="3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6"/>
                  </a:lnTo>
                  <a:lnTo>
                    <a:pt x="14" y="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3" y="9"/>
                  </a:lnTo>
                  <a:lnTo>
                    <a:pt x="47" y="16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199" name="Freeform 2312">
              <a:extLst>
                <a:ext uri="{FF2B5EF4-FFF2-40B4-BE49-F238E27FC236}">
                  <a16:creationId xmlns:a16="http://schemas.microsoft.com/office/drawing/2014/main" id="{3C2C5844-763C-66BE-46C0-653426BD5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1181"/>
              <a:ext cx="47" cy="47"/>
            </a:xfrm>
            <a:custGeom>
              <a:avLst/>
              <a:gdLst>
                <a:gd name="T0" fmla="*/ 16 w 140"/>
                <a:gd name="T1" fmla="*/ 8 h 140"/>
                <a:gd name="T2" fmla="*/ 15 w 140"/>
                <a:gd name="T3" fmla="*/ 9 h 140"/>
                <a:gd name="T4" fmla="*/ 15 w 140"/>
                <a:gd name="T5" fmla="*/ 11 h 140"/>
                <a:gd name="T6" fmla="*/ 14 w 140"/>
                <a:gd name="T7" fmla="*/ 12 h 140"/>
                <a:gd name="T8" fmla="*/ 13 w 140"/>
                <a:gd name="T9" fmla="*/ 13 h 140"/>
                <a:gd name="T10" fmla="*/ 12 w 140"/>
                <a:gd name="T11" fmla="*/ 14 h 140"/>
                <a:gd name="T12" fmla="*/ 11 w 140"/>
                <a:gd name="T13" fmla="*/ 15 h 140"/>
                <a:gd name="T14" fmla="*/ 10 w 140"/>
                <a:gd name="T15" fmla="*/ 15 h 140"/>
                <a:gd name="T16" fmla="*/ 8 w 140"/>
                <a:gd name="T17" fmla="*/ 16 h 140"/>
                <a:gd name="T18" fmla="*/ 7 w 140"/>
                <a:gd name="T19" fmla="*/ 16 h 140"/>
                <a:gd name="T20" fmla="*/ 5 w 140"/>
                <a:gd name="T21" fmla="*/ 15 h 140"/>
                <a:gd name="T22" fmla="*/ 4 w 140"/>
                <a:gd name="T23" fmla="*/ 15 h 140"/>
                <a:gd name="T24" fmla="*/ 3 w 140"/>
                <a:gd name="T25" fmla="*/ 14 h 140"/>
                <a:gd name="T26" fmla="*/ 2 w 140"/>
                <a:gd name="T27" fmla="*/ 13 h 140"/>
                <a:gd name="T28" fmla="*/ 1 w 140"/>
                <a:gd name="T29" fmla="*/ 11 h 140"/>
                <a:gd name="T30" fmla="*/ 0 w 140"/>
                <a:gd name="T31" fmla="*/ 10 h 140"/>
                <a:gd name="T32" fmla="*/ 0 w 140"/>
                <a:gd name="T33" fmla="*/ 9 h 140"/>
                <a:gd name="T34" fmla="*/ 0 w 140"/>
                <a:gd name="T35" fmla="*/ 7 h 140"/>
                <a:gd name="T36" fmla="*/ 0 w 140"/>
                <a:gd name="T37" fmla="*/ 6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7 w 140"/>
                <a:gd name="T49" fmla="*/ 0 h 140"/>
                <a:gd name="T50" fmla="*/ 8 w 140"/>
                <a:gd name="T51" fmla="*/ 0 h 140"/>
                <a:gd name="T52" fmla="*/ 10 w 140"/>
                <a:gd name="T53" fmla="*/ 0 h 140"/>
                <a:gd name="T54" fmla="*/ 11 w 140"/>
                <a:gd name="T55" fmla="*/ 1 h 140"/>
                <a:gd name="T56" fmla="*/ 12 w 140"/>
                <a:gd name="T57" fmla="*/ 1 h 140"/>
                <a:gd name="T58" fmla="*/ 13 w 140"/>
                <a:gd name="T59" fmla="*/ 2 h 140"/>
                <a:gd name="T60" fmla="*/ 14 w 140"/>
                <a:gd name="T61" fmla="*/ 3 h 140"/>
                <a:gd name="T62" fmla="*/ 15 w 140"/>
                <a:gd name="T63" fmla="*/ 5 h 140"/>
                <a:gd name="T64" fmla="*/ 15 w 140"/>
                <a:gd name="T65" fmla="*/ 6 h 140"/>
                <a:gd name="T66" fmla="*/ 16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69"/>
                  </a:moveTo>
                  <a:lnTo>
                    <a:pt x="138" y="83"/>
                  </a:lnTo>
                  <a:lnTo>
                    <a:pt x="134" y="96"/>
                  </a:lnTo>
                  <a:lnTo>
                    <a:pt x="128" y="107"/>
                  </a:lnTo>
                  <a:lnTo>
                    <a:pt x="119" y="118"/>
                  </a:lnTo>
                  <a:lnTo>
                    <a:pt x="109" y="126"/>
                  </a:lnTo>
                  <a:lnTo>
                    <a:pt x="98" y="134"/>
                  </a:lnTo>
                  <a:lnTo>
                    <a:pt x="85" y="137"/>
                  </a:lnTo>
                  <a:lnTo>
                    <a:pt x="73" y="140"/>
                  </a:lnTo>
                  <a:lnTo>
                    <a:pt x="59" y="139"/>
                  </a:lnTo>
                  <a:lnTo>
                    <a:pt x="46" y="136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5" y="113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0"/>
                  </a:lnTo>
                  <a:lnTo>
                    <a:pt x="7" y="38"/>
                  </a:lnTo>
                  <a:lnTo>
                    <a:pt x="15" y="26"/>
                  </a:lnTo>
                  <a:lnTo>
                    <a:pt x="24" y="18"/>
                  </a:lnTo>
                  <a:lnTo>
                    <a:pt x="35" y="9"/>
                  </a:lnTo>
                  <a:lnTo>
                    <a:pt x="46" y="4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5" y="2"/>
                  </a:lnTo>
                  <a:lnTo>
                    <a:pt x="98" y="6"/>
                  </a:lnTo>
                  <a:lnTo>
                    <a:pt x="109" y="13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4"/>
                  </a:lnTo>
                  <a:lnTo>
                    <a:pt x="138" y="57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0" name="Freeform 2313">
              <a:extLst>
                <a:ext uri="{FF2B5EF4-FFF2-40B4-BE49-F238E27FC236}">
                  <a16:creationId xmlns:a16="http://schemas.microsoft.com/office/drawing/2014/main" id="{447BB2A7-AE01-FA37-85E0-DCBF9F751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9" y="1257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0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3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6" y="96"/>
                  </a:lnTo>
                  <a:lnTo>
                    <a:pt x="46" y="96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4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7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1" name="Freeform 2314">
              <a:extLst>
                <a:ext uri="{FF2B5EF4-FFF2-40B4-BE49-F238E27FC236}">
                  <a16:creationId xmlns:a16="http://schemas.microsoft.com/office/drawing/2014/main" id="{6E967D92-9E87-7CFA-4CE9-B4FF877C4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" y="1290"/>
              <a:ext cx="58" cy="58"/>
            </a:xfrm>
            <a:custGeom>
              <a:avLst/>
              <a:gdLst>
                <a:gd name="T0" fmla="*/ 19 w 174"/>
                <a:gd name="T1" fmla="*/ 10 h 173"/>
                <a:gd name="T2" fmla="*/ 19 w 174"/>
                <a:gd name="T3" fmla="*/ 11 h 173"/>
                <a:gd name="T4" fmla="*/ 19 w 174"/>
                <a:gd name="T5" fmla="*/ 13 h 173"/>
                <a:gd name="T6" fmla="*/ 18 w 174"/>
                <a:gd name="T7" fmla="*/ 14 h 173"/>
                <a:gd name="T8" fmla="*/ 17 w 174"/>
                <a:gd name="T9" fmla="*/ 16 h 173"/>
                <a:gd name="T10" fmla="*/ 16 w 174"/>
                <a:gd name="T11" fmla="*/ 17 h 173"/>
                <a:gd name="T12" fmla="*/ 15 w 174"/>
                <a:gd name="T13" fmla="*/ 18 h 173"/>
                <a:gd name="T14" fmla="*/ 13 w 174"/>
                <a:gd name="T15" fmla="*/ 19 h 173"/>
                <a:gd name="T16" fmla="*/ 12 w 174"/>
                <a:gd name="T17" fmla="*/ 19 h 173"/>
                <a:gd name="T18" fmla="*/ 10 w 174"/>
                <a:gd name="T19" fmla="*/ 19 h 173"/>
                <a:gd name="T20" fmla="*/ 8 w 174"/>
                <a:gd name="T21" fmla="*/ 19 h 173"/>
                <a:gd name="T22" fmla="*/ 7 w 174"/>
                <a:gd name="T23" fmla="*/ 19 h 173"/>
                <a:gd name="T24" fmla="*/ 5 w 174"/>
                <a:gd name="T25" fmla="*/ 18 h 173"/>
                <a:gd name="T26" fmla="*/ 4 w 174"/>
                <a:gd name="T27" fmla="*/ 18 h 173"/>
                <a:gd name="T28" fmla="*/ 3 w 174"/>
                <a:gd name="T29" fmla="*/ 16 h 173"/>
                <a:gd name="T30" fmla="*/ 2 w 174"/>
                <a:gd name="T31" fmla="*/ 15 h 173"/>
                <a:gd name="T32" fmla="*/ 1 w 174"/>
                <a:gd name="T33" fmla="*/ 14 h 173"/>
                <a:gd name="T34" fmla="*/ 0 w 174"/>
                <a:gd name="T35" fmla="*/ 12 h 173"/>
                <a:gd name="T36" fmla="*/ 0 w 174"/>
                <a:gd name="T37" fmla="*/ 11 h 173"/>
                <a:gd name="T38" fmla="*/ 0 w 174"/>
                <a:gd name="T39" fmla="*/ 9 h 173"/>
                <a:gd name="T40" fmla="*/ 0 w 174"/>
                <a:gd name="T41" fmla="*/ 7 h 173"/>
                <a:gd name="T42" fmla="*/ 1 w 174"/>
                <a:gd name="T43" fmla="*/ 6 h 173"/>
                <a:gd name="T44" fmla="*/ 2 w 174"/>
                <a:gd name="T45" fmla="*/ 4 h 173"/>
                <a:gd name="T46" fmla="*/ 3 w 174"/>
                <a:gd name="T47" fmla="*/ 3 h 173"/>
                <a:gd name="T48" fmla="*/ 4 w 174"/>
                <a:gd name="T49" fmla="*/ 2 h 173"/>
                <a:gd name="T50" fmla="*/ 5 w 174"/>
                <a:gd name="T51" fmla="*/ 1 h 173"/>
                <a:gd name="T52" fmla="*/ 7 w 174"/>
                <a:gd name="T53" fmla="*/ 0 h 173"/>
                <a:gd name="T54" fmla="*/ 8 w 174"/>
                <a:gd name="T55" fmla="*/ 0 h 173"/>
                <a:gd name="T56" fmla="*/ 10 w 174"/>
                <a:gd name="T57" fmla="*/ 0 h 173"/>
                <a:gd name="T58" fmla="*/ 12 w 174"/>
                <a:gd name="T59" fmla="*/ 0 h 173"/>
                <a:gd name="T60" fmla="*/ 13 w 174"/>
                <a:gd name="T61" fmla="*/ 1 h 173"/>
                <a:gd name="T62" fmla="*/ 15 w 174"/>
                <a:gd name="T63" fmla="*/ 1 h 173"/>
                <a:gd name="T64" fmla="*/ 16 w 174"/>
                <a:gd name="T65" fmla="*/ 2 h 173"/>
                <a:gd name="T66" fmla="*/ 17 w 174"/>
                <a:gd name="T67" fmla="*/ 4 h 173"/>
                <a:gd name="T68" fmla="*/ 18 w 174"/>
                <a:gd name="T69" fmla="*/ 5 h 173"/>
                <a:gd name="T70" fmla="*/ 19 w 174"/>
                <a:gd name="T71" fmla="*/ 6 h 173"/>
                <a:gd name="T72" fmla="*/ 19 w 174"/>
                <a:gd name="T73" fmla="*/ 8 h 173"/>
                <a:gd name="T74" fmla="*/ 19 w 174"/>
                <a:gd name="T75" fmla="*/ 10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3">
                  <a:moveTo>
                    <a:pt x="174" y="86"/>
                  </a:moveTo>
                  <a:lnTo>
                    <a:pt x="173" y="101"/>
                  </a:lnTo>
                  <a:lnTo>
                    <a:pt x="169" y="115"/>
                  </a:lnTo>
                  <a:lnTo>
                    <a:pt x="163" y="129"/>
                  </a:lnTo>
                  <a:lnTo>
                    <a:pt x="155" y="142"/>
                  </a:lnTo>
                  <a:lnTo>
                    <a:pt x="145" y="152"/>
                  </a:lnTo>
                  <a:lnTo>
                    <a:pt x="133" y="160"/>
                  </a:lnTo>
                  <a:lnTo>
                    <a:pt x="120" y="168"/>
                  </a:lnTo>
                  <a:lnTo>
                    <a:pt x="106" y="172"/>
                  </a:lnTo>
                  <a:lnTo>
                    <a:pt x="91" y="173"/>
                  </a:lnTo>
                  <a:lnTo>
                    <a:pt x="76" y="173"/>
                  </a:lnTo>
                  <a:lnTo>
                    <a:pt x="62" y="169"/>
                  </a:lnTo>
                  <a:lnTo>
                    <a:pt x="48" y="164"/>
                  </a:lnTo>
                  <a:lnTo>
                    <a:pt x="36" y="157"/>
                  </a:lnTo>
                  <a:lnTo>
                    <a:pt x="24" y="147"/>
                  </a:lnTo>
                  <a:lnTo>
                    <a:pt x="15" y="135"/>
                  </a:lnTo>
                  <a:lnTo>
                    <a:pt x="8" y="123"/>
                  </a:lnTo>
                  <a:lnTo>
                    <a:pt x="3" y="109"/>
                  </a:lnTo>
                  <a:lnTo>
                    <a:pt x="0" y="94"/>
                  </a:lnTo>
                  <a:lnTo>
                    <a:pt x="0" y="80"/>
                  </a:lnTo>
                  <a:lnTo>
                    <a:pt x="3" y="65"/>
                  </a:lnTo>
                  <a:lnTo>
                    <a:pt x="8" y="51"/>
                  </a:lnTo>
                  <a:lnTo>
                    <a:pt x="15" y="38"/>
                  </a:lnTo>
                  <a:lnTo>
                    <a:pt x="24" y="27"/>
                  </a:lnTo>
                  <a:lnTo>
                    <a:pt x="36" y="17"/>
                  </a:lnTo>
                  <a:lnTo>
                    <a:pt x="48" y="9"/>
                  </a:lnTo>
                  <a:lnTo>
                    <a:pt x="62" y="3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106" y="2"/>
                  </a:lnTo>
                  <a:lnTo>
                    <a:pt x="120" y="5"/>
                  </a:lnTo>
                  <a:lnTo>
                    <a:pt x="133" y="13"/>
                  </a:lnTo>
                  <a:lnTo>
                    <a:pt x="145" y="22"/>
                  </a:lnTo>
                  <a:lnTo>
                    <a:pt x="155" y="32"/>
                  </a:lnTo>
                  <a:lnTo>
                    <a:pt x="163" y="44"/>
                  </a:lnTo>
                  <a:lnTo>
                    <a:pt x="169" y="57"/>
                  </a:lnTo>
                  <a:lnTo>
                    <a:pt x="173" y="72"/>
                  </a:lnTo>
                  <a:lnTo>
                    <a:pt x="174" y="8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2" name="Freeform 2315">
              <a:extLst>
                <a:ext uri="{FF2B5EF4-FFF2-40B4-BE49-F238E27FC236}">
                  <a16:creationId xmlns:a16="http://schemas.microsoft.com/office/drawing/2014/main" id="{B083967C-15C0-BBCB-87C1-060636D92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158"/>
              <a:ext cx="70" cy="70"/>
            </a:xfrm>
            <a:custGeom>
              <a:avLst/>
              <a:gdLst>
                <a:gd name="T0" fmla="*/ 23 w 209"/>
                <a:gd name="T1" fmla="*/ 12 h 210"/>
                <a:gd name="T2" fmla="*/ 23 w 209"/>
                <a:gd name="T3" fmla="*/ 13 h 210"/>
                <a:gd name="T4" fmla="*/ 23 w 209"/>
                <a:gd name="T5" fmla="*/ 15 h 210"/>
                <a:gd name="T6" fmla="*/ 22 w 209"/>
                <a:gd name="T7" fmla="*/ 17 h 210"/>
                <a:gd name="T8" fmla="*/ 21 w 209"/>
                <a:gd name="T9" fmla="*/ 18 h 210"/>
                <a:gd name="T10" fmla="*/ 20 w 209"/>
                <a:gd name="T11" fmla="*/ 20 h 210"/>
                <a:gd name="T12" fmla="*/ 19 w 209"/>
                <a:gd name="T13" fmla="*/ 21 h 210"/>
                <a:gd name="T14" fmla="*/ 17 w 209"/>
                <a:gd name="T15" fmla="*/ 22 h 210"/>
                <a:gd name="T16" fmla="*/ 16 w 209"/>
                <a:gd name="T17" fmla="*/ 23 h 210"/>
                <a:gd name="T18" fmla="*/ 14 w 209"/>
                <a:gd name="T19" fmla="*/ 23 h 210"/>
                <a:gd name="T20" fmla="*/ 12 w 209"/>
                <a:gd name="T21" fmla="*/ 23 h 210"/>
                <a:gd name="T22" fmla="*/ 10 w 209"/>
                <a:gd name="T23" fmla="*/ 23 h 210"/>
                <a:gd name="T24" fmla="*/ 9 w 209"/>
                <a:gd name="T25" fmla="*/ 23 h 210"/>
                <a:gd name="T26" fmla="*/ 7 w 209"/>
                <a:gd name="T27" fmla="*/ 22 h 210"/>
                <a:gd name="T28" fmla="*/ 5 w 209"/>
                <a:gd name="T29" fmla="*/ 21 h 210"/>
                <a:gd name="T30" fmla="*/ 4 w 209"/>
                <a:gd name="T31" fmla="*/ 20 h 210"/>
                <a:gd name="T32" fmla="*/ 3 w 209"/>
                <a:gd name="T33" fmla="*/ 19 h 210"/>
                <a:gd name="T34" fmla="*/ 2 w 209"/>
                <a:gd name="T35" fmla="*/ 18 h 210"/>
                <a:gd name="T36" fmla="*/ 1 w 209"/>
                <a:gd name="T37" fmla="*/ 16 h 210"/>
                <a:gd name="T38" fmla="*/ 0 w 209"/>
                <a:gd name="T39" fmla="*/ 14 h 210"/>
                <a:gd name="T40" fmla="*/ 0 w 209"/>
                <a:gd name="T41" fmla="*/ 13 h 210"/>
                <a:gd name="T42" fmla="*/ 0 w 209"/>
                <a:gd name="T43" fmla="*/ 11 h 210"/>
                <a:gd name="T44" fmla="*/ 0 w 209"/>
                <a:gd name="T45" fmla="*/ 9 h 210"/>
                <a:gd name="T46" fmla="*/ 1 w 209"/>
                <a:gd name="T47" fmla="*/ 7 h 210"/>
                <a:gd name="T48" fmla="*/ 2 w 209"/>
                <a:gd name="T49" fmla="*/ 6 h 210"/>
                <a:gd name="T50" fmla="*/ 3 w 209"/>
                <a:gd name="T51" fmla="*/ 4 h 210"/>
                <a:gd name="T52" fmla="*/ 4 w 209"/>
                <a:gd name="T53" fmla="*/ 3 h 210"/>
                <a:gd name="T54" fmla="*/ 5 w 209"/>
                <a:gd name="T55" fmla="*/ 2 h 210"/>
                <a:gd name="T56" fmla="*/ 7 w 209"/>
                <a:gd name="T57" fmla="*/ 1 h 210"/>
                <a:gd name="T58" fmla="*/ 9 w 209"/>
                <a:gd name="T59" fmla="*/ 0 h 210"/>
                <a:gd name="T60" fmla="*/ 10 w 209"/>
                <a:gd name="T61" fmla="*/ 0 h 210"/>
                <a:gd name="T62" fmla="*/ 12 w 209"/>
                <a:gd name="T63" fmla="*/ 0 h 210"/>
                <a:gd name="T64" fmla="*/ 14 w 209"/>
                <a:gd name="T65" fmla="*/ 0 h 210"/>
                <a:gd name="T66" fmla="*/ 16 w 209"/>
                <a:gd name="T67" fmla="*/ 1 h 210"/>
                <a:gd name="T68" fmla="*/ 17 w 209"/>
                <a:gd name="T69" fmla="*/ 1 h 210"/>
                <a:gd name="T70" fmla="*/ 19 w 209"/>
                <a:gd name="T71" fmla="*/ 2 h 210"/>
                <a:gd name="T72" fmla="*/ 20 w 209"/>
                <a:gd name="T73" fmla="*/ 4 h 210"/>
                <a:gd name="T74" fmla="*/ 21 w 209"/>
                <a:gd name="T75" fmla="*/ 5 h 210"/>
                <a:gd name="T76" fmla="*/ 22 w 209"/>
                <a:gd name="T77" fmla="*/ 6 h 210"/>
                <a:gd name="T78" fmla="*/ 23 w 209"/>
                <a:gd name="T79" fmla="*/ 8 h 210"/>
                <a:gd name="T80" fmla="*/ 23 w 209"/>
                <a:gd name="T81" fmla="*/ 10 h 210"/>
                <a:gd name="T82" fmla="*/ 23 w 209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9" h="210">
                  <a:moveTo>
                    <a:pt x="209" y="105"/>
                  </a:moveTo>
                  <a:lnTo>
                    <a:pt x="208" y="121"/>
                  </a:lnTo>
                  <a:lnTo>
                    <a:pt x="204" y="136"/>
                  </a:lnTo>
                  <a:lnTo>
                    <a:pt x="199" y="152"/>
                  </a:lnTo>
                  <a:lnTo>
                    <a:pt x="190" y="165"/>
                  </a:lnTo>
                  <a:lnTo>
                    <a:pt x="180" y="178"/>
                  </a:lnTo>
                  <a:lnTo>
                    <a:pt x="167" y="188"/>
                  </a:lnTo>
                  <a:lnTo>
                    <a:pt x="155" y="197"/>
                  </a:lnTo>
                  <a:lnTo>
                    <a:pt x="140" y="203"/>
                  </a:lnTo>
                  <a:lnTo>
                    <a:pt x="124" y="208"/>
                  </a:lnTo>
                  <a:lnTo>
                    <a:pt x="108" y="210"/>
                  </a:lnTo>
                  <a:lnTo>
                    <a:pt x="92" y="210"/>
                  </a:lnTo>
                  <a:lnTo>
                    <a:pt x="77" y="206"/>
                  </a:lnTo>
                  <a:lnTo>
                    <a:pt x="61" y="201"/>
                  </a:lnTo>
                  <a:lnTo>
                    <a:pt x="48" y="193"/>
                  </a:lnTo>
                  <a:lnTo>
                    <a:pt x="34" y="183"/>
                  </a:lnTo>
                  <a:lnTo>
                    <a:pt x="24" y="172"/>
                  </a:lnTo>
                  <a:lnTo>
                    <a:pt x="14" y="159"/>
                  </a:lnTo>
                  <a:lnTo>
                    <a:pt x="7" y="144"/>
                  </a:lnTo>
                  <a:lnTo>
                    <a:pt x="2" y="129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2" y="81"/>
                  </a:lnTo>
                  <a:lnTo>
                    <a:pt x="7" y="66"/>
                  </a:lnTo>
                  <a:lnTo>
                    <a:pt x="14" y="51"/>
                  </a:lnTo>
                  <a:lnTo>
                    <a:pt x="24" y="38"/>
                  </a:lnTo>
                  <a:lnTo>
                    <a:pt x="34" y="27"/>
                  </a:lnTo>
                  <a:lnTo>
                    <a:pt x="48" y="17"/>
                  </a:lnTo>
                  <a:lnTo>
                    <a:pt x="61" y="9"/>
                  </a:lnTo>
                  <a:lnTo>
                    <a:pt x="77" y="4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4" y="2"/>
                  </a:lnTo>
                  <a:lnTo>
                    <a:pt x="140" y="5"/>
                  </a:lnTo>
                  <a:lnTo>
                    <a:pt x="155" y="13"/>
                  </a:lnTo>
                  <a:lnTo>
                    <a:pt x="167" y="22"/>
                  </a:lnTo>
                  <a:lnTo>
                    <a:pt x="180" y="32"/>
                  </a:lnTo>
                  <a:lnTo>
                    <a:pt x="190" y="44"/>
                  </a:lnTo>
                  <a:lnTo>
                    <a:pt x="199" y="58"/>
                  </a:lnTo>
                  <a:lnTo>
                    <a:pt x="204" y="73"/>
                  </a:lnTo>
                  <a:lnTo>
                    <a:pt x="208" y="89"/>
                  </a:lnTo>
                  <a:lnTo>
                    <a:pt x="209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3" name="Freeform 2316">
              <a:extLst>
                <a:ext uri="{FF2B5EF4-FFF2-40B4-BE49-F238E27FC236}">
                  <a16:creationId xmlns:a16="http://schemas.microsoft.com/office/drawing/2014/main" id="{40E497E6-0071-016A-F0A8-C26032BEB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1239"/>
              <a:ext cx="64" cy="64"/>
            </a:xfrm>
            <a:custGeom>
              <a:avLst/>
              <a:gdLst>
                <a:gd name="T0" fmla="*/ 21 w 193"/>
                <a:gd name="T1" fmla="*/ 11 h 192"/>
                <a:gd name="T2" fmla="*/ 21 w 193"/>
                <a:gd name="T3" fmla="*/ 12 h 192"/>
                <a:gd name="T4" fmla="*/ 21 w 193"/>
                <a:gd name="T5" fmla="*/ 14 h 192"/>
                <a:gd name="T6" fmla="*/ 20 w 193"/>
                <a:gd name="T7" fmla="*/ 16 h 192"/>
                <a:gd name="T8" fmla="*/ 19 w 193"/>
                <a:gd name="T9" fmla="*/ 17 h 192"/>
                <a:gd name="T10" fmla="*/ 18 w 193"/>
                <a:gd name="T11" fmla="*/ 18 h 192"/>
                <a:gd name="T12" fmla="*/ 17 w 193"/>
                <a:gd name="T13" fmla="*/ 20 h 192"/>
                <a:gd name="T14" fmla="*/ 15 w 193"/>
                <a:gd name="T15" fmla="*/ 20 h 192"/>
                <a:gd name="T16" fmla="*/ 14 w 193"/>
                <a:gd name="T17" fmla="*/ 21 h 192"/>
                <a:gd name="T18" fmla="*/ 12 w 193"/>
                <a:gd name="T19" fmla="*/ 21 h 192"/>
                <a:gd name="T20" fmla="*/ 10 w 193"/>
                <a:gd name="T21" fmla="*/ 21 h 192"/>
                <a:gd name="T22" fmla="*/ 9 w 193"/>
                <a:gd name="T23" fmla="*/ 21 h 192"/>
                <a:gd name="T24" fmla="*/ 7 w 193"/>
                <a:gd name="T25" fmla="*/ 21 h 192"/>
                <a:gd name="T26" fmla="*/ 5 w 193"/>
                <a:gd name="T27" fmla="*/ 20 h 192"/>
                <a:gd name="T28" fmla="*/ 4 w 193"/>
                <a:gd name="T29" fmla="*/ 19 h 192"/>
                <a:gd name="T30" fmla="*/ 3 w 193"/>
                <a:gd name="T31" fmla="*/ 18 h 192"/>
                <a:gd name="T32" fmla="*/ 2 w 193"/>
                <a:gd name="T33" fmla="*/ 16 h 192"/>
                <a:gd name="T34" fmla="*/ 1 w 193"/>
                <a:gd name="T35" fmla="*/ 15 h 192"/>
                <a:gd name="T36" fmla="*/ 0 w 193"/>
                <a:gd name="T37" fmla="*/ 13 h 192"/>
                <a:gd name="T38" fmla="*/ 0 w 193"/>
                <a:gd name="T39" fmla="*/ 12 h 192"/>
                <a:gd name="T40" fmla="*/ 0 w 193"/>
                <a:gd name="T41" fmla="*/ 10 h 192"/>
                <a:gd name="T42" fmla="*/ 0 w 193"/>
                <a:gd name="T43" fmla="*/ 8 h 192"/>
                <a:gd name="T44" fmla="*/ 1 w 193"/>
                <a:gd name="T45" fmla="*/ 7 h 192"/>
                <a:gd name="T46" fmla="*/ 2 w 193"/>
                <a:gd name="T47" fmla="*/ 5 h 192"/>
                <a:gd name="T48" fmla="*/ 3 w 193"/>
                <a:gd name="T49" fmla="*/ 4 h 192"/>
                <a:gd name="T50" fmla="*/ 4 w 193"/>
                <a:gd name="T51" fmla="*/ 2 h 192"/>
                <a:gd name="T52" fmla="*/ 5 w 193"/>
                <a:gd name="T53" fmla="*/ 1 h 192"/>
                <a:gd name="T54" fmla="*/ 7 w 193"/>
                <a:gd name="T55" fmla="*/ 1 h 192"/>
                <a:gd name="T56" fmla="*/ 9 w 193"/>
                <a:gd name="T57" fmla="*/ 0 h 192"/>
                <a:gd name="T58" fmla="*/ 10 w 193"/>
                <a:gd name="T59" fmla="*/ 0 h 192"/>
                <a:gd name="T60" fmla="*/ 12 w 193"/>
                <a:gd name="T61" fmla="*/ 0 h 192"/>
                <a:gd name="T62" fmla="*/ 14 w 193"/>
                <a:gd name="T63" fmla="*/ 0 h 192"/>
                <a:gd name="T64" fmla="*/ 15 w 193"/>
                <a:gd name="T65" fmla="*/ 1 h 192"/>
                <a:gd name="T66" fmla="*/ 17 w 193"/>
                <a:gd name="T67" fmla="*/ 2 h 192"/>
                <a:gd name="T68" fmla="*/ 18 w 193"/>
                <a:gd name="T69" fmla="*/ 3 h 192"/>
                <a:gd name="T70" fmla="*/ 19 w 193"/>
                <a:gd name="T71" fmla="*/ 4 h 192"/>
                <a:gd name="T72" fmla="*/ 20 w 193"/>
                <a:gd name="T73" fmla="*/ 6 h 192"/>
                <a:gd name="T74" fmla="*/ 21 w 193"/>
                <a:gd name="T75" fmla="*/ 7 h 192"/>
                <a:gd name="T76" fmla="*/ 21 w 193"/>
                <a:gd name="T77" fmla="*/ 9 h 192"/>
                <a:gd name="T78" fmla="*/ 21 w 193"/>
                <a:gd name="T79" fmla="*/ 1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2">
                  <a:moveTo>
                    <a:pt x="193" y="97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1"/>
                  </a:lnTo>
                  <a:lnTo>
                    <a:pt x="174" y="155"/>
                  </a:lnTo>
                  <a:lnTo>
                    <a:pt x="163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4" y="189"/>
                  </a:lnTo>
                  <a:lnTo>
                    <a:pt x="108" y="192"/>
                  </a:lnTo>
                  <a:lnTo>
                    <a:pt x="92" y="192"/>
                  </a:lnTo>
                  <a:lnTo>
                    <a:pt x="77" y="191"/>
                  </a:lnTo>
                  <a:lnTo>
                    <a:pt x="62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4" y="148"/>
                  </a:lnTo>
                  <a:lnTo>
                    <a:pt x="8" y="134"/>
                  </a:lnTo>
                  <a:lnTo>
                    <a:pt x="3" y="119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8" y="59"/>
                  </a:lnTo>
                  <a:lnTo>
                    <a:pt x="14" y="45"/>
                  </a:lnTo>
                  <a:lnTo>
                    <a:pt x="24" y="32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2" y="6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4" y="3"/>
                  </a:lnTo>
                  <a:lnTo>
                    <a:pt x="137" y="8"/>
                  </a:lnTo>
                  <a:lnTo>
                    <a:pt x="151" y="17"/>
                  </a:lnTo>
                  <a:lnTo>
                    <a:pt x="163" y="26"/>
                  </a:lnTo>
                  <a:lnTo>
                    <a:pt x="174" y="39"/>
                  </a:lnTo>
                  <a:lnTo>
                    <a:pt x="182" y="51"/>
                  </a:lnTo>
                  <a:lnTo>
                    <a:pt x="188" y="65"/>
                  </a:lnTo>
                  <a:lnTo>
                    <a:pt x="192" y="80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4" name="Freeform 2317">
              <a:extLst>
                <a:ext uri="{FF2B5EF4-FFF2-40B4-BE49-F238E27FC236}">
                  <a16:creationId xmlns:a16="http://schemas.microsoft.com/office/drawing/2014/main" id="{86D140A9-474D-BF97-7262-89C8FF64A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1241"/>
              <a:ext cx="32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6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0 h 97"/>
                <a:gd name="T12" fmla="*/ 6 w 97"/>
                <a:gd name="T13" fmla="*/ 10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3 h 97"/>
                <a:gd name="T32" fmla="*/ 1 w 97"/>
                <a:gd name="T33" fmla="*/ 2 h 97"/>
                <a:gd name="T34" fmla="*/ 2 w 97"/>
                <a:gd name="T35" fmla="*/ 1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59"/>
                  </a:lnTo>
                  <a:lnTo>
                    <a:pt x="92" y="70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5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6" y="83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6" y="13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7" y="3"/>
                  </a:lnTo>
                  <a:lnTo>
                    <a:pt x="77" y="10"/>
                  </a:lnTo>
                  <a:lnTo>
                    <a:pt x="86" y="17"/>
                  </a:lnTo>
                  <a:lnTo>
                    <a:pt x="92" y="26"/>
                  </a:lnTo>
                  <a:lnTo>
                    <a:pt x="96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5" name="Freeform 2318">
              <a:extLst>
                <a:ext uri="{FF2B5EF4-FFF2-40B4-BE49-F238E27FC236}">
                  <a16:creationId xmlns:a16="http://schemas.microsoft.com/office/drawing/2014/main" id="{40CBF3FB-0EE7-ACF4-3850-D01EF54B4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369"/>
              <a:ext cx="49" cy="48"/>
            </a:xfrm>
            <a:custGeom>
              <a:avLst/>
              <a:gdLst>
                <a:gd name="T0" fmla="*/ 16 w 146"/>
                <a:gd name="T1" fmla="*/ 8 h 144"/>
                <a:gd name="T2" fmla="*/ 16 w 146"/>
                <a:gd name="T3" fmla="*/ 10 h 144"/>
                <a:gd name="T4" fmla="*/ 16 w 146"/>
                <a:gd name="T5" fmla="*/ 11 h 144"/>
                <a:gd name="T6" fmla="*/ 15 w 146"/>
                <a:gd name="T7" fmla="*/ 12 h 144"/>
                <a:gd name="T8" fmla="*/ 14 w 146"/>
                <a:gd name="T9" fmla="*/ 13 h 144"/>
                <a:gd name="T10" fmla="*/ 13 w 146"/>
                <a:gd name="T11" fmla="*/ 14 h 144"/>
                <a:gd name="T12" fmla="*/ 12 w 146"/>
                <a:gd name="T13" fmla="*/ 15 h 144"/>
                <a:gd name="T14" fmla="*/ 10 w 146"/>
                <a:gd name="T15" fmla="*/ 16 h 144"/>
                <a:gd name="T16" fmla="*/ 9 w 146"/>
                <a:gd name="T17" fmla="*/ 16 h 144"/>
                <a:gd name="T18" fmla="*/ 7 w 146"/>
                <a:gd name="T19" fmla="*/ 16 h 144"/>
                <a:gd name="T20" fmla="*/ 6 w 146"/>
                <a:gd name="T21" fmla="*/ 16 h 144"/>
                <a:gd name="T22" fmla="*/ 5 w 146"/>
                <a:gd name="T23" fmla="*/ 15 h 144"/>
                <a:gd name="T24" fmla="*/ 3 w 146"/>
                <a:gd name="T25" fmla="*/ 14 h 144"/>
                <a:gd name="T26" fmla="*/ 2 w 146"/>
                <a:gd name="T27" fmla="*/ 13 h 144"/>
                <a:gd name="T28" fmla="*/ 1 w 146"/>
                <a:gd name="T29" fmla="*/ 12 h 144"/>
                <a:gd name="T30" fmla="*/ 1 w 146"/>
                <a:gd name="T31" fmla="*/ 11 h 144"/>
                <a:gd name="T32" fmla="*/ 0 w 146"/>
                <a:gd name="T33" fmla="*/ 10 h 144"/>
                <a:gd name="T34" fmla="*/ 0 w 146"/>
                <a:gd name="T35" fmla="*/ 8 h 144"/>
                <a:gd name="T36" fmla="*/ 0 w 146"/>
                <a:gd name="T37" fmla="*/ 6 h 144"/>
                <a:gd name="T38" fmla="*/ 1 w 146"/>
                <a:gd name="T39" fmla="*/ 5 h 144"/>
                <a:gd name="T40" fmla="*/ 1 w 146"/>
                <a:gd name="T41" fmla="*/ 4 h 144"/>
                <a:gd name="T42" fmla="*/ 2 w 146"/>
                <a:gd name="T43" fmla="*/ 3 h 144"/>
                <a:gd name="T44" fmla="*/ 3 w 146"/>
                <a:gd name="T45" fmla="*/ 2 h 144"/>
                <a:gd name="T46" fmla="*/ 5 w 146"/>
                <a:gd name="T47" fmla="*/ 1 h 144"/>
                <a:gd name="T48" fmla="*/ 6 w 146"/>
                <a:gd name="T49" fmla="*/ 0 h 144"/>
                <a:gd name="T50" fmla="*/ 7 w 146"/>
                <a:gd name="T51" fmla="*/ 0 h 144"/>
                <a:gd name="T52" fmla="*/ 9 w 146"/>
                <a:gd name="T53" fmla="*/ 0 h 144"/>
                <a:gd name="T54" fmla="*/ 10 w 146"/>
                <a:gd name="T55" fmla="*/ 0 h 144"/>
                <a:gd name="T56" fmla="*/ 12 w 146"/>
                <a:gd name="T57" fmla="*/ 1 h 144"/>
                <a:gd name="T58" fmla="*/ 13 w 146"/>
                <a:gd name="T59" fmla="*/ 2 h 144"/>
                <a:gd name="T60" fmla="*/ 14 w 146"/>
                <a:gd name="T61" fmla="*/ 3 h 144"/>
                <a:gd name="T62" fmla="*/ 15 w 146"/>
                <a:gd name="T63" fmla="*/ 4 h 144"/>
                <a:gd name="T64" fmla="*/ 16 w 146"/>
                <a:gd name="T65" fmla="*/ 5 h 144"/>
                <a:gd name="T66" fmla="*/ 16 w 146"/>
                <a:gd name="T67" fmla="*/ 6 h 144"/>
                <a:gd name="T68" fmla="*/ 16 w 146"/>
                <a:gd name="T69" fmla="*/ 8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6" h="144">
                  <a:moveTo>
                    <a:pt x="146" y="72"/>
                  </a:moveTo>
                  <a:lnTo>
                    <a:pt x="145" y="86"/>
                  </a:lnTo>
                  <a:lnTo>
                    <a:pt x="141" y="99"/>
                  </a:lnTo>
                  <a:lnTo>
                    <a:pt x="135" y="110"/>
                  </a:lnTo>
                  <a:lnTo>
                    <a:pt x="127" y="121"/>
                  </a:lnTo>
                  <a:lnTo>
                    <a:pt x="117" y="130"/>
                  </a:lnTo>
                  <a:lnTo>
                    <a:pt x="106" y="136"/>
                  </a:lnTo>
                  <a:lnTo>
                    <a:pt x="93" y="141"/>
                  </a:lnTo>
                  <a:lnTo>
                    <a:pt x="80" y="144"/>
                  </a:lnTo>
                  <a:lnTo>
                    <a:pt x="67" y="144"/>
                  </a:lnTo>
                  <a:lnTo>
                    <a:pt x="53" y="141"/>
                  </a:lnTo>
                  <a:lnTo>
                    <a:pt x="41" y="136"/>
                  </a:lnTo>
                  <a:lnTo>
                    <a:pt x="29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58"/>
                  </a:lnTo>
                  <a:lnTo>
                    <a:pt x="5" y="46"/>
                  </a:lnTo>
                  <a:lnTo>
                    <a:pt x="12" y="34"/>
                  </a:lnTo>
                  <a:lnTo>
                    <a:pt x="20" y="23"/>
                  </a:lnTo>
                  <a:lnTo>
                    <a:pt x="29" y="14"/>
                  </a:lnTo>
                  <a:lnTo>
                    <a:pt x="41" y="7"/>
                  </a:lnTo>
                  <a:lnTo>
                    <a:pt x="53" y="3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3" y="3"/>
                  </a:lnTo>
                  <a:lnTo>
                    <a:pt x="106" y="7"/>
                  </a:lnTo>
                  <a:lnTo>
                    <a:pt x="117" y="14"/>
                  </a:lnTo>
                  <a:lnTo>
                    <a:pt x="127" y="23"/>
                  </a:lnTo>
                  <a:lnTo>
                    <a:pt x="135" y="34"/>
                  </a:lnTo>
                  <a:lnTo>
                    <a:pt x="141" y="46"/>
                  </a:lnTo>
                  <a:lnTo>
                    <a:pt x="145" y="58"/>
                  </a:lnTo>
                  <a:lnTo>
                    <a:pt x="146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6" name="Freeform 2319">
              <a:extLst>
                <a:ext uri="{FF2B5EF4-FFF2-40B4-BE49-F238E27FC236}">
                  <a16:creationId xmlns:a16="http://schemas.microsoft.com/office/drawing/2014/main" id="{81022134-814B-759F-DB97-5D4416318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" y="1327"/>
              <a:ext cx="32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6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0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59"/>
                  </a:lnTo>
                  <a:lnTo>
                    <a:pt x="92" y="71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8" y="74"/>
                  </a:lnTo>
                  <a:lnTo>
                    <a:pt x="2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8" y="21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6" y="18"/>
                  </a:lnTo>
                  <a:lnTo>
                    <a:pt x="92" y="26"/>
                  </a:lnTo>
                  <a:lnTo>
                    <a:pt x="96" y="38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7" name="Freeform 2320">
              <a:extLst>
                <a:ext uri="{FF2B5EF4-FFF2-40B4-BE49-F238E27FC236}">
                  <a16:creationId xmlns:a16="http://schemas.microsoft.com/office/drawing/2014/main" id="{3F23AD59-57EA-18E3-06B4-3525803B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428"/>
              <a:ext cx="16" cy="16"/>
            </a:xfrm>
            <a:custGeom>
              <a:avLst/>
              <a:gdLst>
                <a:gd name="T0" fmla="*/ 5 w 48"/>
                <a:gd name="T1" fmla="*/ 3 h 49"/>
                <a:gd name="T2" fmla="*/ 5 w 48"/>
                <a:gd name="T3" fmla="*/ 4 h 49"/>
                <a:gd name="T4" fmla="*/ 5 w 48"/>
                <a:gd name="T5" fmla="*/ 4 h 49"/>
                <a:gd name="T6" fmla="*/ 4 w 48"/>
                <a:gd name="T7" fmla="*/ 5 h 49"/>
                <a:gd name="T8" fmla="*/ 3 w 48"/>
                <a:gd name="T9" fmla="*/ 5 h 49"/>
                <a:gd name="T10" fmla="*/ 2 w 48"/>
                <a:gd name="T11" fmla="*/ 5 h 49"/>
                <a:gd name="T12" fmla="*/ 2 w 48"/>
                <a:gd name="T13" fmla="*/ 5 h 49"/>
                <a:gd name="T14" fmla="*/ 1 w 48"/>
                <a:gd name="T15" fmla="*/ 5 h 49"/>
                <a:gd name="T16" fmla="*/ 0 w 48"/>
                <a:gd name="T17" fmla="*/ 4 h 49"/>
                <a:gd name="T18" fmla="*/ 0 w 48"/>
                <a:gd name="T19" fmla="*/ 3 h 49"/>
                <a:gd name="T20" fmla="*/ 0 w 48"/>
                <a:gd name="T21" fmla="*/ 2 h 49"/>
                <a:gd name="T22" fmla="*/ 0 w 48"/>
                <a:gd name="T23" fmla="*/ 1 h 49"/>
                <a:gd name="T24" fmla="*/ 1 w 48"/>
                <a:gd name="T25" fmla="*/ 1 h 49"/>
                <a:gd name="T26" fmla="*/ 2 w 48"/>
                <a:gd name="T27" fmla="*/ 0 h 49"/>
                <a:gd name="T28" fmla="*/ 2 w 48"/>
                <a:gd name="T29" fmla="*/ 0 h 49"/>
                <a:gd name="T30" fmla="*/ 3 w 48"/>
                <a:gd name="T31" fmla="*/ 0 h 49"/>
                <a:gd name="T32" fmla="*/ 4 w 48"/>
                <a:gd name="T33" fmla="*/ 0 h 49"/>
                <a:gd name="T34" fmla="*/ 5 w 48"/>
                <a:gd name="T35" fmla="*/ 1 h 49"/>
                <a:gd name="T36" fmla="*/ 5 w 48"/>
                <a:gd name="T37" fmla="*/ 2 h 49"/>
                <a:gd name="T38" fmla="*/ 5 w 48"/>
                <a:gd name="T39" fmla="*/ 3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9">
                  <a:moveTo>
                    <a:pt x="48" y="24"/>
                  </a:moveTo>
                  <a:lnTo>
                    <a:pt x="47" y="33"/>
                  </a:lnTo>
                  <a:lnTo>
                    <a:pt x="43" y="39"/>
                  </a:lnTo>
                  <a:lnTo>
                    <a:pt x="37" y="45"/>
                  </a:lnTo>
                  <a:lnTo>
                    <a:pt x="29" y="48"/>
                  </a:lnTo>
                  <a:lnTo>
                    <a:pt x="22" y="49"/>
                  </a:lnTo>
                  <a:lnTo>
                    <a:pt x="14" y="46"/>
                  </a:lnTo>
                  <a:lnTo>
                    <a:pt x="8" y="43"/>
                  </a:lnTo>
                  <a:lnTo>
                    <a:pt x="3" y="36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29" y="1"/>
                  </a:lnTo>
                  <a:lnTo>
                    <a:pt x="37" y="4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8" name="Freeform 2321">
              <a:extLst>
                <a:ext uri="{FF2B5EF4-FFF2-40B4-BE49-F238E27FC236}">
                  <a16:creationId xmlns:a16="http://schemas.microsoft.com/office/drawing/2014/main" id="{FF01368E-F250-5996-A327-12B3F3E4C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2058"/>
              <a:ext cx="39" cy="38"/>
            </a:xfrm>
            <a:custGeom>
              <a:avLst/>
              <a:gdLst>
                <a:gd name="T0" fmla="*/ 13 w 116"/>
                <a:gd name="T1" fmla="*/ 6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2 h 116"/>
                <a:gd name="T12" fmla="*/ 9 w 116"/>
                <a:gd name="T13" fmla="*/ 12 h 116"/>
                <a:gd name="T14" fmla="*/ 7 w 116"/>
                <a:gd name="T15" fmla="*/ 12 h 116"/>
                <a:gd name="T16" fmla="*/ 6 w 116"/>
                <a:gd name="T17" fmla="*/ 12 h 116"/>
                <a:gd name="T18" fmla="*/ 4 w 116"/>
                <a:gd name="T19" fmla="*/ 12 h 116"/>
                <a:gd name="T20" fmla="*/ 3 w 116"/>
                <a:gd name="T21" fmla="*/ 12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6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4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9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6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5" y="71"/>
                  </a:lnTo>
                  <a:lnTo>
                    <a:pt x="111" y="82"/>
                  </a:lnTo>
                  <a:lnTo>
                    <a:pt x="105" y="92"/>
                  </a:lnTo>
                  <a:lnTo>
                    <a:pt x="96" y="101"/>
                  </a:lnTo>
                  <a:lnTo>
                    <a:pt x="87" y="109"/>
                  </a:lnTo>
                  <a:lnTo>
                    <a:pt x="76" y="114"/>
                  </a:lnTo>
                  <a:lnTo>
                    <a:pt x="63" y="116"/>
                  </a:lnTo>
                  <a:lnTo>
                    <a:pt x="52" y="116"/>
                  </a:lnTo>
                  <a:lnTo>
                    <a:pt x="39" y="114"/>
                  </a:lnTo>
                  <a:lnTo>
                    <a:pt x="29" y="109"/>
                  </a:lnTo>
                  <a:lnTo>
                    <a:pt x="19" y="101"/>
                  </a:lnTo>
                  <a:lnTo>
                    <a:pt x="10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4"/>
                  </a:lnTo>
                  <a:lnTo>
                    <a:pt x="19" y="15"/>
                  </a:lnTo>
                  <a:lnTo>
                    <a:pt x="29" y="8"/>
                  </a:lnTo>
                  <a:lnTo>
                    <a:pt x="39" y="3"/>
                  </a:lnTo>
                  <a:lnTo>
                    <a:pt x="52" y="0"/>
                  </a:lnTo>
                  <a:lnTo>
                    <a:pt x="63" y="0"/>
                  </a:lnTo>
                  <a:lnTo>
                    <a:pt x="76" y="3"/>
                  </a:lnTo>
                  <a:lnTo>
                    <a:pt x="87" y="8"/>
                  </a:lnTo>
                  <a:lnTo>
                    <a:pt x="96" y="15"/>
                  </a:lnTo>
                  <a:lnTo>
                    <a:pt x="105" y="24"/>
                  </a:lnTo>
                  <a:lnTo>
                    <a:pt x="111" y="34"/>
                  </a:lnTo>
                  <a:lnTo>
                    <a:pt x="115" y="46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09" name="Freeform 2322">
              <a:extLst>
                <a:ext uri="{FF2B5EF4-FFF2-40B4-BE49-F238E27FC236}">
                  <a16:creationId xmlns:a16="http://schemas.microsoft.com/office/drawing/2014/main" id="{132A515B-424F-1980-EA0A-B3A2AF810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018"/>
              <a:ext cx="64" cy="64"/>
            </a:xfrm>
            <a:custGeom>
              <a:avLst/>
              <a:gdLst>
                <a:gd name="T0" fmla="*/ 21 w 193"/>
                <a:gd name="T1" fmla="*/ 11 h 192"/>
                <a:gd name="T2" fmla="*/ 21 w 193"/>
                <a:gd name="T3" fmla="*/ 12 h 192"/>
                <a:gd name="T4" fmla="*/ 21 w 193"/>
                <a:gd name="T5" fmla="*/ 14 h 192"/>
                <a:gd name="T6" fmla="*/ 20 w 193"/>
                <a:gd name="T7" fmla="*/ 16 h 192"/>
                <a:gd name="T8" fmla="*/ 19 w 193"/>
                <a:gd name="T9" fmla="*/ 17 h 192"/>
                <a:gd name="T10" fmla="*/ 18 w 193"/>
                <a:gd name="T11" fmla="*/ 18 h 192"/>
                <a:gd name="T12" fmla="*/ 17 w 193"/>
                <a:gd name="T13" fmla="*/ 19 h 192"/>
                <a:gd name="T14" fmla="*/ 15 w 193"/>
                <a:gd name="T15" fmla="*/ 20 h 192"/>
                <a:gd name="T16" fmla="*/ 14 w 193"/>
                <a:gd name="T17" fmla="*/ 21 h 192"/>
                <a:gd name="T18" fmla="*/ 12 w 193"/>
                <a:gd name="T19" fmla="*/ 21 h 192"/>
                <a:gd name="T20" fmla="*/ 10 w 193"/>
                <a:gd name="T21" fmla="*/ 21 h 192"/>
                <a:gd name="T22" fmla="*/ 9 w 193"/>
                <a:gd name="T23" fmla="*/ 21 h 192"/>
                <a:gd name="T24" fmla="*/ 7 w 193"/>
                <a:gd name="T25" fmla="*/ 21 h 192"/>
                <a:gd name="T26" fmla="*/ 5 w 193"/>
                <a:gd name="T27" fmla="*/ 20 h 192"/>
                <a:gd name="T28" fmla="*/ 4 w 193"/>
                <a:gd name="T29" fmla="*/ 19 h 192"/>
                <a:gd name="T30" fmla="*/ 3 w 193"/>
                <a:gd name="T31" fmla="*/ 18 h 192"/>
                <a:gd name="T32" fmla="*/ 2 w 193"/>
                <a:gd name="T33" fmla="*/ 16 h 192"/>
                <a:gd name="T34" fmla="*/ 1 w 193"/>
                <a:gd name="T35" fmla="*/ 15 h 192"/>
                <a:gd name="T36" fmla="*/ 0 w 193"/>
                <a:gd name="T37" fmla="*/ 13 h 192"/>
                <a:gd name="T38" fmla="*/ 0 w 193"/>
                <a:gd name="T39" fmla="*/ 11 h 192"/>
                <a:gd name="T40" fmla="*/ 0 w 193"/>
                <a:gd name="T41" fmla="*/ 10 h 192"/>
                <a:gd name="T42" fmla="*/ 0 w 193"/>
                <a:gd name="T43" fmla="*/ 8 h 192"/>
                <a:gd name="T44" fmla="*/ 1 w 193"/>
                <a:gd name="T45" fmla="*/ 6 h 192"/>
                <a:gd name="T46" fmla="*/ 2 w 193"/>
                <a:gd name="T47" fmla="*/ 5 h 192"/>
                <a:gd name="T48" fmla="*/ 3 w 193"/>
                <a:gd name="T49" fmla="*/ 3 h 192"/>
                <a:gd name="T50" fmla="*/ 4 w 193"/>
                <a:gd name="T51" fmla="*/ 2 h 192"/>
                <a:gd name="T52" fmla="*/ 5 w 193"/>
                <a:gd name="T53" fmla="*/ 1 h 192"/>
                <a:gd name="T54" fmla="*/ 7 w 193"/>
                <a:gd name="T55" fmla="*/ 1 h 192"/>
                <a:gd name="T56" fmla="*/ 9 w 193"/>
                <a:gd name="T57" fmla="*/ 0 h 192"/>
                <a:gd name="T58" fmla="*/ 10 w 193"/>
                <a:gd name="T59" fmla="*/ 0 h 192"/>
                <a:gd name="T60" fmla="*/ 12 w 193"/>
                <a:gd name="T61" fmla="*/ 0 h 192"/>
                <a:gd name="T62" fmla="*/ 14 w 193"/>
                <a:gd name="T63" fmla="*/ 0 h 192"/>
                <a:gd name="T64" fmla="*/ 15 w 193"/>
                <a:gd name="T65" fmla="*/ 1 h 192"/>
                <a:gd name="T66" fmla="*/ 17 w 193"/>
                <a:gd name="T67" fmla="*/ 2 h 192"/>
                <a:gd name="T68" fmla="*/ 18 w 193"/>
                <a:gd name="T69" fmla="*/ 3 h 192"/>
                <a:gd name="T70" fmla="*/ 19 w 193"/>
                <a:gd name="T71" fmla="*/ 4 h 192"/>
                <a:gd name="T72" fmla="*/ 20 w 193"/>
                <a:gd name="T73" fmla="*/ 6 h 192"/>
                <a:gd name="T74" fmla="*/ 21 w 193"/>
                <a:gd name="T75" fmla="*/ 7 h 192"/>
                <a:gd name="T76" fmla="*/ 21 w 193"/>
                <a:gd name="T77" fmla="*/ 9 h 192"/>
                <a:gd name="T78" fmla="*/ 21 w 193"/>
                <a:gd name="T79" fmla="*/ 1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2">
                  <a:moveTo>
                    <a:pt x="193" y="95"/>
                  </a:moveTo>
                  <a:lnTo>
                    <a:pt x="192" y="111"/>
                  </a:lnTo>
                  <a:lnTo>
                    <a:pt x="188" y="126"/>
                  </a:lnTo>
                  <a:lnTo>
                    <a:pt x="182" y="141"/>
                  </a:lnTo>
                  <a:lnTo>
                    <a:pt x="174" y="153"/>
                  </a:lnTo>
                  <a:lnTo>
                    <a:pt x="163" y="165"/>
                  </a:lnTo>
                  <a:lnTo>
                    <a:pt x="151" y="175"/>
                  </a:lnTo>
                  <a:lnTo>
                    <a:pt x="137" y="182"/>
                  </a:lnTo>
                  <a:lnTo>
                    <a:pt x="124" y="189"/>
                  </a:lnTo>
                  <a:lnTo>
                    <a:pt x="108" y="191"/>
                  </a:lnTo>
                  <a:lnTo>
                    <a:pt x="92" y="192"/>
                  </a:lnTo>
                  <a:lnTo>
                    <a:pt x="77" y="190"/>
                  </a:lnTo>
                  <a:lnTo>
                    <a:pt x="62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4" y="147"/>
                  </a:lnTo>
                  <a:lnTo>
                    <a:pt x="8" y="133"/>
                  </a:lnTo>
                  <a:lnTo>
                    <a:pt x="3" y="119"/>
                  </a:lnTo>
                  <a:lnTo>
                    <a:pt x="0" y="103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4" y="44"/>
                  </a:lnTo>
                  <a:lnTo>
                    <a:pt x="24" y="31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2" y="5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4" y="3"/>
                  </a:lnTo>
                  <a:lnTo>
                    <a:pt x="137" y="8"/>
                  </a:lnTo>
                  <a:lnTo>
                    <a:pt x="151" y="16"/>
                  </a:lnTo>
                  <a:lnTo>
                    <a:pt x="163" y="26"/>
                  </a:lnTo>
                  <a:lnTo>
                    <a:pt x="174" y="37"/>
                  </a:lnTo>
                  <a:lnTo>
                    <a:pt x="182" y="51"/>
                  </a:lnTo>
                  <a:lnTo>
                    <a:pt x="188" y="65"/>
                  </a:lnTo>
                  <a:lnTo>
                    <a:pt x="192" y="80"/>
                  </a:lnTo>
                  <a:lnTo>
                    <a:pt x="193" y="9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0" name="Freeform 2323">
              <a:extLst>
                <a:ext uri="{FF2B5EF4-FFF2-40B4-BE49-F238E27FC236}">
                  <a16:creationId xmlns:a16="http://schemas.microsoft.com/office/drawing/2014/main" id="{4D900E52-1EB8-BDB0-FA0D-D4BCF74EC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933"/>
              <a:ext cx="58" cy="57"/>
            </a:xfrm>
            <a:custGeom>
              <a:avLst/>
              <a:gdLst>
                <a:gd name="T0" fmla="*/ 19 w 174"/>
                <a:gd name="T1" fmla="*/ 10 h 172"/>
                <a:gd name="T2" fmla="*/ 19 w 174"/>
                <a:gd name="T3" fmla="*/ 11 h 172"/>
                <a:gd name="T4" fmla="*/ 19 w 174"/>
                <a:gd name="T5" fmla="*/ 13 h 172"/>
                <a:gd name="T6" fmla="*/ 18 w 174"/>
                <a:gd name="T7" fmla="*/ 14 h 172"/>
                <a:gd name="T8" fmla="*/ 17 w 174"/>
                <a:gd name="T9" fmla="*/ 16 h 172"/>
                <a:gd name="T10" fmla="*/ 16 w 174"/>
                <a:gd name="T11" fmla="*/ 17 h 172"/>
                <a:gd name="T12" fmla="*/ 15 w 174"/>
                <a:gd name="T13" fmla="*/ 18 h 172"/>
                <a:gd name="T14" fmla="*/ 13 w 174"/>
                <a:gd name="T15" fmla="*/ 18 h 172"/>
                <a:gd name="T16" fmla="*/ 12 w 174"/>
                <a:gd name="T17" fmla="*/ 19 h 172"/>
                <a:gd name="T18" fmla="*/ 10 w 174"/>
                <a:gd name="T19" fmla="*/ 19 h 172"/>
                <a:gd name="T20" fmla="*/ 8 w 174"/>
                <a:gd name="T21" fmla="*/ 19 h 172"/>
                <a:gd name="T22" fmla="*/ 7 w 174"/>
                <a:gd name="T23" fmla="*/ 19 h 172"/>
                <a:gd name="T24" fmla="*/ 5 w 174"/>
                <a:gd name="T25" fmla="*/ 18 h 172"/>
                <a:gd name="T26" fmla="*/ 4 w 174"/>
                <a:gd name="T27" fmla="*/ 17 h 172"/>
                <a:gd name="T28" fmla="*/ 3 w 174"/>
                <a:gd name="T29" fmla="*/ 16 h 172"/>
                <a:gd name="T30" fmla="*/ 2 w 174"/>
                <a:gd name="T31" fmla="*/ 15 h 172"/>
                <a:gd name="T32" fmla="*/ 1 w 174"/>
                <a:gd name="T33" fmla="*/ 13 h 172"/>
                <a:gd name="T34" fmla="*/ 0 w 174"/>
                <a:gd name="T35" fmla="*/ 12 h 172"/>
                <a:gd name="T36" fmla="*/ 0 w 174"/>
                <a:gd name="T37" fmla="*/ 10 h 172"/>
                <a:gd name="T38" fmla="*/ 0 w 174"/>
                <a:gd name="T39" fmla="*/ 9 h 172"/>
                <a:gd name="T40" fmla="*/ 0 w 174"/>
                <a:gd name="T41" fmla="*/ 7 h 172"/>
                <a:gd name="T42" fmla="*/ 1 w 174"/>
                <a:gd name="T43" fmla="*/ 6 h 172"/>
                <a:gd name="T44" fmla="*/ 2 w 174"/>
                <a:gd name="T45" fmla="*/ 4 h 172"/>
                <a:gd name="T46" fmla="*/ 3 w 174"/>
                <a:gd name="T47" fmla="*/ 3 h 172"/>
                <a:gd name="T48" fmla="*/ 4 w 174"/>
                <a:gd name="T49" fmla="*/ 2 h 172"/>
                <a:gd name="T50" fmla="*/ 5 w 174"/>
                <a:gd name="T51" fmla="*/ 1 h 172"/>
                <a:gd name="T52" fmla="*/ 7 w 174"/>
                <a:gd name="T53" fmla="*/ 0 h 172"/>
                <a:gd name="T54" fmla="*/ 8 w 174"/>
                <a:gd name="T55" fmla="*/ 0 h 172"/>
                <a:gd name="T56" fmla="*/ 10 w 174"/>
                <a:gd name="T57" fmla="*/ 0 h 172"/>
                <a:gd name="T58" fmla="*/ 12 w 174"/>
                <a:gd name="T59" fmla="*/ 0 h 172"/>
                <a:gd name="T60" fmla="*/ 13 w 174"/>
                <a:gd name="T61" fmla="*/ 1 h 172"/>
                <a:gd name="T62" fmla="*/ 15 w 174"/>
                <a:gd name="T63" fmla="*/ 1 h 172"/>
                <a:gd name="T64" fmla="*/ 16 w 174"/>
                <a:gd name="T65" fmla="*/ 2 h 172"/>
                <a:gd name="T66" fmla="*/ 17 w 174"/>
                <a:gd name="T67" fmla="*/ 3 h 172"/>
                <a:gd name="T68" fmla="*/ 18 w 174"/>
                <a:gd name="T69" fmla="*/ 5 h 172"/>
                <a:gd name="T70" fmla="*/ 19 w 174"/>
                <a:gd name="T71" fmla="*/ 6 h 172"/>
                <a:gd name="T72" fmla="*/ 19 w 174"/>
                <a:gd name="T73" fmla="*/ 8 h 172"/>
                <a:gd name="T74" fmla="*/ 19 w 174"/>
                <a:gd name="T75" fmla="*/ 10 h 1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2">
                  <a:moveTo>
                    <a:pt x="174" y="87"/>
                  </a:moveTo>
                  <a:lnTo>
                    <a:pt x="173" y="101"/>
                  </a:lnTo>
                  <a:lnTo>
                    <a:pt x="169" y="116"/>
                  </a:lnTo>
                  <a:lnTo>
                    <a:pt x="163" y="128"/>
                  </a:lnTo>
                  <a:lnTo>
                    <a:pt x="155" y="141"/>
                  </a:lnTo>
                  <a:lnTo>
                    <a:pt x="145" y="151"/>
                  </a:lnTo>
                  <a:lnTo>
                    <a:pt x="132" y="160"/>
                  </a:lnTo>
                  <a:lnTo>
                    <a:pt x="120" y="167"/>
                  </a:lnTo>
                  <a:lnTo>
                    <a:pt x="106" y="171"/>
                  </a:lnTo>
                  <a:lnTo>
                    <a:pt x="91" y="172"/>
                  </a:lnTo>
                  <a:lnTo>
                    <a:pt x="76" y="172"/>
                  </a:lnTo>
                  <a:lnTo>
                    <a:pt x="62" y="170"/>
                  </a:lnTo>
                  <a:lnTo>
                    <a:pt x="48" y="164"/>
                  </a:lnTo>
                  <a:lnTo>
                    <a:pt x="35" y="156"/>
                  </a:lnTo>
                  <a:lnTo>
                    <a:pt x="24" y="146"/>
                  </a:lnTo>
                  <a:lnTo>
                    <a:pt x="15" y="135"/>
                  </a:lnTo>
                  <a:lnTo>
                    <a:pt x="7" y="122"/>
                  </a:lnTo>
                  <a:lnTo>
                    <a:pt x="2" y="108"/>
                  </a:lnTo>
                  <a:lnTo>
                    <a:pt x="0" y="93"/>
                  </a:lnTo>
                  <a:lnTo>
                    <a:pt x="0" y="79"/>
                  </a:lnTo>
                  <a:lnTo>
                    <a:pt x="2" y="64"/>
                  </a:lnTo>
                  <a:lnTo>
                    <a:pt x="7" y="50"/>
                  </a:lnTo>
                  <a:lnTo>
                    <a:pt x="15" y="38"/>
                  </a:lnTo>
                  <a:lnTo>
                    <a:pt x="24" y="26"/>
                  </a:lnTo>
                  <a:lnTo>
                    <a:pt x="35" y="16"/>
                  </a:lnTo>
                  <a:lnTo>
                    <a:pt x="48" y="9"/>
                  </a:lnTo>
                  <a:lnTo>
                    <a:pt x="62" y="4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106" y="1"/>
                  </a:lnTo>
                  <a:lnTo>
                    <a:pt x="120" y="5"/>
                  </a:lnTo>
                  <a:lnTo>
                    <a:pt x="132" y="12"/>
                  </a:lnTo>
                  <a:lnTo>
                    <a:pt x="145" y="21"/>
                  </a:lnTo>
                  <a:lnTo>
                    <a:pt x="155" y="31"/>
                  </a:lnTo>
                  <a:lnTo>
                    <a:pt x="163" y="44"/>
                  </a:lnTo>
                  <a:lnTo>
                    <a:pt x="169" y="58"/>
                  </a:lnTo>
                  <a:lnTo>
                    <a:pt x="173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1" name="Freeform 2324">
              <a:extLst>
                <a:ext uri="{FF2B5EF4-FFF2-40B4-BE49-F238E27FC236}">
                  <a16:creationId xmlns:a16="http://schemas.microsoft.com/office/drawing/2014/main" id="{4254774F-8CEE-7D57-46A2-1B54B768F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" y="1801"/>
              <a:ext cx="70" cy="69"/>
            </a:xfrm>
            <a:custGeom>
              <a:avLst/>
              <a:gdLst>
                <a:gd name="T0" fmla="*/ 23 w 210"/>
                <a:gd name="T1" fmla="*/ 11 h 209"/>
                <a:gd name="T2" fmla="*/ 23 w 210"/>
                <a:gd name="T3" fmla="*/ 13 h 209"/>
                <a:gd name="T4" fmla="*/ 23 w 210"/>
                <a:gd name="T5" fmla="*/ 15 h 209"/>
                <a:gd name="T6" fmla="*/ 22 w 210"/>
                <a:gd name="T7" fmla="*/ 17 h 209"/>
                <a:gd name="T8" fmla="*/ 21 w 210"/>
                <a:gd name="T9" fmla="*/ 18 h 209"/>
                <a:gd name="T10" fmla="*/ 20 w 210"/>
                <a:gd name="T11" fmla="*/ 19 h 209"/>
                <a:gd name="T12" fmla="*/ 19 w 210"/>
                <a:gd name="T13" fmla="*/ 20 h 209"/>
                <a:gd name="T14" fmla="*/ 17 w 210"/>
                <a:gd name="T15" fmla="*/ 21 h 209"/>
                <a:gd name="T16" fmla="*/ 16 w 210"/>
                <a:gd name="T17" fmla="*/ 22 h 209"/>
                <a:gd name="T18" fmla="*/ 14 w 210"/>
                <a:gd name="T19" fmla="*/ 23 h 209"/>
                <a:gd name="T20" fmla="*/ 12 w 210"/>
                <a:gd name="T21" fmla="*/ 23 h 209"/>
                <a:gd name="T22" fmla="*/ 10 w 210"/>
                <a:gd name="T23" fmla="*/ 23 h 209"/>
                <a:gd name="T24" fmla="*/ 9 w 210"/>
                <a:gd name="T25" fmla="*/ 22 h 209"/>
                <a:gd name="T26" fmla="*/ 7 w 210"/>
                <a:gd name="T27" fmla="*/ 22 h 209"/>
                <a:gd name="T28" fmla="*/ 5 w 210"/>
                <a:gd name="T29" fmla="*/ 21 h 209"/>
                <a:gd name="T30" fmla="*/ 4 w 210"/>
                <a:gd name="T31" fmla="*/ 20 h 209"/>
                <a:gd name="T32" fmla="*/ 3 w 210"/>
                <a:gd name="T33" fmla="*/ 18 h 209"/>
                <a:gd name="T34" fmla="*/ 2 w 210"/>
                <a:gd name="T35" fmla="*/ 17 h 209"/>
                <a:gd name="T36" fmla="*/ 1 w 210"/>
                <a:gd name="T37" fmla="*/ 16 h 209"/>
                <a:gd name="T38" fmla="*/ 0 w 210"/>
                <a:gd name="T39" fmla="*/ 14 h 209"/>
                <a:gd name="T40" fmla="*/ 0 w 210"/>
                <a:gd name="T41" fmla="*/ 12 h 209"/>
                <a:gd name="T42" fmla="*/ 0 w 210"/>
                <a:gd name="T43" fmla="*/ 11 h 209"/>
                <a:gd name="T44" fmla="*/ 0 w 210"/>
                <a:gd name="T45" fmla="*/ 9 h 209"/>
                <a:gd name="T46" fmla="*/ 1 w 210"/>
                <a:gd name="T47" fmla="*/ 7 h 209"/>
                <a:gd name="T48" fmla="*/ 2 w 210"/>
                <a:gd name="T49" fmla="*/ 6 h 209"/>
                <a:gd name="T50" fmla="*/ 3 w 210"/>
                <a:gd name="T51" fmla="*/ 4 h 209"/>
                <a:gd name="T52" fmla="*/ 4 w 210"/>
                <a:gd name="T53" fmla="*/ 3 h 209"/>
                <a:gd name="T54" fmla="*/ 5 w 210"/>
                <a:gd name="T55" fmla="*/ 2 h 209"/>
                <a:gd name="T56" fmla="*/ 7 w 210"/>
                <a:gd name="T57" fmla="*/ 1 h 209"/>
                <a:gd name="T58" fmla="*/ 9 w 210"/>
                <a:gd name="T59" fmla="*/ 0 h 209"/>
                <a:gd name="T60" fmla="*/ 10 w 210"/>
                <a:gd name="T61" fmla="*/ 0 h 209"/>
                <a:gd name="T62" fmla="*/ 12 w 210"/>
                <a:gd name="T63" fmla="*/ 0 h 209"/>
                <a:gd name="T64" fmla="*/ 14 w 210"/>
                <a:gd name="T65" fmla="*/ 0 h 209"/>
                <a:gd name="T66" fmla="*/ 16 w 210"/>
                <a:gd name="T67" fmla="*/ 1 h 209"/>
                <a:gd name="T68" fmla="*/ 17 w 210"/>
                <a:gd name="T69" fmla="*/ 1 h 209"/>
                <a:gd name="T70" fmla="*/ 19 w 210"/>
                <a:gd name="T71" fmla="*/ 2 h 209"/>
                <a:gd name="T72" fmla="*/ 20 w 210"/>
                <a:gd name="T73" fmla="*/ 3 h 209"/>
                <a:gd name="T74" fmla="*/ 21 w 210"/>
                <a:gd name="T75" fmla="*/ 5 h 209"/>
                <a:gd name="T76" fmla="*/ 22 w 210"/>
                <a:gd name="T77" fmla="*/ 6 h 209"/>
                <a:gd name="T78" fmla="*/ 23 w 210"/>
                <a:gd name="T79" fmla="*/ 8 h 209"/>
                <a:gd name="T80" fmla="*/ 23 w 210"/>
                <a:gd name="T81" fmla="*/ 10 h 209"/>
                <a:gd name="T82" fmla="*/ 23 w 210"/>
                <a:gd name="T83" fmla="*/ 11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09">
                  <a:moveTo>
                    <a:pt x="210" y="104"/>
                  </a:moveTo>
                  <a:lnTo>
                    <a:pt x="208" y="121"/>
                  </a:lnTo>
                  <a:lnTo>
                    <a:pt x="206" y="136"/>
                  </a:lnTo>
                  <a:lnTo>
                    <a:pt x="199" y="151"/>
                  </a:lnTo>
                  <a:lnTo>
                    <a:pt x="191" y="165"/>
                  </a:lnTo>
                  <a:lnTo>
                    <a:pt x="181" y="177"/>
                  </a:lnTo>
                  <a:lnTo>
                    <a:pt x="169" y="188"/>
                  </a:lnTo>
                  <a:lnTo>
                    <a:pt x="155" y="196"/>
                  </a:lnTo>
                  <a:lnTo>
                    <a:pt x="140" y="203"/>
                  </a:lnTo>
                  <a:lnTo>
                    <a:pt x="125" y="208"/>
                  </a:lnTo>
                  <a:lnTo>
                    <a:pt x="109" y="209"/>
                  </a:lnTo>
                  <a:lnTo>
                    <a:pt x="92" y="209"/>
                  </a:lnTo>
                  <a:lnTo>
                    <a:pt x="77" y="205"/>
                  </a:lnTo>
                  <a:lnTo>
                    <a:pt x="62" y="200"/>
                  </a:lnTo>
                  <a:lnTo>
                    <a:pt x="48" y="193"/>
                  </a:lnTo>
                  <a:lnTo>
                    <a:pt x="36" y="183"/>
                  </a:lnTo>
                  <a:lnTo>
                    <a:pt x="24" y="171"/>
                  </a:lnTo>
                  <a:lnTo>
                    <a:pt x="14" y="159"/>
                  </a:lnTo>
                  <a:lnTo>
                    <a:pt x="8" y="143"/>
                  </a:lnTo>
                  <a:lnTo>
                    <a:pt x="3" y="128"/>
                  </a:lnTo>
                  <a:lnTo>
                    <a:pt x="0" y="112"/>
                  </a:lnTo>
                  <a:lnTo>
                    <a:pt x="0" y="97"/>
                  </a:lnTo>
                  <a:lnTo>
                    <a:pt x="3" y="80"/>
                  </a:lnTo>
                  <a:lnTo>
                    <a:pt x="8" y="65"/>
                  </a:lnTo>
                  <a:lnTo>
                    <a:pt x="14" y="50"/>
                  </a:lnTo>
                  <a:lnTo>
                    <a:pt x="24" y="38"/>
                  </a:lnTo>
                  <a:lnTo>
                    <a:pt x="36" y="26"/>
                  </a:lnTo>
                  <a:lnTo>
                    <a:pt x="48" y="16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2" y="0"/>
                  </a:lnTo>
                  <a:lnTo>
                    <a:pt x="109" y="0"/>
                  </a:lnTo>
                  <a:lnTo>
                    <a:pt x="125" y="1"/>
                  </a:lnTo>
                  <a:lnTo>
                    <a:pt x="140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1" y="31"/>
                  </a:lnTo>
                  <a:lnTo>
                    <a:pt x="191" y="44"/>
                  </a:lnTo>
                  <a:lnTo>
                    <a:pt x="199" y="58"/>
                  </a:lnTo>
                  <a:lnTo>
                    <a:pt x="206" y="73"/>
                  </a:lnTo>
                  <a:lnTo>
                    <a:pt x="208" y="88"/>
                  </a:lnTo>
                  <a:lnTo>
                    <a:pt x="210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2" name="Freeform 2325">
              <a:extLst>
                <a:ext uri="{FF2B5EF4-FFF2-40B4-BE49-F238E27FC236}">
                  <a16:creationId xmlns:a16="http://schemas.microsoft.com/office/drawing/2014/main" id="{B20A44EA-75C1-26CC-76A2-C636836D9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1882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1" y="112"/>
                  </a:lnTo>
                  <a:lnTo>
                    <a:pt x="187" y="127"/>
                  </a:lnTo>
                  <a:lnTo>
                    <a:pt x="181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2" y="193"/>
                  </a:lnTo>
                  <a:lnTo>
                    <a:pt x="77" y="192"/>
                  </a:lnTo>
                  <a:lnTo>
                    <a:pt x="61" y="187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5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15" y="45"/>
                  </a:lnTo>
                  <a:lnTo>
                    <a:pt x="24" y="33"/>
                  </a:lnTo>
                  <a:lnTo>
                    <a:pt x="35" y="21"/>
                  </a:lnTo>
                  <a:lnTo>
                    <a:pt x="48" y="13"/>
                  </a:lnTo>
                  <a:lnTo>
                    <a:pt x="61" y="6"/>
                  </a:lnTo>
                  <a:lnTo>
                    <a:pt x="77" y="3"/>
                  </a:lnTo>
                  <a:lnTo>
                    <a:pt x="92" y="0"/>
                  </a:lnTo>
                  <a:lnTo>
                    <a:pt x="108" y="1"/>
                  </a:lnTo>
                  <a:lnTo>
                    <a:pt x="123" y="4"/>
                  </a:lnTo>
                  <a:lnTo>
                    <a:pt x="137" y="9"/>
                  </a:lnTo>
                  <a:lnTo>
                    <a:pt x="151" y="18"/>
                  </a:lnTo>
                  <a:lnTo>
                    <a:pt x="164" y="26"/>
                  </a:lnTo>
                  <a:lnTo>
                    <a:pt x="174" y="39"/>
                  </a:lnTo>
                  <a:lnTo>
                    <a:pt x="181" y="52"/>
                  </a:lnTo>
                  <a:lnTo>
                    <a:pt x="187" y="66"/>
                  </a:lnTo>
                  <a:lnTo>
                    <a:pt x="191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3" name="Freeform 2326">
              <a:extLst>
                <a:ext uri="{FF2B5EF4-FFF2-40B4-BE49-F238E27FC236}">
                  <a16:creationId xmlns:a16="http://schemas.microsoft.com/office/drawing/2014/main" id="{AFFE3C09-F16D-E0E8-BB41-219421256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958"/>
              <a:ext cx="47" cy="47"/>
            </a:xfrm>
            <a:custGeom>
              <a:avLst/>
              <a:gdLst>
                <a:gd name="T0" fmla="*/ 16 w 139"/>
                <a:gd name="T1" fmla="*/ 8 h 140"/>
                <a:gd name="T2" fmla="*/ 16 w 139"/>
                <a:gd name="T3" fmla="*/ 9 h 140"/>
                <a:gd name="T4" fmla="*/ 15 w 139"/>
                <a:gd name="T5" fmla="*/ 11 h 140"/>
                <a:gd name="T6" fmla="*/ 15 w 139"/>
                <a:gd name="T7" fmla="*/ 12 h 140"/>
                <a:gd name="T8" fmla="*/ 14 w 139"/>
                <a:gd name="T9" fmla="*/ 13 h 140"/>
                <a:gd name="T10" fmla="*/ 13 w 139"/>
                <a:gd name="T11" fmla="*/ 14 h 140"/>
                <a:gd name="T12" fmla="*/ 11 w 139"/>
                <a:gd name="T13" fmla="*/ 15 h 140"/>
                <a:gd name="T14" fmla="*/ 10 w 139"/>
                <a:gd name="T15" fmla="*/ 15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2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10 w 139"/>
                <a:gd name="T53" fmla="*/ 0 h 140"/>
                <a:gd name="T54" fmla="*/ 11 w 139"/>
                <a:gd name="T55" fmla="*/ 1 h 140"/>
                <a:gd name="T56" fmla="*/ 13 w 139"/>
                <a:gd name="T57" fmla="*/ 1 h 140"/>
                <a:gd name="T58" fmla="*/ 14 w 139"/>
                <a:gd name="T59" fmla="*/ 2 h 140"/>
                <a:gd name="T60" fmla="*/ 15 w 139"/>
                <a:gd name="T61" fmla="*/ 4 h 140"/>
                <a:gd name="T62" fmla="*/ 15 w 139"/>
                <a:gd name="T63" fmla="*/ 5 h 140"/>
                <a:gd name="T64" fmla="*/ 16 w 139"/>
                <a:gd name="T65" fmla="*/ 6 h 140"/>
                <a:gd name="T66" fmla="*/ 16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0"/>
                  </a:moveTo>
                  <a:lnTo>
                    <a:pt x="138" y="84"/>
                  </a:lnTo>
                  <a:lnTo>
                    <a:pt x="134" y="96"/>
                  </a:lnTo>
                  <a:lnTo>
                    <a:pt x="129" y="108"/>
                  </a:lnTo>
                  <a:lnTo>
                    <a:pt x="120" y="118"/>
                  </a:lnTo>
                  <a:lnTo>
                    <a:pt x="110" y="126"/>
                  </a:lnTo>
                  <a:lnTo>
                    <a:pt x="99" y="134"/>
                  </a:lnTo>
                  <a:lnTo>
                    <a:pt x="86" y="138"/>
                  </a:lnTo>
                  <a:lnTo>
                    <a:pt x="74" y="140"/>
                  </a:lnTo>
                  <a:lnTo>
                    <a:pt x="60" y="139"/>
                  </a:lnTo>
                  <a:lnTo>
                    <a:pt x="47" y="137"/>
                  </a:lnTo>
                  <a:lnTo>
                    <a:pt x="35" y="130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8" y="103"/>
                  </a:lnTo>
                  <a:lnTo>
                    <a:pt x="3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4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7" y="4"/>
                  </a:lnTo>
                  <a:lnTo>
                    <a:pt x="60" y="0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99" y="7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9" y="32"/>
                  </a:lnTo>
                  <a:lnTo>
                    <a:pt x="134" y="45"/>
                  </a:lnTo>
                  <a:lnTo>
                    <a:pt x="138" y="57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4" name="Freeform 2327">
              <a:extLst>
                <a:ext uri="{FF2B5EF4-FFF2-40B4-BE49-F238E27FC236}">
                  <a16:creationId xmlns:a16="http://schemas.microsoft.com/office/drawing/2014/main" id="{0E34B6C6-A1F0-8046-A497-EFBA43AFC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1883"/>
              <a:ext cx="32" cy="33"/>
            </a:xfrm>
            <a:custGeom>
              <a:avLst/>
              <a:gdLst>
                <a:gd name="T0" fmla="*/ 11 w 97"/>
                <a:gd name="T1" fmla="*/ 6 h 97"/>
                <a:gd name="T2" fmla="*/ 11 w 97"/>
                <a:gd name="T3" fmla="*/ 7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1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1 h 97"/>
                <a:gd name="T18" fmla="*/ 3 w 97"/>
                <a:gd name="T19" fmla="*/ 11 h 97"/>
                <a:gd name="T20" fmla="*/ 2 w 97"/>
                <a:gd name="T21" fmla="*/ 10 h 97"/>
                <a:gd name="T22" fmla="*/ 1 w 97"/>
                <a:gd name="T23" fmla="*/ 9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1 w 97"/>
                <a:gd name="T53" fmla="*/ 4 h 97"/>
                <a:gd name="T54" fmla="*/ 11 w 97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lnTo>
                    <a:pt x="96" y="59"/>
                  </a:lnTo>
                  <a:lnTo>
                    <a:pt x="92" y="71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8" y="93"/>
                  </a:lnTo>
                  <a:lnTo>
                    <a:pt x="57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8" y="76"/>
                  </a:lnTo>
                  <a:lnTo>
                    <a:pt x="3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1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8" y="4"/>
                  </a:lnTo>
                  <a:lnTo>
                    <a:pt x="77" y="10"/>
                  </a:lnTo>
                  <a:lnTo>
                    <a:pt x="86" y="18"/>
                  </a:lnTo>
                  <a:lnTo>
                    <a:pt x="92" y="27"/>
                  </a:lnTo>
                  <a:lnTo>
                    <a:pt x="96" y="38"/>
                  </a:lnTo>
                  <a:lnTo>
                    <a:pt x="97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5" name="Freeform 2328">
              <a:extLst>
                <a:ext uri="{FF2B5EF4-FFF2-40B4-BE49-F238E27FC236}">
                  <a16:creationId xmlns:a16="http://schemas.microsoft.com/office/drawing/2014/main" id="{2DD7D29C-C47C-3660-6BBE-9C8846940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2012"/>
              <a:ext cx="49" cy="48"/>
            </a:xfrm>
            <a:custGeom>
              <a:avLst/>
              <a:gdLst>
                <a:gd name="T0" fmla="*/ 17 w 145"/>
                <a:gd name="T1" fmla="*/ 8 h 143"/>
                <a:gd name="T2" fmla="*/ 17 w 145"/>
                <a:gd name="T3" fmla="*/ 10 h 143"/>
                <a:gd name="T4" fmla="*/ 16 w 145"/>
                <a:gd name="T5" fmla="*/ 11 h 143"/>
                <a:gd name="T6" fmla="*/ 15 w 145"/>
                <a:gd name="T7" fmla="*/ 12 h 143"/>
                <a:gd name="T8" fmla="*/ 15 w 145"/>
                <a:gd name="T9" fmla="*/ 14 h 143"/>
                <a:gd name="T10" fmla="*/ 13 w 145"/>
                <a:gd name="T11" fmla="*/ 15 h 143"/>
                <a:gd name="T12" fmla="*/ 12 w 145"/>
                <a:gd name="T13" fmla="*/ 15 h 143"/>
                <a:gd name="T14" fmla="*/ 10 w 145"/>
                <a:gd name="T15" fmla="*/ 16 h 143"/>
                <a:gd name="T16" fmla="*/ 9 w 145"/>
                <a:gd name="T17" fmla="*/ 16 h 143"/>
                <a:gd name="T18" fmla="*/ 7 w 145"/>
                <a:gd name="T19" fmla="*/ 16 h 143"/>
                <a:gd name="T20" fmla="*/ 6 w 145"/>
                <a:gd name="T21" fmla="*/ 16 h 143"/>
                <a:gd name="T22" fmla="*/ 5 w 145"/>
                <a:gd name="T23" fmla="*/ 15 h 143"/>
                <a:gd name="T24" fmla="*/ 3 w 145"/>
                <a:gd name="T25" fmla="*/ 15 h 143"/>
                <a:gd name="T26" fmla="*/ 2 w 145"/>
                <a:gd name="T27" fmla="*/ 14 h 143"/>
                <a:gd name="T28" fmla="*/ 1 w 145"/>
                <a:gd name="T29" fmla="*/ 12 h 143"/>
                <a:gd name="T30" fmla="*/ 1 w 145"/>
                <a:gd name="T31" fmla="*/ 11 h 143"/>
                <a:gd name="T32" fmla="*/ 0 w 145"/>
                <a:gd name="T33" fmla="*/ 10 h 143"/>
                <a:gd name="T34" fmla="*/ 0 w 145"/>
                <a:gd name="T35" fmla="*/ 8 h 143"/>
                <a:gd name="T36" fmla="*/ 0 w 145"/>
                <a:gd name="T37" fmla="*/ 6 h 143"/>
                <a:gd name="T38" fmla="*/ 1 w 145"/>
                <a:gd name="T39" fmla="*/ 5 h 143"/>
                <a:gd name="T40" fmla="*/ 1 w 145"/>
                <a:gd name="T41" fmla="*/ 4 h 143"/>
                <a:gd name="T42" fmla="*/ 2 w 145"/>
                <a:gd name="T43" fmla="*/ 2 h 143"/>
                <a:gd name="T44" fmla="*/ 3 w 145"/>
                <a:gd name="T45" fmla="*/ 2 h 143"/>
                <a:gd name="T46" fmla="*/ 5 w 145"/>
                <a:gd name="T47" fmla="*/ 1 h 143"/>
                <a:gd name="T48" fmla="*/ 6 w 145"/>
                <a:gd name="T49" fmla="*/ 0 h 143"/>
                <a:gd name="T50" fmla="*/ 7 w 145"/>
                <a:gd name="T51" fmla="*/ 0 h 143"/>
                <a:gd name="T52" fmla="*/ 9 w 145"/>
                <a:gd name="T53" fmla="*/ 0 h 143"/>
                <a:gd name="T54" fmla="*/ 10 w 145"/>
                <a:gd name="T55" fmla="*/ 0 h 143"/>
                <a:gd name="T56" fmla="*/ 12 w 145"/>
                <a:gd name="T57" fmla="*/ 1 h 143"/>
                <a:gd name="T58" fmla="*/ 13 w 145"/>
                <a:gd name="T59" fmla="*/ 2 h 143"/>
                <a:gd name="T60" fmla="*/ 15 w 145"/>
                <a:gd name="T61" fmla="*/ 2 h 143"/>
                <a:gd name="T62" fmla="*/ 15 w 145"/>
                <a:gd name="T63" fmla="*/ 4 h 143"/>
                <a:gd name="T64" fmla="*/ 16 w 145"/>
                <a:gd name="T65" fmla="*/ 5 h 143"/>
                <a:gd name="T66" fmla="*/ 17 w 145"/>
                <a:gd name="T67" fmla="*/ 6 h 143"/>
                <a:gd name="T68" fmla="*/ 17 w 145"/>
                <a:gd name="T69" fmla="*/ 8 h 1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3">
                  <a:moveTo>
                    <a:pt x="145" y="72"/>
                  </a:moveTo>
                  <a:lnTo>
                    <a:pt x="144" y="85"/>
                  </a:lnTo>
                  <a:lnTo>
                    <a:pt x="140" y="98"/>
                  </a:lnTo>
                  <a:lnTo>
                    <a:pt x="134" y="109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5" y="137"/>
                  </a:lnTo>
                  <a:lnTo>
                    <a:pt x="92" y="141"/>
                  </a:lnTo>
                  <a:lnTo>
                    <a:pt x="78" y="143"/>
                  </a:lnTo>
                  <a:lnTo>
                    <a:pt x="66" y="143"/>
                  </a:lnTo>
                  <a:lnTo>
                    <a:pt x="52" y="141"/>
                  </a:lnTo>
                  <a:lnTo>
                    <a:pt x="40" y="137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0" y="109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58"/>
                  </a:lnTo>
                  <a:lnTo>
                    <a:pt x="5" y="45"/>
                  </a:lnTo>
                  <a:lnTo>
                    <a:pt x="10" y="34"/>
                  </a:lnTo>
                  <a:lnTo>
                    <a:pt x="19" y="22"/>
                  </a:lnTo>
                  <a:lnTo>
                    <a:pt x="29" y="14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2" y="2"/>
                  </a:lnTo>
                  <a:lnTo>
                    <a:pt x="105" y="7"/>
                  </a:lnTo>
                  <a:lnTo>
                    <a:pt x="116" y="14"/>
                  </a:lnTo>
                  <a:lnTo>
                    <a:pt x="126" y="22"/>
                  </a:lnTo>
                  <a:lnTo>
                    <a:pt x="134" y="34"/>
                  </a:lnTo>
                  <a:lnTo>
                    <a:pt x="140" y="45"/>
                  </a:lnTo>
                  <a:lnTo>
                    <a:pt x="144" y="58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6" name="Freeform 2329">
              <a:extLst>
                <a:ext uri="{FF2B5EF4-FFF2-40B4-BE49-F238E27FC236}">
                  <a16:creationId xmlns:a16="http://schemas.microsoft.com/office/drawing/2014/main" id="{957C4C26-82D9-8044-5917-EAD96FAE9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" y="1969"/>
              <a:ext cx="32" cy="33"/>
            </a:xfrm>
            <a:custGeom>
              <a:avLst/>
              <a:gdLst>
                <a:gd name="T0" fmla="*/ 11 w 97"/>
                <a:gd name="T1" fmla="*/ 5 h 97"/>
                <a:gd name="T2" fmla="*/ 10 w 97"/>
                <a:gd name="T3" fmla="*/ 7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1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1 h 97"/>
                <a:gd name="T18" fmla="*/ 3 w 97"/>
                <a:gd name="T19" fmla="*/ 11 h 97"/>
                <a:gd name="T20" fmla="*/ 2 w 97"/>
                <a:gd name="T21" fmla="*/ 10 h 97"/>
                <a:gd name="T22" fmla="*/ 1 w 97"/>
                <a:gd name="T23" fmla="*/ 9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0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5" y="60"/>
                  </a:lnTo>
                  <a:lnTo>
                    <a:pt x="92" y="71"/>
                  </a:lnTo>
                  <a:lnTo>
                    <a:pt x="85" y="80"/>
                  </a:lnTo>
                  <a:lnTo>
                    <a:pt x="76" y="87"/>
                  </a:lnTo>
                  <a:lnTo>
                    <a:pt x="68" y="94"/>
                  </a:lnTo>
                  <a:lnTo>
                    <a:pt x="56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4"/>
                  </a:lnTo>
                  <a:lnTo>
                    <a:pt x="7" y="76"/>
                  </a:lnTo>
                  <a:lnTo>
                    <a:pt x="2" y="66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5" y="14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6" y="2"/>
                  </a:lnTo>
                  <a:lnTo>
                    <a:pt x="68" y="4"/>
                  </a:lnTo>
                  <a:lnTo>
                    <a:pt x="76" y="11"/>
                  </a:lnTo>
                  <a:lnTo>
                    <a:pt x="85" y="18"/>
                  </a:lnTo>
                  <a:lnTo>
                    <a:pt x="92" y="27"/>
                  </a:lnTo>
                  <a:lnTo>
                    <a:pt x="95" y="38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7" name="Freeform 2330">
              <a:extLst>
                <a:ext uri="{FF2B5EF4-FFF2-40B4-BE49-F238E27FC236}">
                  <a16:creationId xmlns:a16="http://schemas.microsoft.com/office/drawing/2014/main" id="{70ABDE45-1F32-F5B7-1B6A-1DFF2DB60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" y="2071"/>
              <a:ext cx="16" cy="16"/>
            </a:xfrm>
            <a:custGeom>
              <a:avLst/>
              <a:gdLst>
                <a:gd name="T0" fmla="*/ 5 w 48"/>
                <a:gd name="T1" fmla="*/ 3 h 49"/>
                <a:gd name="T2" fmla="*/ 5 w 48"/>
                <a:gd name="T3" fmla="*/ 4 h 49"/>
                <a:gd name="T4" fmla="*/ 5 w 48"/>
                <a:gd name="T5" fmla="*/ 4 h 49"/>
                <a:gd name="T6" fmla="*/ 4 w 48"/>
                <a:gd name="T7" fmla="*/ 5 h 49"/>
                <a:gd name="T8" fmla="*/ 3 w 48"/>
                <a:gd name="T9" fmla="*/ 5 h 49"/>
                <a:gd name="T10" fmla="*/ 2 w 48"/>
                <a:gd name="T11" fmla="*/ 5 h 49"/>
                <a:gd name="T12" fmla="*/ 2 w 48"/>
                <a:gd name="T13" fmla="*/ 5 h 49"/>
                <a:gd name="T14" fmla="*/ 1 w 48"/>
                <a:gd name="T15" fmla="*/ 5 h 49"/>
                <a:gd name="T16" fmla="*/ 0 w 48"/>
                <a:gd name="T17" fmla="*/ 4 h 49"/>
                <a:gd name="T18" fmla="*/ 0 w 48"/>
                <a:gd name="T19" fmla="*/ 3 h 49"/>
                <a:gd name="T20" fmla="*/ 0 w 48"/>
                <a:gd name="T21" fmla="*/ 2 h 49"/>
                <a:gd name="T22" fmla="*/ 0 w 48"/>
                <a:gd name="T23" fmla="*/ 1 h 49"/>
                <a:gd name="T24" fmla="*/ 1 w 48"/>
                <a:gd name="T25" fmla="*/ 1 h 49"/>
                <a:gd name="T26" fmla="*/ 2 w 48"/>
                <a:gd name="T27" fmla="*/ 0 h 49"/>
                <a:gd name="T28" fmla="*/ 2 w 48"/>
                <a:gd name="T29" fmla="*/ 0 h 49"/>
                <a:gd name="T30" fmla="*/ 3 w 48"/>
                <a:gd name="T31" fmla="*/ 0 h 49"/>
                <a:gd name="T32" fmla="*/ 4 w 48"/>
                <a:gd name="T33" fmla="*/ 0 h 49"/>
                <a:gd name="T34" fmla="*/ 5 w 48"/>
                <a:gd name="T35" fmla="*/ 1 h 49"/>
                <a:gd name="T36" fmla="*/ 5 w 48"/>
                <a:gd name="T37" fmla="*/ 2 h 49"/>
                <a:gd name="T38" fmla="*/ 5 w 48"/>
                <a:gd name="T39" fmla="*/ 3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9">
                  <a:moveTo>
                    <a:pt x="48" y="25"/>
                  </a:moveTo>
                  <a:lnTo>
                    <a:pt x="46" y="33"/>
                  </a:lnTo>
                  <a:lnTo>
                    <a:pt x="43" y="39"/>
                  </a:lnTo>
                  <a:lnTo>
                    <a:pt x="36" y="46"/>
                  </a:lnTo>
                  <a:lnTo>
                    <a:pt x="29" y="48"/>
                  </a:lnTo>
                  <a:lnTo>
                    <a:pt x="21" y="49"/>
                  </a:lnTo>
                  <a:lnTo>
                    <a:pt x="14" y="47"/>
                  </a:lnTo>
                  <a:lnTo>
                    <a:pt x="7" y="43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7" y="7"/>
                  </a:lnTo>
                  <a:lnTo>
                    <a:pt x="14" y="3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6" y="4"/>
                  </a:lnTo>
                  <a:lnTo>
                    <a:pt x="43" y="10"/>
                  </a:lnTo>
                  <a:lnTo>
                    <a:pt x="46" y="17"/>
                  </a:lnTo>
                  <a:lnTo>
                    <a:pt x="48" y="2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8" name="Freeform 2331">
              <a:extLst>
                <a:ext uri="{FF2B5EF4-FFF2-40B4-BE49-F238E27FC236}">
                  <a16:creationId xmlns:a16="http://schemas.microsoft.com/office/drawing/2014/main" id="{8DB7444D-03FB-940F-76BA-02E4C5EC6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" y="1822"/>
              <a:ext cx="47" cy="47"/>
            </a:xfrm>
            <a:custGeom>
              <a:avLst/>
              <a:gdLst>
                <a:gd name="T0" fmla="*/ 16 w 140"/>
                <a:gd name="T1" fmla="*/ 8 h 139"/>
                <a:gd name="T2" fmla="*/ 16 w 140"/>
                <a:gd name="T3" fmla="*/ 9 h 139"/>
                <a:gd name="T4" fmla="*/ 15 w 140"/>
                <a:gd name="T5" fmla="*/ 11 h 139"/>
                <a:gd name="T6" fmla="*/ 14 w 140"/>
                <a:gd name="T7" fmla="*/ 12 h 139"/>
                <a:gd name="T8" fmla="*/ 13 w 140"/>
                <a:gd name="T9" fmla="*/ 14 h 139"/>
                <a:gd name="T10" fmla="*/ 12 w 140"/>
                <a:gd name="T11" fmla="*/ 15 h 139"/>
                <a:gd name="T12" fmla="*/ 11 w 140"/>
                <a:gd name="T13" fmla="*/ 15 h 139"/>
                <a:gd name="T14" fmla="*/ 10 w 140"/>
                <a:gd name="T15" fmla="*/ 16 h 139"/>
                <a:gd name="T16" fmla="*/ 8 w 140"/>
                <a:gd name="T17" fmla="*/ 16 h 139"/>
                <a:gd name="T18" fmla="*/ 7 w 140"/>
                <a:gd name="T19" fmla="*/ 16 h 139"/>
                <a:gd name="T20" fmla="*/ 5 w 140"/>
                <a:gd name="T21" fmla="*/ 16 h 139"/>
                <a:gd name="T22" fmla="*/ 4 w 140"/>
                <a:gd name="T23" fmla="*/ 15 h 139"/>
                <a:gd name="T24" fmla="*/ 3 w 140"/>
                <a:gd name="T25" fmla="*/ 14 h 139"/>
                <a:gd name="T26" fmla="*/ 2 w 140"/>
                <a:gd name="T27" fmla="*/ 13 h 139"/>
                <a:gd name="T28" fmla="*/ 1 w 140"/>
                <a:gd name="T29" fmla="*/ 11 h 139"/>
                <a:gd name="T30" fmla="*/ 0 w 140"/>
                <a:gd name="T31" fmla="*/ 10 h 139"/>
                <a:gd name="T32" fmla="*/ 0 w 140"/>
                <a:gd name="T33" fmla="*/ 9 h 139"/>
                <a:gd name="T34" fmla="*/ 0 w 140"/>
                <a:gd name="T35" fmla="*/ 7 h 139"/>
                <a:gd name="T36" fmla="*/ 0 w 140"/>
                <a:gd name="T37" fmla="*/ 6 h 139"/>
                <a:gd name="T38" fmla="*/ 1 w 140"/>
                <a:gd name="T39" fmla="*/ 4 h 139"/>
                <a:gd name="T40" fmla="*/ 2 w 140"/>
                <a:gd name="T41" fmla="*/ 3 h 139"/>
                <a:gd name="T42" fmla="*/ 3 w 140"/>
                <a:gd name="T43" fmla="*/ 2 h 139"/>
                <a:gd name="T44" fmla="*/ 4 w 140"/>
                <a:gd name="T45" fmla="*/ 1 h 139"/>
                <a:gd name="T46" fmla="*/ 5 w 140"/>
                <a:gd name="T47" fmla="*/ 0 h 139"/>
                <a:gd name="T48" fmla="*/ 7 w 140"/>
                <a:gd name="T49" fmla="*/ 0 h 139"/>
                <a:gd name="T50" fmla="*/ 8 w 140"/>
                <a:gd name="T51" fmla="*/ 0 h 139"/>
                <a:gd name="T52" fmla="*/ 10 w 140"/>
                <a:gd name="T53" fmla="*/ 0 h 139"/>
                <a:gd name="T54" fmla="*/ 11 w 140"/>
                <a:gd name="T55" fmla="*/ 1 h 139"/>
                <a:gd name="T56" fmla="*/ 12 w 140"/>
                <a:gd name="T57" fmla="*/ 1 h 139"/>
                <a:gd name="T58" fmla="*/ 13 w 140"/>
                <a:gd name="T59" fmla="*/ 2 h 139"/>
                <a:gd name="T60" fmla="*/ 14 w 140"/>
                <a:gd name="T61" fmla="*/ 4 h 139"/>
                <a:gd name="T62" fmla="*/ 15 w 140"/>
                <a:gd name="T63" fmla="*/ 5 h 139"/>
                <a:gd name="T64" fmla="*/ 16 w 140"/>
                <a:gd name="T65" fmla="*/ 6 h 139"/>
                <a:gd name="T66" fmla="*/ 16 w 140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9">
                  <a:moveTo>
                    <a:pt x="140" y="70"/>
                  </a:moveTo>
                  <a:lnTo>
                    <a:pt x="139" y="82"/>
                  </a:lnTo>
                  <a:lnTo>
                    <a:pt x="135" y="95"/>
                  </a:lnTo>
                  <a:lnTo>
                    <a:pt x="129" y="107"/>
                  </a:lnTo>
                  <a:lnTo>
                    <a:pt x="120" y="118"/>
                  </a:lnTo>
                  <a:lnTo>
                    <a:pt x="110" y="126"/>
                  </a:lnTo>
                  <a:lnTo>
                    <a:pt x="98" y="133"/>
                  </a:lnTo>
                  <a:lnTo>
                    <a:pt x="86" y="138"/>
                  </a:lnTo>
                  <a:lnTo>
                    <a:pt x="73" y="139"/>
                  </a:lnTo>
                  <a:lnTo>
                    <a:pt x="59" y="139"/>
                  </a:lnTo>
                  <a:lnTo>
                    <a:pt x="47" y="135"/>
                  </a:lnTo>
                  <a:lnTo>
                    <a:pt x="35" y="130"/>
                  </a:lnTo>
                  <a:lnTo>
                    <a:pt x="24" y="123"/>
                  </a:lnTo>
                  <a:lnTo>
                    <a:pt x="15" y="112"/>
                  </a:lnTo>
                  <a:lnTo>
                    <a:pt x="8" y="101"/>
                  </a:lnTo>
                  <a:lnTo>
                    <a:pt x="3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49"/>
                  </a:lnTo>
                  <a:lnTo>
                    <a:pt x="8" y="37"/>
                  </a:lnTo>
                  <a:lnTo>
                    <a:pt x="15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7" y="4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6" y="2"/>
                  </a:lnTo>
                  <a:lnTo>
                    <a:pt x="98" y="5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9" y="32"/>
                  </a:lnTo>
                  <a:lnTo>
                    <a:pt x="135" y="43"/>
                  </a:lnTo>
                  <a:lnTo>
                    <a:pt x="139" y="56"/>
                  </a:lnTo>
                  <a:lnTo>
                    <a:pt x="140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19" name="Freeform 2332">
              <a:extLst>
                <a:ext uri="{FF2B5EF4-FFF2-40B4-BE49-F238E27FC236}">
                  <a16:creationId xmlns:a16="http://schemas.microsoft.com/office/drawing/2014/main" id="{48433739-3C7E-CD02-A247-5E2E1CCEF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" y="1898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0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3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0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4" y="60"/>
                  </a:lnTo>
                  <a:lnTo>
                    <a:pt x="91" y="70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5" y="96"/>
                  </a:lnTo>
                  <a:lnTo>
                    <a:pt x="44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4" y="84"/>
                  </a:lnTo>
                  <a:lnTo>
                    <a:pt x="7" y="76"/>
                  </a:lnTo>
                  <a:lnTo>
                    <a:pt x="2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7" y="23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5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1" y="26"/>
                  </a:lnTo>
                  <a:lnTo>
                    <a:pt x="94" y="38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0" name="Freeform 2333">
              <a:extLst>
                <a:ext uri="{FF2B5EF4-FFF2-40B4-BE49-F238E27FC236}">
                  <a16:creationId xmlns:a16="http://schemas.microsoft.com/office/drawing/2014/main" id="{5340C184-AC00-4BDF-E60F-E5BB7B136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020"/>
              <a:ext cx="64" cy="64"/>
            </a:xfrm>
            <a:custGeom>
              <a:avLst/>
              <a:gdLst>
                <a:gd name="T0" fmla="*/ 21 w 192"/>
                <a:gd name="T1" fmla="*/ 11 h 193"/>
                <a:gd name="T2" fmla="*/ 21 w 192"/>
                <a:gd name="T3" fmla="*/ 12 h 193"/>
                <a:gd name="T4" fmla="*/ 21 w 192"/>
                <a:gd name="T5" fmla="*/ 14 h 193"/>
                <a:gd name="T6" fmla="*/ 20 w 192"/>
                <a:gd name="T7" fmla="*/ 16 h 193"/>
                <a:gd name="T8" fmla="*/ 19 w 192"/>
                <a:gd name="T9" fmla="*/ 17 h 193"/>
                <a:gd name="T10" fmla="*/ 18 w 192"/>
                <a:gd name="T11" fmla="*/ 18 h 193"/>
                <a:gd name="T12" fmla="*/ 17 w 192"/>
                <a:gd name="T13" fmla="*/ 19 h 193"/>
                <a:gd name="T14" fmla="*/ 15 w 192"/>
                <a:gd name="T15" fmla="*/ 20 h 193"/>
                <a:gd name="T16" fmla="*/ 14 w 192"/>
                <a:gd name="T17" fmla="*/ 21 h 193"/>
                <a:gd name="T18" fmla="*/ 12 w 192"/>
                <a:gd name="T19" fmla="*/ 21 h 193"/>
                <a:gd name="T20" fmla="*/ 10 w 192"/>
                <a:gd name="T21" fmla="*/ 21 h 193"/>
                <a:gd name="T22" fmla="*/ 9 w 192"/>
                <a:gd name="T23" fmla="*/ 21 h 193"/>
                <a:gd name="T24" fmla="*/ 7 w 192"/>
                <a:gd name="T25" fmla="*/ 21 h 193"/>
                <a:gd name="T26" fmla="*/ 5 w 192"/>
                <a:gd name="T27" fmla="*/ 20 h 193"/>
                <a:gd name="T28" fmla="*/ 4 w 192"/>
                <a:gd name="T29" fmla="*/ 19 h 193"/>
                <a:gd name="T30" fmla="*/ 3 w 192"/>
                <a:gd name="T31" fmla="*/ 18 h 193"/>
                <a:gd name="T32" fmla="*/ 2 w 192"/>
                <a:gd name="T33" fmla="*/ 16 h 193"/>
                <a:gd name="T34" fmla="*/ 1 w 192"/>
                <a:gd name="T35" fmla="*/ 15 h 193"/>
                <a:gd name="T36" fmla="*/ 0 w 192"/>
                <a:gd name="T37" fmla="*/ 13 h 193"/>
                <a:gd name="T38" fmla="*/ 0 w 192"/>
                <a:gd name="T39" fmla="*/ 11 h 193"/>
                <a:gd name="T40" fmla="*/ 0 w 192"/>
                <a:gd name="T41" fmla="*/ 10 h 193"/>
                <a:gd name="T42" fmla="*/ 0 w 192"/>
                <a:gd name="T43" fmla="*/ 8 h 193"/>
                <a:gd name="T44" fmla="*/ 1 w 192"/>
                <a:gd name="T45" fmla="*/ 7 h 193"/>
                <a:gd name="T46" fmla="*/ 2 w 192"/>
                <a:gd name="T47" fmla="*/ 5 h 193"/>
                <a:gd name="T48" fmla="*/ 3 w 192"/>
                <a:gd name="T49" fmla="*/ 4 h 193"/>
                <a:gd name="T50" fmla="*/ 4 w 192"/>
                <a:gd name="T51" fmla="*/ 2 h 193"/>
                <a:gd name="T52" fmla="*/ 5 w 192"/>
                <a:gd name="T53" fmla="*/ 1 h 193"/>
                <a:gd name="T54" fmla="*/ 7 w 192"/>
                <a:gd name="T55" fmla="*/ 1 h 193"/>
                <a:gd name="T56" fmla="*/ 9 w 192"/>
                <a:gd name="T57" fmla="*/ 0 h 193"/>
                <a:gd name="T58" fmla="*/ 10 w 192"/>
                <a:gd name="T59" fmla="*/ 0 h 193"/>
                <a:gd name="T60" fmla="*/ 12 w 192"/>
                <a:gd name="T61" fmla="*/ 0 h 193"/>
                <a:gd name="T62" fmla="*/ 14 w 192"/>
                <a:gd name="T63" fmla="*/ 0 h 193"/>
                <a:gd name="T64" fmla="*/ 15 w 192"/>
                <a:gd name="T65" fmla="*/ 1 h 193"/>
                <a:gd name="T66" fmla="*/ 17 w 192"/>
                <a:gd name="T67" fmla="*/ 2 h 193"/>
                <a:gd name="T68" fmla="*/ 18 w 192"/>
                <a:gd name="T69" fmla="*/ 3 h 193"/>
                <a:gd name="T70" fmla="*/ 19 w 192"/>
                <a:gd name="T71" fmla="*/ 4 h 193"/>
                <a:gd name="T72" fmla="*/ 20 w 192"/>
                <a:gd name="T73" fmla="*/ 6 h 193"/>
                <a:gd name="T74" fmla="*/ 21 w 192"/>
                <a:gd name="T75" fmla="*/ 7 h 193"/>
                <a:gd name="T76" fmla="*/ 21 w 192"/>
                <a:gd name="T77" fmla="*/ 9 h 193"/>
                <a:gd name="T78" fmla="*/ 21 w 192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3">
                  <a:moveTo>
                    <a:pt x="192" y="97"/>
                  </a:moveTo>
                  <a:lnTo>
                    <a:pt x="191" y="112"/>
                  </a:lnTo>
                  <a:lnTo>
                    <a:pt x="187" y="127"/>
                  </a:lnTo>
                  <a:lnTo>
                    <a:pt x="182" y="141"/>
                  </a:lnTo>
                  <a:lnTo>
                    <a:pt x="174" y="155"/>
                  </a:lnTo>
                  <a:lnTo>
                    <a:pt x="163" y="166"/>
                  </a:lnTo>
                  <a:lnTo>
                    <a:pt x="151" y="176"/>
                  </a:lnTo>
                  <a:lnTo>
                    <a:pt x="138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3" y="193"/>
                  </a:lnTo>
                  <a:lnTo>
                    <a:pt x="77" y="191"/>
                  </a:lnTo>
                  <a:lnTo>
                    <a:pt x="61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5" y="148"/>
                  </a:lnTo>
                  <a:lnTo>
                    <a:pt x="7" y="135"/>
                  </a:lnTo>
                  <a:lnTo>
                    <a:pt x="2" y="119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15" y="45"/>
                  </a:lnTo>
                  <a:lnTo>
                    <a:pt x="24" y="32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1" y="6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8" y="9"/>
                  </a:lnTo>
                  <a:lnTo>
                    <a:pt x="151" y="17"/>
                  </a:lnTo>
                  <a:lnTo>
                    <a:pt x="163" y="26"/>
                  </a:lnTo>
                  <a:lnTo>
                    <a:pt x="174" y="39"/>
                  </a:lnTo>
                  <a:lnTo>
                    <a:pt x="182" y="51"/>
                  </a:lnTo>
                  <a:lnTo>
                    <a:pt x="187" y="65"/>
                  </a:lnTo>
                  <a:lnTo>
                    <a:pt x="191" y="80"/>
                  </a:lnTo>
                  <a:lnTo>
                    <a:pt x="192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221" name="Freeform 2334">
              <a:extLst>
                <a:ext uri="{FF2B5EF4-FFF2-40B4-BE49-F238E27FC236}">
                  <a16:creationId xmlns:a16="http://schemas.microsoft.com/office/drawing/2014/main" id="{F0C0C6BE-4E78-F185-5703-907B5D048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" y="1935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2" y="102"/>
                  </a:lnTo>
                  <a:lnTo>
                    <a:pt x="169" y="116"/>
                  </a:lnTo>
                  <a:lnTo>
                    <a:pt x="162" y="130"/>
                  </a:lnTo>
                  <a:lnTo>
                    <a:pt x="153" y="141"/>
                  </a:lnTo>
                  <a:lnTo>
                    <a:pt x="143" y="152"/>
                  </a:lnTo>
                  <a:lnTo>
                    <a:pt x="132" y="161"/>
                  </a:lnTo>
                  <a:lnTo>
                    <a:pt x="118" y="167"/>
                  </a:lnTo>
                  <a:lnTo>
                    <a:pt x="104" y="173"/>
                  </a:lnTo>
                  <a:lnTo>
                    <a:pt x="89" y="174"/>
                  </a:lnTo>
                  <a:lnTo>
                    <a:pt x="75" y="174"/>
                  </a:lnTo>
                  <a:lnTo>
                    <a:pt x="60" y="170"/>
                  </a:lnTo>
                  <a:lnTo>
                    <a:pt x="46" y="165"/>
                  </a:lnTo>
                  <a:lnTo>
                    <a:pt x="34" y="157"/>
                  </a:lnTo>
                  <a:lnTo>
                    <a:pt x="24" y="147"/>
                  </a:lnTo>
                  <a:lnTo>
                    <a:pt x="14" y="136"/>
                  </a:lnTo>
                  <a:lnTo>
                    <a:pt x="7" y="123"/>
                  </a:lnTo>
                  <a:lnTo>
                    <a:pt x="2" y="108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2" y="65"/>
                  </a:lnTo>
                  <a:lnTo>
                    <a:pt x="7" y="52"/>
                  </a:lnTo>
                  <a:lnTo>
                    <a:pt x="14" y="38"/>
                  </a:lnTo>
                  <a:lnTo>
                    <a:pt x="24" y="26"/>
                  </a:lnTo>
                  <a:lnTo>
                    <a:pt x="34" y="17"/>
                  </a:lnTo>
                  <a:lnTo>
                    <a:pt x="46" y="9"/>
                  </a:lnTo>
                  <a:lnTo>
                    <a:pt x="60" y="4"/>
                  </a:lnTo>
                  <a:lnTo>
                    <a:pt x="75" y="1"/>
                  </a:lnTo>
                  <a:lnTo>
                    <a:pt x="89" y="0"/>
                  </a:lnTo>
                  <a:lnTo>
                    <a:pt x="104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3" y="21"/>
                  </a:lnTo>
                  <a:lnTo>
                    <a:pt x="153" y="33"/>
                  </a:lnTo>
                  <a:lnTo>
                    <a:pt x="162" y="44"/>
                  </a:lnTo>
                  <a:lnTo>
                    <a:pt x="169" y="58"/>
                  </a:lnTo>
                  <a:lnTo>
                    <a:pt x="172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grpSp>
        <p:nvGrpSpPr>
          <p:cNvPr id="19661" name="Group 2536">
            <a:extLst>
              <a:ext uri="{FF2B5EF4-FFF2-40B4-BE49-F238E27FC236}">
                <a16:creationId xmlns:a16="http://schemas.microsoft.com/office/drawing/2014/main" id="{2B07FCF6-6CC6-FA2A-BABD-AEC96C96D28E}"/>
              </a:ext>
            </a:extLst>
          </p:cNvPr>
          <p:cNvGrpSpPr>
            <a:grpSpLocks/>
          </p:cNvGrpSpPr>
          <p:nvPr/>
        </p:nvGrpSpPr>
        <p:grpSpPr bwMode="auto">
          <a:xfrm>
            <a:off x="4514851" y="2400301"/>
            <a:ext cx="1574006" cy="1889522"/>
            <a:chOff x="2732" y="1801"/>
            <a:chExt cx="1322" cy="1587"/>
          </a:xfrm>
        </p:grpSpPr>
        <p:sp>
          <p:nvSpPr>
            <p:cNvPr id="19822" name="Freeform 2336">
              <a:extLst>
                <a:ext uri="{FF2B5EF4-FFF2-40B4-BE49-F238E27FC236}">
                  <a16:creationId xmlns:a16="http://schemas.microsoft.com/office/drawing/2014/main" id="{5EEE7899-0C79-AAA1-8CAD-0BFEF864B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1802"/>
              <a:ext cx="70" cy="70"/>
            </a:xfrm>
            <a:custGeom>
              <a:avLst/>
              <a:gdLst>
                <a:gd name="T0" fmla="*/ 23 w 210"/>
                <a:gd name="T1" fmla="*/ 12 h 210"/>
                <a:gd name="T2" fmla="*/ 23 w 210"/>
                <a:gd name="T3" fmla="*/ 13 h 210"/>
                <a:gd name="T4" fmla="*/ 23 w 210"/>
                <a:gd name="T5" fmla="*/ 15 h 210"/>
                <a:gd name="T6" fmla="*/ 22 w 210"/>
                <a:gd name="T7" fmla="*/ 17 h 210"/>
                <a:gd name="T8" fmla="*/ 21 w 210"/>
                <a:gd name="T9" fmla="*/ 18 h 210"/>
                <a:gd name="T10" fmla="*/ 20 w 210"/>
                <a:gd name="T11" fmla="*/ 20 h 210"/>
                <a:gd name="T12" fmla="*/ 19 w 210"/>
                <a:gd name="T13" fmla="*/ 21 h 210"/>
                <a:gd name="T14" fmla="*/ 17 w 210"/>
                <a:gd name="T15" fmla="*/ 22 h 210"/>
                <a:gd name="T16" fmla="*/ 16 w 210"/>
                <a:gd name="T17" fmla="*/ 23 h 210"/>
                <a:gd name="T18" fmla="*/ 14 w 210"/>
                <a:gd name="T19" fmla="*/ 23 h 210"/>
                <a:gd name="T20" fmla="*/ 12 w 210"/>
                <a:gd name="T21" fmla="*/ 23 h 210"/>
                <a:gd name="T22" fmla="*/ 10 w 210"/>
                <a:gd name="T23" fmla="*/ 23 h 210"/>
                <a:gd name="T24" fmla="*/ 9 w 210"/>
                <a:gd name="T25" fmla="*/ 23 h 210"/>
                <a:gd name="T26" fmla="*/ 7 w 210"/>
                <a:gd name="T27" fmla="*/ 22 h 210"/>
                <a:gd name="T28" fmla="*/ 5 w 210"/>
                <a:gd name="T29" fmla="*/ 22 h 210"/>
                <a:gd name="T30" fmla="*/ 4 w 210"/>
                <a:gd name="T31" fmla="*/ 20 h 210"/>
                <a:gd name="T32" fmla="*/ 3 w 210"/>
                <a:gd name="T33" fmla="*/ 19 h 210"/>
                <a:gd name="T34" fmla="*/ 2 w 210"/>
                <a:gd name="T35" fmla="*/ 18 h 210"/>
                <a:gd name="T36" fmla="*/ 1 w 210"/>
                <a:gd name="T37" fmla="*/ 16 h 210"/>
                <a:gd name="T38" fmla="*/ 0 w 210"/>
                <a:gd name="T39" fmla="*/ 14 h 210"/>
                <a:gd name="T40" fmla="*/ 0 w 210"/>
                <a:gd name="T41" fmla="*/ 13 h 210"/>
                <a:gd name="T42" fmla="*/ 0 w 210"/>
                <a:gd name="T43" fmla="*/ 11 h 210"/>
                <a:gd name="T44" fmla="*/ 0 w 210"/>
                <a:gd name="T45" fmla="*/ 9 h 210"/>
                <a:gd name="T46" fmla="*/ 1 w 210"/>
                <a:gd name="T47" fmla="*/ 7 h 210"/>
                <a:gd name="T48" fmla="*/ 2 w 210"/>
                <a:gd name="T49" fmla="*/ 6 h 210"/>
                <a:gd name="T50" fmla="*/ 3 w 210"/>
                <a:gd name="T51" fmla="*/ 4 h 210"/>
                <a:gd name="T52" fmla="*/ 4 w 210"/>
                <a:gd name="T53" fmla="*/ 3 h 210"/>
                <a:gd name="T54" fmla="*/ 5 w 210"/>
                <a:gd name="T55" fmla="*/ 2 h 210"/>
                <a:gd name="T56" fmla="*/ 7 w 210"/>
                <a:gd name="T57" fmla="*/ 1 h 210"/>
                <a:gd name="T58" fmla="*/ 9 w 210"/>
                <a:gd name="T59" fmla="*/ 0 h 210"/>
                <a:gd name="T60" fmla="*/ 10 w 210"/>
                <a:gd name="T61" fmla="*/ 0 h 210"/>
                <a:gd name="T62" fmla="*/ 12 w 210"/>
                <a:gd name="T63" fmla="*/ 0 h 210"/>
                <a:gd name="T64" fmla="*/ 14 w 210"/>
                <a:gd name="T65" fmla="*/ 0 h 210"/>
                <a:gd name="T66" fmla="*/ 16 w 210"/>
                <a:gd name="T67" fmla="*/ 1 h 210"/>
                <a:gd name="T68" fmla="*/ 17 w 210"/>
                <a:gd name="T69" fmla="*/ 1 h 210"/>
                <a:gd name="T70" fmla="*/ 19 w 210"/>
                <a:gd name="T71" fmla="*/ 2 h 210"/>
                <a:gd name="T72" fmla="*/ 20 w 210"/>
                <a:gd name="T73" fmla="*/ 4 h 210"/>
                <a:gd name="T74" fmla="*/ 21 w 210"/>
                <a:gd name="T75" fmla="*/ 5 h 210"/>
                <a:gd name="T76" fmla="*/ 22 w 210"/>
                <a:gd name="T77" fmla="*/ 7 h 210"/>
                <a:gd name="T78" fmla="*/ 23 w 210"/>
                <a:gd name="T79" fmla="*/ 8 h 210"/>
                <a:gd name="T80" fmla="*/ 23 w 210"/>
                <a:gd name="T81" fmla="*/ 10 h 210"/>
                <a:gd name="T82" fmla="*/ 23 w 210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10">
                  <a:moveTo>
                    <a:pt x="210" y="106"/>
                  </a:moveTo>
                  <a:lnTo>
                    <a:pt x="209" y="121"/>
                  </a:lnTo>
                  <a:lnTo>
                    <a:pt x="205" y="137"/>
                  </a:lnTo>
                  <a:lnTo>
                    <a:pt x="199" y="152"/>
                  </a:lnTo>
                  <a:lnTo>
                    <a:pt x="191" y="166"/>
                  </a:lnTo>
                  <a:lnTo>
                    <a:pt x="180" y="178"/>
                  </a:lnTo>
                  <a:lnTo>
                    <a:pt x="169" y="189"/>
                  </a:lnTo>
                  <a:lnTo>
                    <a:pt x="155" y="198"/>
                  </a:lnTo>
                  <a:lnTo>
                    <a:pt x="141" y="204"/>
                  </a:lnTo>
                  <a:lnTo>
                    <a:pt x="125" y="208"/>
                  </a:lnTo>
                  <a:lnTo>
                    <a:pt x="109" y="210"/>
                  </a:lnTo>
                  <a:lnTo>
                    <a:pt x="93" y="209"/>
                  </a:lnTo>
                  <a:lnTo>
                    <a:pt x="77" y="207"/>
                  </a:lnTo>
                  <a:lnTo>
                    <a:pt x="62" y="201"/>
                  </a:lnTo>
                  <a:lnTo>
                    <a:pt x="48" y="194"/>
                  </a:lnTo>
                  <a:lnTo>
                    <a:pt x="35" y="184"/>
                  </a:lnTo>
                  <a:lnTo>
                    <a:pt x="24" y="172"/>
                  </a:lnTo>
                  <a:lnTo>
                    <a:pt x="15" y="159"/>
                  </a:lnTo>
                  <a:lnTo>
                    <a:pt x="7" y="145"/>
                  </a:lnTo>
                  <a:lnTo>
                    <a:pt x="2" y="130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2" y="82"/>
                  </a:lnTo>
                  <a:lnTo>
                    <a:pt x="7" y="65"/>
                  </a:lnTo>
                  <a:lnTo>
                    <a:pt x="15" y="51"/>
                  </a:lnTo>
                  <a:lnTo>
                    <a:pt x="24" y="38"/>
                  </a:lnTo>
                  <a:lnTo>
                    <a:pt x="35" y="26"/>
                  </a:lnTo>
                  <a:lnTo>
                    <a:pt x="48" y="17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3" y="1"/>
                  </a:lnTo>
                  <a:lnTo>
                    <a:pt x="109" y="0"/>
                  </a:lnTo>
                  <a:lnTo>
                    <a:pt x="125" y="2"/>
                  </a:lnTo>
                  <a:lnTo>
                    <a:pt x="141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0" y="33"/>
                  </a:lnTo>
                  <a:lnTo>
                    <a:pt x="191" y="45"/>
                  </a:lnTo>
                  <a:lnTo>
                    <a:pt x="199" y="59"/>
                  </a:lnTo>
                  <a:lnTo>
                    <a:pt x="205" y="73"/>
                  </a:lnTo>
                  <a:lnTo>
                    <a:pt x="209" y="89"/>
                  </a:lnTo>
                  <a:lnTo>
                    <a:pt x="210" y="10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23" name="Freeform 2337">
              <a:extLst>
                <a:ext uri="{FF2B5EF4-FFF2-40B4-BE49-F238E27FC236}">
                  <a16:creationId xmlns:a16="http://schemas.microsoft.com/office/drawing/2014/main" id="{A38F0732-7033-0E71-07D2-B09296EEB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" y="1884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1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2"/>
                  </a:lnTo>
                  <a:lnTo>
                    <a:pt x="189" y="128"/>
                  </a:lnTo>
                  <a:lnTo>
                    <a:pt x="183" y="141"/>
                  </a:lnTo>
                  <a:lnTo>
                    <a:pt x="174" y="154"/>
                  </a:lnTo>
                  <a:lnTo>
                    <a:pt x="164" y="167"/>
                  </a:lnTo>
                  <a:lnTo>
                    <a:pt x="151" y="176"/>
                  </a:lnTo>
                  <a:lnTo>
                    <a:pt x="139" y="184"/>
                  </a:lnTo>
                  <a:lnTo>
                    <a:pt x="124" y="189"/>
                  </a:lnTo>
                  <a:lnTo>
                    <a:pt x="109" y="192"/>
                  </a:lnTo>
                  <a:lnTo>
                    <a:pt x="93" y="193"/>
                  </a:lnTo>
                  <a:lnTo>
                    <a:pt x="77" y="191"/>
                  </a:lnTo>
                  <a:lnTo>
                    <a:pt x="63" y="187"/>
                  </a:lnTo>
                  <a:lnTo>
                    <a:pt x="48" y="181"/>
                  </a:lnTo>
                  <a:lnTo>
                    <a:pt x="35" y="172"/>
                  </a:lnTo>
                  <a:lnTo>
                    <a:pt x="24" y="160"/>
                  </a:lnTo>
                  <a:lnTo>
                    <a:pt x="15" y="148"/>
                  </a:lnTo>
                  <a:lnTo>
                    <a:pt x="8" y="134"/>
                  </a:lnTo>
                  <a:lnTo>
                    <a:pt x="3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5" y="44"/>
                  </a:lnTo>
                  <a:lnTo>
                    <a:pt x="24" y="32"/>
                  </a:lnTo>
                  <a:lnTo>
                    <a:pt x="35" y="22"/>
                  </a:lnTo>
                  <a:lnTo>
                    <a:pt x="48" y="13"/>
                  </a:lnTo>
                  <a:lnTo>
                    <a:pt x="63" y="7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9" y="0"/>
                  </a:lnTo>
                  <a:lnTo>
                    <a:pt x="124" y="4"/>
                  </a:lnTo>
                  <a:lnTo>
                    <a:pt x="139" y="9"/>
                  </a:lnTo>
                  <a:lnTo>
                    <a:pt x="151" y="17"/>
                  </a:lnTo>
                  <a:lnTo>
                    <a:pt x="164" y="27"/>
                  </a:lnTo>
                  <a:lnTo>
                    <a:pt x="174" y="38"/>
                  </a:lnTo>
                  <a:lnTo>
                    <a:pt x="183" y="52"/>
                  </a:lnTo>
                  <a:lnTo>
                    <a:pt x="189" y="66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24" name="Freeform 2338">
              <a:extLst>
                <a:ext uri="{FF2B5EF4-FFF2-40B4-BE49-F238E27FC236}">
                  <a16:creationId xmlns:a16="http://schemas.microsoft.com/office/drawing/2014/main" id="{56A191C4-2CF1-A72A-2D01-5F7BB846E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1960"/>
              <a:ext cx="46" cy="46"/>
            </a:xfrm>
            <a:custGeom>
              <a:avLst/>
              <a:gdLst>
                <a:gd name="T0" fmla="*/ 15 w 140"/>
                <a:gd name="T1" fmla="*/ 8 h 140"/>
                <a:gd name="T2" fmla="*/ 15 w 140"/>
                <a:gd name="T3" fmla="*/ 9 h 140"/>
                <a:gd name="T4" fmla="*/ 14 w 140"/>
                <a:gd name="T5" fmla="*/ 11 h 140"/>
                <a:gd name="T6" fmla="*/ 14 w 140"/>
                <a:gd name="T7" fmla="*/ 12 h 140"/>
                <a:gd name="T8" fmla="*/ 13 w 140"/>
                <a:gd name="T9" fmla="*/ 13 h 140"/>
                <a:gd name="T10" fmla="*/ 12 w 140"/>
                <a:gd name="T11" fmla="*/ 14 h 140"/>
                <a:gd name="T12" fmla="*/ 11 w 140"/>
                <a:gd name="T13" fmla="*/ 14 h 140"/>
                <a:gd name="T14" fmla="*/ 9 w 140"/>
                <a:gd name="T15" fmla="*/ 15 h 140"/>
                <a:gd name="T16" fmla="*/ 8 w 140"/>
                <a:gd name="T17" fmla="*/ 15 h 140"/>
                <a:gd name="T18" fmla="*/ 6 w 140"/>
                <a:gd name="T19" fmla="*/ 15 h 140"/>
                <a:gd name="T20" fmla="*/ 5 w 140"/>
                <a:gd name="T21" fmla="*/ 15 h 140"/>
                <a:gd name="T22" fmla="*/ 4 w 140"/>
                <a:gd name="T23" fmla="*/ 14 h 140"/>
                <a:gd name="T24" fmla="*/ 3 w 140"/>
                <a:gd name="T25" fmla="*/ 13 h 140"/>
                <a:gd name="T26" fmla="*/ 2 w 140"/>
                <a:gd name="T27" fmla="*/ 12 h 140"/>
                <a:gd name="T28" fmla="*/ 1 w 140"/>
                <a:gd name="T29" fmla="*/ 11 h 140"/>
                <a:gd name="T30" fmla="*/ 0 w 140"/>
                <a:gd name="T31" fmla="*/ 10 h 140"/>
                <a:gd name="T32" fmla="*/ 0 w 140"/>
                <a:gd name="T33" fmla="*/ 8 h 140"/>
                <a:gd name="T34" fmla="*/ 0 w 140"/>
                <a:gd name="T35" fmla="*/ 7 h 140"/>
                <a:gd name="T36" fmla="*/ 0 w 140"/>
                <a:gd name="T37" fmla="*/ 6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6 w 140"/>
                <a:gd name="T49" fmla="*/ 0 h 140"/>
                <a:gd name="T50" fmla="*/ 8 w 140"/>
                <a:gd name="T51" fmla="*/ 0 h 140"/>
                <a:gd name="T52" fmla="*/ 9 w 140"/>
                <a:gd name="T53" fmla="*/ 0 h 140"/>
                <a:gd name="T54" fmla="*/ 11 w 140"/>
                <a:gd name="T55" fmla="*/ 1 h 140"/>
                <a:gd name="T56" fmla="*/ 12 w 140"/>
                <a:gd name="T57" fmla="*/ 2 h 140"/>
                <a:gd name="T58" fmla="*/ 13 w 140"/>
                <a:gd name="T59" fmla="*/ 3 h 140"/>
                <a:gd name="T60" fmla="*/ 14 w 140"/>
                <a:gd name="T61" fmla="*/ 4 h 140"/>
                <a:gd name="T62" fmla="*/ 14 w 140"/>
                <a:gd name="T63" fmla="*/ 5 h 140"/>
                <a:gd name="T64" fmla="*/ 15 w 140"/>
                <a:gd name="T65" fmla="*/ 6 h 140"/>
                <a:gd name="T66" fmla="*/ 15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71"/>
                  </a:moveTo>
                  <a:lnTo>
                    <a:pt x="139" y="84"/>
                  </a:lnTo>
                  <a:lnTo>
                    <a:pt x="135" y="96"/>
                  </a:lnTo>
                  <a:lnTo>
                    <a:pt x="129" y="109"/>
                  </a:lnTo>
                  <a:lnTo>
                    <a:pt x="120" y="119"/>
                  </a:lnTo>
                  <a:lnTo>
                    <a:pt x="110" y="128"/>
                  </a:lnTo>
                  <a:lnTo>
                    <a:pt x="98" y="134"/>
                  </a:lnTo>
                  <a:lnTo>
                    <a:pt x="86" y="139"/>
                  </a:lnTo>
                  <a:lnTo>
                    <a:pt x="73" y="140"/>
                  </a:lnTo>
                  <a:lnTo>
                    <a:pt x="59" y="140"/>
                  </a:lnTo>
                  <a:lnTo>
                    <a:pt x="47" y="137"/>
                  </a:lnTo>
                  <a:lnTo>
                    <a:pt x="35" y="132"/>
                  </a:lnTo>
                  <a:lnTo>
                    <a:pt x="24" y="124"/>
                  </a:lnTo>
                  <a:lnTo>
                    <a:pt x="15" y="114"/>
                  </a:lnTo>
                  <a:lnTo>
                    <a:pt x="8" y="103"/>
                  </a:lnTo>
                  <a:lnTo>
                    <a:pt x="3" y="90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5" y="28"/>
                  </a:lnTo>
                  <a:lnTo>
                    <a:pt x="24" y="18"/>
                  </a:lnTo>
                  <a:lnTo>
                    <a:pt x="35" y="11"/>
                  </a:lnTo>
                  <a:lnTo>
                    <a:pt x="47" y="4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86" y="3"/>
                  </a:lnTo>
                  <a:lnTo>
                    <a:pt x="98" y="7"/>
                  </a:lnTo>
                  <a:lnTo>
                    <a:pt x="110" y="14"/>
                  </a:lnTo>
                  <a:lnTo>
                    <a:pt x="120" y="23"/>
                  </a:lnTo>
                  <a:lnTo>
                    <a:pt x="129" y="33"/>
                  </a:lnTo>
                  <a:lnTo>
                    <a:pt x="135" y="45"/>
                  </a:lnTo>
                  <a:lnTo>
                    <a:pt x="139" y="57"/>
                  </a:lnTo>
                  <a:lnTo>
                    <a:pt x="140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25" name="Freeform 2339">
              <a:extLst>
                <a:ext uri="{FF2B5EF4-FFF2-40B4-BE49-F238E27FC236}">
                  <a16:creationId xmlns:a16="http://schemas.microsoft.com/office/drawing/2014/main" id="{EE9FEB5F-3700-FCF2-B1B5-4E537D5E4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1885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0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0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4" y="60"/>
                  </a:lnTo>
                  <a:lnTo>
                    <a:pt x="91" y="70"/>
                  </a:lnTo>
                  <a:lnTo>
                    <a:pt x="84" y="80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5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4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5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4" y="17"/>
                  </a:lnTo>
                  <a:lnTo>
                    <a:pt x="91" y="27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26" name="Freeform 2340">
              <a:extLst>
                <a:ext uri="{FF2B5EF4-FFF2-40B4-BE49-F238E27FC236}">
                  <a16:creationId xmlns:a16="http://schemas.microsoft.com/office/drawing/2014/main" id="{13C1C720-0034-B5E6-F3DA-71D4FA739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2014"/>
              <a:ext cx="48" cy="48"/>
            </a:xfrm>
            <a:custGeom>
              <a:avLst/>
              <a:gdLst>
                <a:gd name="T0" fmla="*/ 16 w 145"/>
                <a:gd name="T1" fmla="*/ 8 h 145"/>
                <a:gd name="T2" fmla="*/ 16 w 145"/>
                <a:gd name="T3" fmla="*/ 9 h 145"/>
                <a:gd name="T4" fmla="*/ 15 w 145"/>
                <a:gd name="T5" fmla="*/ 11 h 145"/>
                <a:gd name="T6" fmla="*/ 15 w 145"/>
                <a:gd name="T7" fmla="*/ 12 h 145"/>
                <a:gd name="T8" fmla="*/ 14 w 145"/>
                <a:gd name="T9" fmla="*/ 13 h 145"/>
                <a:gd name="T10" fmla="*/ 13 w 145"/>
                <a:gd name="T11" fmla="*/ 14 h 145"/>
                <a:gd name="T12" fmla="*/ 11 w 145"/>
                <a:gd name="T13" fmla="*/ 15 h 145"/>
                <a:gd name="T14" fmla="*/ 10 w 145"/>
                <a:gd name="T15" fmla="*/ 16 h 145"/>
                <a:gd name="T16" fmla="*/ 9 w 145"/>
                <a:gd name="T17" fmla="*/ 16 h 145"/>
                <a:gd name="T18" fmla="*/ 7 w 145"/>
                <a:gd name="T19" fmla="*/ 16 h 145"/>
                <a:gd name="T20" fmla="*/ 6 w 145"/>
                <a:gd name="T21" fmla="*/ 16 h 145"/>
                <a:gd name="T22" fmla="*/ 4 w 145"/>
                <a:gd name="T23" fmla="*/ 15 h 145"/>
                <a:gd name="T24" fmla="*/ 3 w 145"/>
                <a:gd name="T25" fmla="*/ 14 h 145"/>
                <a:gd name="T26" fmla="*/ 2 w 145"/>
                <a:gd name="T27" fmla="*/ 13 h 145"/>
                <a:gd name="T28" fmla="*/ 1 w 145"/>
                <a:gd name="T29" fmla="*/ 12 h 145"/>
                <a:gd name="T30" fmla="*/ 1 w 145"/>
                <a:gd name="T31" fmla="*/ 11 h 145"/>
                <a:gd name="T32" fmla="*/ 0 w 145"/>
                <a:gd name="T33" fmla="*/ 9 h 145"/>
                <a:gd name="T34" fmla="*/ 0 w 145"/>
                <a:gd name="T35" fmla="*/ 8 h 145"/>
                <a:gd name="T36" fmla="*/ 0 w 145"/>
                <a:gd name="T37" fmla="*/ 7 h 145"/>
                <a:gd name="T38" fmla="*/ 1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4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1 w 145"/>
                <a:gd name="T57" fmla="*/ 1 h 145"/>
                <a:gd name="T58" fmla="*/ 13 w 145"/>
                <a:gd name="T59" fmla="*/ 2 h 145"/>
                <a:gd name="T60" fmla="*/ 14 w 145"/>
                <a:gd name="T61" fmla="*/ 3 h 145"/>
                <a:gd name="T62" fmla="*/ 15 w 145"/>
                <a:gd name="T63" fmla="*/ 4 h 145"/>
                <a:gd name="T64" fmla="*/ 15 w 145"/>
                <a:gd name="T65" fmla="*/ 5 h 145"/>
                <a:gd name="T66" fmla="*/ 16 w 145"/>
                <a:gd name="T67" fmla="*/ 7 h 145"/>
                <a:gd name="T68" fmla="*/ 16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3"/>
                  </a:moveTo>
                  <a:lnTo>
                    <a:pt x="143" y="85"/>
                  </a:lnTo>
                  <a:lnTo>
                    <a:pt x="139" y="98"/>
                  </a:lnTo>
                  <a:lnTo>
                    <a:pt x="133" y="111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4" y="137"/>
                  </a:lnTo>
                  <a:lnTo>
                    <a:pt x="92" y="142"/>
                  </a:lnTo>
                  <a:lnTo>
                    <a:pt x="79" y="145"/>
                  </a:lnTo>
                  <a:lnTo>
                    <a:pt x="65" y="145"/>
                  </a:lnTo>
                  <a:lnTo>
                    <a:pt x="53" y="142"/>
                  </a:lnTo>
                  <a:lnTo>
                    <a:pt x="40" y="137"/>
                  </a:lnTo>
                  <a:lnTo>
                    <a:pt x="29" y="130"/>
                  </a:lnTo>
                  <a:lnTo>
                    <a:pt x="18" y="121"/>
                  </a:lnTo>
                  <a:lnTo>
                    <a:pt x="11" y="111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3"/>
                  </a:lnTo>
                  <a:lnTo>
                    <a:pt x="1" y="59"/>
                  </a:lnTo>
                  <a:lnTo>
                    <a:pt x="5" y="46"/>
                  </a:lnTo>
                  <a:lnTo>
                    <a:pt x="11" y="34"/>
                  </a:lnTo>
                  <a:lnTo>
                    <a:pt x="18" y="24"/>
                  </a:lnTo>
                  <a:lnTo>
                    <a:pt x="29" y="15"/>
                  </a:lnTo>
                  <a:lnTo>
                    <a:pt x="40" y="7"/>
                  </a:lnTo>
                  <a:lnTo>
                    <a:pt x="53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4" y="7"/>
                  </a:lnTo>
                  <a:lnTo>
                    <a:pt x="116" y="15"/>
                  </a:lnTo>
                  <a:lnTo>
                    <a:pt x="126" y="24"/>
                  </a:lnTo>
                  <a:lnTo>
                    <a:pt x="133" y="34"/>
                  </a:lnTo>
                  <a:lnTo>
                    <a:pt x="139" y="46"/>
                  </a:lnTo>
                  <a:lnTo>
                    <a:pt x="143" y="59"/>
                  </a:lnTo>
                  <a:lnTo>
                    <a:pt x="145" y="7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27" name="Freeform 2341">
              <a:extLst>
                <a:ext uri="{FF2B5EF4-FFF2-40B4-BE49-F238E27FC236}">
                  <a16:creationId xmlns:a16="http://schemas.microsoft.com/office/drawing/2014/main" id="{A9AE447D-F7DB-9F13-BAD5-099C6DF62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1972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0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3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6" y="96"/>
                  </a:lnTo>
                  <a:lnTo>
                    <a:pt x="46" y="96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4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6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28" name="Freeform 2342">
              <a:extLst>
                <a:ext uri="{FF2B5EF4-FFF2-40B4-BE49-F238E27FC236}">
                  <a16:creationId xmlns:a16="http://schemas.microsoft.com/office/drawing/2014/main" id="{DD41FF06-4B47-2CB3-B99E-B85987CD8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073"/>
              <a:ext cx="16" cy="16"/>
            </a:xfrm>
            <a:custGeom>
              <a:avLst/>
              <a:gdLst>
                <a:gd name="T0" fmla="*/ 5 w 48"/>
                <a:gd name="T1" fmla="*/ 3 h 47"/>
                <a:gd name="T2" fmla="*/ 5 w 48"/>
                <a:gd name="T3" fmla="*/ 4 h 47"/>
                <a:gd name="T4" fmla="*/ 5 w 48"/>
                <a:gd name="T5" fmla="*/ 4 h 47"/>
                <a:gd name="T6" fmla="*/ 4 w 48"/>
                <a:gd name="T7" fmla="*/ 5 h 47"/>
                <a:gd name="T8" fmla="*/ 3 w 48"/>
                <a:gd name="T9" fmla="*/ 5 h 47"/>
                <a:gd name="T10" fmla="*/ 3 w 48"/>
                <a:gd name="T11" fmla="*/ 5 h 47"/>
                <a:gd name="T12" fmla="*/ 2 w 48"/>
                <a:gd name="T13" fmla="*/ 5 h 47"/>
                <a:gd name="T14" fmla="*/ 1 w 48"/>
                <a:gd name="T15" fmla="*/ 5 h 47"/>
                <a:gd name="T16" fmla="*/ 0 w 48"/>
                <a:gd name="T17" fmla="*/ 4 h 47"/>
                <a:gd name="T18" fmla="*/ 0 w 48"/>
                <a:gd name="T19" fmla="*/ 3 h 47"/>
                <a:gd name="T20" fmla="*/ 0 w 48"/>
                <a:gd name="T21" fmla="*/ 2 h 47"/>
                <a:gd name="T22" fmla="*/ 0 w 48"/>
                <a:gd name="T23" fmla="*/ 1 h 47"/>
                <a:gd name="T24" fmla="*/ 1 w 48"/>
                <a:gd name="T25" fmla="*/ 1 h 47"/>
                <a:gd name="T26" fmla="*/ 2 w 48"/>
                <a:gd name="T27" fmla="*/ 0 h 47"/>
                <a:gd name="T28" fmla="*/ 3 w 48"/>
                <a:gd name="T29" fmla="*/ 0 h 47"/>
                <a:gd name="T30" fmla="*/ 3 w 48"/>
                <a:gd name="T31" fmla="*/ 0 h 47"/>
                <a:gd name="T32" fmla="*/ 4 w 48"/>
                <a:gd name="T33" fmla="*/ 0 h 47"/>
                <a:gd name="T34" fmla="*/ 5 w 48"/>
                <a:gd name="T35" fmla="*/ 1 h 47"/>
                <a:gd name="T36" fmla="*/ 5 w 48"/>
                <a:gd name="T37" fmla="*/ 2 h 47"/>
                <a:gd name="T38" fmla="*/ 5 w 48"/>
                <a:gd name="T39" fmla="*/ 3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7">
                  <a:moveTo>
                    <a:pt x="48" y="23"/>
                  </a:moveTo>
                  <a:lnTo>
                    <a:pt x="47" y="31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1" y="47"/>
                  </a:lnTo>
                  <a:lnTo>
                    <a:pt x="23" y="47"/>
                  </a:lnTo>
                  <a:lnTo>
                    <a:pt x="14" y="46"/>
                  </a:lnTo>
                  <a:lnTo>
                    <a:pt x="8" y="41"/>
                  </a:lnTo>
                  <a:lnTo>
                    <a:pt x="3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3"/>
                  </a:lnTo>
                  <a:lnTo>
                    <a:pt x="43" y="8"/>
                  </a:lnTo>
                  <a:lnTo>
                    <a:pt x="47" y="16"/>
                  </a:lnTo>
                  <a:lnTo>
                    <a:pt x="48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29" name="Freeform 2343">
              <a:extLst>
                <a:ext uri="{FF2B5EF4-FFF2-40B4-BE49-F238E27FC236}">
                  <a16:creationId xmlns:a16="http://schemas.microsoft.com/office/drawing/2014/main" id="{D22C9A01-B6A9-49C1-ED25-F3E9AB366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" y="1824"/>
              <a:ext cx="46" cy="47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5 h 140"/>
                <a:gd name="T14" fmla="*/ 9 w 139"/>
                <a:gd name="T15" fmla="*/ 15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1 h 140"/>
                <a:gd name="T58" fmla="*/ 13 w 139"/>
                <a:gd name="T59" fmla="*/ 2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0"/>
                  </a:moveTo>
                  <a:lnTo>
                    <a:pt x="137" y="84"/>
                  </a:lnTo>
                  <a:lnTo>
                    <a:pt x="134" y="96"/>
                  </a:lnTo>
                  <a:lnTo>
                    <a:pt x="127" y="107"/>
                  </a:lnTo>
                  <a:lnTo>
                    <a:pt x="120" y="119"/>
                  </a:lnTo>
                  <a:lnTo>
                    <a:pt x="110" y="126"/>
                  </a:lnTo>
                  <a:lnTo>
                    <a:pt x="98" y="134"/>
                  </a:lnTo>
                  <a:lnTo>
                    <a:pt x="86" y="138"/>
                  </a:lnTo>
                  <a:lnTo>
                    <a:pt x="72" y="140"/>
                  </a:lnTo>
                  <a:lnTo>
                    <a:pt x="59" y="139"/>
                  </a:lnTo>
                  <a:lnTo>
                    <a:pt x="47" y="136"/>
                  </a:lnTo>
                  <a:lnTo>
                    <a:pt x="34" y="130"/>
                  </a:lnTo>
                  <a:lnTo>
                    <a:pt x="23" y="123"/>
                  </a:lnTo>
                  <a:lnTo>
                    <a:pt x="14" y="114"/>
                  </a:lnTo>
                  <a:lnTo>
                    <a:pt x="6" y="102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6" y="38"/>
                  </a:lnTo>
                  <a:lnTo>
                    <a:pt x="14" y="27"/>
                  </a:lnTo>
                  <a:lnTo>
                    <a:pt x="23" y="18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59" y="2"/>
                  </a:lnTo>
                  <a:lnTo>
                    <a:pt x="72" y="0"/>
                  </a:lnTo>
                  <a:lnTo>
                    <a:pt x="86" y="3"/>
                  </a:lnTo>
                  <a:lnTo>
                    <a:pt x="98" y="7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7" y="32"/>
                  </a:lnTo>
                  <a:lnTo>
                    <a:pt x="134" y="44"/>
                  </a:lnTo>
                  <a:lnTo>
                    <a:pt x="137" y="57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0" name="Freeform 2344">
              <a:extLst>
                <a:ext uri="{FF2B5EF4-FFF2-40B4-BE49-F238E27FC236}">
                  <a16:creationId xmlns:a16="http://schemas.microsoft.com/office/drawing/2014/main" id="{ECEE6DFE-05FE-8A15-DC04-5BB9B4A45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" y="1900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0"/>
                  </a:lnTo>
                  <a:lnTo>
                    <a:pt x="85" y="80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6" y="83"/>
                  </a:lnTo>
                  <a:lnTo>
                    <a:pt x="8" y="75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6" y="13"/>
                  </a:lnTo>
                  <a:lnTo>
                    <a:pt x="24" y="7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8"/>
                  </a:lnTo>
                  <a:lnTo>
                    <a:pt x="91" y="27"/>
                  </a:lnTo>
                  <a:lnTo>
                    <a:pt x="95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1" name="Freeform 2345">
              <a:extLst>
                <a:ext uri="{FF2B5EF4-FFF2-40B4-BE49-F238E27FC236}">
                  <a16:creationId xmlns:a16="http://schemas.microsoft.com/office/drawing/2014/main" id="{5401CB1A-67D4-40F9-1A47-B1F5181A9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2061"/>
              <a:ext cx="39" cy="38"/>
            </a:xfrm>
            <a:custGeom>
              <a:avLst/>
              <a:gdLst>
                <a:gd name="T0" fmla="*/ 13 w 116"/>
                <a:gd name="T1" fmla="*/ 6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1 h 116"/>
                <a:gd name="T12" fmla="*/ 8 w 116"/>
                <a:gd name="T13" fmla="*/ 12 h 116"/>
                <a:gd name="T14" fmla="*/ 7 w 116"/>
                <a:gd name="T15" fmla="*/ 12 h 116"/>
                <a:gd name="T16" fmla="*/ 6 w 116"/>
                <a:gd name="T17" fmla="*/ 12 h 116"/>
                <a:gd name="T18" fmla="*/ 4 w 116"/>
                <a:gd name="T19" fmla="*/ 12 h 116"/>
                <a:gd name="T20" fmla="*/ 3 w 116"/>
                <a:gd name="T21" fmla="*/ 11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6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4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8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6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4" y="71"/>
                  </a:lnTo>
                  <a:lnTo>
                    <a:pt x="111" y="82"/>
                  </a:lnTo>
                  <a:lnTo>
                    <a:pt x="104" y="92"/>
                  </a:lnTo>
                  <a:lnTo>
                    <a:pt x="97" y="101"/>
                  </a:lnTo>
                  <a:lnTo>
                    <a:pt x="87" y="108"/>
                  </a:lnTo>
                  <a:lnTo>
                    <a:pt x="75" y="113"/>
                  </a:lnTo>
                  <a:lnTo>
                    <a:pt x="64" y="116"/>
                  </a:lnTo>
                  <a:lnTo>
                    <a:pt x="51" y="116"/>
                  </a:lnTo>
                  <a:lnTo>
                    <a:pt x="40" y="113"/>
                  </a:lnTo>
                  <a:lnTo>
                    <a:pt x="29" y="108"/>
                  </a:lnTo>
                  <a:lnTo>
                    <a:pt x="19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5" y="34"/>
                  </a:lnTo>
                  <a:lnTo>
                    <a:pt x="11" y="24"/>
                  </a:lnTo>
                  <a:lnTo>
                    <a:pt x="19" y="15"/>
                  </a:lnTo>
                  <a:lnTo>
                    <a:pt x="29" y="8"/>
                  </a:lnTo>
                  <a:lnTo>
                    <a:pt x="40" y="2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75" y="2"/>
                  </a:lnTo>
                  <a:lnTo>
                    <a:pt x="87" y="8"/>
                  </a:lnTo>
                  <a:lnTo>
                    <a:pt x="97" y="15"/>
                  </a:lnTo>
                  <a:lnTo>
                    <a:pt x="104" y="24"/>
                  </a:lnTo>
                  <a:lnTo>
                    <a:pt x="111" y="34"/>
                  </a:lnTo>
                  <a:lnTo>
                    <a:pt x="114" y="45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2" name="Freeform 2346">
              <a:extLst>
                <a:ext uri="{FF2B5EF4-FFF2-40B4-BE49-F238E27FC236}">
                  <a16:creationId xmlns:a16="http://schemas.microsoft.com/office/drawing/2014/main" id="{C4650F5A-2298-3EEC-E866-66D9AC91C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2021"/>
              <a:ext cx="64" cy="64"/>
            </a:xfrm>
            <a:custGeom>
              <a:avLst/>
              <a:gdLst>
                <a:gd name="T0" fmla="*/ 21 w 192"/>
                <a:gd name="T1" fmla="*/ 11 h 193"/>
                <a:gd name="T2" fmla="*/ 21 w 192"/>
                <a:gd name="T3" fmla="*/ 12 h 193"/>
                <a:gd name="T4" fmla="*/ 21 w 192"/>
                <a:gd name="T5" fmla="*/ 14 h 193"/>
                <a:gd name="T6" fmla="*/ 20 w 192"/>
                <a:gd name="T7" fmla="*/ 16 h 193"/>
                <a:gd name="T8" fmla="*/ 19 w 192"/>
                <a:gd name="T9" fmla="*/ 17 h 193"/>
                <a:gd name="T10" fmla="*/ 18 w 192"/>
                <a:gd name="T11" fmla="*/ 18 h 193"/>
                <a:gd name="T12" fmla="*/ 17 w 192"/>
                <a:gd name="T13" fmla="*/ 19 h 193"/>
                <a:gd name="T14" fmla="*/ 15 w 192"/>
                <a:gd name="T15" fmla="*/ 20 h 193"/>
                <a:gd name="T16" fmla="*/ 14 w 192"/>
                <a:gd name="T17" fmla="*/ 21 h 193"/>
                <a:gd name="T18" fmla="*/ 12 w 192"/>
                <a:gd name="T19" fmla="*/ 21 h 193"/>
                <a:gd name="T20" fmla="*/ 10 w 192"/>
                <a:gd name="T21" fmla="*/ 21 h 193"/>
                <a:gd name="T22" fmla="*/ 8 w 192"/>
                <a:gd name="T23" fmla="*/ 21 h 193"/>
                <a:gd name="T24" fmla="*/ 7 w 192"/>
                <a:gd name="T25" fmla="*/ 21 h 193"/>
                <a:gd name="T26" fmla="*/ 5 w 192"/>
                <a:gd name="T27" fmla="*/ 20 h 193"/>
                <a:gd name="T28" fmla="*/ 4 w 192"/>
                <a:gd name="T29" fmla="*/ 19 h 193"/>
                <a:gd name="T30" fmla="*/ 3 w 192"/>
                <a:gd name="T31" fmla="*/ 18 h 193"/>
                <a:gd name="T32" fmla="*/ 2 w 192"/>
                <a:gd name="T33" fmla="*/ 16 h 193"/>
                <a:gd name="T34" fmla="*/ 1 w 192"/>
                <a:gd name="T35" fmla="*/ 15 h 193"/>
                <a:gd name="T36" fmla="*/ 0 w 192"/>
                <a:gd name="T37" fmla="*/ 13 h 193"/>
                <a:gd name="T38" fmla="*/ 0 w 192"/>
                <a:gd name="T39" fmla="*/ 11 h 193"/>
                <a:gd name="T40" fmla="*/ 0 w 192"/>
                <a:gd name="T41" fmla="*/ 10 h 193"/>
                <a:gd name="T42" fmla="*/ 0 w 192"/>
                <a:gd name="T43" fmla="*/ 8 h 193"/>
                <a:gd name="T44" fmla="*/ 1 w 192"/>
                <a:gd name="T45" fmla="*/ 6 h 193"/>
                <a:gd name="T46" fmla="*/ 2 w 192"/>
                <a:gd name="T47" fmla="*/ 5 h 193"/>
                <a:gd name="T48" fmla="*/ 3 w 192"/>
                <a:gd name="T49" fmla="*/ 4 h 193"/>
                <a:gd name="T50" fmla="*/ 4 w 192"/>
                <a:gd name="T51" fmla="*/ 2 h 193"/>
                <a:gd name="T52" fmla="*/ 5 w 192"/>
                <a:gd name="T53" fmla="*/ 1 h 193"/>
                <a:gd name="T54" fmla="*/ 7 w 192"/>
                <a:gd name="T55" fmla="*/ 1 h 193"/>
                <a:gd name="T56" fmla="*/ 8 w 192"/>
                <a:gd name="T57" fmla="*/ 0 h 193"/>
                <a:gd name="T58" fmla="*/ 10 w 192"/>
                <a:gd name="T59" fmla="*/ 0 h 193"/>
                <a:gd name="T60" fmla="*/ 12 w 192"/>
                <a:gd name="T61" fmla="*/ 0 h 193"/>
                <a:gd name="T62" fmla="*/ 14 w 192"/>
                <a:gd name="T63" fmla="*/ 0 h 193"/>
                <a:gd name="T64" fmla="*/ 15 w 192"/>
                <a:gd name="T65" fmla="*/ 1 h 193"/>
                <a:gd name="T66" fmla="*/ 17 w 192"/>
                <a:gd name="T67" fmla="*/ 2 h 193"/>
                <a:gd name="T68" fmla="*/ 18 w 192"/>
                <a:gd name="T69" fmla="*/ 3 h 193"/>
                <a:gd name="T70" fmla="*/ 19 w 192"/>
                <a:gd name="T71" fmla="*/ 4 h 193"/>
                <a:gd name="T72" fmla="*/ 20 w 192"/>
                <a:gd name="T73" fmla="*/ 6 h 193"/>
                <a:gd name="T74" fmla="*/ 21 w 192"/>
                <a:gd name="T75" fmla="*/ 7 h 193"/>
                <a:gd name="T76" fmla="*/ 21 w 192"/>
                <a:gd name="T77" fmla="*/ 9 h 193"/>
                <a:gd name="T78" fmla="*/ 21 w 192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3">
                  <a:moveTo>
                    <a:pt x="192" y="96"/>
                  </a:moveTo>
                  <a:lnTo>
                    <a:pt x="191" y="113"/>
                  </a:lnTo>
                  <a:lnTo>
                    <a:pt x="187" y="128"/>
                  </a:lnTo>
                  <a:lnTo>
                    <a:pt x="181" y="142"/>
                  </a:lnTo>
                  <a:lnTo>
                    <a:pt x="174" y="154"/>
                  </a:lnTo>
                  <a:lnTo>
                    <a:pt x="163" y="167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3" y="190"/>
                  </a:lnTo>
                  <a:lnTo>
                    <a:pt x="108" y="192"/>
                  </a:lnTo>
                  <a:lnTo>
                    <a:pt x="92" y="193"/>
                  </a:lnTo>
                  <a:lnTo>
                    <a:pt x="76" y="191"/>
                  </a:lnTo>
                  <a:lnTo>
                    <a:pt x="61" y="187"/>
                  </a:lnTo>
                  <a:lnTo>
                    <a:pt x="47" y="181"/>
                  </a:lnTo>
                  <a:lnTo>
                    <a:pt x="35" y="172"/>
                  </a:lnTo>
                  <a:lnTo>
                    <a:pt x="24" y="161"/>
                  </a:lnTo>
                  <a:lnTo>
                    <a:pt x="15" y="148"/>
                  </a:lnTo>
                  <a:lnTo>
                    <a:pt x="7" y="134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4"/>
                  </a:lnTo>
                  <a:lnTo>
                    <a:pt x="7" y="58"/>
                  </a:lnTo>
                  <a:lnTo>
                    <a:pt x="15" y="45"/>
                  </a:lnTo>
                  <a:lnTo>
                    <a:pt x="24" y="32"/>
                  </a:lnTo>
                  <a:lnTo>
                    <a:pt x="35" y="22"/>
                  </a:lnTo>
                  <a:lnTo>
                    <a:pt x="47" y="13"/>
                  </a:lnTo>
                  <a:lnTo>
                    <a:pt x="61" y="7"/>
                  </a:lnTo>
                  <a:lnTo>
                    <a:pt x="76" y="2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7" y="9"/>
                  </a:lnTo>
                  <a:lnTo>
                    <a:pt x="151" y="17"/>
                  </a:lnTo>
                  <a:lnTo>
                    <a:pt x="163" y="27"/>
                  </a:lnTo>
                  <a:lnTo>
                    <a:pt x="174" y="38"/>
                  </a:lnTo>
                  <a:lnTo>
                    <a:pt x="181" y="52"/>
                  </a:lnTo>
                  <a:lnTo>
                    <a:pt x="187" y="66"/>
                  </a:lnTo>
                  <a:lnTo>
                    <a:pt x="191" y="81"/>
                  </a:lnTo>
                  <a:lnTo>
                    <a:pt x="192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3" name="Freeform 2347">
              <a:extLst>
                <a:ext uri="{FF2B5EF4-FFF2-40B4-BE49-F238E27FC236}">
                  <a16:creationId xmlns:a16="http://schemas.microsoft.com/office/drawing/2014/main" id="{97DF8BD8-355D-7647-24D6-BE9E3AD98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" y="1936"/>
              <a:ext cx="57" cy="58"/>
            </a:xfrm>
            <a:custGeom>
              <a:avLst/>
              <a:gdLst>
                <a:gd name="T0" fmla="*/ 19 w 172"/>
                <a:gd name="T1" fmla="*/ 10 h 174"/>
                <a:gd name="T2" fmla="*/ 19 w 172"/>
                <a:gd name="T3" fmla="*/ 11 h 174"/>
                <a:gd name="T4" fmla="*/ 18 w 172"/>
                <a:gd name="T5" fmla="*/ 13 h 174"/>
                <a:gd name="T6" fmla="*/ 18 w 172"/>
                <a:gd name="T7" fmla="*/ 14 h 174"/>
                <a:gd name="T8" fmla="*/ 17 w 172"/>
                <a:gd name="T9" fmla="*/ 16 h 174"/>
                <a:gd name="T10" fmla="*/ 16 w 172"/>
                <a:gd name="T11" fmla="*/ 17 h 174"/>
                <a:gd name="T12" fmla="*/ 15 w 172"/>
                <a:gd name="T13" fmla="*/ 18 h 174"/>
                <a:gd name="T14" fmla="*/ 13 w 172"/>
                <a:gd name="T15" fmla="*/ 19 h 174"/>
                <a:gd name="T16" fmla="*/ 11 w 172"/>
                <a:gd name="T17" fmla="*/ 19 h 174"/>
                <a:gd name="T18" fmla="*/ 10 w 172"/>
                <a:gd name="T19" fmla="*/ 19 h 174"/>
                <a:gd name="T20" fmla="*/ 8 w 172"/>
                <a:gd name="T21" fmla="*/ 19 h 174"/>
                <a:gd name="T22" fmla="*/ 7 w 172"/>
                <a:gd name="T23" fmla="*/ 19 h 174"/>
                <a:gd name="T24" fmla="*/ 5 w 172"/>
                <a:gd name="T25" fmla="*/ 18 h 174"/>
                <a:gd name="T26" fmla="*/ 4 w 172"/>
                <a:gd name="T27" fmla="*/ 17 h 174"/>
                <a:gd name="T28" fmla="*/ 3 w 172"/>
                <a:gd name="T29" fmla="*/ 16 h 174"/>
                <a:gd name="T30" fmla="*/ 2 w 172"/>
                <a:gd name="T31" fmla="*/ 15 h 174"/>
                <a:gd name="T32" fmla="*/ 1 w 172"/>
                <a:gd name="T33" fmla="*/ 14 h 174"/>
                <a:gd name="T34" fmla="*/ 0 w 172"/>
                <a:gd name="T35" fmla="*/ 12 h 174"/>
                <a:gd name="T36" fmla="*/ 0 w 172"/>
                <a:gd name="T37" fmla="*/ 10 h 174"/>
                <a:gd name="T38" fmla="*/ 0 w 172"/>
                <a:gd name="T39" fmla="*/ 9 h 174"/>
                <a:gd name="T40" fmla="*/ 0 w 172"/>
                <a:gd name="T41" fmla="*/ 7 h 174"/>
                <a:gd name="T42" fmla="*/ 1 w 172"/>
                <a:gd name="T43" fmla="*/ 6 h 174"/>
                <a:gd name="T44" fmla="*/ 2 w 172"/>
                <a:gd name="T45" fmla="*/ 4 h 174"/>
                <a:gd name="T46" fmla="*/ 3 w 172"/>
                <a:gd name="T47" fmla="*/ 3 h 174"/>
                <a:gd name="T48" fmla="*/ 4 w 172"/>
                <a:gd name="T49" fmla="*/ 2 h 174"/>
                <a:gd name="T50" fmla="*/ 5 w 172"/>
                <a:gd name="T51" fmla="*/ 1 h 174"/>
                <a:gd name="T52" fmla="*/ 7 w 172"/>
                <a:gd name="T53" fmla="*/ 0 h 174"/>
                <a:gd name="T54" fmla="*/ 8 w 172"/>
                <a:gd name="T55" fmla="*/ 0 h 174"/>
                <a:gd name="T56" fmla="*/ 10 w 172"/>
                <a:gd name="T57" fmla="*/ 0 h 174"/>
                <a:gd name="T58" fmla="*/ 11 w 172"/>
                <a:gd name="T59" fmla="*/ 0 h 174"/>
                <a:gd name="T60" fmla="*/ 13 w 172"/>
                <a:gd name="T61" fmla="*/ 1 h 174"/>
                <a:gd name="T62" fmla="*/ 15 w 172"/>
                <a:gd name="T63" fmla="*/ 1 h 174"/>
                <a:gd name="T64" fmla="*/ 16 w 172"/>
                <a:gd name="T65" fmla="*/ 2 h 174"/>
                <a:gd name="T66" fmla="*/ 17 w 172"/>
                <a:gd name="T67" fmla="*/ 3 h 174"/>
                <a:gd name="T68" fmla="*/ 18 w 172"/>
                <a:gd name="T69" fmla="*/ 5 h 174"/>
                <a:gd name="T70" fmla="*/ 18 w 172"/>
                <a:gd name="T71" fmla="*/ 6 h 174"/>
                <a:gd name="T72" fmla="*/ 19 w 172"/>
                <a:gd name="T73" fmla="*/ 8 h 174"/>
                <a:gd name="T74" fmla="*/ 19 w 172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2" h="174">
                  <a:moveTo>
                    <a:pt x="172" y="87"/>
                  </a:moveTo>
                  <a:lnTo>
                    <a:pt x="171" y="100"/>
                  </a:lnTo>
                  <a:lnTo>
                    <a:pt x="167" y="116"/>
                  </a:lnTo>
                  <a:lnTo>
                    <a:pt x="162" y="128"/>
                  </a:lnTo>
                  <a:lnTo>
                    <a:pt x="153" y="141"/>
                  </a:lnTo>
                  <a:lnTo>
                    <a:pt x="143" y="151"/>
                  </a:lnTo>
                  <a:lnTo>
                    <a:pt x="132" y="160"/>
                  </a:lnTo>
                  <a:lnTo>
                    <a:pt x="118" y="167"/>
                  </a:lnTo>
                  <a:lnTo>
                    <a:pt x="104" y="171"/>
                  </a:lnTo>
                  <a:lnTo>
                    <a:pt x="89" y="174"/>
                  </a:lnTo>
                  <a:lnTo>
                    <a:pt x="75" y="172"/>
                  </a:lnTo>
                  <a:lnTo>
                    <a:pt x="60" y="170"/>
                  </a:lnTo>
                  <a:lnTo>
                    <a:pt x="46" y="163"/>
                  </a:lnTo>
                  <a:lnTo>
                    <a:pt x="34" y="156"/>
                  </a:lnTo>
                  <a:lnTo>
                    <a:pt x="24" y="146"/>
                  </a:lnTo>
                  <a:lnTo>
                    <a:pt x="14" y="134"/>
                  </a:lnTo>
                  <a:lnTo>
                    <a:pt x="6" y="122"/>
                  </a:lnTo>
                  <a:lnTo>
                    <a:pt x="2" y="108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2" y="64"/>
                  </a:lnTo>
                  <a:lnTo>
                    <a:pt x="6" y="50"/>
                  </a:lnTo>
                  <a:lnTo>
                    <a:pt x="14" y="37"/>
                  </a:lnTo>
                  <a:lnTo>
                    <a:pt x="24" y="26"/>
                  </a:lnTo>
                  <a:lnTo>
                    <a:pt x="34" y="16"/>
                  </a:lnTo>
                  <a:lnTo>
                    <a:pt x="46" y="8"/>
                  </a:lnTo>
                  <a:lnTo>
                    <a:pt x="60" y="3"/>
                  </a:lnTo>
                  <a:lnTo>
                    <a:pt x="75" y="0"/>
                  </a:lnTo>
                  <a:lnTo>
                    <a:pt x="89" y="0"/>
                  </a:lnTo>
                  <a:lnTo>
                    <a:pt x="104" y="1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3" y="21"/>
                  </a:lnTo>
                  <a:lnTo>
                    <a:pt x="153" y="31"/>
                  </a:lnTo>
                  <a:lnTo>
                    <a:pt x="162" y="44"/>
                  </a:lnTo>
                  <a:lnTo>
                    <a:pt x="167" y="58"/>
                  </a:lnTo>
                  <a:lnTo>
                    <a:pt x="171" y="71"/>
                  </a:lnTo>
                  <a:lnTo>
                    <a:pt x="172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4" name="Freeform 2348">
              <a:extLst>
                <a:ext uri="{FF2B5EF4-FFF2-40B4-BE49-F238E27FC236}">
                  <a16:creationId xmlns:a16="http://schemas.microsoft.com/office/drawing/2014/main" id="{17B2E979-CE24-637F-7505-AF20CA1E8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1804"/>
              <a:ext cx="70" cy="69"/>
            </a:xfrm>
            <a:custGeom>
              <a:avLst/>
              <a:gdLst>
                <a:gd name="T0" fmla="*/ 23 w 210"/>
                <a:gd name="T1" fmla="*/ 11 h 209"/>
                <a:gd name="T2" fmla="*/ 23 w 210"/>
                <a:gd name="T3" fmla="*/ 13 h 209"/>
                <a:gd name="T4" fmla="*/ 23 w 210"/>
                <a:gd name="T5" fmla="*/ 15 h 209"/>
                <a:gd name="T6" fmla="*/ 22 w 210"/>
                <a:gd name="T7" fmla="*/ 17 h 209"/>
                <a:gd name="T8" fmla="*/ 21 w 210"/>
                <a:gd name="T9" fmla="*/ 18 h 209"/>
                <a:gd name="T10" fmla="*/ 20 w 210"/>
                <a:gd name="T11" fmla="*/ 19 h 209"/>
                <a:gd name="T12" fmla="*/ 19 w 210"/>
                <a:gd name="T13" fmla="*/ 20 h 209"/>
                <a:gd name="T14" fmla="*/ 17 w 210"/>
                <a:gd name="T15" fmla="*/ 21 h 209"/>
                <a:gd name="T16" fmla="*/ 16 w 210"/>
                <a:gd name="T17" fmla="*/ 22 h 209"/>
                <a:gd name="T18" fmla="*/ 14 w 210"/>
                <a:gd name="T19" fmla="*/ 23 h 209"/>
                <a:gd name="T20" fmla="*/ 12 w 210"/>
                <a:gd name="T21" fmla="*/ 23 h 209"/>
                <a:gd name="T22" fmla="*/ 10 w 210"/>
                <a:gd name="T23" fmla="*/ 23 h 209"/>
                <a:gd name="T24" fmla="*/ 9 w 210"/>
                <a:gd name="T25" fmla="*/ 22 h 209"/>
                <a:gd name="T26" fmla="*/ 7 w 210"/>
                <a:gd name="T27" fmla="*/ 22 h 209"/>
                <a:gd name="T28" fmla="*/ 5 w 210"/>
                <a:gd name="T29" fmla="*/ 21 h 209"/>
                <a:gd name="T30" fmla="*/ 4 w 210"/>
                <a:gd name="T31" fmla="*/ 20 h 209"/>
                <a:gd name="T32" fmla="*/ 3 w 210"/>
                <a:gd name="T33" fmla="*/ 18 h 209"/>
                <a:gd name="T34" fmla="*/ 2 w 210"/>
                <a:gd name="T35" fmla="*/ 17 h 209"/>
                <a:gd name="T36" fmla="*/ 1 w 210"/>
                <a:gd name="T37" fmla="*/ 16 h 209"/>
                <a:gd name="T38" fmla="*/ 0 w 210"/>
                <a:gd name="T39" fmla="*/ 14 h 209"/>
                <a:gd name="T40" fmla="*/ 0 w 210"/>
                <a:gd name="T41" fmla="*/ 12 h 209"/>
                <a:gd name="T42" fmla="*/ 0 w 210"/>
                <a:gd name="T43" fmla="*/ 11 h 209"/>
                <a:gd name="T44" fmla="*/ 0 w 210"/>
                <a:gd name="T45" fmla="*/ 9 h 209"/>
                <a:gd name="T46" fmla="*/ 1 w 210"/>
                <a:gd name="T47" fmla="*/ 7 h 209"/>
                <a:gd name="T48" fmla="*/ 2 w 210"/>
                <a:gd name="T49" fmla="*/ 6 h 209"/>
                <a:gd name="T50" fmla="*/ 3 w 210"/>
                <a:gd name="T51" fmla="*/ 4 h 209"/>
                <a:gd name="T52" fmla="*/ 4 w 210"/>
                <a:gd name="T53" fmla="*/ 3 h 209"/>
                <a:gd name="T54" fmla="*/ 5 w 210"/>
                <a:gd name="T55" fmla="*/ 2 h 209"/>
                <a:gd name="T56" fmla="*/ 7 w 210"/>
                <a:gd name="T57" fmla="*/ 1 h 209"/>
                <a:gd name="T58" fmla="*/ 9 w 210"/>
                <a:gd name="T59" fmla="*/ 0 h 209"/>
                <a:gd name="T60" fmla="*/ 10 w 210"/>
                <a:gd name="T61" fmla="*/ 0 h 209"/>
                <a:gd name="T62" fmla="*/ 12 w 210"/>
                <a:gd name="T63" fmla="*/ 0 h 209"/>
                <a:gd name="T64" fmla="*/ 14 w 210"/>
                <a:gd name="T65" fmla="*/ 0 h 209"/>
                <a:gd name="T66" fmla="*/ 16 w 210"/>
                <a:gd name="T67" fmla="*/ 1 h 209"/>
                <a:gd name="T68" fmla="*/ 17 w 210"/>
                <a:gd name="T69" fmla="*/ 1 h 209"/>
                <a:gd name="T70" fmla="*/ 19 w 210"/>
                <a:gd name="T71" fmla="*/ 2 h 209"/>
                <a:gd name="T72" fmla="*/ 20 w 210"/>
                <a:gd name="T73" fmla="*/ 3 h 209"/>
                <a:gd name="T74" fmla="*/ 21 w 210"/>
                <a:gd name="T75" fmla="*/ 5 h 209"/>
                <a:gd name="T76" fmla="*/ 22 w 210"/>
                <a:gd name="T77" fmla="*/ 6 h 209"/>
                <a:gd name="T78" fmla="*/ 23 w 210"/>
                <a:gd name="T79" fmla="*/ 8 h 209"/>
                <a:gd name="T80" fmla="*/ 23 w 210"/>
                <a:gd name="T81" fmla="*/ 10 h 209"/>
                <a:gd name="T82" fmla="*/ 23 w 210"/>
                <a:gd name="T83" fmla="*/ 11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09">
                  <a:moveTo>
                    <a:pt x="210" y="104"/>
                  </a:moveTo>
                  <a:lnTo>
                    <a:pt x="209" y="121"/>
                  </a:lnTo>
                  <a:lnTo>
                    <a:pt x="205" y="136"/>
                  </a:lnTo>
                  <a:lnTo>
                    <a:pt x="199" y="151"/>
                  </a:lnTo>
                  <a:lnTo>
                    <a:pt x="190" y="165"/>
                  </a:lnTo>
                  <a:lnTo>
                    <a:pt x="180" y="177"/>
                  </a:lnTo>
                  <a:lnTo>
                    <a:pt x="169" y="187"/>
                  </a:lnTo>
                  <a:lnTo>
                    <a:pt x="155" y="196"/>
                  </a:lnTo>
                  <a:lnTo>
                    <a:pt x="140" y="204"/>
                  </a:lnTo>
                  <a:lnTo>
                    <a:pt x="125" y="208"/>
                  </a:lnTo>
                  <a:lnTo>
                    <a:pt x="108" y="209"/>
                  </a:lnTo>
                  <a:lnTo>
                    <a:pt x="93" y="209"/>
                  </a:lnTo>
                  <a:lnTo>
                    <a:pt x="77" y="206"/>
                  </a:lnTo>
                  <a:lnTo>
                    <a:pt x="62" y="200"/>
                  </a:lnTo>
                  <a:lnTo>
                    <a:pt x="48" y="192"/>
                  </a:lnTo>
                  <a:lnTo>
                    <a:pt x="35" y="182"/>
                  </a:lnTo>
                  <a:lnTo>
                    <a:pt x="24" y="171"/>
                  </a:lnTo>
                  <a:lnTo>
                    <a:pt x="15" y="158"/>
                  </a:lnTo>
                  <a:lnTo>
                    <a:pt x="7" y="143"/>
                  </a:lnTo>
                  <a:lnTo>
                    <a:pt x="2" y="128"/>
                  </a:lnTo>
                  <a:lnTo>
                    <a:pt x="0" y="112"/>
                  </a:lnTo>
                  <a:lnTo>
                    <a:pt x="0" y="97"/>
                  </a:lnTo>
                  <a:lnTo>
                    <a:pt x="2" y="80"/>
                  </a:lnTo>
                  <a:lnTo>
                    <a:pt x="7" y="65"/>
                  </a:lnTo>
                  <a:lnTo>
                    <a:pt x="15" y="50"/>
                  </a:lnTo>
                  <a:lnTo>
                    <a:pt x="24" y="37"/>
                  </a:lnTo>
                  <a:lnTo>
                    <a:pt x="35" y="26"/>
                  </a:lnTo>
                  <a:lnTo>
                    <a:pt x="48" y="16"/>
                  </a:lnTo>
                  <a:lnTo>
                    <a:pt x="62" y="8"/>
                  </a:lnTo>
                  <a:lnTo>
                    <a:pt x="77" y="3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5" y="1"/>
                  </a:lnTo>
                  <a:lnTo>
                    <a:pt x="140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0" y="31"/>
                  </a:lnTo>
                  <a:lnTo>
                    <a:pt x="190" y="44"/>
                  </a:lnTo>
                  <a:lnTo>
                    <a:pt x="199" y="58"/>
                  </a:lnTo>
                  <a:lnTo>
                    <a:pt x="205" y="73"/>
                  </a:lnTo>
                  <a:lnTo>
                    <a:pt x="209" y="88"/>
                  </a:lnTo>
                  <a:lnTo>
                    <a:pt x="210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5" name="Freeform 2349">
              <a:extLst>
                <a:ext uri="{FF2B5EF4-FFF2-40B4-BE49-F238E27FC236}">
                  <a16:creationId xmlns:a16="http://schemas.microsoft.com/office/drawing/2014/main" id="{DBE574AC-05CE-CD9C-F6FB-A09C71465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" y="1885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1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8" y="184"/>
                  </a:lnTo>
                  <a:lnTo>
                    <a:pt x="124" y="189"/>
                  </a:lnTo>
                  <a:lnTo>
                    <a:pt x="109" y="193"/>
                  </a:lnTo>
                  <a:lnTo>
                    <a:pt x="93" y="193"/>
                  </a:lnTo>
                  <a:lnTo>
                    <a:pt x="77" y="191"/>
                  </a:lnTo>
                  <a:lnTo>
                    <a:pt x="62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5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3" y="73"/>
                  </a:lnTo>
                  <a:lnTo>
                    <a:pt x="8" y="59"/>
                  </a:lnTo>
                  <a:lnTo>
                    <a:pt x="15" y="45"/>
                  </a:lnTo>
                  <a:lnTo>
                    <a:pt x="24" y="33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2" y="6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9" y="1"/>
                  </a:lnTo>
                  <a:lnTo>
                    <a:pt x="124" y="4"/>
                  </a:lnTo>
                  <a:lnTo>
                    <a:pt x="138" y="10"/>
                  </a:lnTo>
                  <a:lnTo>
                    <a:pt x="151" y="17"/>
                  </a:lnTo>
                  <a:lnTo>
                    <a:pt x="164" y="26"/>
                  </a:lnTo>
                  <a:lnTo>
                    <a:pt x="174" y="39"/>
                  </a:lnTo>
                  <a:lnTo>
                    <a:pt x="182" y="52"/>
                  </a:lnTo>
                  <a:lnTo>
                    <a:pt x="188" y="67"/>
                  </a:lnTo>
                  <a:lnTo>
                    <a:pt x="192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6" name="Freeform 2350">
              <a:extLst>
                <a:ext uri="{FF2B5EF4-FFF2-40B4-BE49-F238E27FC236}">
                  <a16:creationId xmlns:a16="http://schemas.microsoft.com/office/drawing/2014/main" id="{EF4EE1A4-090A-74E7-1400-B05F8AF88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961"/>
              <a:ext cx="47" cy="47"/>
            </a:xfrm>
            <a:custGeom>
              <a:avLst/>
              <a:gdLst>
                <a:gd name="T0" fmla="*/ 16 w 139"/>
                <a:gd name="T1" fmla="*/ 8 h 140"/>
                <a:gd name="T2" fmla="*/ 16 w 139"/>
                <a:gd name="T3" fmla="*/ 9 h 140"/>
                <a:gd name="T4" fmla="*/ 16 w 139"/>
                <a:gd name="T5" fmla="*/ 11 h 140"/>
                <a:gd name="T6" fmla="*/ 15 w 139"/>
                <a:gd name="T7" fmla="*/ 12 h 140"/>
                <a:gd name="T8" fmla="*/ 14 w 139"/>
                <a:gd name="T9" fmla="*/ 13 h 140"/>
                <a:gd name="T10" fmla="*/ 13 w 139"/>
                <a:gd name="T11" fmla="*/ 14 h 140"/>
                <a:gd name="T12" fmla="*/ 11 w 139"/>
                <a:gd name="T13" fmla="*/ 15 h 140"/>
                <a:gd name="T14" fmla="*/ 10 w 139"/>
                <a:gd name="T15" fmla="*/ 15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10 w 139"/>
                <a:gd name="T53" fmla="*/ 0 h 140"/>
                <a:gd name="T54" fmla="*/ 11 w 139"/>
                <a:gd name="T55" fmla="*/ 1 h 140"/>
                <a:gd name="T56" fmla="*/ 13 w 139"/>
                <a:gd name="T57" fmla="*/ 1 h 140"/>
                <a:gd name="T58" fmla="*/ 14 w 139"/>
                <a:gd name="T59" fmla="*/ 2 h 140"/>
                <a:gd name="T60" fmla="*/ 15 w 139"/>
                <a:gd name="T61" fmla="*/ 4 h 140"/>
                <a:gd name="T62" fmla="*/ 16 w 139"/>
                <a:gd name="T63" fmla="*/ 5 h 140"/>
                <a:gd name="T64" fmla="*/ 16 w 139"/>
                <a:gd name="T65" fmla="*/ 6 h 140"/>
                <a:gd name="T66" fmla="*/ 16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0"/>
                  </a:moveTo>
                  <a:lnTo>
                    <a:pt x="137" y="83"/>
                  </a:lnTo>
                  <a:lnTo>
                    <a:pt x="135" y="96"/>
                  </a:lnTo>
                  <a:lnTo>
                    <a:pt x="129" y="107"/>
                  </a:lnTo>
                  <a:lnTo>
                    <a:pt x="120" y="119"/>
                  </a:lnTo>
                  <a:lnTo>
                    <a:pt x="110" y="126"/>
                  </a:lnTo>
                  <a:lnTo>
                    <a:pt x="98" y="134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59" y="139"/>
                  </a:lnTo>
                  <a:lnTo>
                    <a:pt x="47" y="136"/>
                  </a:lnTo>
                  <a:lnTo>
                    <a:pt x="34" y="130"/>
                  </a:lnTo>
                  <a:lnTo>
                    <a:pt x="24" y="122"/>
                  </a:lnTo>
                  <a:lnTo>
                    <a:pt x="15" y="114"/>
                  </a:lnTo>
                  <a:lnTo>
                    <a:pt x="8" y="102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8" y="38"/>
                  </a:lnTo>
                  <a:lnTo>
                    <a:pt x="15" y="27"/>
                  </a:lnTo>
                  <a:lnTo>
                    <a:pt x="24" y="18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6" y="3"/>
                  </a:lnTo>
                  <a:lnTo>
                    <a:pt x="98" y="7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9" y="32"/>
                  </a:lnTo>
                  <a:lnTo>
                    <a:pt x="135" y="44"/>
                  </a:lnTo>
                  <a:lnTo>
                    <a:pt x="137" y="57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7" name="Freeform 2351">
              <a:extLst>
                <a:ext uri="{FF2B5EF4-FFF2-40B4-BE49-F238E27FC236}">
                  <a16:creationId xmlns:a16="http://schemas.microsoft.com/office/drawing/2014/main" id="{A55DA0A8-40B8-4EA1-610B-D1720ACF3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886"/>
              <a:ext cx="33" cy="33"/>
            </a:xfrm>
            <a:custGeom>
              <a:avLst/>
              <a:gdLst>
                <a:gd name="T0" fmla="*/ 11 w 98"/>
                <a:gd name="T1" fmla="*/ 6 h 97"/>
                <a:gd name="T2" fmla="*/ 11 w 98"/>
                <a:gd name="T3" fmla="*/ 7 h 97"/>
                <a:gd name="T4" fmla="*/ 10 w 98"/>
                <a:gd name="T5" fmla="*/ 8 h 97"/>
                <a:gd name="T6" fmla="*/ 10 w 98"/>
                <a:gd name="T7" fmla="*/ 9 h 97"/>
                <a:gd name="T8" fmla="*/ 9 w 98"/>
                <a:gd name="T9" fmla="*/ 10 h 97"/>
                <a:gd name="T10" fmla="*/ 8 w 98"/>
                <a:gd name="T11" fmla="*/ 11 h 97"/>
                <a:gd name="T12" fmla="*/ 6 w 98"/>
                <a:gd name="T13" fmla="*/ 11 h 97"/>
                <a:gd name="T14" fmla="*/ 5 w 98"/>
                <a:gd name="T15" fmla="*/ 11 h 97"/>
                <a:gd name="T16" fmla="*/ 4 w 98"/>
                <a:gd name="T17" fmla="*/ 11 h 97"/>
                <a:gd name="T18" fmla="*/ 3 w 98"/>
                <a:gd name="T19" fmla="*/ 11 h 97"/>
                <a:gd name="T20" fmla="*/ 2 w 98"/>
                <a:gd name="T21" fmla="*/ 10 h 97"/>
                <a:gd name="T22" fmla="*/ 1 w 98"/>
                <a:gd name="T23" fmla="*/ 9 h 97"/>
                <a:gd name="T24" fmla="*/ 0 w 98"/>
                <a:gd name="T25" fmla="*/ 7 h 97"/>
                <a:gd name="T26" fmla="*/ 0 w 98"/>
                <a:gd name="T27" fmla="*/ 6 h 97"/>
                <a:gd name="T28" fmla="*/ 0 w 98"/>
                <a:gd name="T29" fmla="*/ 5 h 97"/>
                <a:gd name="T30" fmla="*/ 0 w 98"/>
                <a:gd name="T31" fmla="*/ 4 h 97"/>
                <a:gd name="T32" fmla="*/ 1 w 98"/>
                <a:gd name="T33" fmla="*/ 3 h 97"/>
                <a:gd name="T34" fmla="*/ 2 w 98"/>
                <a:gd name="T35" fmla="*/ 2 h 97"/>
                <a:gd name="T36" fmla="*/ 3 w 98"/>
                <a:gd name="T37" fmla="*/ 1 h 97"/>
                <a:gd name="T38" fmla="*/ 4 w 98"/>
                <a:gd name="T39" fmla="*/ 0 h 97"/>
                <a:gd name="T40" fmla="*/ 5 w 98"/>
                <a:gd name="T41" fmla="*/ 0 h 97"/>
                <a:gd name="T42" fmla="*/ 6 w 98"/>
                <a:gd name="T43" fmla="*/ 0 h 97"/>
                <a:gd name="T44" fmla="*/ 8 w 98"/>
                <a:gd name="T45" fmla="*/ 0 h 97"/>
                <a:gd name="T46" fmla="*/ 9 w 98"/>
                <a:gd name="T47" fmla="*/ 1 h 97"/>
                <a:gd name="T48" fmla="*/ 10 w 98"/>
                <a:gd name="T49" fmla="*/ 2 h 97"/>
                <a:gd name="T50" fmla="*/ 10 w 98"/>
                <a:gd name="T51" fmla="*/ 3 h 97"/>
                <a:gd name="T52" fmla="*/ 11 w 98"/>
                <a:gd name="T53" fmla="*/ 4 h 97"/>
                <a:gd name="T54" fmla="*/ 11 w 98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8" h="97">
                  <a:moveTo>
                    <a:pt x="98" y="49"/>
                  </a:moveTo>
                  <a:lnTo>
                    <a:pt x="96" y="59"/>
                  </a:lnTo>
                  <a:lnTo>
                    <a:pt x="93" y="70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9" y="93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6" y="94"/>
                  </a:lnTo>
                  <a:lnTo>
                    <a:pt x="24" y="91"/>
                  </a:lnTo>
                  <a:lnTo>
                    <a:pt x="16" y="84"/>
                  </a:lnTo>
                  <a:lnTo>
                    <a:pt x="9" y="76"/>
                  </a:lnTo>
                  <a:lnTo>
                    <a:pt x="4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4" y="33"/>
                  </a:lnTo>
                  <a:lnTo>
                    <a:pt x="9" y="23"/>
                  </a:lnTo>
                  <a:lnTo>
                    <a:pt x="16" y="14"/>
                  </a:lnTo>
                  <a:lnTo>
                    <a:pt x="24" y="6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9" y="4"/>
                  </a:lnTo>
                  <a:lnTo>
                    <a:pt x="77" y="10"/>
                  </a:lnTo>
                  <a:lnTo>
                    <a:pt x="86" y="18"/>
                  </a:lnTo>
                  <a:lnTo>
                    <a:pt x="93" y="26"/>
                  </a:lnTo>
                  <a:lnTo>
                    <a:pt x="96" y="38"/>
                  </a:lnTo>
                  <a:lnTo>
                    <a:pt x="98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8" name="Freeform 2352">
              <a:extLst>
                <a:ext uri="{FF2B5EF4-FFF2-40B4-BE49-F238E27FC236}">
                  <a16:creationId xmlns:a16="http://schemas.microsoft.com/office/drawing/2014/main" id="{BC020979-7683-00C4-954D-704E1E52C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015"/>
              <a:ext cx="48" cy="48"/>
            </a:xfrm>
            <a:custGeom>
              <a:avLst/>
              <a:gdLst>
                <a:gd name="T0" fmla="*/ 16 w 144"/>
                <a:gd name="T1" fmla="*/ 8 h 143"/>
                <a:gd name="T2" fmla="*/ 16 w 144"/>
                <a:gd name="T3" fmla="*/ 10 h 143"/>
                <a:gd name="T4" fmla="*/ 15 w 144"/>
                <a:gd name="T5" fmla="*/ 11 h 143"/>
                <a:gd name="T6" fmla="*/ 15 w 144"/>
                <a:gd name="T7" fmla="*/ 12 h 143"/>
                <a:gd name="T8" fmla="*/ 14 w 144"/>
                <a:gd name="T9" fmla="*/ 14 h 143"/>
                <a:gd name="T10" fmla="*/ 13 w 144"/>
                <a:gd name="T11" fmla="*/ 14 h 143"/>
                <a:gd name="T12" fmla="*/ 12 w 144"/>
                <a:gd name="T13" fmla="*/ 15 h 143"/>
                <a:gd name="T14" fmla="*/ 10 w 144"/>
                <a:gd name="T15" fmla="*/ 16 h 143"/>
                <a:gd name="T16" fmla="*/ 9 w 144"/>
                <a:gd name="T17" fmla="*/ 16 h 143"/>
                <a:gd name="T18" fmla="*/ 7 w 144"/>
                <a:gd name="T19" fmla="*/ 16 h 143"/>
                <a:gd name="T20" fmla="*/ 6 w 144"/>
                <a:gd name="T21" fmla="*/ 16 h 143"/>
                <a:gd name="T22" fmla="*/ 4 w 144"/>
                <a:gd name="T23" fmla="*/ 15 h 143"/>
                <a:gd name="T24" fmla="*/ 3 w 144"/>
                <a:gd name="T25" fmla="*/ 14 h 143"/>
                <a:gd name="T26" fmla="*/ 2 w 144"/>
                <a:gd name="T27" fmla="*/ 14 h 143"/>
                <a:gd name="T28" fmla="*/ 1 w 144"/>
                <a:gd name="T29" fmla="*/ 12 h 143"/>
                <a:gd name="T30" fmla="*/ 1 w 144"/>
                <a:gd name="T31" fmla="*/ 11 h 143"/>
                <a:gd name="T32" fmla="*/ 0 w 144"/>
                <a:gd name="T33" fmla="*/ 10 h 143"/>
                <a:gd name="T34" fmla="*/ 0 w 144"/>
                <a:gd name="T35" fmla="*/ 8 h 143"/>
                <a:gd name="T36" fmla="*/ 0 w 144"/>
                <a:gd name="T37" fmla="*/ 7 h 143"/>
                <a:gd name="T38" fmla="*/ 1 w 144"/>
                <a:gd name="T39" fmla="*/ 5 h 143"/>
                <a:gd name="T40" fmla="*/ 1 w 144"/>
                <a:gd name="T41" fmla="*/ 4 h 143"/>
                <a:gd name="T42" fmla="*/ 2 w 144"/>
                <a:gd name="T43" fmla="*/ 2 h 143"/>
                <a:gd name="T44" fmla="*/ 3 w 144"/>
                <a:gd name="T45" fmla="*/ 1 h 143"/>
                <a:gd name="T46" fmla="*/ 4 w 144"/>
                <a:gd name="T47" fmla="*/ 1 h 143"/>
                <a:gd name="T48" fmla="*/ 6 w 144"/>
                <a:gd name="T49" fmla="*/ 0 h 143"/>
                <a:gd name="T50" fmla="*/ 7 w 144"/>
                <a:gd name="T51" fmla="*/ 0 h 143"/>
                <a:gd name="T52" fmla="*/ 9 w 144"/>
                <a:gd name="T53" fmla="*/ 0 h 143"/>
                <a:gd name="T54" fmla="*/ 10 w 144"/>
                <a:gd name="T55" fmla="*/ 0 h 143"/>
                <a:gd name="T56" fmla="*/ 12 w 144"/>
                <a:gd name="T57" fmla="*/ 1 h 143"/>
                <a:gd name="T58" fmla="*/ 13 w 144"/>
                <a:gd name="T59" fmla="*/ 1 h 143"/>
                <a:gd name="T60" fmla="*/ 14 w 144"/>
                <a:gd name="T61" fmla="*/ 2 h 143"/>
                <a:gd name="T62" fmla="*/ 15 w 144"/>
                <a:gd name="T63" fmla="*/ 4 h 143"/>
                <a:gd name="T64" fmla="*/ 15 w 144"/>
                <a:gd name="T65" fmla="*/ 5 h 143"/>
                <a:gd name="T66" fmla="*/ 16 w 144"/>
                <a:gd name="T67" fmla="*/ 7 h 143"/>
                <a:gd name="T68" fmla="*/ 16 w 144"/>
                <a:gd name="T69" fmla="*/ 8 h 1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4" h="143">
                  <a:moveTo>
                    <a:pt x="144" y="71"/>
                  </a:moveTo>
                  <a:lnTo>
                    <a:pt x="143" y="85"/>
                  </a:lnTo>
                  <a:lnTo>
                    <a:pt x="139" y="98"/>
                  </a:lnTo>
                  <a:lnTo>
                    <a:pt x="133" y="109"/>
                  </a:lnTo>
                  <a:lnTo>
                    <a:pt x="126" y="121"/>
                  </a:lnTo>
                  <a:lnTo>
                    <a:pt x="115" y="129"/>
                  </a:lnTo>
                  <a:lnTo>
                    <a:pt x="104" y="137"/>
                  </a:lnTo>
                  <a:lnTo>
                    <a:pt x="92" y="141"/>
                  </a:lnTo>
                  <a:lnTo>
                    <a:pt x="79" y="143"/>
                  </a:lnTo>
                  <a:lnTo>
                    <a:pt x="65" y="143"/>
                  </a:lnTo>
                  <a:lnTo>
                    <a:pt x="52" y="141"/>
                  </a:lnTo>
                  <a:lnTo>
                    <a:pt x="40" y="137"/>
                  </a:lnTo>
                  <a:lnTo>
                    <a:pt x="29" y="129"/>
                  </a:lnTo>
                  <a:lnTo>
                    <a:pt x="18" y="121"/>
                  </a:lnTo>
                  <a:lnTo>
                    <a:pt x="10" y="109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1"/>
                  </a:lnTo>
                  <a:lnTo>
                    <a:pt x="1" y="59"/>
                  </a:lnTo>
                  <a:lnTo>
                    <a:pt x="5" y="45"/>
                  </a:lnTo>
                  <a:lnTo>
                    <a:pt x="10" y="34"/>
                  </a:lnTo>
                  <a:lnTo>
                    <a:pt x="18" y="22"/>
                  </a:lnTo>
                  <a:lnTo>
                    <a:pt x="29" y="13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4" y="7"/>
                  </a:lnTo>
                  <a:lnTo>
                    <a:pt x="115" y="13"/>
                  </a:lnTo>
                  <a:lnTo>
                    <a:pt x="126" y="22"/>
                  </a:lnTo>
                  <a:lnTo>
                    <a:pt x="133" y="34"/>
                  </a:lnTo>
                  <a:lnTo>
                    <a:pt x="139" y="45"/>
                  </a:lnTo>
                  <a:lnTo>
                    <a:pt x="143" y="59"/>
                  </a:lnTo>
                  <a:lnTo>
                    <a:pt x="144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39" name="Freeform 2353">
              <a:extLst>
                <a:ext uri="{FF2B5EF4-FFF2-40B4-BE49-F238E27FC236}">
                  <a16:creationId xmlns:a16="http://schemas.microsoft.com/office/drawing/2014/main" id="{58D73047-CD21-554C-7C86-AE76139FE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" y="1972"/>
              <a:ext cx="32" cy="33"/>
            </a:xfrm>
            <a:custGeom>
              <a:avLst/>
              <a:gdLst>
                <a:gd name="T0" fmla="*/ 11 w 96"/>
                <a:gd name="T1" fmla="*/ 6 h 97"/>
                <a:gd name="T2" fmla="*/ 11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8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3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8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5" y="60"/>
                  </a:lnTo>
                  <a:lnTo>
                    <a:pt x="91" y="71"/>
                  </a:lnTo>
                  <a:lnTo>
                    <a:pt x="85" y="80"/>
                  </a:lnTo>
                  <a:lnTo>
                    <a:pt x="76" y="87"/>
                  </a:lnTo>
                  <a:lnTo>
                    <a:pt x="67" y="94"/>
                  </a:lnTo>
                  <a:lnTo>
                    <a:pt x="56" y="96"/>
                  </a:lnTo>
                  <a:lnTo>
                    <a:pt x="44" y="97"/>
                  </a:lnTo>
                  <a:lnTo>
                    <a:pt x="34" y="95"/>
                  </a:lnTo>
                  <a:lnTo>
                    <a:pt x="23" y="91"/>
                  </a:lnTo>
                  <a:lnTo>
                    <a:pt x="14" y="83"/>
                  </a:lnTo>
                  <a:lnTo>
                    <a:pt x="8" y="76"/>
                  </a:lnTo>
                  <a:lnTo>
                    <a:pt x="3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3"/>
                  </a:lnTo>
                  <a:lnTo>
                    <a:pt x="14" y="14"/>
                  </a:lnTo>
                  <a:lnTo>
                    <a:pt x="23" y="7"/>
                  </a:lnTo>
                  <a:lnTo>
                    <a:pt x="34" y="3"/>
                  </a:lnTo>
                  <a:lnTo>
                    <a:pt x="44" y="0"/>
                  </a:lnTo>
                  <a:lnTo>
                    <a:pt x="56" y="2"/>
                  </a:lnTo>
                  <a:lnTo>
                    <a:pt x="67" y="4"/>
                  </a:lnTo>
                  <a:lnTo>
                    <a:pt x="76" y="10"/>
                  </a:lnTo>
                  <a:lnTo>
                    <a:pt x="85" y="18"/>
                  </a:lnTo>
                  <a:lnTo>
                    <a:pt x="91" y="27"/>
                  </a:lnTo>
                  <a:lnTo>
                    <a:pt x="95" y="38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0" name="Freeform 2354">
              <a:extLst>
                <a:ext uri="{FF2B5EF4-FFF2-40B4-BE49-F238E27FC236}">
                  <a16:creationId xmlns:a16="http://schemas.microsoft.com/office/drawing/2014/main" id="{BCDFCC45-83E0-97A4-D951-670DC1419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" y="2074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2"/>
                  </a:lnTo>
                  <a:lnTo>
                    <a:pt x="43" y="38"/>
                  </a:lnTo>
                  <a:lnTo>
                    <a:pt x="37" y="44"/>
                  </a:lnTo>
                  <a:lnTo>
                    <a:pt x="30" y="47"/>
                  </a:lnTo>
                  <a:lnTo>
                    <a:pt x="22" y="48"/>
                  </a:lnTo>
                  <a:lnTo>
                    <a:pt x="14" y="46"/>
                  </a:lnTo>
                  <a:lnTo>
                    <a:pt x="8" y="42"/>
                  </a:lnTo>
                  <a:lnTo>
                    <a:pt x="3" y="36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3" y="9"/>
                  </a:lnTo>
                  <a:lnTo>
                    <a:pt x="47" y="15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1" name="Freeform 2355">
              <a:extLst>
                <a:ext uri="{FF2B5EF4-FFF2-40B4-BE49-F238E27FC236}">
                  <a16:creationId xmlns:a16="http://schemas.microsoft.com/office/drawing/2014/main" id="{CD872C25-B53D-7A76-F90B-83301980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825"/>
              <a:ext cx="47" cy="47"/>
            </a:xfrm>
            <a:custGeom>
              <a:avLst/>
              <a:gdLst>
                <a:gd name="T0" fmla="*/ 16 w 140"/>
                <a:gd name="T1" fmla="*/ 8 h 139"/>
                <a:gd name="T2" fmla="*/ 15 w 140"/>
                <a:gd name="T3" fmla="*/ 9 h 139"/>
                <a:gd name="T4" fmla="*/ 15 w 140"/>
                <a:gd name="T5" fmla="*/ 11 h 139"/>
                <a:gd name="T6" fmla="*/ 14 w 140"/>
                <a:gd name="T7" fmla="*/ 12 h 139"/>
                <a:gd name="T8" fmla="*/ 14 w 140"/>
                <a:gd name="T9" fmla="*/ 14 h 139"/>
                <a:gd name="T10" fmla="*/ 12 w 140"/>
                <a:gd name="T11" fmla="*/ 15 h 139"/>
                <a:gd name="T12" fmla="*/ 11 w 140"/>
                <a:gd name="T13" fmla="*/ 15 h 139"/>
                <a:gd name="T14" fmla="*/ 10 w 140"/>
                <a:gd name="T15" fmla="*/ 16 h 139"/>
                <a:gd name="T16" fmla="*/ 8 w 140"/>
                <a:gd name="T17" fmla="*/ 16 h 139"/>
                <a:gd name="T18" fmla="*/ 7 w 140"/>
                <a:gd name="T19" fmla="*/ 16 h 139"/>
                <a:gd name="T20" fmla="*/ 5 w 140"/>
                <a:gd name="T21" fmla="*/ 16 h 139"/>
                <a:gd name="T22" fmla="*/ 4 w 140"/>
                <a:gd name="T23" fmla="*/ 15 h 139"/>
                <a:gd name="T24" fmla="*/ 3 w 140"/>
                <a:gd name="T25" fmla="*/ 14 h 139"/>
                <a:gd name="T26" fmla="*/ 2 w 140"/>
                <a:gd name="T27" fmla="*/ 13 h 139"/>
                <a:gd name="T28" fmla="*/ 1 w 140"/>
                <a:gd name="T29" fmla="*/ 11 h 139"/>
                <a:gd name="T30" fmla="*/ 0 w 140"/>
                <a:gd name="T31" fmla="*/ 10 h 139"/>
                <a:gd name="T32" fmla="*/ 0 w 140"/>
                <a:gd name="T33" fmla="*/ 9 h 139"/>
                <a:gd name="T34" fmla="*/ 0 w 140"/>
                <a:gd name="T35" fmla="*/ 7 h 139"/>
                <a:gd name="T36" fmla="*/ 0 w 140"/>
                <a:gd name="T37" fmla="*/ 6 h 139"/>
                <a:gd name="T38" fmla="*/ 1 w 140"/>
                <a:gd name="T39" fmla="*/ 4 h 139"/>
                <a:gd name="T40" fmla="*/ 2 w 140"/>
                <a:gd name="T41" fmla="*/ 3 h 139"/>
                <a:gd name="T42" fmla="*/ 3 w 140"/>
                <a:gd name="T43" fmla="*/ 2 h 139"/>
                <a:gd name="T44" fmla="*/ 4 w 140"/>
                <a:gd name="T45" fmla="*/ 1 h 139"/>
                <a:gd name="T46" fmla="*/ 5 w 140"/>
                <a:gd name="T47" fmla="*/ 0 h 139"/>
                <a:gd name="T48" fmla="*/ 7 w 140"/>
                <a:gd name="T49" fmla="*/ 0 h 139"/>
                <a:gd name="T50" fmla="*/ 8 w 140"/>
                <a:gd name="T51" fmla="*/ 0 h 139"/>
                <a:gd name="T52" fmla="*/ 10 w 140"/>
                <a:gd name="T53" fmla="*/ 0 h 139"/>
                <a:gd name="T54" fmla="*/ 11 w 140"/>
                <a:gd name="T55" fmla="*/ 1 h 139"/>
                <a:gd name="T56" fmla="*/ 12 w 140"/>
                <a:gd name="T57" fmla="*/ 1 h 139"/>
                <a:gd name="T58" fmla="*/ 14 w 140"/>
                <a:gd name="T59" fmla="*/ 2 h 139"/>
                <a:gd name="T60" fmla="*/ 14 w 140"/>
                <a:gd name="T61" fmla="*/ 4 h 139"/>
                <a:gd name="T62" fmla="*/ 15 w 140"/>
                <a:gd name="T63" fmla="*/ 5 h 139"/>
                <a:gd name="T64" fmla="*/ 15 w 140"/>
                <a:gd name="T65" fmla="*/ 6 h 139"/>
                <a:gd name="T66" fmla="*/ 16 w 140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9">
                  <a:moveTo>
                    <a:pt x="140" y="69"/>
                  </a:moveTo>
                  <a:lnTo>
                    <a:pt x="138" y="82"/>
                  </a:lnTo>
                  <a:lnTo>
                    <a:pt x="135" y="96"/>
                  </a:lnTo>
                  <a:lnTo>
                    <a:pt x="128" y="107"/>
                  </a:lnTo>
                  <a:lnTo>
                    <a:pt x="121" y="117"/>
                  </a:lnTo>
                  <a:lnTo>
                    <a:pt x="111" y="126"/>
                  </a:lnTo>
                  <a:lnTo>
                    <a:pt x="98" y="132"/>
                  </a:lnTo>
                  <a:lnTo>
                    <a:pt x="87" y="138"/>
                  </a:lnTo>
                  <a:lnTo>
                    <a:pt x="73" y="139"/>
                  </a:lnTo>
                  <a:lnTo>
                    <a:pt x="60" y="139"/>
                  </a:lnTo>
                  <a:lnTo>
                    <a:pt x="46" y="135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7" y="101"/>
                  </a:lnTo>
                  <a:lnTo>
                    <a:pt x="2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2" y="49"/>
                  </a:lnTo>
                  <a:lnTo>
                    <a:pt x="7" y="38"/>
                  </a:lnTo>
                  <a:lnTo>
                    <a:pt x="15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7" y="1"/>
                  </a:lnTo>
                  <a:lnTo>
                    <a:pt x="98" y="6"/>
                  </a:lnTo>
                  <a:lnTo>
                    <a:pt x="111" y="13"/>
                  </a:lnTo>
                  <a:lnTo>
                    <a:pt x="121" y="22"/>
                  </a:lnTo>
                  <a:lnTo>
                    <a:pt x="128" y="32"/>
                  </a:lnTo>
                  <a:lnTo>
                    <a:pt x="135" y="43"/>
                  </a:lnTo>
                  <a:lnTo>
                    <a:pt x="138" y="56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2" name="Freeform 2356">
              <a:extLst>
                <a:ext uri="{FF2B5EF4-FFF2-40B4-BE49-F238E27FC236}">
                  <a16:creationId xmlns:a16="http://schemas.microsoft.com/office/drawing/2014/main" id="{199F5820-0702-198A-B315-D54C3FC39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1901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5" y="78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6" y="96"/>
                  </a:lnTo>
                  <a:lnTo>
                    <a:pt x="34" y="95"/>
                  </a:lnTo>
                  <a:lnTo>
                    <a:pt x="24" y="89"/>
                  </a:lnTo>
                  <a:lnTo>
                    <a:pt x="16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3" y="32"/>
                  </a:lnTo>
                  <a:lnTo>
                    <a:pt x="8" y="21"/>
                  </a:lnTo>
                  <a:lnTo>
                    <a:pt x="16" y="13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6"/>
                  </a:lnTo>
                  <a:lnTo>
                    <a:pt x="91" y="26"/>
                  </a:lnTo>
                  <a:lnTo>
                    <a:pt x="95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3" name="Freeform 2357">
              <a:extLst>
                <a:ext uri="{FF2B5EF4-FFF2-40B4-BE49-F238E27FC236}">
                  <a16:creationId xmlns:a16="http://schemas.microsoft.com/office/drawing/2014/main" id="{8B4C8B04-C435-2FBC-A182-535C094CA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2023"/>
              <a:ext cx="64" cy="64"/>
            </a:xfrm>
            <a:custGeom>
              <a:avLst/>
              <a:gdLst>
                <a:gd name="T0" fmla="*/ 21 w 193"/>
                <a:gd name="T1" fmla="*/ 11 h 192"/>
                <a:gd name="T2" fmla="*/ 21 w 193"/>
                <a:gd name="T3" fmla="*/ 12 h 192"/>
                <a:gd name="T4" fmla="*/ 21 w 193"/>
                <a:gd name="T5" fmla="*/ 14 h 192"/>
                <a:gd name="T6" fmla="*/ 20 w 193"/>
                <a:gd name="T7" fmla="*/ 16 h 192"/>
                <a:gd name="T8" fmla="*/ 19 w 193"/>
                <a:gd name="T9" fmla="*/ 17 h 192"/>
                <a:gd name="T10" fmla="*/ 18 w 193"/>
                <a:gd name="T11" fmla="*/ 18 h 192"/>
                <a:gd name="T12" fmla="*/ 17 w 193"/>
                <a:gd name="T13" fmla="*/ 20 h 192"/>
                <a:gd name="T14" fmla="*/ 15 w 193"/>
                <a:gd name="T15" fmla="*/ 20 h 192"/>
                <a:gd name="T16" fmla="*/ 14 w 193"/>
                <a:gd name="T17" fmla="*/ 21 h 192"/>
                <a:gd name="T18" fmla="*/ 12 w 193"/>
                <a:gd name="T19" fmla="*/ 21 h 192"/>
                <a:gd name="T20" fmla="*/ 10 w 193"/>
                <a:gd name="T21" fmla="*/ 21 h 192"/>
                <a:gd name="T22" fmla="*/ 9 w 193"/>
                <a:gd name="T23" fmla="*/ 21 h 192"/>
                <a:gd name="T24" fmla="*/ 7 w 193"/>
                <a:gd name="T25" fmla="*/ 21 h 192"/>
                <a:gd name="T26" fmla="*/ 5 w 193"/>
                <a:gd name="T27" fmla="*/ 20 h 192"/>
                <a:gd name="T28" fmla="*/ 4 w 193"/>
                <a:gd name="T29" fmla="*/ 19 h 192"/>
                <a:gd name="T30" fmla="*/ 3 w 193"/>
                <a:gd name="T31" fmla="*/ 18 h 192"/>
                <a:gd name="T32" fmla="*/ 2 w 193"/>
                <a:gd name="T33" fmla="*/ 16 h 192"/>
                <a:gd name="T34" fmla="*/ 1 w 193"/>
                <a:gd name="T35" fmla="*/ 15 h 192"/>
                <a:gd name="T36" fmla="*/ 0 w 193"/>
                <a:gd name="T37" fmla="*/ 13 h 192"/>
                <a:gd name="T38" fmla="*/ 0 w 193"/>
                <a:gd name="T39" fmla="*/ 12 h 192"/>
                <a:gd name="T40" fmla="*/ 0 w 193"/>
                <a:gd name="T41" fmla="*/ 10 h 192"/>
                <a:gd name="T42" fmla="*/ 0 w 193"/>
                <a:gd name="T43" fmla="*/ 8 h 192"/>
                <a:gd name="T44" fmla="*/ 1 w 193"/>
                <a:gd name="T45" fmla="*/ 7 h 192"/>
                <a:gd name="T46" fmla="*/ 2 w 193"/>
                <a:gd name="T47" fmla="*/ 5 h 192"/>
                <a:gd name="T48" fmla="*/ 3 w 193"/>
                <a:gd name="T49" fmla="*/ 4 h 192"/>
                <a:gd name="T50" fmla="*/ 4 w 193"/>
                <a:gd name="T51" fmla="*/ 2 h 192"/>
                <a:gd name="T52" fmla="*/ 5 w 193"/>
                <a:gd name="T53" fmla="*/ 1 h 192"/>
                <a:gd name="T54" fmla="*/ 7 w 193"/>
                <a:gd name="T55" fmla="*/ 1 h 192"/>
                <a:gd name="T56" fmla="*/ 9 w 193"/>
                <a:gd name="T57" fmla="*/ 0 h 192"/>
                <a:gd name="T58" fmla="*/ 10 w 193"/>
                <a:gd name="T59" fmla="*/ 0 h 192"/>
                <a:gd name="T60" fmla="*/ 12 w 193"/>
                <a:gd name="T61" fmla="*/ 0 h 192"/>
                <a:gd name="T62" fmla="*/ 14 w 193"/>
                <a:gd name="T63" fmla="*/ 0 h 192"/>
                <a:gd name="T64" fmla="*/ 15 w 193"/>
                <a:gd name="T65" fmla="*/ 1 h 192"/>
                <a:gd name="T66" fmla="*/ 17 w 193"/>
                <a:gd name="T67" fmla="*/ 2 h 192"/>
                <a:gd name="T68" fmla="*/ 18 w 193"/>
                <a:gd name="T69" fmla="*/ 3 h 192"/>
                <a:gd name="T70" fmla="*/ 19 w 193"/>
                <a:gd name="T71" fmla="*/ 4 h 192"/>
                <a:gd name="T72" fmla="*/ 20 w 193"/>
                <a:gd name="T73" fmla="*/ 6 h 192"/>
                <a:gd name="T74" fmla="*/ 21 w 193"/>
                <a:gd name="T75" fmla="*/ 7 h 192"/>
                <a:gd name="T76" fmla="*/ 21 w 193"/>
                <a:gd name="T77" fmla="*/ 9 h 192"/>
                <a:gd name="T78" fmla="*/ 21 w 193"/>
                <a:gd name="T79" fmla="*/ 1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2">
                  <a:moveTo>
                    <a:pt x="193" y="97"/>
                  </a:moveTo>
                  <a:lnTo>
                    <a:pt x="192" y="112"/>
                  </a:lnTo>
                  <a:lnTo>
                    <a:pt x="189" y="127"/>
                  </a:lnTo>
                  <a:lnTo>
                    <a:pt x="183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9" y="184"/>
                  </a:lnTo>
                  <a:lnTo>
                    <a:pt x="124" y="190"/>
                  </a:lnTo>
                  <a:lnTo>
                    <a:pt x="108" y="192"/>
                  </a:lnTo>
                  <a:lnTo>
                    <a:pt x="93" y="192"/>
                  </a:lnTo>
                  <a:lnTo>
                    <a:pt x="77" y="191"/>
                  </a:lnTo>
                  <a:lnTo>
                    <a:pt x="63" y="187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5" y="148"/>
                  </a:lnTo>
                  <a:lnTo>
                    <a:pt x="8" y="134"/>
                  </a:lnTo>
                  <a:lnTo>
                    <a:pt x="3" y="119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3" y="74"/>
                  </a:lnTo>
                  <a:lnTo>
                    <a:pt x="8" y="59"/>
                  </a:lnTo>
                  <a:lnTo>
                    <a:pt x="15" y="45"/>
                  </a:lnTo>
                  <a:lnTo>
                    <a:pt x="24" y="32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3" y="6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4" y="3"/>
                  </a:lnTo>
                  <a:lnTo>
                    <a:pt x="139" y="10"/>
                  </a:lnTo>
                  <a:lnTo>
                    <a:pt x="151" y="17"/>
                  </a:lnTo>
                  <a:lnTo>
                    <a:pt x="164" y="27"/>
                  </a:lnTo>
                  <a:lnTo>
                    <a:pt x="174" y="39"/>
                  </a:lnTo>
                  <a:lnTo>
                    <a:pt x="183" y="51"/>
                  </a:lnTo>
                  <a:lnTo>
                    <a:pt x="189" y="66"/>
                  </a:lnTo>
                  <a:lnTo>
                    <a:pt x="192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4" name="Freeform 2358">
              <a:extLst>
                <a:ext uri="{FF2B5EF4-FFF2-40B4-BE49-F238E27FC236}">
                  <a16:creationId xmlns:a16="http://schemas.microsoft.com/office/drawing/2014/main" id="{032A5C45-549B-F722-9511-AB5CB7212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1938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3" y="129"/>
                  </a:lnTo>
                  <a:lnTo>
                    <a:pt x="154" y="142"/>
                  </a:lnTo>
                  <a:lnTo>
                    <a:pt x="144" y="152"/>
                  </a:lnTo>
                  <a:lnTo>
                    <a:pt x="133" y="161"/>
                  </a:lnTo>
                  <a:lnTo>
                    <a:pt x="119" y="167"/>
                  </a:lnTo>
                  <a:lnTo>
                    <a:pt x="105" y="172"/>
                  </a:lnTo>
                  <a:lnTo>
                    <a:pt x="91" y="174"/>
                  </a:lnTo>
                  <a:lnTo>
                    <a:pt x="76" y="174"/>
                  </a:lnTo>
                  <a:lnTo>
                    <a:pt x="61" y="170"/>
                  </a:lnTo>
                  <a:lnTo>
                    <a:pt x="48" y="165"/>
                  </a:lnTo>
                  <a:lnTo>
                    <a:pt x="35" y="157"/>
                  </a:lnTo>
                  <a:lnTo>
                    <a:pt x="24" y="147"/>
                  </a:lnTo>
                  <a:lnTo>
                    <a:pt x="15" y="136"/>
                  </a:lnTo>
                  <a:lnTo>
                    <a:pt x="8" y="123"/>
                  </a:lnTo>
                  <a:lnTo>
                    <a:pt x="3" y="109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3" y="65"/>
                  </a:lnTo>
                  <a:lnTo>
                    <a:pt x="8" y="51"/>
                  </a:lnTo>
                  <a:lnTo>
                    <a:pt x="15" y="39"/>
                  </a:lnTo>
                  <a:lnTo>
                    <a:pt x="24" y="26"/>
                  </a:lnTo>
                  <a:lnTo>
                    <a:pt x="35" y="17"/>
                  </a:lnTo>
                  <a:lnTo>
                    <a:pt x="48" y="10"/>
                  </a:lnTo>
                  <a:lnTo>
                    <a:pt x="61" y="3"/>
                  </a:lnTo>
                  <a:lnTo>
                    <a:pt x="76" y="1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6"/>
                  </a:lnTo>
                  <a:lnTo>
                    <a:pt x="133" y="12"/>
                  </a:lnTo>
                  <a:lnTo>
                    <a:pt x="144" y="21"/>
                  </a:lnTo>
                  <a:lnTo>
                    <a:pt x="154" y="32"/>
                  </a:lnTo>
                  <a:lnTo>
                    <a:pt x="163" y="45"/>
                  </a:lnTo>
                  <a:lnTo>
                    <a:pt x="169" y="58"/>
                  </a:lnTo>
                  <a:lnTo>
                    <a:pt x="173" y="73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5" name="Freeform 2359">
              <a:extLst>
                <a:ext uri="{FF2B5EF4-FFF2-40B4-BE49-F238E27FC236}">
                  <a16:creationId xmlns:a16="http://schemas.microsoft.com/office/drawing/2014/main" id="{3DF1E17E-BD89-36C9-91CC-63D1C2C0A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1805"/>
              <a:ext cx="70" cy="70"/>
            </a:xfrm>
            <a:custGeom>
              <a:avLst/>
              <a:gdLst>
                <a:gd name="T0" fmla="*/ 23 w 211"/>
                <a:gd name="T1" fmla="*/ 12 h 210"/>
                <a:gd name="T2" fmla="*/ 23 w 211"/>
                <a:gd name="T3" fmla="*/ 13 h 210"/>
                <a:gd name="T4" fmla="*/ 23 w 211"/>
                <a:gd name="T5" fmla="*/ 15 h 210"/>
                <a:gd name="T6" fmla="*/ 22 w 211"/>
                <a:gd name="T7" fmla="*/ 17 h 210"/>
                <a:gd name="T8" fmla="*/ 21 w 211"/>
                <a:gd name="T9" fmla="*/ 18 h 210"/>
                <a:gd name="T10" fmla="*/ 20 w 211"/>
                <a:gd name="T11" fmla="*/ 20 h 210"/>
                <a:gd name="T12" fmla="*/ 19 w 211"/>
                <a:gd name="T13" fmla="*/ 21 h 210"/>
                <a:gd name="T14" fmla="*/ 17 w 211"/>
                <a:gd name="T15" fmla="*/ 22 h 210"/>
                <a:gd name="T16" fmla="*/ 16 w 211"/>
                <a:gd name="T17" fmla="*/ 23 h 210"/>
                <a:gd name="T18" fmla="*/ 14 w 211"/>
                <a:gd name="T19" fmla="*/ 23 h 210"/>
                <a:gd name="T20" fmla="*/ 12 w 211"/>
                <a:gd name="T21" fmla="*/ 23 h 210"/>
                <a:gd name="T22" fmla="*/ 10 w 211"/>
                <a:gd name="T23" fmla="*/ 23 h 210"/>
                <a:gd name="T24" fmla="*/ 9 w 211"/>
                <a:gd name="T25" fmla="*/ 23 h 210"/>
                <a:gd name="T26" fmla="*/ 7 w 211"/>
                <a:gd name="T27" fmla="*/ 22 h 210"/>
                <a:gd name="T28" fmla="*/ 5 w 211"/>
                <a:gd name="T29" fmla="*/ 22 h 210"/>
                <a:gd name="T30" fmla="*/ 4 w 211"/>
                <a:gd name="T31" fmla="*/ 20 h 210"/>
                <a:gd name="T32" fmla="*/ 3 w 211"/>
                <a:gd name="T33" fmla="*/ 19 h 210"/>
                <a:gd name="T34" fmla="*/ 2 w 211"/>
                <a:gd name="T35" fmla="*/ 18 h 210"/>
                <a:gd name="T36" fmla="*/ 1 w 211"/>
                <a:gd name="T37" fmla="*/ 16 h 210"/>
                <a:gd name="T38" fmla="*/ 0 w 211"/>
                <a:gd name="T39" fmla="*/ 14 h 210"/>
                <a:gd name="T40" fmla="*/ 0 w 211"/>
                <a:gd name="T41" fmla="*/ 13 h 210"/>
                <a:gd name="T42" fmla="*/ 0 w 211"/>
                <a:gd name="T43" fmla="*/ 11 h 210"/>
                <a:gd name="T44" fmla="*/ 0 w 211"/>
                <a:gd name="T45" fmla="*/ 9 h 210"/>
                <a:gd name="T46" fmla="*/ 1 w 211"/>
                <a:gd name="T47" fmla="*/ 7 h 210"/>
                <a:gd name="T48" fmla="*/ 2 w 211"/>
                <a:gd name="T49" fmla="*/ 6 h 210"/>
                <a:gd name="T50" fmla="*/ 3 w 211"/>
                <a:gd name="T51" fmla="*/ 4 h 210"/>
                <a:gd name="T52" fmla="*/ 4 w 211"/>
                <a:gd name="T53" fmla="*/ 3 h 210"/>
                <a:gd name="T54" fmla="*/ 5 w 211"/>
                <a:gd name="T55" fmla="*/ 2 h 210"/>
                <a:gd name="T56" fmla="*/ 7 w 211"/>
                <a:gd name="T57" fmla="*/ 1 h 210"/>
                <a:gd name="T58" fmla="*/ 9 w 211"/>
                <a:gd name="T59" fmla="*/ 0 h 210"/>
                <a:gd name="T60" fmla="*/ 10 w 211"/>
                <a:gd name="T61" fmla="*/ 0 h 210"/>
                <a:gd name="T62" fmla="*/ 12 w 211"/>
                <a:gd name="T63" fmla="*/ 0 h 210"/>
                <a:gd name="T64" fmla="*/ 14 w 211"/>
                <a:gd name="T65" fmla="*/ 0 h 210"/>
                <a:gd name="T66" fmla="*/ 16 w 211"/>
                <a:gd name="T67" fmla="*/ 1 h 210"/>
                <a:gd name="T68" fmla="*/ 17 w 211"/>
                <a:gd name="T69" fmla="*/ 1 h 210"/>
                <a:gd name="T70" fmla="*/ 19 w 211"/>
                <a:gd name="T71" fmla="*/ 2 h 210"/>
                <a:gd name="T72" fmla="*/ 20 w 211"/>
                <a:gd name="T73" fmla="*/ 4 h 210"/>
                <a:gd name="T74" fmla="*/ 21 w 211"/>
                <a:gd name="T75" fmla="*/ 5 h 210"/>
                <a:gd name="T76" fmla="*/ 22 w 211"/>
                <a:gd name="T77" fmla="*/ 7 h 210"/>
                <a:gd name="T78" fmla="*/ 23 w 211"/>
                <a:gd name="T79" fmla="*/ 8 h 210"/>
                <a:gd name="T80" fmla="*/ 23 w 211"/>
                <a:gd name="T81" fmla="*/ 10 h 210"/>
                <a:gd name="T82" fmla="*/ 23 w 211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1" h="210">
                  <a:moveTo>
                    <a:pt x="211" y="105"/>
                  </a:moveTo>
                  <a:lnTo>
                    <a:pt x="210" y="121"/>
                  </a:lnTo>
                  <a:lnTo>
                    <a:pt x="206" y="137"/>
                  </a:lnTo>
                  <a:lnTo>
                    <a:pt x="199" y="152"/>
                  </a:lnTo>
                  <a:lnTo>
                    <a:pt x="192" y="166"/>
                  </a:lnTo>
                  <a:lnTo>
                    <a:pt x="182" y="177"/>
                  </a:lnTo>
                  <a:lnTo>
                    <a:pt x="169" y="189"/>
                  </a:lnTo>
                  <a:lnTo>
                    <a:pt x="155" y="198"/>
                  </a:lnTo>
                  <a:lnTo>
                    <a:pt x="141" y="204"/>
                  </a:lnTo>
                  <a:lnTo>
                    <a:pt x="125" y="209"/>
                  </a:lnTo>
                  <a:lnTo>
                    <a:pt x="110" y="210"/>
                  </a:lnTo>
                  <a:lnTo>
                    <a:pt x="94" y="210"/>
                  </a:lnTo>
                  <a:lnTo>
                    <a:pt x="77" y="206"/>
                  </a:lnTo>
                  <a:lnTo>
                    <a:pt x="62" y="201"/>
                  </a:lnTo>
                  <a:lnTo>
                    <a:pt x="48" y="194"/>
                  </a:lnTo>
                  <a:lnTo>
                    <a:pt x="36" y="184"/>
                  </a:lnTo>
                  <a:lnTo>
                    <a:pt x="24" y="172"/>
                  </a:lnTo>
                  <a:lnTo>
                    <a:pt x="15" y="158"/>
                  </a:lnTo>
                  <a:lnTo>
                    <a:pt x="8" y="145"/>
                  </a:lnTo>
                  <a:lnTo>
                    <a:pt x="3" y="129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3" y="82"/>
                  </a:lnTo>
                  <a:lnTo>
                    <a:pt x="8" y="65"/>
                  </a:lnTo>
                  <a:lnTo>
                    <a:pt x="15" y="51"/>
                  </a:lnTo>
                  <a:lnTo>
                    <a:pt x="24" y="39"/>
                  </a:lnTo>
                  <a:lnTo>
                    <a:pt x="36" y="26"/>
                  </a:lnTo>
                  <a:lnTo>
                    <a:pt x="48" y="17"/>
                  </a:lnTo>
                  <a:lnTo>
                    <a:pt x="62" y="10"/>
                  </a:lnTo>
                  <a:lnTo>
                    <a:pt x="77" y="3"/>
                  </a:lnTo>
                  <a:lnTo>
                    <a:pt x="94" y="1"/>
                  </a:lnTo>
                  <a:lnTo>
                    <a:pt x="110" y="0"/>
                  </a:lnTo>
                  <a:lnTo>
                    <a:pt x="125" y="2"/>
                  </a:lnTo>
                  <a:lnTo>
                    <a:pt x="141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2" y="32"/>
                  </a:lnTo>
                  <a:lnTo>
                    <a:pt x="192" y="45"/>
                  </a:lnTo>
                  <a:lnTo>
                    <a:pt x="199" y="59"/>
                  </a:lnTo>
                  <a:lnTo>
                    <a:pt x="206" y="74"/>
                  </a:lnTo>
                  <a:lnTo>
                    <a:pt x="210" y="89"/>
                  </a:lnTo>
                  <a:lnTo>
                    <a:pt x="211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6" name="Freeform 2360">
              <a:extLst>
                <a:ext uri="{FF2B5EF4-FFF2-40B4-BE49-F238E27FC236}">
                  <a16:creationId xmlns:a16="http://schemas.microsoft.com/office/drawing/2014/main" id="{D10751BC-8F86-5EB5-6218-7089A7246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887"/>
              <a:ext cx="65" cy="64"/>
            </a:xfrm>
            <a:custGeom>
              <a:avLst/>
              <a:gdLst>
                <a:gd name="T0" fmla="*/ 22 w 193"/>
                <a:gd name="T1" fmla="*/ 11 h 193"/>
                <a:gd name="T2" fmla="*/ 22 w 193"/>
                <a:gd name="T3" fmla="*/ 12 h 193"/>
                <a:gd name="T4" fmla="*/ 21 w 193"/>
                <a:gd name="T5" fmla="*/ 14 h 193"/>
                <a:gd name="T6" fmla="*/ 21 w 193"/>
                <a:gd name="T7" fmla="*/ 16 h 193"/>
                <a:gd name="T8" fmla="*/ 20 w 193"/>
                <a:gd name="T9" fmla="*/ 17 h 193"/>
                <a:gd name="T10" fmla="*/ 19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9 w 193"/>
                <a:gd name="T69" fmla="*/ 3 h 193"/>
                <a:gd name="T70" fmla="*/ 20 w 193"/>
                <a:gd name="T71" fmla="*/ 4 h 193"/>
                <a:gd name="T72" fmla="*/ 21 w 193"/>
                <a:gd name="T73" fmla="*/ 6 h 193"/>
                <a:gd name="T74" fmla="*/ 21 w 193"/>
                <a:gd name="T75" fmla="*/ 7 h 193"/>
                <a:gd name="T76" fmla="*/ 22 w 193"/>
                <a:gd name="T77" fmla="*/ 9 h 193"/>
                <a:gd name="T78" fmla="*/ 22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1" y="141"/>
                  </a:lnTo>
                  <a:lnTo>
                    <a:pt x="173" y="154"/>
                  </a:lnTo>
                  <a:lnTo>
                    <a:pt x="163" y="167"/>
                  </a:lnTo>
                  <a:lnTo>
                    <a:pt x="151" y="175"/>
                  </a:lnTo>
                  <a:lnTo>
                    <a:pt x="137" y="184"/>
                  </a:lnTo>
                  <a:lnTo>
                    <a:pt x="122" y="189"/>
                  </a:lnTo>
                  <a:lnTo>
                    <a:pt x="107" y="192"/>
                  </a:lnTo>
                  <a:lnTo>
                    <a:pt x="92" y="193"/>
                  </a:lnTo>
                  <a:lnTo>
                    <a:pt x="77" y="190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4" y="172"/>
                  </a:lnTo>
                  <a:lnTo>
                    <a:pt x="24" y="160"/>
                  </a:lnTo>
                  <a:lnTo>
                    <a:pt x="14" y="148"/>
                  </a:lnTo>
                  <a:lnTo>
                    <a:pt x="6" y="134"/>
                  </a:lnTo>
                  <a:lnTo>
                    <a:pt x="1" y="120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1" y="73"/>
                  </a:lnTo>
                  <a:lnTo>
                    <a:pt x="6" y="58"/>
                  </a:lnTo>
                  <a:lnTo>
                    <a:pt x="14" y="44"/>
                  </a:lnTo>
                  <a:lnTo>
                    <a:pt x="24" y="32"/>
                  </a:lnTo>
                  <a:lnTo>
                    <a:pt x="34" y="22"/>
                  </a:lnTo>
                  <a:lnTo>
                    <a:pt x="48" y="13"/>
                  </a:lnTo>
                  <a:lnTo>
                    <a:pt x="62" y="6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2" y="4"/>
                  </a:lnTo>
                  <a:lnTo>
                    <a:pt x="137" y="9"/>
                  </a:lnTo>
                  <a:lnTo>
                    <a:pt x="151" y="17"/>
                  </a:lnTo>
                  <a:lnTo>
                    <a:pt x="163" y="27"/>
                  </a:lnTo>
                  <a:lnTo>
                    <a:pt x="173" y="38"/>
                  </a:lnTo>
                  <a:lnTo>
                    <a:pt x="181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7" name="Freeform 2361">
              <a:extLst>
                <a:ext uri="{FF2B5EF4-FFF2-40B4-BE49-F238E27FC236}">
                  <a16:creationId xmlns:a16="http://schemas.microsoft.com/office/drawing/2014/main" id="{E77EF331-D6FB-37E0-B3EE-A6DB31C56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" y="1963"/>
              <a:ext cx="47" cy="46"/>
            </a:xfrm>
            <a:custGeom>
              <a:avLst/>
              <a:gdLst>
                <a:gd name="T0" fmla="*/ 16 w 140"/>
                <a:gd name="T1" fmla="*/ 8 h 138"/>
                <a:gd name="T2" fmla="*/ 16 w 140"/>
                <a:gd name="T3" fmla="*/ 9 h 138"/>
                <a:gd name="T4" fmla="*/ 15 w 140"/>
                <a:gd name="T5" fmla="*/ 10 h 138"/>
                <a:gd name="T6" fmla="*/ 14 w 140"/>
                <a:gd name="T7" fmla="*/ 12 h 138"/>
                <a:gd name="T8" fmla="*/ 14 w 140"/>
                <a:gd name="T9" fmla="*/ 13 h 138"/>
                <a:gd name="T10" fmla="*/ 12 w 140"/>
                <a:gd name="T11" fmla="*/ 14 h 138"/>
                <a:gd name="T12" fmla="*/ 11 w 140"/>
                <a:gd name="T13" fmla="*/ 15 h 138"/>
                <a:gd name="T14" fmla="*/ 10 w 140"/>
                <a:gd name="T15" fmla="*/ 15 h 138"/>
                <a:gd name="T16" fmla="*/ 8 w 140"/>
                <a:gd name="T17" fmla="*/ 15 h 138"/>
                <a:gd name="T18" fmla="*/ 7 w 140"/>
                <a:gd name="T19" fmla="*/ 15 h 138"/>
                <a:gd name="T20" fmla="*/ 5 w 140"/>
                <a:gd name="T21" fmla="*/ 15 h 138"/>
                <a:gd name="T22" fmla="*/ 4 w 140"/>
                <a:gd name="T23" fmla="*/ 14 h 138"/>
                <a:gd name="T24" fmla="*/ 3 w 140"/>
                <a:gd name="T25" fmla="*/ 14 h 138"/>
                <a:gd name="T26" fmla="*/ 2 w 140"/>
                <a:gd name="T27" fmla="*/ 12 h 138"/>
                <a:gd name="T28" fmla="*/ 1 w 140"/>
                <a:gd name="T29" fmla="*/ 11 h 138"/>
                <a:gd name="T30" fmla="*/ 0 w 140"/>
                <a:gd name="T31" fmla="*/ 10 h 138"/>
                <a:gd name="T32" fmla="*/ 0 w 140"/>
                <a:gd name="T33" fmla="*/ 8 h 138"/>
                <a:gd name="T34" fmla="*/ 0 w 140"/>
                <a:gd name="T35" fmla="*/ 7 h 138"/>
                <a:gd name="T36" fmla="*/ 0 w 140"/>
                <a:gd name="T37" fmla="*/ 5 h 138"/>
                <a:gd name="T38" fmla="*/ 1 w 140"/>
                <a:gd name="T39" fmla="*/ 4 h 138"/>
                <a:gd name="T40" fmla="*/ 2 w 140"/>
                <a:gd name="T41" fmla="*/ 3 h 138"/>
                <a:gd name="T42" fmla="*/ 3 w 140"/>
                <a:gd name="T43" fmla="*/ 2 h 138"/>
                <a:gd name="T44" fmla="*/ 4 w 140"/>
                <a:gd name="T45" fmla="*/ 1 h 138"/>
                <a:gd name="T46" fmla="*/ 5 w 140"/>
                <a:gd name="T47" fmla="*/ 0 h 138"/>
                <a:gd name="T48" fmla="*/ 7 w 140"/>
                <a:gd name="T49" fmla="*/ 0 h 138"/>
                <a:gd name="T50" fmla="*/ 8 w 140"/>
                <a:gd name="T51" fmla="*/ 0 h 138"/>
                <a:gd name="T52" fmla="*/ 10 w 140"/>
                <a:gd name="T53" fmla="*/ 0 h 138"/>
                <a:gd name="T54" fmla="*/ 11 w 140"/>
                <a:gd name="T55" fmla="*/ 1 h 138"/>
                <a:gd name="T56" fmla="*/ 12 w 140"/>
                <a:gd name="T57" fmla="*/ 1 h 138"/>
                <a:gd name="T58" fmla="*/ 14 w 140"/>
                <a:gd name="T59" fmla="*/ 2 h 138"/>
                <a:gd name="T60" fmla="*/ 14 w 140"/>
                <a:gd name="T61" fmla="*/ 3 h 138"/>
                <a:gd name="T62" fmla="*/ 15 w 140"/>
                <a:gd name="T63" fmla="*/ 5 h 138"/>
                <a:gd name="T64" fmla="*/ 16 w 140"/>
                <a:gd name="T65" fmla="*/ 6 h 138"/>
                <a:gd name="T66" fmla="*/ 16 w 140"/>
                <a:gd name="T67" fmla="*/ 8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8">
                  <a:moveTo>
                    <a:pt x="140" y="69"/>
                  </a:moveTo>
                  <a:lnTo>
                    <a:pt x="139" y="81"/>
                  </a:lnTo>
                  <a:lnTo>
                    <a:pt x="135" y="94"/>
                  </a:lnTo>
                  <a:lnTo>
                    <a:pt x="129" y="107"/>
                  </a:lnTo>
                  <a:lnTo>
                    <a:pt x="121" y="117"/>
                  </a:lnTo>
                  <a:lnTo>
                    <a:pt x="111" y="126"/>
                  </a:lnTo>
                  <a:lnTo>
                    <a:pt x="99" y="132"/>
                  </a:lnTo>
                  <a:lnTo>
                    <a:pt x="87" y="137"/>
                  </a:lnTo>
                  <a:lnTo>
                    <a:pt x="74" y="138"/>
                  </a:lnTo>
                  <a:lnTo>
                    <a:pt x="61" y="138"/>
                  </a:lnTo>
                  <a:lnTo>
                    <a:pt x="47" y="134"/>
                  </a:lnTo>
                  <a:lnTo>
                    <a:pt x="36" y="129"/>
                  </a:lnTo>
                  <a:lnTo>
                    <a:pt x="24" y="122"/>
                  </a:lnTo>
                  <a:lnTo>
                    <a:pt x="16" y="112"/>
                  </a:lnTo>
                  <a:lnTo>
                    <a:pt x="8" y="100"/>
                  </a:lnTo>
                  <a:lnTo>
                    <a:pt x="3" y="88"/>
                  </a:lnTo>
                  <a:lnTo>
                    <a:pt x="0" y="75"/>
                  </a:lnTo>
                  <a:lnTo>
                    <a:pt x="0" y="63"/>
                  </a:lnTo>
                  <a:lnTo>
                    <a:pt x="3" y="49"/>
                  </a:lnTo>
                  <a:lnTo>
                    <a:pt x="8" y="37"/>
                  </a:lnTo>
                  <a:lnTo>
                    <a:pt x="16" y="26"/>
                  </a:lnTo>
                  <a:lnTo>
                    <a:pt x="24" y="16"/>
                  </a:lnTo>
                  <a:lnTo>
                    <a:pt x="36" y="8"/>
                  </a:lnTo>
                  <a:lnTo>
                    <a:pt x="47" y="3"/>
                  </a:lnTo>
                  <a:lnTo>
                    <a:pt x="61" y="0"/>
                  </a:lnTo>
                  <a:lnTo>
                    <a:pt x="74" y="0"/>
                  </a:lnTo>
                  <a:lnTo>
                    <a:pt x="87" y="1"/>
                  </a:lnTo>
                  <a:lnTo>
                    <a:pt x="99" y="6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129" y="31"/>
                  </a:lnTo>
                  <a:lnTo>
                    <a:pt x="135" y="42"/>
                  </a:lnTo>
                  <a:lnTo>
                    <a:pt x="139" y="55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8" name="Freeform 2362">
              <a:extLst>
                <a:ext uri="{FF2B5EF4-FFF2-40B4-BE49-F238E27FC236}">
                  <a16:creationId xmlns:a16="http://schemas.microsoft.com/office/drawing/2014/main" id="{25A6CA96-E166-BE22-F42F-B962F638D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" y="1888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59"/>
                  </a:lnTo>
                  <a:lnTo>
                    <a:pt x="91" y="70"/>
                  </a:lnTo>
                  <a:lnTo>
                    <a:pt x="85" y="80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6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8" y="75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8"/>
                  </a:lnTo>
                  <a:lnTo>
                    <a:pt x="91" y="27"/>
                  </a:lnTo>
                  <a:lnTo>
                    <a:pt x="95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49" name="Freeform 2363">
              <a:extLst>
                <a:ext uri="{FF2B5EF4-FFF2-40B4-BE49-F238E27FC236}">
                  <a16:creationId xmlns:a16="http://schemas.microsoft.com/office/drawing/2014/main" id="{62AB7F1A-B0C6-105A-225A-C2E94E6C1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2017"/>
              <a:ext cx="49" cy="48"/>
            </a:xfrm>
            <a:custGeom>
              <a:avLst/>
              <a:gdLst>
                <a:gd name="T0" fmla="*/ 17 w 145"/>
                <a:gd name="T1" fmla="*/ 8 h 145"/>
                <a:gd name="T2" fmla="*/ 17 w 145"/>
                <a:gd name="T3" fmla="*/ 9 h 145"/>
                <a:gd name="T4" fmla="*/ 16 w 145"/>
                <a:gd name="T5" fmla="*/ 11 h 145"/>
                <a:gd name="T6" fmla="*/ 16 w 145"/>
                <a:gd name="T7" fmla="*/ 12 h 145"/>
                <a:gd name="T8" fmla="*/ 15 w 145"/>
                <a:gd name="T9" fmla="*/ 13 h 145"/>
                <a:gd name="T10" fmla="*/ 13 w 145"/>
                <a:gd name="T11" fmla="*/ 14 h 145"/>
                <a:gd name="T12" fmla="*/ 12 w 145"/>
                <a:gd name="T13" fmla="*/ 15 h 145"/>
                <a:gd name="T14" fmla="*/ 10 w 145"/>
                <a:gd name="T15" fmla="*/ 16 h 145"/>
                <a:gd name="T16" fmla="*/ 9 w 145"/>
                <a:gd name="T17" fmla="*/ 16 h 145"/>
                <a:gd name="T18" fmla="*/ 7 w 145"/>
                <a:gd name="T19" fmla="*/ 16 h 145"/>
                <a:gd name="T20" fmla="*/ 6 w 145"/>
                <a:gd name="T21" fmla="*/ 16 h 145"/>
                <a:gd name="T22" fmla="*/ 5 w 145"/>
                <a:gd name="T23" fmla="*/ 15 h 145"/>
                <a:gd name="T24" fmla="*/ 3 w 145"/>
                <a:gd name="T25" fmla="*/ 14 h 145"/>
                <a:gd name="T26" fmla="*/ 2 w 145"/>
                <a:gd name="T27" fmla="*/ 13 h 145"/>
                <a:gd name="T28" fmla="*/ 1 w 145"/>
                <a:gd name="T29" fmla="*/ 12 h 145"/>
                <a:gd name="T30" fmla="*/ 1 w 145"/>
                <a:gd name="T31" fmla="*/ 11 h 145"/>
                <a:gd name="T32" fmla="*/ 0 w 145"/>
                <a:gd name="T33" fmla="*/ 9 h 145"/>
                <a:gd name="T34" fmla="*/ 0 w 145"/>
                <a:gd name="T35" fmla="*/ 8 h 145"/>
                <a:gd name="T36" fmla="*/ 0 w 145"/>
                <a:gd name="T37" fmla="*/ 7 h 145"/>
                <a:gd name="T38" fmla="*/ 1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5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5 w 145"/>
                <a:gd name="T61" fmla="*/ 3 h 145"/>
                <a:gd name="T62" fmla="*/ 16 w 145"/>
                <a:gd name="T63" fmla="*/ 4 h 145"/>
                <a:gd name="T64" fmla="*/ 16 w 145"/>
                <a:gd name="T65" fmla="*/ 5 h 145"/>
                <a:gd name="T66" fmla="*/ 17 w 145"/>
                <a:gd name="T67" fmla="*/ 7 h 145"/>
                <a:gd name="T68" fmla="*/ 17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3"/>
                  </a:moveTo>
                  <a:lnTo>
                    <a:pt x="144" y="85"/>
                  </a:lnTo>
                  <a:lnTo>
                    <a:pt x="140" y="98"/>
                  </a:lnTo>
                  <a:lnTo>
                    <a:pt x="135" y="111"/>
                  </a:lnTo>
                  <a:lnTo>
                    <a:pt x="126" y="121"/>
                  </a:lnTo>
                  <a:lnTo>
                    <a:pt x="116" y="131"/>
                  </a:lnTo>
                  <a:lnTo>
                    <a:pt x="105" y="137"/>
                  </a:lnTo>
                  <a:lnTo>
                    <a:pt x="92" y="142"/>
                  </a:lnTo>
                  <a:lnTo>
                    <a:pt x="79" y="145"/>
                  </a:lnTo>
                  <a:lnTo>
                    <a:pt x="66" y="145"/>
                  </a:lnTo>
                  <a:lnTo>
                    <a:pt x="53" y="142"/>
                  </a:lnTo>
                  <a:lnTo>
                    <a:pt x="40" y="137"/>
                  </a:lnTo>
                  <a:lnTo>
                    <a:pt x="29" y="131"/>
                  </a:lnTo>
                  <a:lnTo>
                    <a:pt x="19" y="121"/>
                  </a:lnTo>
                  <a:lnTo>
                    <a:pt x="11" y="111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3"/>
                  </a:lnTo>
                  <a:lnTo>
                    <a:pt x="1" y="59"/>
                  </a:lnTo>
                  <a:lnTo>
                    <a:pt x="5" y="46"/>
                  </a:lnTo>
                  <a:lnTo>
                    <a:pt x="11" y="34"/>
                  </a:lnTo>
                  <a:lnTo>
                    <a:pt x="19" y="24"/>
                  </a:lnTo>
                  <a:lnTo>
                    <a:pt x="29" y="15"/>
                  </a:lnTo>
                  <a:lnTo>
                    <a:pt x="40" y="7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5" y="7"/>
                  </a:lnTo>
                  <a:lnTo>
                    <a:pt x="116" y="15"/>
                  </a:lnTo>
                  <a:lnTo>
                    <a:pt x="126" y="24"/>
                  </a:lnTo>
                  <a:lnTo>
                    <a:pt x="135" y="34"/>
                  </a:lnTo>
                  <a:lnTo>
                    <a:pt x="140" y="46"/>
                  </a:lnTo>
                  <a:lnTo>
                    <a:pt x="144" y="59"/>
                  </a:lnTo>
                  <a:lnTo>
                    <a:pt x="145" y="7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0" name="Freeform 2364">
              <a:extLst>
                <a:ext uri="{FF2B5EF4-FFF2-40B4-BE49-F238E27FC236}">
                  <a16:creationId xmlns:a16="http://schemas.microsoft.com/office/drawing/2014/main" id="{9F24697F-905C-A7EA-E77C-908E28C77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975"/>
              <a:ext cx="32" cy="31"/>
            </a:xfrm>
            <a:custGeom>
              <a:avLst/>
              <a:gdLst>
                <a:gd name="T0" fmla="*/ 11 w 96"/>
                <a:gd name="T1" fmla="*/ 5 h 95"/>
                <a:gd name="T2" fmla="*/ 10 w 96"/>
                <a:gd name="T3" fmla="*/ 6 h 95"/>
                <a:gd name="T4" fmla="*/ 10 w 96"/>
                <a:gd name="T5" fmla="*/ 8 h 95"/>
                <a:gd name="T6" fmla="*/ 9 w 96"/>
                <a:gd name="T7" fmla="*/ 8 h 95"/>
                <a:gd name="T8" fmla="*/ 9 w 96"/>
                <a:gd name="T9" fmla="*/ 9 h 95"/>
                <a:gd name="T10" fmla="*/ 7 w 96"/>
                <a:gd name="T11" fmla="*/ 10 h 95"/>
                <a:gd name="T12" fmla="*/ 6 w 96"/>
                <a:gd name="T13" fmla="*/ 10 h 95"/>
                <a:gd name="T14" fmla="*/ 5 w 96"/>
                <a:gd name="T15" fmla="*/ 10 h 95"/>
                <a:gd name="T16" fmla="*/ 4 w 96"/>
                <a:gd name="T17" fmla="*/ 10 h 95"/>
                <a:gd name="T18" fmla="*/ 3 w 96"/>
                <a:gd name="T19" fmla="*/ 9 h 95"/>
                <a:gd name="T20" fmla="*/ 2 w 96"/>
                <a:gd name="T21" fmla="*/ 9 h 95"/>
                <a:gd name="T22" fmla="*/ 1 w 96"/>
                <a:gd name="T23" fmla="*/ 8 h 95"/>
                <a:gd name="T24" fmla="*/ 0 w 96"/>
                <a:gd name="T25" fmla="*/ 7 h 95"/>
                <a:gd name="T26" fmla="*/ 0 w 96"/>
                <a:gd name="T27" fmla="*/ 6 h 95"/>
                <a:gd name="T28" fmla="*/ 0 w 96"/>
                <a:gd name="T29" fmla="*/ 5 h 95"/>
                <a:gd name="T30" fmla="*/ 0 w 96"/>
                <a:gd name="T31" fmla="*/ 3 h 95"/>
                <a:gd name="T32" fmla="*/ 1 w 96"/>
                <a:gd name="T33" fmla="*/ 2 h 95"/>
                <a:gd name="T34" fmla="*/ 2 w 96"/>
                <a:gd name="T35" fmla="*/ 1 h 95"/>
                <a:gd name="T36" fmla="*/ 3 w 96"/>
                <a:gd name="T37" fmla="*/ 1 h 95"/>
                <a:gd name="T38" fmla="*/ 4 w 96"/>
                <a:gd name="T39" fmla="*/ 0 h 95"/>
                <a:gd name="T40" fmla="*/ 5 w 96"/>
                <a:gd name="T41" fmla="*/ 0 h 95"/>
                <a:gd name="T42" fmla="*/ 6 w 96"/>
                <a:gd name="T43" fmla="*/ 0 h 95"/>
                <a:gd name="T44" fmla="*/ 7 w 96"/>
                <a:gd name="T45" fmla="*/ 0 h 95"/>
                <a:gd name="T46" fmla="*/ 9 w 96"/>
                <a:gd name="T47" fmla="*/ 1 h 95"/>
                <a:gd name="T48" fmla="*/ 9 w 96"/>
                <a:gd name="T49" fmla="*/ 2 h 95"/>
                <a:gd name="T50" fmla="*/ 10 w 96"/>
                <a:gd name="T51" fmla="*/ 3 h 95"/>
                <a:gd name="T52" fmla="*/ 10 w 96"/>
                <a:gd name="T53" fmla="*/ 4 h 95"/>
                <a:gd name="T54" fmla="*/ 11 w 96"/>
                <a:gd name="T55" fmla="*/ 5 h 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5">
                  <a:moveTo>
                    <a:pt x="96" y="47"/>
                  </a:moveTo>
                  <a:lnTo>
                    <a:pt x="94" y="59"/>
                  </a:lnTo>
                  <a:lnTo>
                    <a:pt x="91" y="69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5"/>
                  </a:lnTo>
                  <a:lnTo>
                    <a:pt x="45" y="95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3"/>
                  </a:lnTo>
                  <a:lnTo>
                    <a:pt x="77" y="8"/>
                  </a:lnTo>
                  <a:lnTo>
                    <a:pt x="84" y="16"/>
                  </a:lnTo>
                  <a:lnTo>
                    <a:pt x="91" y="26"/>
                  </a:lnTo>
                  <a:lnTo>
                    <a:pt x="94" y="36"/>
                  </a:lnTo>
                  <a:lnTo>
                    <a:pt x="96" y="4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1" name="Freeform 2365">
              <a:extLst>
                <a:ext uri="{FF2B5EF4-FFF2-40B4-BE49-F238E27FC236}">
                  <a16:creationId xmlns:a16="http://schemas.microsoft.com/office/drawing/2014/main" id="{F6EE1A24-A019-85F6-3185-4C28C0A01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2076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0" y="48"/>
                  </a:lnTo>
                  <a:lnTo>
                    <a:pt x="22" y="48"/>
                  </a:lnTo>
                  <a:lnTo>
                    <a:pt x="15" y="47"/>
                  </a:lnTo>
                  <a:lnTo>
                    <a:pt x="7" y="42"/>
                  </a:lnTo>
                  <a:lnTo>
                    <a:pt x="2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7" y="7"/>
                  </a:lnTo>
                  <a:lnTo>
                    <a:pt x="15" y="3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8" y="4"/>
                  </a:lnTo>
                  <a:lnTo>
                    <a:pt x="43" y="9"/>
                  </a:lnTo>
                  <a:lnTo>
                    <a:pt x="46" y="17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2" name="Freeform 2366">
              <a:extLst>
                <a:ext uri="{FF2B5EF4-FFF2-40B4-BE49-F238E27FC236}">
                  <a16:creationId xmlns:a16="http://schemas.microsoft.com/office/drawing/2014/main" id="{4DCDF4BF-BAA1-E316-6AEE-067F8FEB7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827"/>
              <a:ext cx="46" cy="47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5 h 140"/>
                <a:gd name="T14" fmla="*/ 9 w 139"/>
                <a:gd name="T15" fmla="*/ 15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1 h 140"/>
                <a:gd name="T58" fmla="*/ 13 w 139"/>
                <a:gd name="T59" fmla="*/ 2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1"/>
                  </a:moveTo>
                  <a:lnTo>
                    <a:pt x="138" y="83"/>
                  </a:lnTo>
                  <a:lnTo>
                    <a:pt x="134" y="96"/>
                  </a:lnTo>
                  <a:lnTo>
                    <a:pt x="128" y="107"/>
                  </a:lnTo>
                  <a:lnTo>
                    <a:pt x="120" y="119"/>
                  </a:lnTo>
                  <a:lnTo>
                    <a:pt x="110" y="127"/>
                  </a:lnTo>
                  <a:lnTo>
                    <a:pt x="99" y="134"/>
                  </a:lnTo>
                  <a:lnTo>
                    <a:pt x="86" y="138"/>
                  </a:lnTo>
                  <a:lnTo>
                    <a:pt x="72" y="140"/>
                  </a:lnTo>
                  <a:lnTo>
                    <a:pt x="60" y="139"/>
                  </a:lnTo>
                  <a:lnTo>
                    <a:pt x="47" y="136"/>
                  </a:lnTo>
                  <a:lnTo>
                    <a:pt x="34" y="130"/>
                  </a:lnTo>
                  <a:lnTo>
                    <a:pt x="24" y="122"/>
                  </a:lnTo>
                  <a:lnTo>
                    <a:pt x="14" y="114"/>
                  </a:lnTo>
                  <a:lnTo>
                    <a:pt x="8" y="102"/>
                  </a:lnTo>
                  <a:lnTo>
                    <a:pt x="3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4" y="27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7" y="4"/>
                  </a:lnTo>
                  <a:lnTo>
                    <a:pt x="60" y="1"/>
                  </a:lnTo>
                  <a:lnTo>
                    <a:pt x="72" y="0"/>
                  </a:lnTo>
                  <a:lnTo>
                    <a:pt x="86" y="3"/>
                  </a:lnTo>
                  <a:lnTo>
                    <a:pt x="99" y="6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8" y="33"/>
                  </a:lnTo>
                  <a:lnTo>
                    <a:pt x="134" y="44"/>
                  </a:lnTo>
                  <a:lnTo>
                    <a:pt x="138" y="57"/>
                  </a:lnTo>
                  <a:lnTo>
                    <a:pt x="139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3" name="Freeform 2367">
              <a:extLst>
                <a:ext uri="{FF2B5EF4-FFF2-40B4-BE49-F238E27FC236}">
                  <a16:creationId xmlns:a16="http://schemas.microsoft.com/office/drawing/2014/main" id="{E911236F-A648-D6EE-7775-C1F38C813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1903"/>
              <a:ext cx="33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6 h 97"/>
                <a:gd name="T4" fmla="*/ 11 w 97"/>
                <a:gd name="T5" fmla="*/ 8 h 97"/>
                <a:gd name="T6" fmla="*/ 10 w 97"/>
                <a:gd name="T7" fmla="*/ 9 h 97"/>
                <a:gd name="T8" fmla="*/ 9 w 97"/>
                <a:gd name="T9" fmla="*/ 10 h 97"/>
                <a:gd name="T10" fmla="*/ 8 w 97"/>
                <a:gd name="T11" fmla="*/ 10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1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8 w 97"/>
                <a:gd name="T45" fmla="*/ 0 h 97"/>
                <a:gd name="T46" fmla="*/ 9 w 97"/>
                <a:gd name="T47" fmla="*/ 1 h 97"/>
                <a:gd name="T48" fmla="*/ 10 w 97"/>
                <a:gd name="T49" fmla="*/ 2 h 97"/>
                <a:gd name="T50" fmla="*/ 11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59"/>
                  </a:lnTo>
                  <a:lnTo>
                    <a:pt x="92" y="71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1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6" y="18"/>
                  </a:lnTo>
                  <a:lnTo>
                    <a:pt x="92" y="27"/>
                  </a:lnTo>
                  <a:lnTo>
                    <a:pt x="96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4" name="Freeform 2368">
              <a:extLst>
                <a:ext uri="{FF2B5EF4-FFF2-40B4-BE49-F238E27FC236}">
                  <a16:creationId xmlns:a16="http://schemas.microsoft.com/office/drawing/2014/main" id="{38C6478F-76CC-1A96-0FFB-F755E1B55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061"/>
              <a:ext cx="39" cy="38"/>
            </a:xfrm>
            <a:custGeom>
              <a:avLst/>
              <a:gdLst>
                <a:gd name="T0" fmla="*/ 13 w 116"/>
                <a:gd name="T1" fmla="*/ 6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1 h 116"/>
                <a:gd name="T12" fmla="*/ 9 w 116"/>
                <a:gd name="T13" fmla="*/ 12 h 116"/>
                <a:gd name="T14" fmla="*/ 7 w 116"/>
                <a:gd name="T15" fmla="*/ 12 h 116"/>
                <a:gd name="T16" fmla="*/ 6 w 116"/>
                <a:gd name="T17" fmla="*/ 12 h 116"/>
                <a:gd name="T18" fmla="*/ 4 w 116"/>
                <a:gd name="T19" fmla="*/ 12 h 116"/>
                <a:gd name="T20" fmla="*/ 3 w 116"/>
                <a:gd name="T21" fmla="*/ 11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6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4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9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6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5" y="71"/>
                  </a:lnTo>
                  <a:lnTo>
                    <a:pt x="111" y="82"/>
                  </a:lnTo>
                  <a:lnTo>
                    <a:pt x="105" y="92"/>
                  </a:lnTo>
                  <a:lnTo>
                    <a:pt x="97" y="101"/>
                  </a:lnTo>
                  <a:lnTo>
                    <a:pt x="87" y="108"/>
                  </a:lnTo>
                  <a:lnTo>
                    <a:pt x="76" y="113"/>
                  </a:lnTo>
                  <a:lnTo>
                    <a:pt x="64" y="116"/>
                  </a:lnTo>
                  <a:lnTo>
                    <a:pt x="52" y="116"/>
                  </a:lnTo>
                  <a:lnTo>
                    <a:pt x="40" y="113"/>
                  </a:lnTo>
                  <a:lnTo>
                    <a:pt x="29" y="108"/>
                  </a:lnTo>
                  <a:lnTo>
                    <a:pt x="19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5" y="34"/>
                  </a:lnTo>
                  <a:lnTo>
                    <a:pt x="11" y="24"/>
                  </a:lnTo>
                  <a:lnTo>
                    <a:pt x="19" y="15"/>
                  </a:lnTo>
                  <a:lnTo>
                    <a:pt x="29" y="8"/>
                  </a:lnTo>
                  <a:lnTo>
                    <a:pt x="40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76" y="2"/>
                  </a:lnTo>
                  <a:lnTo>
                    <a:pt x="87" y="8"/>
                  </a:lnTo>
                  <a:lnTo>
                    <a:pt x="97" y="15"/>
                  </a:lnTo>
                  <a:lnTo>
                    <a:pt x="105" y="24"/>
                  </a:lnTo>
                  <a:lnTo>
                    <a:pt x="111" y="34"/>
                  </a:lnTo>
                  <a:lnTo>
                    <a:pt x="115" y="45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5" name="Freeform 2369">
              <a:extLst>
                <a:ext uri="{FF2B5EF4-FFF2-40B4-BE49-F238E27FC236}">
                  <a16:creationId xmlns:a16="http://schemas.microsoft.com/office/drawing/2014/main" id="{EFE13A71-553B-2887-8DA7-CD5A1B148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21"/>
              <a:ext cx="65" cy="64"/>
            </a:xfrm>
            <a:custGeom>
              <a:avLst/>
              <a:gdLst>
                <a:gd name="T0" fmla="*/ 22 w 193"/>
                <a:gd name="T1" fmla="*/ 11 h 193"/>
                <a:gd name="T2" fmla="*/ 22 w 193"/>
                <a:gd name="T3" fmla="*/ 12 h 193"/>
                <a:gd name="T4" fmla="*/ 21 w 193"/>
                <a:gd name="T5" fmla="*/ 14 h 193"/>
                <a:gd name="T6" fmla="*/ 21 w 193"/>
                <a:gd name="T7" fmla="*/ 16 h 193"/>
                <a:gd name="T8" fmla="*/ 20 w 193"/>
                <a:gd name="T9" fmla="*/ 17 h 193"/>
                <a:gd name="T10" fmla="*/ 19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1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9 w 193"/>
                <a:gd name="T69" fmla="*/ 3 h 193"/>
                <a:gd name="T70" fmla="*/ 20 w 193"/>
                <a:gd name="T71" fmla="*/ 4 h 193"/>
                <a:gd name="T72" fmla="*/ 21 w 193"/>
                <a:gd name="T73" fmla="*/ 6 h 193"/>
                <a:gd name="T74" fmla="*/ 21 w 193"/>
                <a:gd name="T75" fmla="*/ 7 h 193"/>
                <a:gd name="T76" fmla="*/ 22 w 193"/>
                <a:gd name="T77" fmla="*/ 9 h 193"/>
                <a:gd name="T78" fmla="*/ 22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3"/>
                  </a:lnTo>
                  <a:lnTo>
                    <a:pt x="188" y="128"/>
                  </a:lnTo>
                  <a:lnTo>
                    <a:pt x="183" y="142"/>
                  </a:lnTo>
                  <a:lnTo>
                    <a:pt x="174" y="154"/>
                  </a:lnTo>
                  <a:lnTo>
                    <a:pt x="164" y="167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4" y="190"/>
                  </a:lnTo>
                  <a:lnTo>
                    <a:pt x="108" y="192"/>
                  </a:lnTo>
                  <a:lnTo>
                    <a:pt x="93" y="193"/>
                  </a:lnTo>
                  <a:lnTo>
                    <a:pt x="77" y="191"/>
                  </a:lnTo>
                  <a:lnTo>
                    <a:pt x="62" y="187"/>
                  </a:lnTo>
                  <a:lnTo>
                    <a:pt x="48" y="181"/>
                  </a:lnTo>
                  <a:lnTo>
                    <a:pt x="35" y="172"/>
                  </a:lnTo>
                  <a:lnTo>
                    <a:pt x="24" y="161"/>
                  </a:lnTo>
                  <a:lnTo>
                    <a:pt x="15" y="148"/>
                  </a:lnTo>
                  <a:lnTo>
                    <a:pt x="8" y="134"/>
                  </a:lnTo>
                  <a:lnTo>
                    <a:pt x="3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3" y="74"/>
                  </a:lnTo>
                  <a:lnTo>
                    <a:pt x="8" y="58"/>
                  </a:lnTo>
                  <a:lnTo>
                    <a:pt x="15" y="45"/>
                  </a:lnTo>
                  <a:lnTo>
                    <a:pt x="24" y="32"/>
                  </a:lnTo>
                  <a:lnTo>
                    <a:pt x="35" y="22"/>
                  </a:lnTo>
                  <a:lnTo>
                    <a:pt x="48" y="13"/>
                  </a:lnTo>
                  <a:lnTo>
                    <a:pt x="62" y="7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4" y="4"/>
                  </a:lnTo>
                  <a:lnTo>
                    <a:pt x="137" y="9"/>
                  </a:lnTo>
                  <a:lnTo>
                    <a:pt x="151" y="17"/>
                  </a:lnTo>
                  <a:lnTo>
                    <a:pt x="164" y="27"/>
                  </a:lnTo>
                  <a:lnTo>
                    <a:pt x="174" y="38"/>
                  </a:lnTo>
                  <a:lnTo>
                    <a:pt x="183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6" name="Freeform 2370">
              <a:extLst>
                <a:ext uri="{FF2B5EF4-FFF2-40B4-BE49-F238E27FC236}">
                  <a16:creationId xmlns:a16="http://schemas.microsoft.com/office/drawing/2014/main" id="{9A69A89F-13D5-E273-F98F-B4C353556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" y="1936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3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0"/>
                  </a:lnTo>
                  <a:lnTo>
                    <a:pt x="169" y="116"/>
                  </a:lnTo>
                  <a:lnTo>
                    <a:pt x="163" y="128"/>
                  </a:lnTo>
                  <a:lnTo>
                    <a:pt x="154" y="141"/>
                  </a:lnTo>
                  <a:lnTo>
                    <a:pt x="144" y="151"/>
                  </a:lnTo>
                  <a:lnTo>
                    <a:pt x="132" y="160"/>
                  </a:lnTo>
                  <a:lnTo>
                    <a:pt x="119" y="167"/>
                  </a:lnTo>
                  <a:lnTo>
                    <a:pt x="105" y="171"/>
                  </a:lnTo>
                  <a:lnTo>
                    <a:pt x="90" y="174"/>
                  </a:lnTo>
                  <a:lnTo>
                    <a:pt x="76" y="172"/>
                  </a:lnTo>
                  <a:lnTo>
                    <a:pt x="61" y="170"/>
                  </a:lnTo>
                  <a:lnTo>
                    <a:pt x="47" y="163"/>
                  </a:lnTo>
                  <a:lnTo>
                    <a:pt x="34" y="156"/>
                  </a:lnTo>
                  <a:lnTo>
                    <a:pt x="24" y="146"/>
                  </a:lnTo>
                  <a:lnTo>
                    <a:pt x="14" y="134"/>
                  </a:lnTo>
                  <a:lnTo>
                    <a:pt x="8" y="122"/>
                  </a:lnTo>
                  <a:lnTo>
                    <a:pt x="3" y="108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3" y="64"/>
                  </a:lnTo>
                  <a:lnTo>
                    <a:pt x="8" y="50"/>
                  </a:lnTo>
                  <a:lnTo>
                    <a:pt x="14" y="37"/>
                  </a:lnTo>
                  <a:lnTo>
                    <a:pt x="24" y="26"/>
                  </a:lnTo>
                  <a:lnTo>
                    <a:pt x="34" y="16"/>
                  </a:lnTo>
                  <a:lnTo>
                    <a:pt x="47" y="8"/>
                  </a:lnTo>
                  <a:lnTo>
                    <a:pt x="61" y="3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105" y="1"/>
                  </a:lnTo>
                  <a:lnTo>
                    <a:pt x="119" y="6"/>
                  </a:lnTo>
                  <a:lnTo>
                    <a:pt x="132" y="12"/>
                  </a:lnTo>
                  <a:lnTo>
                    <a:pt x="144" y="21"/>
                  </a:lnTo>
                  <a:lnTo>
                    <a:pt x="154" y="31"/>
                  </a:lnTo>
                  <a:lnTo>
                    <a:pt x="163" y="44"/>
                  </a:lnTo>
                  <a:lnTo>
                    <a:pt x="169" y="58"/>
                  </a:lnTo>
                  <a:lnTo>
                    <a:pt x="173" y="71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7" name="Freeform 2371">
              <a:extLst>
                <a:ext uri="{FF2B5EF4-FFF2-40B4-BE49-F238E27FC236}">
                  <a16:creationId xmlns:a16="http://schemas.microsoft.com/office/drawing/2014/main" id="{EE22FA58-4875-70F8-A7DE-D97215069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1804"/>
              <a:ext cx="71" cy="69"/>
            </a:xfrm>
            <a:custGeom>
              <a:avLst/>
              <a:gdLst>
                <a:gd name="T0" fmla="*/ 24 w 211"/>
                <a:gd name="T1" fmla="*/ 11 h 209"/>
                <a:gd name="T2" fmla="*/ 24 w 211"/>
                <a:gd name="T3" fmla="*/ 13 h 209"/>
                <a:gd name="T4" fmla="*/ 23 w 211"/>
                <a:gd name="T5" fmla="*/ 15 h 209"/>
                <a:gd name="T6" fmla="*/ 23 w 211"/>
                <a:gd name="T7" fmla="*/ 17 h 209"/>
                <a:gd name="T8" fmla="*/ 22 w 211"/>
                <a:gd name="T9" fmla="*/ 18 h 209"/>
                <a:gd name="T10" fmla="*/ 21 w 211"/>
                <a:gd name="T11" fmla="*/ 19 h 209"/>
                <a:gd name="T12" fmla="*/ 19 w 211"/>
                <a:gd name="T13" fmla="*/ 20 h 209"/>
                <a:gd name="T14" fmla="*/ 17 w 211"/>
                <a:gd name="T15" fmla="*/ 21 h 209"/>
                <a:gd name="T16" fmla="*/ 16 w 211"/>
                <a:gd name="T17" fmla="*/ 22 h 209"/>
                <a:gd name="T18" fmla="*/ 14 w 211"/>
                <a:gd name="T19" fmla="*/ 23 h 209"/>
                <a:gd name="T20" fmla="*/ 12 w 211"/>
                <a:gd name="T21" fmla="*/ 23 h 209"/>
                <a:gd name="T22" fmla="*/ 11 w 211"/>
                <a:gd name="T23" fmla="*/ 23 h 209"/>
                <a:gd name="T24" fmla="*/ 9 w 211"/>
                <a:gd name="T25" fmla="*/ 22 h 209"/>
                <a:gd name="T26" fmla="*/ 7 w 211"/>
                <a:gd name="T27" fmla="*/ 22 h 209"/>
                <a:gd name="T28" fmla="*/ 5 w 211"/>
                <a:gd name="T29" fmla="*/ 21 h 209"/>
                <a:gd name="T30" fmla="*/ 4 w 211"/>
                <a:gd name="T31" fmla="*/ 20 h 209"/>
                <a:gd name="T32" fmla="*/ 3 w 211"/>
                <a:gd name="T33" fmla="*/ 18 h 209"/>
                <a:gd name="T34" fmla="*/ 2 w 211"/>
                <a:gd name="T35" fmla="*/ 17 h 209"/>
                <a:gd name="T36" fmla="*/ 1 w 211"/>
                <a:gd name="T37" fmla="*/ 16 h 209"/>
                <a:gd name="T38" fmla="*/ 0 w 211"/>
                <a:gd name="T39" fmla="*/ 14 h 209"/>
                <a:gd name="T40" fmla="*/ 0 w 211"/>
                <a:gd name="T41" fmla="*/ 12 h 209"/>
                <a:gd name="T42" fmla="*/ 0 w 211"/>
                <a:gd name="T43" fmla="*/ 11 h 209"/>
                <a:gd name="T44" fmla="*/ 0 w 211"/>
                <a:gd name="T45" fmla="*/ 9 h 209"/>
                <a:gd name="T46" fmla="*/ 1 w 211"/>
                <a:gd name="T47" fmla="*/ 7 h 209"/>
                <a:gd name="T48" fmla="*/ 2 w 211"/>
                <a:gd name="T49" fmla="*/ 6 h 209"/>
                <a:gd name="T50" fmla="*/ 3 w 211"/>
                <a:gd name="T51" fmla="*/ 4 h 209"/>
                <a:gd name="T52" fmla="*/ 4 w 211"/>
                <a:gd name="T53" fmla="*/ 3 h 209"/>
                <a:gd name="T54" fmla="*/ 5 w 211"/>
                <a:gd name="T55" fmla="*/ 2 h 209"/>
                <a:gd name="T56" fmla="*/ 7 w 211"/>
                <a:gd name="T57" fmla="*/ 1 h 209"/>
                <a:gd name="T58" fmla="*/ 9 w 211"/>
                <a:gd name="T59" fmla="*/ 0 h 209"/>
                <a:gd name="T60" fmla="*/ 11 w 211"/>
                <a:gd name="T61" fmla="*/ 0 h 209"/>
                <a:gd name="T62" fmla="*/ 12 w 211"/>
                <a:gd name="T63" fmla="*/ 0 h 209"/>
                <a:gd name="T64" fmla="*/ 14 w 211"/>
                <a:gd name="T65" fmla="*/ 0 h 209"/>
                <a:gd name="T66" fmla="*/ 16 w 211"/>
                <a:gd name="T67" fmla="*/ 1 h 209"/>
                <a:gd name="T68" fmla="*/ 17 w 211"/>
                <a:gd name="T69" fmla="*/ 1 h 209"/>
                <a:gd name="T70" fmla="*/ 19 w 211"/>
                <a:gd name="T71" fmla="*/ 2 h 209"/>
                <a:gd name="T72" fmla="*/ 21 w 211"/>
                <a:gd name="T73" fmla="*/ 3 h 209"/>
                <a:gd name="T74" fmla="*/ 22 w 211"/>
                <a:gd name="T75" fmla="*/ 5 h 209"/>
                <a:gd name="T76" fmla="*/ 23 w 211"/>
                <a:gd name="T77" fmla="*/ 6 h 209"/>
                <a:gd name="T78" fmla="*/ 23 w 211"/>
                <a:gd name="T79" fmla="*/ 8 h 209"/>
                <a:gd name="T80" fmla="*/ 24 w 211"/>
                <a:gd name="T81" fmla="*/ 10 h 209"/>
                <a:gd name="T82" fmla="*/ 24 w 211"/>
                <a:gd name="T83" fmla="*/ 11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1" h="209">
                  <a:moveTo>
                    <a:pt x="211" y="104"/>
                  </a:moveTo>
                  <a:lnTo>
                    <a:pt x="210" y="121"/>
                  </a:lnTo>
                  <a:lnTo>
                    <a:pt x="206" y="136"/>
                  </a:lnTo>
                  <a:lnTo>
                    <a:pt x="199" y="151"/>
                  </a:lnTo>
                  <a:lnTo>
                    <a:pt x="192" y="165"/>
                  </a:lnTo>
                  <a:lnTo>
                    <a:pt x="181" y="177"/>
                  </a:lnTo>
                  <a:lnTo>
                    <a:pt x="169" y="187"/>
                  </a:lnTo>
                  <a:lnTo>
                    <a:pt x="155" y="196"/>
                  </a:lnTo>
                  <a:lnTo>
                    <a:pt x="141" y="204"/>
                  </a:lnTo>
                  <a:lnTo>
                    <a:pt x="125" y="208"/>
                  </a:lnTo>
                  <a:lnTo>
                    <a:pt x="110" y="209"/>
                  </a:lnTo>
                  <a:lnTo>
                    <a:pt x="94" y="209"/>
                  </a:lnTo>
                  <a:lnTo>
                    <a:pt x="77" y="206"/>
                  </a:lnTo>
                  <a:lnTo>
                    <a:pt x="62" y="200"/>
                  </a:lnTo>
                  <a:lnTo>
                    <a:pt x="48" y="192"/>
                  </a:lnTo>
                  <a:lnTo>
                    <a:pt x="36" y="182"/>
                  </a:lnTo>
                  <a:lnTo>
                    <a:pt x="24" y="171"/>
                  </a:lnTo>
                  <a:lnTo>
                    <a:pt x="15" y="158"/>
                  </a:lnTo>
                  <a:lnTo>
                    <a:pt x="8" y="143"/>
                  </a:lnTo>
                  <a:lnTo>
                    <a:pt x="3" y="128"/>
                  </a:lnTo>
                  <a:lnTo>
                    <a:pt x="0" y="112"/>
                  </a:lnTo>
                  <a:lnTo>
                    <a:pt x="0" y="97"/>
                  </a:lnTo>
                  <a:lnTo>
                    <a:pt x="3" y="80"/>
                  </a:lnTo>
                  <a:lnTo>
                    <a:pt x="8" y="65"/>
                  </a:lnTo>
                  <a:lnTo>
                    <a:pt x="15" y="50"/>
                  </a:lnTo>
                  <a:lnTo>
                    <a:pt x="24" y="37"/>
                  </a:lnTo>
                  <a:lnTo>
                    <a:pt x="36" y="26"/>
                  </a:lnTo>
                  <a:lnTo>
                    <a:pt x="48" y="16"/>
                  </a:lnTo>
                  <a:lnTo>
                    <a:pt x="62" y="8"/>
                  </a:lnTo>
                  <a:lnTo>
                    <a:pt x="77" y="3"/>
                  </a:lnTo>
                  <a:lnTo>
                    <a:pt x="94" y="0"/>
                  </a:lnTo>
                  <a:lnTo>
                    <a:pt x="110" y="0"/>
                  </a:lnTo>
                  <a:lnTo>
                    <a:pt x="125" y="1"/>
                  </a:lnTo>
                  <a:lnTo>
                    <a:pt x="141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1" y="31"/>
                  </a:lnTo>
                  <a:lnTo>
                    <a:pt x="192" y="44"/>
                  </a:lnTo>
                  <a:lnTo>
                    <a:pt x="199" y="58"/>
                  </a:lnTo>
                  <a:lnTo>
                    <a:pt x="206" y="73"/>
                  </a:lnTo>
                  <a:lnTo>
                    <a:pt x="210" y="88"/>
                  </a:lnTo>
                  <a:lnTo>
                    <a:pt x="211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8" name="Freeform 2372">
              <a:extLst>
                <a:ext uri="{FF2B5EF4-FFF2-40B4-BE49-F238E27FC236}">
                  <a16:creationId xmlns:a16="http://schemas.microsoft.com/office/drawing/2014/main" id="{4EF354EB-69A2-ED92-EE58-33C4F5678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1885"/>
              <a:ext cx="64" cy="64"/>
            </a:xfrm>
            <a:custGeom>
              <a:avLst/>
              <a:gdLst>
                <a:gd name="T0" fmla="*/ 21 w 192"/>
                <a:gd name="T1" fmla="*/ 11 h 193"/>
                <a:gd name="T2" fmla="*/ 21 w 192"/>
                <a:gd name="T3" fmla="*/ 12 h 193"/>
                <a:gd name="T4" fmla="*/ 21 w 192"/>
                <a:gd name="T5" fmla="*/ 14 h 193"/>
                <a:gd name="T6" fmla="*/ 20 w 192"/>
                <a:gd name="T7" fmla="*/ 16 h 193"/>
                <a:gd name="T8" fmla="*/ 19 w 192"/>
                <a:gd name="T9" fmla="*/ 17 h 193"/>
                <a:gd name="T10" fmla="*/ 18 w 192"/>
                <a:gd name="T11" fmla="*/ 18 h 193"/>
                <a:gd name="T12" fmla="*/ 17 w 192"/>
                <a:gd name="T13" fmla="*/ 19 h 193"/>
                <a:gd name="T14" fmla="*/ 15 w 192"/>
                <a:gd name="T15" fmla="*/ 20 h 193"/>
                <a:gd name="T16" fmla="*/ 14 w 192"/>
                <a:gd name="T17" fmla="*/ 21 h 193"/>
                <a:gd name="T18" fmla="*/ 12 w 192"/>
                <a:gd name="T19" fmla="*/ 21 h 193"/>
                <a:gd name="T20" fmla="*/ 10 w 192"/>
                <a:gd name="T21" fmla="*/ 21 h 193"/>
                <a:gd name="T22" fmla="*/ 9 w 192"/>
                <a:gd name="T23" fmla="*/ 21 h 193"/>
                <a:gd name="T24" fmla="*/ 7 w 192"/>
                <a:gd name="T25" fmla="*/ 21 h 193"/>
                <a:gd name="T26" fmla="*/ 5 w 192"/>
                <a:gd name="T27" fmla="*/ 20 h 193"/>
                <a:gd name="T28" fmla="*/ 4 w 192"/>
                <a:gd name="T29" fmla="*/ 19 h 193"/>
                <a:gd name="T30" fmla="*/ 3 w 192"/>
                <a:gd name="T31" fmla="*/ 18 h 193"/>
                <a:gd name="T32" fmla="*/ 2 w 192"/>
                <a:gd name="T33" fmla="*/ 16 h 193"/>
                <a:gd name="T34" fmla="*/ 1 w 192"/>
                <a:gd name="T35" fmla="*/ 15 h 193"/>
                <a:gd name="T36" fmla="*/ 0 w 192"/>
                <a:gd name="T37" fmla="*/ 13 h 193"/>
                <a:gd name="T38" fmla="*/ 0 w 192"/>
                <a:gd name="T39" fmla="*/ 11 h 193"/>
                <a:gd name="T40" fmla="*/ 0 w 192"/>
                <a:gd name="T41" fmla="*/ 10 h 193"/>
                <a:gd name="T42" fmla="*/ 0 w 192"/>
                <a:gd name="T43" fmla="*/ 8 h 193"/>
                <a:gd name="T44" fmla="*/ 1 w 192"/>
                <a:gd name="T45" fmla="*/ 7 h 193"/>
                <a:gd name="T46" fmla="*/ 2 w 192"/>
                <a:gd name="T47" fmla="*/ 5 h 193"/>
                <a:gd name="T48" fmla="*/ 3 w 192"/>
                <a:gd name="T49" fmla="*/ 4 h 193"/>
                <a:gd name="T50" fmla="*/ 4 w 192"/>
                <a:gd name="T51" fmla="*/ 2 h 193"/>
                <a:gd name="T52" fmla="*/ 5 w 192"/>
                <a:gd name="T53" fmla="*/ 1 h 193"/>
                <a:gd name="T54" fmla="*/ 7 w 192"/>
                <a:gd name="T55" fmla="*/ 1 h 193"/>
                <a:gd name="T56" fmla="*/ 9 w 192"/>
                <a:gd name="T57" fmla="*/ 0 h 193"/>
                <a:gd name="T58" fmla="*/ 10 w 192"/>
                <a:gd name="T59" fmla="*/ 0 h 193"/>
                <a:gd name="T60" fmla="*/ 12 w 192"/>
                <a:gd name="T61" fmla="*/ 0 h 193"/>
                <a:gd name="T62" fmla="*/ 14 w 192"/>
                <a:gd name="T63" fmla="*/ 0 h 193"/>
                <a:gd name="T64" fmla="*/ 15 w 192"/>
                <a:gd name="T65" fmla="*/ 1 h 193"/>
                <a:gd name="T66" fmla="*/ 17 w 192"/>
                <a:gd name="T67" fmla="*/ 2 h 193"/>
                <a:gd name="T68" fmla="*/ 18 w 192"/>
                <a:gd name="T69" fmla="*/ 3 h 193"/>
                <a:gd name="T70" fmla="*/ 19 w 192"/>
                <a:gd name="T71" fmla="*/ 4 h 193"/>
                <a:gd name="T72" fmla="*/ 20 w 192"/>
                <a:gd name="T73" fmla="*/ 6 h 193"/>
                <a:gd name="T74" fmla="*/ 21 w 192"/>
                <a:gd name="T75" fmla="*/ 7 h 193"/>
                <a:gd name="T76" fmla="*/ 21 w 192"/>
                <a:gd name="T77" fmla="*/ 9 h 193"/>
                <a:gd name="T78" fmla="*/ 21 w 192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3">
                  <a:moveTo>
                    <a:pt x="192" y="97"/>
                  </a:moveTo>
                  <a:lnTo>
                    <a:pt x="191" y="112"/>
                  </a:lnTo>
                  <a:lnTo>
                    <a:pt x="189" y="127"/>
                  </a:lnTo>
                  <a:lnTo>
                    <a:pt x="182" y="141"/>
                  </a:lnTo>
                  <a:lnTo>
                    <a:pt x="174" y="155"/>
                  </a:lnTo>
                  <a:lnTo>
                    <a:pt x="163" y="166"/>
                  </a:lnTo>
                  <a:lnTo>
                    <a:pt x="151" y="176"/>
                  </a:lnTo>
                  <a:lnTo>
                    <a:pt x="138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3" y="193"/>
                  </a:lnTo>
                  <a:lnTo>
                    <a:pt x="77" y="191"/>
                  </a:lnTo>
                  <a:lnTo>
                    <a:pt x="63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5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15" y="45"/>
                  </a:lnTo>
                  <a:lnTo>
                    <a:pt x="24" y="33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3" y="6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4"/>
                  </a:lnTo>
                  <a:lnTo>
                    <a:pt x="138" y="10"/>
                  </a:lnTo>
                  <a:lnTo>
                    <a:pt x="151" y="17"/>
                  </a:lnTo>
                  <a:lnTo>
                    <a:pt x="163" y="26"/>
                  </a:lnTo>
                  <a:lnTo>
                    <a:pt x="174" y="39"/>
                  </a:lnTo>
                  <a:lnTo>
                    <a:pt x="182" y="52"/>
                  </a:lnTo>
                  <a:lnTo>
                    <a:pt x="189" y="67"/>
                  </a:lnTo>
                  <a:lnTo>
                    <a:pt x="191" y="81"/>
                  </a:lnTo>
                  <a:lnTo>
                    <a:pt x="192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59" name="Freeform 2373">
              <a:extLst>
                <a:ext uri="{FF2B5EF4-FFF2-40B4-BE49-F238E27FC236}">
                  <a16:creationId xmlns:a16="http://schemas.microsoft.com/office/drawing/2014/main" id="{A49A7EA7-6294-11B8-DAFB-F1A8B40DD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961"/>
              <a:ext cx="47" cy="47"/>
            </a:xfrm>
            <a:custGeom>
              <a:avLst/>
              <a:gdLst>
                <a:gd name="T0" fmla="*/ 16 w 140"/>
                <a:gd name="T1" fmla="*/ 8 h 140"/>
                <a:gd name="T2" fmla="*/ 16 w 140"/>
                <a:gd name="T3" fmla="*/ 9 h 140"/>
                <a:gd name="T4" fmla="*/ 15 w 140"/>
                <a:gd name="T5" fmla="*/ 11 h 140"/>
                <a:gd name="T6" fmla="*/ 14 w 140"/>
                <a:gd name="T7" fmla="*/ 12 h 140"/>
                <a:gd name="T8" fmla="*/ 13 w 140"/>
                <a:gd name="T9" fmla="*/ 13 h 140"/>
                <a:gd name="T10" fmla="*/ 12 w 140"/>
                <a:gd name="T11" fmla="*/ 14 h 140"/>
                <a:gd name="T12" fmla="*/ 11 w 140"/>
                <a:gd name="T13" fmla="*/ 15 h 140"/>
                <a:gd name="T14" fmla="*/ 10 w 140"/>
                <a:gd name="T15" fmla="*/ 15 h 140"/>
                <a:gd name="T16" fmla="*/ 8 w 140"/>
                <a:gd name="T17" fmla="*/ 16 h 140"/>
                <a:gd name="T18" fmla="*/ 7 w 140"/>
                <a:gd name="T19" fmla="*/ 16 h 140"/>
                <a:gd name="T20" fmla="*/ 5 w 140"/>
                <a:gd name="T21" fmla="*/ 15 h 140"/>
                <a:gd name="T22" fmla="*/ 4 w 140"/>
                <a:gd name="T23" fmla="*/ 15 h 140"/>
                <a:gd name="T24" fmla="*/ 3 w 140"/>
                <a:gd name="T25" fmla="*/ 14 h 140"/>
                <a:gd name="T26" fmla="*/ 2 w 140"/>
                <a:gd name="T27" fmla="*/ 13 h 140"/>
                <a:gd name="T28" fmla="*/ 1 w 140"/>
                <a:gd name="T29" fmla="*/ 11 h 140"/>
                <a:gd name="T30" fmla="*/ 0 w 140"/>
                <a:gd name="T31" fmla="*/ 10 h 140"/>
                <a:gd name="T32" fmla="*/ 0 w 140"/>
                <a:gd name="T33" fmla="*/ 9 h 140"/>
                <a:gd name="T34" fmla="*/ 0 w 140"/>
                <a:gd name="T35" fmla="*/ 7 h 140"/>
                <a:gd name="T36" fmla="*/ 0 w 140"/>
                <a:gd name="T37" fmla="*/ 6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7 w 140"/>
                <a:gd name="T49" fmla="*/ 0 h 140"/>
                <a:gd name="T50" fmla="*/ 8 w 140"/>
                <a:gd name="T51" fmla="*/ 0 h 140"/>
                <a:gd name="T52" fmla="*/ 10 w 140"/>
                <a:gd name="T53" fmla="*/ 0 h 140"/>
                <a:gd name="T54" fmla="*/ 11 w 140"/>
                <a:gd name="T55" fmla="*/ 1 h 140"/>
                <a:gd name="T56" fmla="*/ 12 w 140"/>
                <a:gd name="T57" fmla="*/ 1 h 140"/>
                <a:gd name="T58" fmla="*/ 13 w 140"/>
                <a:gd name="T59" fmla="*/ 2 h 140"/>
                <a:gd name="T60" fmla="*/ 14 w 140"/>
                <a:gd name="T61" fmla="*/ 4 h 140"/>
                <a:gd name="T62" fmla="*/ 15 w 140"/>
                <a:gd name="T63" fmla="*/ 5 h 140"/>
                <a:gd name="T64" fmla="*/ 16 w 140"/>
                <a:gd name="T65" fmla="*/ 6 h 140"/>
                <a:gd name="T66" fmla="*/ 16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70"/>
                  </a:moveTo>
                  <a:lnTo>
                    <a:pt x="139" y="83"/>
                  </a:lnTo>
                  <a:lnTo>
                    <a:pt x="135" y="96"/>
                  </a:lnTo>
                  <a:lnTo>
                    <a:pt x="129" y="107"/>
                  </a:lnTo>
                  <a:lnTo>
                    <a:pt x="120" y="119"/>
                  </a:lnTo>
                  <a:lnTo>
                    <a:pt x="110" y="126"/>
                  </a:lnTo>
                  <a:lnTo>
                    <a:pt x="99" y="134"/>
                  </a:lnTo>
                  <a:lnTo>
                    <a:pt x="86" y="138"/>
                  </a:lnTo>
                  <a:lnTo>
                    <a:pt x="74" y="140"/>
                  </a:lnTo>
                  <a:lnTo>
                    <a:pt x="60" y="139"/>
                  </a:lnTo>
                  <a:lnTo>
                    <a:pt x="47" y="136"/>
                  </a:lnTo>
                  <a:lnTo>
                    <a:pt x="36" y="130"/>
                  </a:lnTo>
                  <a:lnTo>
                    <a:pt x="24" y="122"/>
                  </a:lnTo>
                  <a:lnTo>
                    <a:pt x="16" y="114"/>
                  </a:lnTo>
                  <a:lnTo>
                    <a:pt x="8" y="102"/>
                  </a:lnTo>
                  <a:lnTo>
                    <a:pt x="3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6" y="27"/>
                  </a:lnTo>
                  <a:lnTo>
                    <a:pt x="24" y="18"/>
                  </a:lnTo>
                  <a:lnTo>
                    <a:pt x="36" y="9"/>
                  </a:lnTo>
                  <a:lnTo>
                    <a:pt x="47" y="4"/>
                  </a:lnTo>
                  <a:lnTo>
                    <a:pt x="60" y="1"/>
                  </a:lnTo>
                  <a:lnTo>
                    <a:pt x="74" y="0"/>
                  </a:lnTo>
                  <a:lnTo>
                    <a:pt x="86" y="3"/>
                  </a:lnTo>
                  <a:lnTo>
                    <a:pt x="99" y="7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9" y="32"/>
                  </a:lnTo>
                  <a:lnTo>
                    <a:pt x="135" y="44"/>
                  </a:lnTo>
                  <a:lnTo>
                    <a:pt x="139" y="57"/>
                  </a:lnTo>
                  <a:lnTo>
                    <a:pt x="140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0" name="Freeform 2374">
              <a:extLst>
                <a:ext uri="{FF2B5EF4-FFF2-40B4-BE49-F238E27FC236}">
                  <a16:creationId xmlns:a16="http://schemas.microsoft.com/office/drawing/2014/main" id="{CB98FEC5-49A2-83E9-EFA4-A8896DA5D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1886"/>
              <a:ext cx="32" cy="33"/>
            </a:xfrm>
            <a:custGeom>
              <a:avLst/>
              <a:gdLst>
                <a:gd name="T0" fmla="*/ 11 w 96"/>
                <a:gd name="T1" fmla="*/ 6 h 97"/>
                <a:gd name="T2" fmla="*/ 11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3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5" y="59"/>
                  </a:lnTo>
                  <a:lnTo>
                    <a:pt x="91" y="70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6" y="96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4" y="84"/>
                  </a:lnTo>
                  <a:lnTo>
                    <a:pt x="8" y="76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8" y="23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6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5" y="18"/>
                  </a:lnTo>
                  <a:lnTo>
                    <a:pt x="91" y="26"/>
                  </a:lnTo>
                  <a:lnTo>
                    <a:pt x="95" y="38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1" name="Freeform 2375">
              <a:extLst>
                <a:ext uri="{FF2B5EF4-FFF2-40B4-BE49-F238E27FC236}">
                  <a16:creationId xmlns:a16="http://schemas.microsoft.com/office/drawing/2014/main" id="{47EE9E6C-7C87-0FCA-3BF7-5DC2F12E9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015"/>
              <a:ext cx="48" cy="48"/>
            </a:xfrm>
            <a:custGeom>
              <a:avLst/>
              <a:gdLst>
                <a:gd name="T0" fmla="*/ 16 w 145"/>
                <a:gd name="T1" fmla="*/ 8 h 143"/>
                <a:gd name="T2" fmla="*/ 16 w 145"/>
                <a:gd name="T3" fmla="*/ 10 h 143"/>
                <a:gd name="T4" fmla="*/ 15 w 145"/>
                <a:gd name="T5" fmla="*/ 11 h 143"/>
                <a:gd name="T6" fmla="*/ 15 w 145"/>
                <a:gd name="T7" fmla="*/ 12 h 143"/>
                <a:gd name="T8" fmla="*/ 14 w 145"/>
                <a:gd name="T9" fmla="*/ 14 h 143"/>
                <a:gd name="T10" fmla="*/ 13 w 145"/>
                <a:gd name="T11" fmla="*/ 14 h 143"/>
                <a:gd name="T12" fmla="*/ 12 w 145"/>
                <a:gd name="T13" fmla="*/ 15 h 143"/>
                <a:gd name="T14" fmla="*/ 10 w 145"/>
                <a:gd name="T15" fmla="*/ 16 h 143"/>
                <a:gd name="T16" fmla="*/ 9 w 145"/>
                <a:gd name="T17" fmla="*/ 16 h 143"/>
                <a:gd name="T18" fmla="*/ 7 w 145"/>
                <a:gd name="T19" fmla="*/ 16 h 143"/>
                <a:gd name="T20" fmla="*/ 6 w 145"/>
                <a:gd name="T21" fmla="*/ 16 h 143"/>
                <a:gd name="T22" fmla="*/ 4 w 145"/>
                <a:gd name="T23" fmla="*/ 15 h 143"/>
                <a:gd name="T24" fmla="*/ 3 w 145"/>
                <a:gd name="T25" fmla="*/ 14 h 143"/>
                <a:gd name="T26" fmla="*/ 2 w 145"/>
                <a:gd name="T27" fmla="*/ 14 h 143"/>
                <a:gd name="T28" fmla="*/ 1 w 145"/>
                <a:gd name="T29" fmla="*/ 12 h 143"/>
                <a:gd name="T30" fmla="*/ 1 w 145"/>
                <a:gd name="T31" fmla="*/ 11 h 143"/>
                <a:gd name="T32" fmla="*/ 0 w 145"/>
                <a:gd name="T33" fmla="*/ 10 h 143"/>
                <a:gd name="T34" fmla="*/ 0 w 145"/>
                <a:gd name="T35" fmla="*/ 8 h 143"/>
                <a:gd name="T36" fmla="*/ 0 w 145"/>
                <a:gd name="T37" fmla="*/ 7 h 143"/>
                <a:gd name="T38" fmla="*/ 1 w 145"/>
                <a:gd name="T39" fmla="*/ 5 h 143"/>
                <a:gd name="T40" fmla="*/ 1 w 145"/>
                <a:gd name="T41" fmla="*/ 4 h 143"/>
                <a:gd name="T42" fmla="*/ 2 w 145"/>
                <a:gd name="T43" fmla="*/ 2 h 143"/>
                <a:gd name="T44" fmla="*/ 3 w 145"/>
                <a:gd name="T45" fmla="*/ 1 h 143"/>
                <a:gd name="T46" fmla="*/ 4 w 145"/>
                <a:gd name="T47" fmla="*/ 1 h 143"/>
                <a:gd name="T48" fmla="*/ 6 w 145"/>
                <a:gd name="T49" fmla="*/ 0 h 143"/>
                <a:gd name="T50" fmla="*/ 7 w 145"/>
                <a:gd name="T51" fmla="*/ 0 h 143"/>
                <a:gd name="T52" fmla="*/ 9 w 145"/>
                <a:gd name="T53" fmla="*/ 0 h 143"/>
                <a:gd name="T54" fmla="*/ 10 w 145"/>
                <a:gd name="T55" fmla="*/ 0 h 143"/>
                <a:gd name="T56" fmla="*/ 12 w 145"/>
                <a:gd name="T57" fmla="*/ 1 h 143"/>
                <a:gd name="T58" fmla="*/ 13 w 145"/>
                <a:gd name="T59" fmla="*/ 1 h 143"/>
                <a:gd name="T60" fmla="*/ 14 w 145"/>
                <a:gd name="T61" fmla="*/ 2 h 143"/>
                <a:gd name="T62" fmla="*/ 15 w 145"/>
                <a:gd name="T63" fmla="*/ 4 h 143"/>
                <a:gd name="T64" fmla="*/ 15 w 145"/>
                <a:gd name="T65" fmla="*/ 5 h 143"/>
                <a:gd name="T66" fmla="*/ 16 w 145"/>
                <a:gd name="T67" fmla="*/ 7 h 143"/>
                <a:gd name="T68" fmla="*/ 16 w 145"/>
                <a:gd name="T69" fmla="*/ 8 h 1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3">
                  <a:moveTo>
                    <a:pt x="145" y="71"/>
                  </a:moveTo>
                  <a:lnTo>
                    <a:pt x="144" y="85"/>
                  </a:lnTo>
                  <a:lnTo>
                    <a:pt x="140" y="98"/>
                  </a:lnTo>
                  <a:lnTo>
                    <a:pt x="134" y="109"/>
                  </a:lnTo>
                  <a:lnTo>
                    <a:pt x="126" y="121"/>
                  </a:lnTo>
                  <a:lnTo>
                    <a:pt x="116" y="129"/>
                  </a:lnTo>
                  <a:lnTo>
                    <a:pt x="105" y="137"/>
                  </a:lnTo>
                  <a:lnTo>
                    <a:pt x="92" y="141"/>
                  </a:lnTo>
                  <a:lnTo>
                    <a:pt x="79" y="143"/>
                  </a:lnTo>
                  <a:lnTo>
                    <a:pt x="66" y="143"/>
                  </a:lnTo>
                  <a:lnTo>
                    <a:pt x="53" y="141"/>
                  </a:lnTo>
                  <a:lnTo>
                    <a:pt x="40" y="137"/>
                  </a:lnTo>
                  <a:lnTo>
                    <a:pt x="29" y="129"/>
                  </a:lnTo>
                  <a:lnTo>
                    <a:pt x="19" y="121"/>
                  </a:lnTo>
                  <a:lnTo>
                    <a:pt x="11" y="109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1"/>
                  </a:lnTo>
                  <a:lnTo>
                    <a:pt x="1" y="59"/>
                  </a:lnTo>
                  <a:lnTo>
                    <a:pt x="5" y="45"/>
                  </a:lnTo>
                  <a:lnTo>
                    <a:pt x="11" y="34"/>
                  </a:lnTo>
                  <a:lnTo>
                    <a:pt x="19" y="22"/>
                  </a:lnTo>
                  <a:lnTo>
                    <a:pt x="29" y="13"/>
                  </a:lnTo>
                  <a:lnTo>
                    <a:pt x="40" y="7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5" y="7"/>
                  </a:lnTo>
                  <a:lnTo>
                    <a:pt x="116" y="13"/>
                  </a:lnTo>
                  <a:lnTo>
                    <a:pt x="126" y="22"/>
                  </a:lnTo>
                  <a:lnTo>
                    <a:pt x="134" y="34"/>
                  </a:lnTo>
                  <a:lnTo>
                    <a:pt x="140" y="45"/>
                  </a:lnTo>
                  <a:lnTo>
                    <a:pt x="144" y="59"/>
                  </a:lnTo>
                  <a:lnTo>
                    <a:pt x="145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2" name="Freeform 2376">
              <a:extLst>
                <a:ext uri="{FF2B5EF4-FFF2-40B4-BE49-F238E27FC236}">
                  <a16:creationId xmlns:a16="http://schemas.microsoft.com/office/drawing/2014/main" id="{6276171D-A01D-2B3E-37FA-6CA11BDF5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1972"/>
              <a:ext cx="32" cy="33"/>
            </a:xfrm>
            <a:custGeom>
              <a:avLst/>
              <a:gdLst>
                <a:gd name="T0" fmla="*/ 11 w 96"/>
                <a:gd name="T1" fmla="*/ 6 h 97"/>
                <a:gd name="T2" fmla="*/ 10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3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0 w 96"/>
                <a:gd name="T53" fmla="*/ 4 h 97"/>
                <a:gd name="T54" fmla="*/ 11 w 96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4" y="60"/>
                  </a:lnTo>
                  <a:lnTo>
                    <a:pt x="91" y="71"/>
                  </a:lnTo>
                  <a:lnTo>
                    <a:pt x="84" y="80"/>
                  </a:lnTo>
                  <a:lnTo>
                    <a:pt x="77" y="87"/>
                  </a:lnTo>
                  <a:lnTo>
                    <a:pt x="67" y="94"/>
                  </a:lnTo>
                  <a:lnTo>
                    <a:pt x="55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4" y="83"/>
                  </a:lnTo>
                  <a:lnTo>
                    <a:pt x="7" y="76"/>
                  </a:lnTo>
                  <a:lnTo>
                    <a:pt x="2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3"/>
                  </a:lnTo>
                  <a:lnTo>
                    <a:pt x="14" y="14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1" y="27"/>
                  </a:lnTo>
                  <a:lnTo>
                    <a:pt x="94" y="38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3" name="Freeform 2377">
              <a:extLst>
                <a:ext uri="{FF2B5EF4-FFF2-40B4-BE49-F238E27FC236}">
                  <a16:creationId xmlns:a16="http://schemas.microsoft.com/office/drawing/2014/main" id="{1A4A0B41-68A8-5C26-FC90-E1F1A941B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2074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3" y="38"/>
                  </a:lnTo>
                  <a:lnTo>
                    <a:pt x="38" y="44"/>
                  </a:lnTo>
                  <a:lnTo>
                    <a:pt x="30" y="47"/>
                  </a:lnTo>
                  <a:lnTo>
                    <a:pt x="22" y="48"/>
                  </a:lnTo>
                  <a:lnTo>
                    <a:pt x="14" y="46"/>
                  </a:lnTo>
                  <a:lnTo>
                    <a:pt x="7" y="42"/>
                  </a:lnTo>
                  <a:lnTo>
                    <a:pt x="2" y="36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8" y="4"/>
                  </a:lnTo>
                  <a:lnTo>
                    <a:pt x="43" y="9"/>
                  </a:lnTo>
                  <a:lnTo>
                    <a:pt x="46" y="15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4" name="Freeform 2378">
              <a:extLst>
                <a:ext uri="{FF2B5EF4-FFF2-40B4-BE49-F238E27FC236}">
                  <a16:creationId xmlns:a16="http://schemas.microsoft.com/office/drawing/2014/main" id="{0A8C301F-32D9-387A-334F-9BFECE40D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1825"/>
              <a:ext cx="47" cy="47"/>
            </a:xfrm>
            <a:custGeom>
              <a:avLst/>
              <a:gdLst>
                <a:gd name="T0" fmla="*/ 16 w 139"/>
                <a:gd name="T1" fmla="*/ 8 h 139"/>
                <a:gd name="T2" fmla="*/ 16 w 139"/>
                <a:gd name="T3" fmla="*/ 9 h 139"/>
                <a:gd name="T4" fmla="*/ 15 w 139"/>
                <a:gd name="T5" fmla="*/ 11 h 139"/>
                <a:gd name="T6" fmla="*/ 15 w 139"/>
                <a:gd name="T7" fmla="*/ 12 h 139"/>
                <a:gd name="T8" fmla="*/ 14 w 139"/>
                <a:gd name="T9" fmla="*/ 14 h 139"/>
                <a:gd name="T10" fmla="*/ 13 w 139"/>
                <a:gd name="T11" fmla="*/ 15 h 139"/>
                <a:gd name="T12" fmla="*/ 11 w 139"/>
                <a:gd name="T13" fmla="*/ 15 h 139"/>
                <a:gd name="T14" fmla="*/ 10 w 139"/>
                <a:gd name="T15" fmla="*/ 16 h 139"/>
                <a:gd name="T16" fmla="*/ 8 w 139"/>
                <a:gd name="T17" fmla="*/ 16 h 139"/>
                <a:gd name="T18" fmla="*/ 7 w 139"/>
                <a:gd name="T19" fmla="*/ 16 h 139"/>
                <a:gd name="T20" fmla="*/ 5 w 139"/>
                <a:gd name="T21" fmla="*/ 16 h 139"/>
                <a:gd name="T22" fmla="*/ 4 w 139"/>
                <a:gd name="T23" fmla="*/ 15 h 139"/>
                <a:gd name="T24" fmla="*/ 3 w 139"/>
                <a:gd name="T25" fmla="*/ 14 h 139"/>
                <a:gd name="T26" fmla="*/ 2 w 139"/>
                <a:gd name="T27" fmla="*/ 13 h 139"/>
                <a:gd name="T28" fmla="*/ 1 w 139"/>
                <a:gd name="T29" fmla="*/ 11 h 139"/>
                <a:gd name="T30" fmla="*/ 0 w 139"/>
                <a:gd name="T31" fmla="*/ 10 h 139"/>
                <a:gd name="T32" fmla="*/ 0 w 139"/>
                <a:gd name="T33" fmla="*/ 9 h 139"/>
                <a:gd name="T34" fmla="*/ 0 w 139"/>
                <a:gd name="T35" fmla="*/ 7 h 139"/>
                <a:gd name="T36" fmla="*/ 0 w 139"/>
                <a:gd name="T37" fmla="*/ 6 h 139"/>
                <a:gd name="T38" fmla="*/ 1 w 139"/>
                <a:gd name="T39" fmla="*/ 4 h 139"/>
                <a:gd name="T40" fmla="*/ 2 w 139"/>
                <a:gd name="T41" fmla="*/ 3 h 139"/>
                <a:gd name="T42" fmla="*/ 3 w 139"/>
                <a:gd name="T43" fmla="*/ 2 h 139"/>
                <a:gd name="T44" fmla="*/ 4 w 139"/>
                <a:gd name="T45" fmla="*/ 1 h 139"/>
                <a:gd name="T46" fmla="*/ 5 w 139"/>
                <a:gd name="T47" fmla="*/ 0 h 139"/>
                <a:gd name="T48" fmla="*/ 7 w 139"/>
                <a:gd name="T49" fmla="*/ 0 h 139"/>
                <a:gd name="T50" fmla="*/ 8 w 139"/>
                <a:gd name="T51" fmla="*/ 0 h 139"/>
                <a:gd name="T52" fmla="*/ 10 w 139"/>
                <a:gd name="T53" fmla="*/ 0 h 139"/>
                <a:gd name="T54" fmla="*/ 11 w 139"/>
                <a:gd name="T55" fmla="*/ 1 h 139"/>
                <a:gd name="T56" fmla="*/ 13 w 139"/>
                <a:gd name="T57" fmla="*/ 1 h 139"/>
                <a:gd name="T58" fmla="*/ 14 w 139"/>
                <a:gd name="T59" fmla="*/ 2 h 139"/>
                <a:gd name="T60" fmla="*/ 15 w 139"/>
                <a:gd name="T61" fmla="*/ 4 h 139"/>
                <a:gd name="T62" fmla="*/ 15 w 139"/>
                <a:gd name="T63" fmla="*/ 5 h 139"/>
                <a:gd name="T64" fmla="*/ 16 w 139"/>
                <a:gd name="T65" fmla="*/ 6 h 139"/>
                <a:gd name="T66" fmla="*/ 16 w 139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39">
                  <a:moveTo>
                    <a:pt x="139" y="69"/>
                  </a:moveTo>
                  <a:lnTo>
                    <a:pt x="138" y="82"/>
                  </a:lnTo>
                  <a:lnTo>
                    <a:pt x="134" y="96"/>
                  </a:lnTo>
                  <a:lnTo>
                    <a:pt x="128" y="107"/>
                  </a:lnTo>
                  <a:lnTo>
                    <a:pt x="120" y="117"/>
                  </a:lnTo>
                  <a:lnTo>
                    <a:pt x="110" y="126"/>
                  </a:lnTo>
                  <a:lnTo>
                    <a:pt x="99" y="132"/>
                  </a:lnTo>
                  <a:lnTo>
                    <a:pt x="86" y="138"/>
                  </a:lnTo>
                  <a:lnTo>
                    <a:pt x="72" y="139"/>
                  </a:lnTo>
                  <a:lnTo>
                    <a:pt x="60" y="139"/>
                  </a:lnTo>
                  <a:lnTo>
                    <a:pt x="47" y="135"/>
                  </a:lnTo>
                  <a:lnTo>
                    <a:pt x="34" y="130"/>
                  </a:lnTo>
                  <a:lnTo>
                    <a:pt x="23" y="122"/>
                  </a:lnTo>
                  <a:lnTo>
                    <a:pt x="14" y="112"/>
                  </a:lnTo>
                  <a:lnTo>
                    <a:pt x="7" y="101"/>
                  </a:lnTo>
                  <a:lnTo>
                    <a:pt x="3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49"/>
                  </a:lnTo>
                  <a:lnTo>
                    <a:pt x="7" y="38"/>
                  </a:lnTo>
                  <a:lnTo>
                    <a:pt x="14" y="27"/>
                  </a:lnTo>
                  <a:lnTo>
                    <a:pt x="23" y="17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6" y="1"/>
                  </a:lnTo>
                  <a:lnTo>
                    <a:pt x="99" y="6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8" y="32"/>
                  </a:lnTo>
                  <a:lnTo>
                    <a:pt x="134" y="43"/>
                  </a:lnTo>
                  <a:lnTo>
                    <a:pt x="138" y="56"/>
                  </a:lnTo>
                  <a:lnTo>
                    <a:pt x="139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5" name="Freeform 2379">
              <a:extLst>
                <a:ext uri="{FF2B5EF4-FFF2-40B4-BE49-F238E27FC236}">
                  <a16:creationId xmlns:a16="http://schemas.microsoft.com/office/drawing/2014/main" id="{30D76715-F3D8-2B5D-A8F2-B99112818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901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0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0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4" y="59"/>
                  </a:lnTo>
                  <a:lnTo>
                    <a:pt x="91" y="69"/>
                  </a:lnTo>
                  <a:lnTo>
                    <a:pt x="84" y="78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7" y="21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4" y="16"/>
                  </a:lnTo>
                  <a:lnTo>
                    <a:pt x="91" y="26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6" name="Freeform 2380">
              <a:extLst>
                <a:ext uri="{FF2B5EF4-FFF2-40B4-BE49-F238E27FC236}">
                  <a16:creationId xmlns:a16="http://schemas.microsoft.com/office/drawing/2014/main" id="{8A955C3A-9365-9AAE-9E93-8CE62F421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2023"/>
              <a:ext cx="64" cy="64"/>
            </a:xfrm>
            <a:custGeom>
              <a:avLst/>
              <a:gdLst>
                <a:gd name="T0" fmla="*/ 21 w 193"/>
                <a:gd name="T1" fmla="*/ 11 h 192"/>
                <a:gd name="T2" fmla="*/ 21 w 193"/>
                <a:gd name="T3" fmla="*/ 12 h 192"/>
                <a:gd name="T4" fmla="*/ 21 w 193"/>
                <a:gd name="T5" fmla="*/ 14 h 192"/>
                <a:gd name="T6" fmla="*/ 20 w 193"/>
                <a:gd name="T7" fmla="*/ 16 h 192"/>
                <a:gd name="T8" fmla="*/ 19 w 193"/>
                <a:gd name="T9" fmla="*/ 17 h 192"/>
                <a:gd name="T10" fmla="*/ 18 w 193"/>
                <a:gd name="T11" fmla="*/ 18 h 192"/>
                <a:gd name="T12" fmla="*/ 17 w 193"/>
                <a:gd name="T13" fmla="*/ 20 h 192"/>
                <a:gd name="T14" fmla="*/ 15 w 193"/>
                <a:gd name="T15" fmla="*/ 20 h 192"/>
                <a:gd name="T16" fmla="*/ 13 w 193"/>
                <a:gd name="T17" fmla="*/ 21 h 192"/>
                <a:gd name="T18" fmla="*/ 12 w 193"/>
                <a:gd name="T19" fmla="*/ 21 h 192"/>
                <a:gd name="T20" fmla="*/ 10 w 193"/>
                <a:gd name="T21" fmla="*/ 21 h 192"/>
                <a:gd name="T22" fmla="*/ 9 w 193"/>
                <a:gd name="T23" fmla="*/ 21 h 192"/>
                <a:gd name="T24" fmla="*/ 7 w 193"/>
                <a:gd name="T25" fmla="*/ 21 h 192"/>
                <a:gd name="T26" fmla="*/ 5 w 193"/>
                <a:gd name="T27" fmla="*/ 20 h 192"/>
                <a:gd name="T28" fmla="*/ 4 w 193"/>
                <a:gd name="T29" fmla="*/ 19 h 192"/>
                <a:gd name="T30" fmla="*/ 3 w 193"/>
                <a:gd name="T31" fmla="*/ 18 h 192"/>
                <a:gd name="T32" fmla="*/ 2 w 193"/>
                <a:gd name="T33" fmla="*/ 16 h 192"/>
                <a:gd name="T34" fmla="*/ 1 w 193"/>
                <a:gd name="T35" fmla="*/ 15 h 192"/>
                <a:gd name="T36" fmla="*/ 0 w 193"/>
                <a:gd name="T37" fmla="*/ 13 h 192"/>
                <a:gd name="T38" fmla="*/ 0 w 193"/>
                <a:gd name="T39" fmla="*/ 12 h 192"/>
                <a:gd name="T40" fmla="*/ 0 w 193"/>
                <a:gd name="T41" fmla="*/ 10 h 192"/>
                <a:gd name="T42" fmla="*/ 0 w 193"/>
                <a:gd name="T43" fmla="*/ 8 h 192"/>
                <a:gd name="T44" fmla="*/ 1 w 193"/>
                <a:gd name="T45" fmla="*/ 7 h 192"/>
                <a:gd name="T46" fmla="*/ 2 w 193"/>
                <a:gd name="T47" fmla="*/ 5 h 192"/>
                <a:gd name="T48" fmla="*/ 3 w 193"/>
                <a:gd name="T49" fmla="*/ 4 h 192"/>
                <a:gd name="T50" fmla="*/ 4 w 193"/>
                <a:gd name="T51" fmla="*/ 2 h 192"/>
                <a:gd name="T52" fmla="*/ 5 w 193"/>
                <a:gd name="T53" fmla="*/ 1 h 192"/>
                <a:gd name="T54" fmla="*/ 7 w 193"/>
                <a:gd name="T55" fmla="*/ 1 h 192"/>
                <a:gd name="T56" fmla="*/ 9 w 193"/>
                <a:gd name="T57" fmla="*/ 0 h 192"/>
                <a:gd name="T58" fmla="*/ 10 w 193"/>
                <a:gd name="T59" fmla="*/ 0 h 192"/>
                <a:gd name="T60" fmla="*/ 12 w 193"/>
                <a:gd name="T61" fmla="*/ 0 h 192"/>
                <a:gd name="T62" fmla="*/ 13 w 193"/>
                <a:gd name="T63" fmla="*/ 0 h 192"/>
                <a:gd name="T64" fmla="*/ 15 w 193"/>
                <a:gd name="T65" fmla="*/ 1 h 192"/>
                <a:gd name="T66" fmla="*/ 17 w 193"/>
                <a:gd name="T67" fmla="*/ 2 h 192"/>
                <a:gd name="T68" fmla="*/ 18 w 193"/>
                <a:gd name="T69" fmla="*/ 3 h 192"/>
                <a:gd name="T70" fmla="*/ 19 w 193"/>
                <a:gd name="T71" fmla="*/ 4 h 192"/>
                <a:gd name="T72" fmla="*/ 20 w 193"/>
                <a:gd name="T73" fmla="*/ 6 h 192"/>
                <a:gd name="T74" fmla="*/ 21 w 193"/>
                <a:gd name="T75" fmla="*/ 7 h 192"/>
                <a:gd name="T76" fmla="*/ 21 w 193"/>
                <a:gd name="T77" fmla="*/ 9 h 192"/>
                <a:gd name="T78" fmla="*/ 21 w 193"/>
                <a:gd name="T79" fmla="*/ 1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2">
                  <a:moveTo>
                    <a:pt x="193" y="97"/>
                  </a:moveTo>
                  <a:lnTo>
                    <a:pt x="191" y="112"/>
                  </a:lnTo>
                  <a:lnTo>
                    <a:pt x="188" y="127"/>
                  </a:lnTo>
                  <a:lnTo>
                    <a:pt x="181" y="141"/>
                  </a:lnTo>
                  <a:lnTo>
                    <a:pt x="173" y="155"/>
                  </a:lnTo>
                  <a:lnTo>
                    <a:pt x="162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2" y="190"/>
                  </a:lnTo>
                  <a:lnTo>
                    <a:pt x="107" y="192"/>
                  </a:lnTo>
                  <a:lnTo>
                    <a:pt x="92" y="192"/>
                  </a:lnTo>
                  <a:lnTo>
                    <a:pt x="77" y="191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4" y="171"/>
                  </a:lnTo>
                  <a:lnTo>
                    <a:pt x="24" y="161"/>
                  </a:lnTo>
                  <a:lnTo>
                    <a:pt x="14" y="148"/>
                  </a:lnTo>
                  <a:lnTo>
                    <a:pt x="6" y="134"/>
                  </a:lnTo>
                  <a:lnTo>
                    <a:pt x="2" y="119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4"/>
                  </a:lnTo>
                  <a:lnTo>
                    <a:pt x="6" y="59"/>
                  </a:lnTo>
                  <a:lnTo>
                    <a:pt x="14" y="45"/>
                  </a:lnTo>
                  <a:lnTo>
                    <a:pt x="24" y="32"/>
                  </a:lnTo>
                  <a:lnTo>
                    <a:pt x="34" y="21"/>
                  </a:lnTo>
                  <a:lnTo>
                    <a:pt x="48" y="12"/>
                  </a:lnTo>
                  <a:lnTo>
                    <a:pt x="62" y="6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7" y="1"/>
                  </a:lnTo>
                  <a:lnTo>
                    <a:pt x="122" y="3"/>
                  </a:lnTo>
                  <a:lnTo>
                    <a:pt x="137" y="10"/>
                  </a:lnTo>
                  <a:lnTo>
                    <a:pt x="151" y="17"/>
                  </a:lnTo>
                  <a:lnTo>
                    <a:pt x="162" y="27"/>
                  </a:lnTo>
                  <a:lnTo>
                    <a:pt x="173" y="39"/>
                  </a:lnTo>
                  <a:lnTo>
                    <a:pt x="181" y="51"/>
                  </a:lnTo>
                  <a:lnTo>
                    <a:pt x="188" y="66"/>
                  </a:lnTo>
                  <a:lnTo>
                    <a:pt x="191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7" name="Freeform 2381">
              <a:extLst>
                <a:ext uri="{FF2B5EF4-FFF2-40B4-BE49-F238E27FC236}">
                  <a16:creationId xmlns:a16="http://schemas.microsoft.com/office/drawing/2014/main" id="{4A812D2D-98C6-D940-1565-F89719478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938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2" y="102"/>
                  </a:lnTo>
                  <a:lnTo>
                    <a:pt x="169" y="116"/>
                  </a:lnTo>
                  <a:lnTo>
                    <a:pt x="162" y="129"/>
                  </a:lnTo>
                  <a:lnTo>
                    <a:pt x="155" y="142"/>
                  </a:lnTo>
                  <a:lnTo>
                    <a:pt x="143" y="152"/>
                  </a:lnTo>
                  <a:lnTo>
                    <a:pt x="132" y="161"/>
                  </a:lnTo>
                  <a:lnTo>
                    <a:pt x="119" y="167"/>
                  </a:lnTo>
                  <a:lnTo>
                    <a:pt x="104" y="172"/>
                  </a:lnTo>
                  <a:lnTo>
                    <a:pt x="90" y="174"/>
                  </a:lnTo>
                  <a:lnTo>
                    <a:pt x="75" y="174"/>
                  </a:lnTo>
                  <a:lnTo>
                    <a:pt x="61" y="170"/>
                  </a:lnTo>
                  <a:lnTo>
                    <a:pt x="48" y="165"/>
                  </a:lnTo>
                  <a:lnTo>
                    <a:pt x="35" y="157"/>
                  </a:lnTo>
                  <a:lnTo>
                    <a:pt x="24" y="147"/>
                  </a:lnTo>
                  <a:lnTo>
                    <a:pt x="15" y="136"/>
                  </a:lnTo>
                  <a:lnTo>
                    <a:pt x="7" y="123"/>
                  </a:lnTo>
                  <a:lnTo>
                    <a:pt x="2" y="109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2" y="65"/>
                  </a:lnTo>
                  <a:lnTo>
                    <a:pt x="7" y="51"/>
                  </a:lnTo>
                  <a:lnTo>
                    <a:pt x="15" y="39"/>
                  </a:lnTo>
                  <a:lnTo>
                    <a:pt x="24" y="26"/>
                  </a:lnTo>
                  <a:lnTo>
                    <a:pt x="35" y="17"/>
                  </a:lnTo>
                  <a:lnTo>
                    <a:pt x="48" y="10"/>
                  </a:lnTo>
                  <a:lnTo>
                    <a:pt x="61" y="3"/>
                  </a:lnTo>
                  <a:lnTo>
                    <a:pt x="75" y="1"/>
                  </a:lnTo>
                  <a:lnTo>
                    <a:pt x="90" y="0"/>
                  </a:lnTo>
                  <a:lnTo>
                    <a:pt x="104" y="2"/>
                  </a:lnTo>
                  <a:lnTo>
                    <a:pt x="119" y="6"/>
                  </a:lnTo>
                  <a:lnTo>
                    <a:pt x="132" y="12"/>
                  </a:lnTo>
                  <a:lnTo>
                    <a:pt x="143" y="21"/>
                  </a:lnTo>
                  <a:lnTo>
                    <a:pt x="155" y="32"/>
                  </a:lnTo>
                  <a:lnTo>
                    <a:pt x="162" y="45"/>
                  </a:lnTo>
                  <a:lnTo>
                    <a:pt x="169" y="58"/>
                  </a:lnTo>
                  <a:lnTo>
                    <a:pt x="172" y="73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8" name="Freeform 2382">
              <a:extLst>
                <a:ext uri="{FF2B5EF4-FFF2-40B4-BE49-F238E27FC236}">
                  <a16:creationId xmlns:a16="http://schemas.microsoft.com/office/drawing/2014/main" id="{75102FF3-E326-C73A-A403-6CAC4D0D6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" y="1805"/>
              <a:ext cx="70" cy="70"/>
            </a:xfrm>
            <a:custGeom>
              <a:avLst/>
              <a:gdLst>
                <a:gd name="T0" fmla="*/ 23 w 209"/>
                <a:gd name="T1" fmla="*/ 12 h 210"/>
                <a:gd name="T2" fmla="*/ 23 w 209"/>
                <a:gd name="T3" fmla="*/ 13 h 210"/>
                <a:gd name="T4" fmla="*/ 23 w 209"/>
                <a:gd name="T5" fmla="*/ 15 h 210"/>
                <a:gd name="T6" fmla="*/ 22 w 209"/>
                <a:gd name="T7" fmla="*/ 17 h 210"/>
                <a:gd name="T8" fmla="*/ 21 w 209"/>
                <a:gd name="T9" fmla="*/ 18 h 210"/>
                <a:gd name="T10" fmla="*/ 20 w 209"/>
                <a:gd name="T11" fmla="*/ 20 h 210"/>
                <a:gd name="T12" fmla="*/ 19 w 209"/>
                <a:gd name="T13" fmla="*/ 21 h 210"/>
                <a:gd name="T14" fmla="*/ 17 w 209"/>
                <a:gd name="T15" fmla="*/ 22 h 210"/>
                <a:gd name="T16" fmla="*/ 16 w 209"/>
                <a:gd name="T17" fmla="*/ 23 h 210"/>
                <a:gd name="T18" fmla="*/ 14 w 209"/>
                <a:gd name="T19" fmla="*/ 23 h 210"/>
                <a:gd name="T20" fmla="*/ 12 w 209"/>
                <a:gd name="T21" fmla="*/ 23 h 210"/>
                <a:gd name="T22" fmla="*/ 10 w 209"/>
                <a:gd name="T23" fmla="*/ 23 h 210"/>
                <a:gd name="T24" fmla="*/ 9 w 209"/>
                <a:gd name="T25" fmla="*/ 23 h 210"/>
                <a:gd name="T26" fmla="*/ 7 w 209"/>
                <a:gd name="T27" fmla="*/ 22 h 210"/>
                <a:gd name="T28" fmla="*/ 5 w 209"/>
                <a:gd name="T29" fmla="*/ 22 h 210"/>
                <a:gd name="T30" fmla="*/ 4 w 209"/>
                <a:gd name="T31" fmla="*/ 20 h 210"/>
                <a:gd name="T32" fmla="*/ 3 w 209"/>
                <a:gd name="T33" fmla="*/ 19 h 210"/>
                <a:gd name="T34" fmla="*/ 2 w 209"/>
                <a:gd name="T35" fmla="*/ 18 h 210"/>
                <a:gd name="T36" fmla="*/ 1 w 209"/>
                <a:gd name="T37" fmla="*/ 16 h 210"/>
                <a:gd name="T38" fmla="*/ 0 w 209"/>
                <a:gd name="T39" fmla="*/ 14 h 210"/>
                <a:gd name="T40" fmla="*/ 0 w 209"/>
                <a:gd name="T41" fmla="*/ 13 h 210"/>
                <a:gd name="T42" fmla="*/ 0 w 209"/>
                <a:gd name="T43" fmla="*/ 11 h 210"/>
                <a:gd name="T44" fmla="*/ 0 w 209"/>
                <a:gd name="T45" fmla="*/ 9 h 210"/>
                <a:gd name="T46" fmla="*/ 1 w 209"/>
                <a:gd name="T47" fmla="*/ 7 h 210"/>
                <a:gd name="T48" fmla="*/ 2 w 209"/>
                <a:gd name="T49" fmla="*/ 6 h 210"/>
                <a:gd name="T50" fmla="*/ 3 w 209"/>
                <a:gd name="T51" fmla="*/ 4 h 210"/>
                <a:gd name="T52" fmla="*/ 4 w 209"/>
                <a:gd name="T53" fmla="*/ 3 h 210"/>
                <a:gd name="T54" fmla="*/ 5 w 209"/>
                <a:gd name="T55" fmla="*/ 2 h 210"/>
                <a:gd name="T56" fmla="*/ 7 w 209"/>
                <a:gd name="T57" fmla="*/ 1 h 210"/>
                <a:gd name="T58" fmla="*/ 9 w 209"/>
                <a:gd name="T59" fmla="*/ 0 h 210"/>
                <a:gd name="T60" fmla="*/ 10 w 209"/>
                <a:gd name="T61" fmla="*/ 0 h 210"/>
                <a:gd name="T62" fmla="*/ 12 w 209"/>
                <a:gd name="T63" fmla="*/ 0 h 210"/>
                <a:gd name="T64" fmla="*/ 14 w 209"/>
                <a:gd name="T65" fmla="*/ 0 h 210"/>
                <a:gd name="T66" fmla="*/ 16 w 209"/>
                <a:gd name="T67" fmla="*/ 1 h 210"/>
                <a:gd name="T68" fmla="*/ 17 w 209"/>
                <a:gd name="T69" fmla="*/ 1 h 210"/>
                <a:gd name="T70" fmla="*/ 19 w 209"/>
                <a:gd name="T71" fmla="*/ 2 h 210"/>
                <a:gd name="T72" fmla="*/ 20 w 209"/>
                <a:gd name="T73" fmla="*/ 4 h 210"/>
                <a:gd name="T74" fmla="*/ 21 w 209"/>
                <a:gd name="T75" fmla="*/ 5 h 210"/>
                <a:gd name="T76" fmla="*/ 22 w 209"/>
                <a:gd name="T77" fmla="*/ 7 h 210"/>
                <a:gd name="T78" fmla="*/ 23 w 209"/>
                <a:gd name="T79" fmla="*/ 8 h 210"/>
                <a:gd name="T80" fmla="*/ 23 w 209"/>
                <a:gd name="T81" fmla="*/ 10 h 210"/>
                <a:gd name="T82" fmla="*/ 23 w 209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9" h="210">
                  <a:moveTo>
                    <a:pt x="209" y="105"/>
                  </a:moveTo>
                  <a:lnTo>
                    <a:pt x="208" y="121"/>
                  </a:lnTo>
                  <a:lnTo>
                    <a:pt x="204" y="137"/>
                  </a:lnTo>
                  <a:lnTo>
                    <a:pt x="198" y="152"/>
                  </a:lnTo>
                  <a:lnTo>
                    <a:pt x="190" y="166"/>
                  </a:lnTo>
                  <a:lnTo>
                    <a:pt x="180" y="177"/>
                  </a:lnTo>
                  <a:lnTo>
                    <a:pt x="168" y="189"/>
                  </a:lnTo>
                  <a:lnTo>
                    <a:pt x="155" y="198"/>
                  </a:lnTo>
                  <a:lnTo>
                    <a:pt x="140" y="204"/>
                  </a:lnTo>
                  <a:lnTo>
                    <a:pt x="125" y="209"/>
                  </a:lnTo>
                  <a:lnTo>
                    <a:pt x="108" y="210"/>
                  </a:lnTo>
                  <a:lnTo>
                    <a:pt x="92" y="210"/>
                  </a:lnTo>
                  <a:lnTo>
                    <a:pt x="77" y="206"/>
                  </a:lnTo>
                  <a:lnTo>
                    <a:pt x="62" y="201"/>
                  </a:lnTo>
                  <a:lnTo>
                    <a:pt x="47" y="194"/>
                  </a:lnTo>
                  <a:lnTo>
                    <a:pt x="34" y="184"/>
                  </a:lnTo>
                  <a:lnTo>
                    <a:pt x="23" y="172"/>
                  </a:lnTo>
                  <a:lnTo>
                    <a:pt x="14" y="158"/>
                  </a:lnTo>
                  <a:lnTo>
                    <a:pt x="6" y="145"/>
                  </a:lnTo>
                  <a:lnTo>
                    <a:pt x="3" y="129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3" y="82"/>
                  </a:lnTo>
                  <a:lnTo>
                    <a:pt x="6" y="65"/>
                  </a:lnTo>
                  <a:lnTo>
                    <a:pt x="14" y="51"/>
                  </a:lnTo>
                  <a:lnTo>
                    <a:pt x="23" y="39"/>
                  </a:lnTo>
                  <a:lnTo>
                    <a:pt x="34" y="26"/>
                  </a:lnTo>
                  <a:lnTo>
                    <a:pt x="47" y="17"/>
                  </a:lnTo>
                  <a:lnTo>
                    <a:pt x="62" y="10"/>
                  </a:lnTo>
                  <a:lnTo>
                    <a:pt x="77" y="3"/>
                  </a:lnTo>
                  <a:lnTo>
                    <a:pt x="92" y="1"/>
                  </a:lnTo>
                  <a:lnTo>
                    <a:pt x="108" y="0"/>
                  </a:lnTo>
                  <a:lnTo>
                    <a:pt x="125" y="2"/>
                  </a:lnTo>
                  <a:lnTo>
                    <a:pt x="140" y="6"/>
                  </a:lnTo>
                  <a:lnTo>
                    <a:pt x="155" y="12"/>
                  </a:lnTo>
                  <a:lnTo>
                    <a:pt x="168" y="21"/>
                  </a:lnTo>
                  <a:lnTo>
                    <a:pt x="180" y="32"/>
                  </a:lnTo>
                  <a:lnTo>
                    <a:pt x="190" y="45"/>
                  </a:lnTo>
                  <a:lnTo>
                    <a:pt x="198" y="59"/>
                  </a:lnTo>
                  <a:lnTo>
                    <a:pt x="204" y="74"/>
                  </a:lnTo>
                  <a:lnTo>
                    <a:pt x="208" y="89"/>
                  </a:lnTo>
                  <a:lnTo>
                    <a:pt x="209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69" name="Freeform 2383">
              <a:extLst>
                <a:ext uri="{FF2B5EF4-FFF2-40B4-BE49-F238E27FC236}">
                  <a16:creationId xmlns:a16="http://schemas.microsoft.com/office/drawing/2014/main" id="{D0D63731-F13B-361A-A8A0-19477DB19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887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1"/>
                  </a:lnTo>
                  <a:lnTo>
                    <a:pt x="173" y="154"/>
                  </a:lnTo>
                  <a:lnTo>
                    <a:pt x="163" y="167"/>
                  </a:lnTo>
                  <a:lnTo>
                    <a:pt x="152" y="175"/>
                  </a:lnTo>
                  <a:lnTo>
                    <a:pt x="138" y="184"/>
                  </a:lnTo>
                  <a:lnTo>
                    <a:pt x="123" y="189"/>
                  </a:lnTo>
                  <a:lnTo>
                    <a:pt x="108" y="192"/>
                  </a:lnTo>
                  <a:lnTo>
                    <a:pt x="92" y="193"/>
                  </a:lnTo>
                  <a:lnTo>
                    <a:pt x="77" y="190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6" y="172"/>
                  </a:lnTo>
                  <a:lnTo>
                    <a:pt x="24" y="160"/>
                  </a:lnTo>
                  <a:lnTo>
                    <a:pt x="14" y="148"/>
                  </a:lnTo>
                  <a:lnTo>
                    <a:pt x="8" y="134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4" y="44"/>
                  </a:lnTo>
                  <a:lnTo>
                    <a:pt x="24" y="32"/>
                  </a:lnTo>
                  <a:lnTo>
                    <a:pt x="36" y="22"/>
                  </a:lnTo>
                  <a:lnTo>
                    <a:pt x="48" y="13"/>
                  </a:lnTo>
                  <a:lnTo>
                    <a:pt x="62" y="6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8" y="9"/>
                  </a:lnTo>
                  <a:lnTo>
                    <a:pt x="152" y="17"/>
                  </a:lnTo>
                  <a:lnTo>
                    <a:pt x="163" y="27"/>
                  </a:lnTo>
                  <a:lnTo>
                    <a:pt x="173" y="38"/>
                  </a:lnTo>
                  <a:lnTo>
                    <a:pt x="182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0" name="Freeform 2384">
              <a:extLst>
                <a:ext uri="{FF2B5EF4-FFF2-40B4-BE49-F238E27FC236}">
                  <a16:creationId xmlns:a16="http://schemas.microsoft.com/office/drawing/2014/main" id="{78E7CED5-59C9-FDB4-A606-61241FED1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" y="1963"/>
              <a:ext cx="46" cy="46"/>
            </a:xfrm>
            <a:custGeom>
              <a:avLst/>
              <a:gdLst>
                <a:gd name="T0" fmla="*/ 15 w 139"/>
                <a:gd name="T1" fmla="*/ 8 h 138"/>
                <a:gd name="T2" fmla="*/ 15 w 139"/>
                <a:gd name="T3" fmla="*/ 9 h 138"/>
                <a:gd name="T4" fmla="*/ 15 w 139"/>
                <a:gd name="T5" fmla="*/ 10 h 138"/>
                <a:gd name="T6" fmla="*/ 14 w 139"/>
                <a:gd name="T7" fmla="*/ 12 h 138"/>
                <a:gd name="T8" fmla="*/ 13 w 139"/>
                <a:gd name="T9" fmla="*/ 13 h 138"/>
                <a:gd name="T10" fmla="*/ 12 w 139"/>
                <a:gd name="T11" fmla="*/ 14 h 138"/>
                <a:gd name="T12" fmla="*/ 11 w 139"/>
                <a:gd name="T13" fmla="*/ 15 h 138"/>
                <a:gd name="T14" fmla="*/ 9 w 139"/>
                <a:gd name="T15" fmla="*/ 15 h 138"/>
                <a:gd name="T16" fmla="*/ 8 w 139"/>
                <a:gd name="T17" fmla="*/ 15 h 138"/>
                <a:gd name="T18" fmla="*/ 7 w 139"/>
                <a:gd name="T19" fmla="*/ 15 h 138"/>
                <a:gd name="T20" fmla="*/ 5 w 139"/>
                <a:gd name="T21" fmla="*/ 15 h 138"/>
                <a:gd name="T22" fmla="*/ 4 w 139"/>
                <a:gd name="T23" fmla="*/ 14 h 138"/>
                <a:gd name="T24" fmla="*/ 3 w 139"/>
                <a:gd name="T25" fmla="*/ 14 h 138"/>
                <a:gd name="T26" fmla="*/ 2 w 139"/>
                <a:gd name="T27" fmla="*/ 12 h 138"/>
                <a:gd name="T28" fmla="*/ 1 w 139"/>
                <a:gd name="T29" fmla="*/ 11 h 138"/>
                <a:gd name="T30" fmla="*/ 0 w 139"/>
                <a:gd name="T31" fmla="*/ 10 h 138"/>
                <a:gd name="T32" fmla="*/ 0 w 139"/>
                <a:gd name="T33" fmla="*/ 8 h 138"/>
                <a:gd name="T34" fmla="*/ 0 w 139"/>
                <a:gd name="T35" fmla="*/ 7 h 138"/>
                <a:gd name="T36" fmla="*/ 0 w 139"/>
                <a:gd name="T37" fmla="*/ 5 h 138"/>
                <a:gd name="T38" fmla="*/ 1 w 139"/>
                <a:gd name="T39" fmla="*/ 4 h 138"/>
                <a:gd name="T40" fmla="*/ 2 w 139"/>
                <a:gd name="T41" fmla="*/ 3 h 138"/>
                <a:gd name="T42" fmla="*/ 3 w 139"/>
                <a:gd name="T43" fmla="*/ 2 h 138"/>
                <a:gd name="T44" fmla="*/ 4 w 139"/>
                <a:gd name="T45" fmla="*/ 1 h 138"/>
                <a:gd name="T46" fmla="*/ 5 w 139"/>
                <a:gd name="T47" fmla="*/ 0 h 138"/>
                <a:gd name="T48" fmla="*/ 7 w 139"/>
                <a:gd name="T49" fmla="*/ 0 h 138"/>
                <a:gd name="T50" fmla="*/ 8 w 139"/>
                <a:gd name="T51" fmla="*/ 0 h 138"/>
                <a:gd name="T52" fmla="*/ 9 w 139"/>
                <a:gd name="T53" fmla="*/ 0 h 138"/>
                <a:gd name="T54" fmla="*/ 11 w 139"/>
                <a:gd name="T55" fmla="*/ 1 h 138"/>
                <a:gd name="T56" fmla="*/ 12 w 139"/>
                <a:gd name="T57" fmla="*/ 1 h 138"/>
                <a:gd name="T58" fmla="*/ 13 w 139"/>
                <a:gd name="T59" fmla="*/ 2 h 138"/>
                <a:gd name="T60" fmla="*/ 14 w 139"/>
                <a:gd name="T61" fmla="*/ 3 h 138"/>
                <a:gd name="T62" fmla="*/ 15 w 139"/>
                <a:gd name="T63" fmla="*/ 5 h 138"/>
                <a:gd name="T64" fmla="*/ 15 w 139"/>
                <a:gd name="T65" fmla="*/ 6 h 138"/>
                <a:gd name="T66" fmla="*/ 15 w 139"/>
                <a:gd name="T67" fmla="*/ 8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38">
                  <a:moveTo>
                    <a:pt x="139" y="69"/>
                  </a:moveTo>
                  <a:lnTo>
                    <a:pt x="138" y="81"/>
                  </a:lnTo>
                  <a:lnTo>
                    <a:pt x="134" y="94"/>
                  </a:lnTo>
                  <a:lnTo>
                    <a:pt x="128" y="107"/>
                  </a:lnTo>
                  <a:lnTo>
                    <a:pt x="120" y="117"/>
                  </a:lnTo>
                  <a:lnTo>
                    <a:pt x="110" y="126"/>
                  </a:lnTo>
                  <a:lnTo>
                    <a:pt x="99" y="132"/>
                  </a:lnTo>
                  <a:lnTo>
                    <a:pt x="86" y="137"/>
                  </a:lnTo>
                  <a:lnTo>
                    <a:pt x="72" y="138"/>
                  </a:lnTo>
                  <a:lnTo>
                    <a:pt x="59" y="138"/>
                  </a:lnTo>
                  <a:lnTo>
                    <a:pt x="47" y="134"/>
                  </a:lnTo>
                  <a:lnTo>
                    <a:pt x="34" y="129"/>
                  </a:lnTo>
                  <a:lnTo>
                    <a:pt x="23" y="122"/>
                  </a:lnTo>
                  <a:lnTo>
                    <a:pt x="14" y="112"/>
                  </a:lnTo>
                  <a:lnTo>
                    <a:pt x="7" y="100"/>
                  </a:lnTo>
                  <a:lnTo>
                    <a:pt x="3" y="88"/>
                  </a:lnTo>
                  <a:lnTo>
                    <a:pt x="0" y="75"/>
                  </a:lnTo>
                  <a:lnTo>
                    <a:pt x="0" y="63"/>
                  </a:lnTo>
                  <a:lnTo>
                    <a:pt x="3" y="49"/>
                  </a:lnTo>
                  <a:lnTo>
                    <a:pt x="7" y="37"/>
                  </a:lnTo>
                  <a:lnTo>
                    <a:pt x="14" y="26"/>
                  </a:lnTo>
                  <a:lnTo>
                    <a:pt x="23" y="16"/>
                  </a:lnTo>
                  <a:lnTo>
                    <a:pt x="34" y="8"/>
                  </a:lnTo>
                  <a:lnTo>
                    <a:pt x="47" y="3"/>
                  </a:lnTo>
                  <a:lnTo>
                    <a:pt x="59" y="0"/>
                  </a:lnTo>
                  <a:lnTo>
                    <a:pt x="72" y="0"/>
                  </a:lnTo>
                  <a:lnTo>
                    <a:pt x="86" y="1"/>
                  </a:lnTo>
                  <a:lnTo>
                    <a:pt x="99" y="6"/>
                  </a:lnTo>
                  <a:lnTo>
                    <a:pt x="110" y="12"/>
                  </a:lnTo>
                  <a:lnTo>
                    <a:pt x="120" y="21"/>
                  </a:lnTo>
                  <a:lnTo>
                    <a:pt x="128" y="31"/>
                  </a:lnTo>
                  <a:lnTo>
                    <a:pt x="134" y="42"/>
                  </a:lnTo>
                  <a:lnTo>
                    <a:pt x="138" y="55"/>
                  </a:lnTo>
                  <a:lnTo>
                    <a:pt x="139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1" name="Freeform 2385">
              <a:extLst>
                <a:ext uri="{FF2B5EF4-FFF2-40B4-BE49-F238E27FC236}">
                  <a16:creationId xmlns:a16="http://schemas.microsoft.com/office/drawing/2014/main" id="{AE69699B-A524-B96A-E69B-A8B00942B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5" y="1888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0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0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4" y="59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6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7" y="75"/>
                  </a:lnTo>
                  <a:lnTo>
                    <a:pt x="2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4" y="18"/>
                  </a:lnTo>
                  <a:lnTo>
                    <a:pt x="90" y="27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2" name="Freeform 2386">
              <a:extLst>
                <a:ext uri="{FF2B5EF4-FFF2-40B4-BE49-F238E27FC236}">
                  <a16:creationId xmlns:a16="http://schemas.microsoft.com/office/drawing/2014/main" id="{EAA2B06E-FDF6-2001-CEE4-CED215010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2017"/>
              <a:ext cx="48" cy="48"/>
            </a:xfrm>
            <a:custGeom>
              <a:avLst/>
              <a:gdLst>
                <a:gd name="T0" fmla="*/ 16 w 144"/>
                <a:gd name="T1" fmla="*/ 8 h 145"/>
                <a:gd name="T2" fmla="*/ 16 w 144"/>
                <a:gd name="T3" fmla="*/ 9 h 145"/>
                <a:gd name="T4" fmla="*/ 15 w 144"/>
                <a:gd name="T5" fmla="*/ 11 h 145"/>
                <a:gd name="T6" fmla="*/ 15 w 144"/>
                <a:gd name="T7" fmla="*/ 12 h 145"/>
                <a:gd name="T8" fmla="*/ 14 w 144"/>
                <a:gd name="T9" fmla="*/ 13 h 145"/>
                <a:gd name="T10" fmla="*/ 13 w 144"/>
                <a:gd name="T11" fmla="*/ 14 h 145"/>
                <a:gd name="T12" fmla="*/ 12 w 144"/>
                <a:gd name="T13" fmla="*/ 15 h 145"/>
                <a:gd name="T14" fmla="*/ 10 w 144"/>
                <a:gd name="T15" fmla="*/ 16 h 145"/>
                <a:gd name="T16" fmla="*/ 9 w 144"/>
                <a:gd name="T17" fmla="*/ 16 h 145"/>
                <a:gd name="T18" fmla="*/ 7 w 144"/>
                <a:gd name="T19" fmla="*/ 16 h 145"/>
                <a:gd name="T20" fmla="*/ 6 w 144"/>
                <a:gd name="T21" fmla="*/ 16 h 145"/>
                <a:gd name="T22" fmla="*/ 4 w 144"/>
                <a:gd name="T23" fmla="*/ 15 h 145"/>
                <a:gd name="T24" fmla="*/ 3 w 144"/>
                <a:gd name="T25" fmla="*/ 14 h 145"/>
                <a:gd name="T26" fmla="*/ 2 w 144"/>
                <a:gd name="T27" fmla="*/ 13 h 145"/>
                <a:gd name="T28" fmla="*/ 1 w 144"/>
                <a:gd name="T29" fmla="*/ 12 h 145"/>
                <a:gd name="T30" fmla="*/ 1 w 144"/>
                <a:gd name="T31" fmla="*/ 11 h 145"/>
                <a:gd name="T32" fmla="*/ 0 w 144"/>
                <a:gd name="T33" fmla="*/ 9 h 145"/>
                <a:gd name="T34" fmla="*/ 0 w 144"/>
                <a:gd name="T35" fmla="*/ 8 h 145"/>
                <a:gd name="T36" fmla="*/ 0 w 144"/>
                <a:gd name="T37" fmla="*/ 7 h 145"/>
                <a:gd name="T38" fmla="*/ 1 w 144"/>
                <a:gd name="T39" fmla="*/ 5 h 145"/>
                <a:gd name="T40" fmla="*/ 1 w 144"/>
                <a:gd name="T41" fmla="*/ 4 h 145"/>
                <a:gd name="T42" fmla="*/ 2 w 144"/>
                <a:gd name="T43" fmla="*/ 3 h 145"/>
                <a:gd name="T44" fmla="*/ 3 w 144"/>
                <a:gd name="T45" fmla="*/ 2 h 145"/>
                <a:gd name="T46" fmla="*/ 4 w 144"/>
                <a:gd name="T47" fmla="*/ 1 h 145"/>
                <a:gd name="T48" fmla="*/ 6 w 144"/>
                <a:gd name="T49" fmla="*/ 0 h 145"/>
                <a:gd name="T50" fmla="*/ 7 w 144"/>
                <a:gd name="T51" fmla="*/ 0 h 145"/>
                <a:gd name="T52" fmla="*/ 9 w 144"/>
                <a:gd name="T53" fmla="*/ 0 h 145"/>
                <a:gd name="T54" fmla="*/ 10 w 144"/>
                <a:gd name="T55" fmla="*/ 0 h 145"/>
                <a:gd name="T56" fmla="*/ 12 w 144"/>
                <a:gd name="T57" fmla="*/ 1 h 145"/>
                <a:gd name="T58" fmla="*/ 13 w 144"/>
                <a:gd name="T59" fmla="*/ 2 h 145"/>
                <a:gd name="T60" fmla="*/ 14 w 144"/>
                <a:gd name="T61" fmla="*/ 3 h 145"/>
                <a:gd name="T62" fmla="*/ 15 w 144"/>
                <a:gd name="T63" fmla="*/ 4 h 145"/>
                <a:gd name="T64" fmla="*/ 15 w 144"/>
                <a:gd name="T65" fmla="*/ 5 h 145"/>
                <a:gd name="T66" fmla="*/ 16 w 144"/>
                <a:gd name="T67" fmla="*/ 7 h 145"/>
                <a:gd name="T68" fmla="*/ 16 w 144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4" h="145">
                  <a:moveTo>
                    <a:pt x="144" y="73"/>
                  </a:moveTo>
                  <a:lnTo>
                    <a:pt x="143" y="85"/>
                  </a:lnTo>
                  <a:lnTo>
                    <a:pt x="139" y="98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7" y="131"/>
                  </a:lnTo>
                  <a:lnTo>
                    <a:pt x="105" y="137"/>
                  </a:lnTo>
                  <a:lnTo>
                    <a:pt x="93" y="142"/>
                  </a:lnTo>
                  <a:lnTo>
                    <a:pt x="79" y="145"/>
                  </a:lnTo>
                  <a:lnTo>
                    <a:pt x="66" y="145"/>
                  </a:lnTo>
                  <a:lnTo>
                    <a:pt x="52" y="142"/>
                  </a:lnTo>
                  <a:lnTo>
                    <a:pt x="40" y="137"/>
                  </a:lnTo>
                  <a:lnTo>
                    <a:pt x="29" y="131"/>
                  </a:lnTo>
                  <a:lnTo>
                    <a:pt x="18" y="121"/>
                  </a:lnTo>
                  <a:lnTo>
                    <a:pt x="11" y="111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3"/>
                  </a:lnTo>
                  <a:lnTo>
                    <a:pt x="1" y="59"/>
                  </a:lnTo>
                  <a:lnTo>
                    <a:pt x="5" y="46"/>
                  </a:lnTo>
                  <a:lnTo>
                    <a:pt x="11" y="34"/>
                  </a:lnTo>
                  <a:lnTo>
                    <a:pt x="18" y="24"/>
                  </a:lnTo>
                  <a:lnTo>
                    <a:pt x="29" y="15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3" y="2"/>
                  </a:lnTo>
                  <a:lnTo>
                    <a:pt x="105" y="7"/>
                  </a:lnTo>
                  <a:lnTo>
                    <a:pt x="117" y="15"/>
                  </a:lnTo>
                  <a:lnTo>
                    <a:pt x="126" y="24"/>
                  </a:lnTo>
                  <a:lnTo>
                    <a:pt x="134" y="34"/>
                  </a:lnTo>
                  <a:lnTo>
                    <a:pt x="139" y="46"/>
                  </a:lnTo>
                  <a:lnTo>
                    <a:pt x="143" y="59"/>
                  </a:lnTo>
                  <a:lnTo>
                    <a:pt x="144" y="7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3" name="Freeform 2387">
              <a:extLst>
                <a:ext uri="{FF2B5EF4-FFF2-40B4-BE49-F238E27FC236}">
                  <a16:creationId xmlns:a16="http://schemas.microsoft.com/office/drawing/2014/main" id="{FDB2ECB8-4A9B-8981-D728-CD64670E5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1975"/>
              <a:ext cx="32" cy="31"/>
            </a:xfrm>
            <a:custGeom>
              <a:avLst/>
              <a:gdLst>
                <a:gd name="T0" fmla="*/ 11 w 96"/>
                <a:gd name="T1" fmla="*/ 5 h 95"/>
                <a:gd name="T2" fmla="*/ 11 w 96"/>
                <a:gd name="T3" fmla="*/ 6 h 95"/>
                <a:gd name="T4" fmla="*/ 10 w 96"/>
                <a:gd name="T5" fmla="*/ 8 h 95"/>
                <a:gd name="T6" fmla="*/ 9 w 96"/>
                <a:gd name="T7" fmla="*/ 8 h 95"/>
                <a:gd name="T8" fmla="*/ 9 w 96"/>
                <a:gd name="T9" fmla="*/ 9 h 95"/>
                <a:gd name="T10" fmla="*/ 7 w 96"/>
                <a:gd name="T11" fmla="*/ 10 h 95"/>
                <a:gd name="T12" fmla="*/ 6 w 96"/>
                <a:gd name="T13" fmla="*/ 10 h 95"/>
                <a:gd name="T14" fmla="*/ 5 w 96"/>
                <a:gd name="T15" fmla="*/ 10 h 95"/>
                <a:gd name="T16" fmla="*/ 4 w 96"/>
                <a:gd name="T17" fmla="*/ 10 h 95"/>
                <a:gd name="T18" fmla="*/ 3 w 96"/>
                <a:gd name="T19" fmla="*/ 9 h 95"/>
                <a:gd name="T20" fmla="*/ 2 w 96"/>
                <a:gd name="T21" fmla="*/ 9 h 95"/>
                <a:gd name="T22" fmla="*/ 1 w 96"/>
                <a:gd name="T23" fmla="*/ 8 h 95"/>
                <a:gd name="T24" fmla="*/ 0 w 96"/>
                <a:gd name="T25" fmla="*/ 7 h 95"/>
                <a:gd name="T26" fmla="*/ 0 w 96"/>
                <a:gd name="T27" fmla="*/ 6 h 95"/>
                <a:gd name="T28" fmla="*/ 0 w 96"/>
                <a:gd name="T29" fmla="*/ 5 h 95"/>
                <a:gd name="T30" fmla="*/ 0 w 96"/>
                <a:gd name="T31" fmla="*/ 3 h 95"/>
                <a:gd name="T32" fmla="*/ 1 w 96"/>
                <a:gd name="T33" fmla="*/ 2 h 95"/>
                <a:gd name="T34" fmla="*/ 2 w 96"/>
                <a:gd name="T35" fmla="*/ 1 h 95"/>
                <a:gd name="T36" fmla="*/ 3 w 96"/>
                <a:gd name="T37" fmla="*/ 1 h 95"/>
                <a:gd name="T38" fmla="*/ 4 w 96"/>
                <a:gd name="T39" fmla="*/ 0 h 95"/>
                <a:gd name="T40" fmla="*/ 5 w 96"/>
                <a:gd name="T41" fmla="*/ 0 h 95"/>
                <a:gd name="T42" fmla="*/ 6 w 96"/>
                <a:gd name="T43" fmla="*/ 0 h 95"/>
                <a:gd name="T44" fmla="*/ 7 w 96"/>
                <a:gd name="T45" fmla="*/ 0 h 95"/>
                <a:gd name="T46" fmla="*/ 9 w 96"/>
                <a:gd name="T47" fmla="*/ 1 h 95"/>
                <a:gd name="T48" fmla="*/ 9 w 96"/>
                <a:gd name="T49" fmla="*/ 2 h 95"/>
                <a:gd name="T50" fmla="*/ 10 w 96"/>
                <a:gd name="T51" fmla="*/ 3 h 95"/>
                <a:gd name="T52" fmla="*/ 11 w 96"/>
                <a:gd name="T53" fmla="*/ 4 h 95"/>
                <a:gd name="T54" fmla="*/ 11 w 96"/>
                <a:gd name="T55" fmla="*/ 5 h 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5">
                  <a:moveTo>
                    <a:pt x="96" y="47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5"/>
                  </a:lnTo>
                  <a:lnTo>
                    <a:pt x="46" y="95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3"/>
                  </a:lnTo>
                  <a:lnTo>
                    <a:pt x="77" y="8"/>
                  </a:lnTo>
                  <a:lnTo>
                    <a:pt x="85" y="16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4" name="Freeform 2388">
              <a:extLst>
                <a:ext uri="{FF2B5EF4-FFF2-40B4-BE49-F238E27FC236}">
                  <a16:creationId xmlns:a16="http://schemas.microsoft.com/office/drawing/2014/main" id="{D4BE06C9-7C4C-BB48-8CB4-445B259B2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2076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2"/>
                  </a:lnTo>
                  <a:lnTo>
                    <a:pt x="43" y="39"/>
                  </a:lnTo>
                  <a:lnTo>
                    <a:pt x="37" y="44"/>
                  </a:lnTo>
                  <a:lnTo>
                    <a:pt x="29" y="48"/>
                  </a:lnTo>
                  <a:lnTo>
                    <a:pt x="22" y="48"/>
                  </a:lnTo>
                  <a:lnTo>
                    <a:pt x="14" y="47"/>
                  </a:lnTo>
                  <a:lnTo>
                    <a:pt x="7" y="42"/>
                  </a:lnTo>
                  <a:lnTo>
                    <a:pt x="3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4" y="3"/>
                  </a:lnTo>
                  <a:lnTo>
                    <a:pt x="22" y="0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3" y="9"/>
                  </a:lnTo>
                  <a:lnTo>
                    <a:pt x="47" y="17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5" name="Freeform 2389">
              <a:extLst>
                <a:ext uri="{FF2B5EF4-FFF2-40B4-BE49-F238E27FC236}">
                  <a16:creationId xmlns:a16="http://schemas.microsoft.com/office/drawing/2014/main" id="{B6ED8ED2-F828-C45D-4E6B-D4D4DBF01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1827"/>
              <a:ext cx="46" cy="47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5 h 140"/>
                <a:gd name="T14" fmla="*/ 9 w 139"/>
                <a:gd name="T15" fmla="*/ 15 h 140"/>
                <a:gd name="T16" fmla="*/ 8 w 139"/>
                <a:gd name="T17" fmla="*/ 16 h 140"/>
                <a:gd name="T18" fmla="*/ 7 w 139"/>
                <a:gd name="T19" fmla="*/ 16 h 140"/>
                <a:gd name="T20" fmla="*/ 5 w 139"/>
                <a:gd name="T21" fmla="*/ 15 h 140"/>
                <a:gd name="T22" fmla="*/ 4 w 139"/>
                <a:gd name="T23" fmla="*/ 15 h 140"/>
                <a:gd name="T24" fmla="*/ 3 w 139"/>
                <a:gd name="T25" fmla="*/ 14 h 140"/>
                <a:gd name="T26" fmla="*/ 2 w 139"/>
                <a:gd name="T27" fmla="*/ 13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9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1 h 140"/>
                <a:gd name="T58" fmla="*/ 13 w 139"/>
                <a:gd name="T59" fmla="*/ 2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1"/>
                  </a:moveTo>
                  <a:lnTo>
                    <a:pt x="137" y="83"/>
                  </a:lnTo>
                  <a:lnTo>
                    <a:pt x="133" y="96"/>
                  </a:lnTo>
                  <a:lnTo>
                    <a:pt x="128" y="107"/>
                  </a:lnTo>
                  <a:lnTo>
                    <a:pt x="120" y="119"/>
                  </a:lnTo>
                  <a:lnTo>
                    <a:pt x="110" y="127"/>
                  </a:lnTo>
                  <a:lnTo>
                    <a:pt x="98" y="134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59" y="139"/>
                  </a:lnTo>
                  <a:lnTo>
                    <a:pt x="47" y="136"/>
                  </a:lnTo>
                  <a:lnTo>
                    <a:pt x="34" y="130"/>
                  </a:lnTo>
                  <a:lnTo>
                    <a:pt x="24" y="122"/>
                  </a:lnTo>
                  <a:lnTo>
                    <a:pt x="14" y="114"/>
                  </a:lnTo>
                  <a:lnTo>
                    <a:pt x="7" y="102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7" y="38"/>
                  </a:lnTo>
                  <a:lnTo>
                    <a:pt x="14" y="27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7" y="4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6" y="3"/>
                  </a:lnTo>
                  <a:lnTo>
                    <a:pt x="98" y="6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8" y="33"/>
                  </a:lnTo>
                  <a:lnTo>
                    <a:pt x="133" y="44"/>
                  </a:lnTo>
                  <a:lnTo>
                    <a:pt x="137" y="57"/>
                  </a:lnTo>
                  <a:lnTo>
                    <a:pt x="139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6" name="Freeform 2390">
              <a:extLst>
                <a:ext uri="{FF2B5EF4-FFF2-40B4-BE49-F238E27FC236}">
                  <a16:creationId xmlns:a16="http://schemas.microsoft.com/office/drawing/2014/main" id="{6C211278-8F2B-878B-6ECE-B348AAE3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" y="1903"/>
              <a:ext cx="32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6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0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1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59"/>
                  </a:lnTo>
                  <a:lnTo>
                    <a:pt x="92" y="71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8" y="93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1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8" y="4"/>
                  </a:lnTo>
                  <a:lnTo>
                    <a:pt x="77" y="10"/>
                  </a:lnTo>
                  <a:lnTo>
                    <a:pt x="86" y="18"/>
                  </a:lnTo>
                  <a:lnTo>
                    <a:pt x="92" y="27"/>
                  </a:lnTo>
                  <a:lnTo>
                    <a:pt x="96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7" name="Freeform 2391">
              <a:extLst>
                <a:ext uri="{FF2B5EF4-FFF2-40B4-BE49-F238E27FC236}">
                  <a16:creationId xmlns:a16="http://schemas.microsoft.com/office/drawing/2014/main" id="{4C775268-025A-B34F-CE52-8C7393378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058"/>
              <a:ext cx="39" cy="38"/>
            </a:xfrm>
            <a:custGeom>
              <a:avLst/>
              <a:gdLst>
                <a:gd name="T0" fmla="*/ 13 w 116"/>
                <a:gd name="T1" fmla="*/ 6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2 h 116"/>
                <a:gd name="T12" fmla="*/ 8 w 116"/>
                <a:gd name="T13" fmla="*/ 12 h 116"/>
                <a:gd name="T14" fmla="*/ 7 w 116"/>
                <a:gd name="T15" fmla="*/ 12 h 116"/>
                <a:gd name="T16" fmla="*/ 6 w 116"/>
                <a:gd name="T17" fmla="*/ 12 h 116"/>
                <a:gd name="T18" fmla="*/ 4 w 116"/>
                <a:gd name="T19" fmla="*/ 12 h 116"/>
                <a:gd name="T20" fmla="*/ 3 w 116"/>
                <a:gd name="T21" fmla="*/ 12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6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4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8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6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4" y="71"/>
                  </a:lnTo>
                  <a:lnTo>
                    <a:pt x="110" y="82"/>
                  </a:lnTo>
                  <a:lnTo>
                    <a:pt x="104" y="92"/>
                  </a:lnTo>
                  <a:lnTo>
                    <a:pt x="97" y="101"/>
                  </a:lnTo>
                  <a:lnTo>
                    <a:pt x="87" y="109"/>
                  </a:lnTo>
                  <a:lnTo>
                    <a:pt x="75" y="114"/>
                  </a:lnTo>
                  <a:lnTo>
                    <a:pt x="64" y="116"/>
                  </a:lnTo>
                  <a:lnTo>
                    <a:pt x="51" y="116"/>
                  </a:lnTo>
                  <a:lnTo>
                    <a:pt x="40" y="114"/>
                  </a:lnTo>
                  <a:lnTo>
                    <a:pt x="29" y="109"/>
                  </a:lnTo>
                  <a:lnTo>
                    <a:pt x="18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1" y="24"/>
                  </a:lnTo>
                  <a:lnTo>
                    <a:pt x="18" y="15"/>
                  </a:lnTo>
                  <a:lnTo>
                    <a:pt x="29" y="8"/>
                  </a:lnTo>
                  <a:lnTo>
                    <a:pt x="40" y="3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75" y="3"/>
                  </a:lnTo>
                  <a:lnTo>
                    <a:pt x="87" y="8"/>
                  </a:lnTo>
                  <a:lnTo>
                    <a:pt x="97" y="15"/>
                  </a:lnTo>
                  <a:lnTo>
                    <a:pt x="104" y="24"/>
                  </a:lnTo>
                  <a:lnTo>
                    <a:pt x="110" y="34"/>
                  </a:lnTo>
                  <a:lnTo>
                    <a:pt x="114" y="46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8" name="Freeform 2392">
              <a:extLst>
                <a:ext uri="{FF2B5EF4-FFF2-40B4-BE49-F238E27FC236}">
                  <a16:creationId xmlns:a16="http://schemas.microsoft.com/office/drawing/2014/main" id="{1E90737B-3C5D-FA28-22FC-D1ED4DC4D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18"/>
              <a:ext cx="64" cy="64"/>
            </a:xfrm>
            <a:custGeom>
              <a:avLst/>
              <a:gdLst>
                <a:gd name="T0" fmla="*/ 21 w 192"/>
                <a:gd name="T1" fmla="*/ 11 h 192"/>
                <a:gd name="T2" fmla="*/ 21 w 192"/>
                <a:gd name="T3" fmla="*/ 12 h 192"/>
                <a:gd name="T4" fmla="*/ 21 w 192"/>
                <a:gd name="T5" fmla="*/ 14 h 192"/>
                <a:gd name="T6" fmla="*/ 20 w 192"/>
                <a:gd name="T7" fmla="*/ 16 h 192"/>
                <a:gd name="T8" fmla="*/ 19 w 192"/>
                <a:gd name="T9" fmla="*/ 17 h 192"/>
                <a:gd name="T10" fmla="*/ 18 w 192"/>
                <a:gd name="T11" fmla="*/ 18 h 192"/>
                <a:gd name="T12" fmla="*/ 17 w 192"/>
                <a:gd name="T13" fmla="*/ 19 h 192"/>
                <a:gd name="T14" fmla="*/ 15 w 192"/>
                <a:gd name="T15" fmla="*/ 20 h 192"/>
                <a:gd name="T16" fmla="*/ 14 w 192"/>
                <a:gd name="T17" fmla="*/ 21 h 192"/>
                <a:gd name="T18" fmla="*/ 12 w 192"/>
                <a:gd name="T19" fmla="*/ 21 h 192"/>
                <a:gd name="T20" fmla="*/ 10 w 192"/>
                <a:gd name="T21" fmla="*/ 21 h 192"/>
                <a:gd name="T22" fmla="*/ 8 w 192"/>
                <a:gd name="T23" fmla="*/ 21 h 192"/>
                <a:gd name="T24" fmla="*/ 7 w 192"/>
                <a:gd name="T25" fmla="*/ 21 h 192"/>
                <a:gd name="T26" fmla="*/ 5 w 192"/>
                <a:gd name="T27" fmla="*/ 20 h 192"/>
                <a:gd name="T28" fmla="*/ 4 w 192"/>
                <a:gd name="T29" fmla="*/ 19 h 192"/>
                <a:gd name="T30" fmla="*/ 3 w 192"/>
                <a:gd name="T31" fmla="*/ 18 h 192"/>
                <a:gd name="T32" fmla="*/ 2 w 192"/>
                <a:gd name="T33" fmla="*/ 16 h 192"/>
                <a:gd name="T34" fmla="*/ 1 w 192"/>
                <a:gd name="T35" fmla="*/ 15 h 192"/>
                <a:gd name="T36" fmla="*/ 0 w 192"/>
                <a:gd name="T37" fmla="*/ 13 h 192"/>
                <a:gd name="T38" fmla="*/ 0 w 192"/>
                <a:gd name="T39" fmla="*/ 11 h 192"/>
                <a:gd name="T40" fmla="*/ 0 w 192"/>
                <a:gd name="T41" fmla="*/ 10 h 192"/>
                <a:gd name="T42" fmla="*/ 0 w 192"/>
                <a:gd name="T43" fmla="*/ 8 h 192"/>
                <a:gd name="T44" fmla="*/ 1 w 192"/>
                <a:gd name="T45" fmla="*/ 6 h 192"/>
                <a:gd name="T46" fmla="*/ 2 w 192"/>
                <a:gd name="T47" fmla="*/ 5 h 192"/>
                <a:gd name="T48" fmla="*/ 3 w 192"/>
                <a:gd name="T49" fmla="*/ 3 h 192"/>
                <a:gd name="T50" fmla="*/ 4 w 192"/>
                <a:gd name="T51" fmla="*/ 2 h 192"/>
                <a:gd name="T52" fmla="*/ 5 w 192"/>
                <a:gd name="T53" fmla="*/ 1 h 192"/>
                <a:gd name="T54" fmla="*/ 7 w 192"/>
                <a:gd name="T55" fmla="*/ 1 h 192"/>
                <a:gd name="T56" fmla="*/ 8 w 192"/>
                <a:gd name="T57" fmla="*/ 0 h 192"/>
                <a:gd name="T58" fmla="*/ 10 w 192"/>
                <a:gd name="T59" fmla="*/ 0 h 192"/>
                <a:gd name="T60" fmla="*/ 12 w 192"/>
                <a:gd name="T61" fmla="*/ 0 h 192"/>
                <a:gd name="T62" fmla="*/ 14 w 192"/>
                <a:gd name="T63" fmla="*/ 0 h 192"/>
                <a:gd name="T64" fmla="*/ 15 w 192"/>
                <a:gd name="T65" fmla="*/ 1 h 192"/>
                <a:gd name="T66" fmla="*/ 17 w 192"/>
                <a:gd name="T67" fmla="*/ 2 h 192"/>
                <a:gd name="T68" fmla="*/ 18 w 192"/>
                <a:gd name="T69" fmla="*/ 3 h 192"/>
                <a:gd name="T70" fmla="*/ 19 w 192"/>
                <a:gd name="T71" fmla="*/ 4 h 192"/>
                <a:gd name="T72" fmla="*/ 20 w 192"/>
                <a:gd name="T73" fmla="*/ 6 h 192"/>
                <a:gd name="T74" fmla="*/ 21 w 192"/>
                <a:gd name="T75" fmla="*/ 7 h 192"/>
                <a:gd name="T76" fmla="*/ 21 w 192"/>
                <a:gd name="T77" fmla="*/ 9 h 192"/>
                <a:gd name="T78" fmla="*/ 21 w 192"/>
                <a:gd name="T79" fmla="*/ 1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2">
                  <a:moveTo>
                    <a:pt x="192" y="95"/>
                  </a:moveTo>
                  <a:lnTo>
                    <a:pt x="191" y="111"/>
                  </a:lnTo>
                  <a:lnTo>
                    <a:pt x="189" y="126"/>
                  </a:lnTo>
                  <a:lnTo>
                    <a:pt x="182" y="141"/>
                  </a:lnTo>
                  <a:lnTo>
                    <a:pt x="173" y="153"/>
                  </a:lnTo>
                  <a:lnTo>
                    <a:pt x="163" y="165"/>
                  </a:lnTo>
                  <a:lnTo>
                    <a:pt x="151" y="175"/>
                  </a:lnTo>
                  <a:lnTo>
                    <a:pt x="138" y="182"/>
                  </a:lnTo>
                  <a:lnTo>
                    <a:pt x="123" y="189"/>
                  </a:lnTo>
                  <a:lnTo>
                    <a:pt x="108" y="191"/>
                  </a:lnTo>
                  <a:lnTo>
                    <a:pt x="93" y="192"/>
                  </a:lnTo>
                  <a:lnTo>
                    <a:pt x="76" y="190"/>
                  </a:lnTo>
                  <a:lnTo>
                    <a:pt x="63" y="186"/>
                  </a:lnTo>
                  <a:lnTo>
                    <a:pt x="47" y="180"/>
                  </a:lnTo>
                  <a:lnTo>
                    <a:pt x="35" y="171"/>
                  </a:lnTo>
                  <a:lnTo>
                    <a:pt x="23" y="160"/>
                  </a:lnTo>
                  <a:lnTo>
                    <a:pt x="15" y="147"/>
                  </a:lnTo>
                  <a:lnTo>
                    <a:pt x="7" y="133"/>
                  </a:lnTo>
                  <a:lnTo>
                    <a:pt x="2" y="119"/>
                  </a:lnTo>
                  <a:lnTo>
                    <a:pt x="0" y="103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7" y="58"/>
                  </a:lnTo>
                  <a:lnTo>
                    <a:pt x="15" y="44"/>
                  </a:lnTo>
                  <a:lnTo>
                    <a:pt x="23" y="31"/>
                  </a:lnTo>
                  <a:lnTo>
                    <a:pt x="35" y="21"/>
                  </a:lnTo>
                  <a:lnTo>
                    <a:pt x="47" y="12"/>
                  </a:lnTo>
                  <a:lnTo>
                    <a:pt x="63" y="5"/>
                  </a:lnTo>
                  <a:lnTo>
                    <a:pt x="76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3"/>
                  </a:lnTo>
                  <a:lnTo>
                    <a:pt x="138" y="8"/>
                  </a:lnTo>
                  <a:lnTo>
                    <a:pt x="151" y="16"/>
                  </a:lnTo>
                  <a:lnTo>
                    <a:pt x="163" y="26"/>
                  </a:lnTo>
                  <a:lnTo>
                    <a:pt x="173" y="37"/>
                  </a:lnTo>
                  <a:lnTo>
                    <a:pt x="182" y="51"/>
                  </a:lnTo>
                  <a:lnTo>
                    <a:pt x="189" y="65"/>
                  </a:lnTo>
                  <a:lnTo>
                    <a:pt x="191" y="80"/>
                  </a:lnTo>
                  <a:lnTo>
                    <a:pt x="192" y="9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79" name="Freeform 2393">
              <a:extLst>
                <a:ext uri="{FF2B5EF4-FFF2-40B4-BE49-F238E27FC236}">
                  <a16:creationId xmlns:a16="http://schemas.microsoft.com/office/drawing/2014/main" id="{22903F17-5965-34E6-8CA5-2A8B35DF8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" y="1933"/>
              <a:ext cx="58" cy="57"/>
            </a:xfrm>
            <a:custGeom>
              <a:avLst/>
              <a:gdLst>
                <a:gd name="T0" fmla="*/ 19 w 174"/>
                <a:gd name="T1" fmla="*/ 10 h 172"/>
                <a:gd name="T2" fmla="*/ 19 w 174"/>
                <a:gd name="T3" fmla="*/ 11 h 172"/>
                <a:gd name="T4" fmla="*/ 19 w 174"/>
                <a:gd name="T5" fmla="*/ 13 h 172"/>
                <a:gd name="T6" fmla="*/ 18 w 174"/>
                <a:gd name="T7" fmla="*/ 14 h 172"/>
                <a:gd name="T8" fmla="*/ 17 w 174"/>
                <a:gd name="T9" fmla="*/ 16 h 172"/>
                <a:gd name="T10" fmla="*/ 16 w 174"/>
                <a:gd name="T11" fmla="*/ 17 h 172"/>
                <a:gd name="T12" fmla="*/ 15 w 174"/>
                <a:gd name="T13" fmla="*/ 18 h 172"/>
                <a:gd name="T14" fmla="*/ 13 w 174"/>
                <a:gd name="T15" fmla="*/ 18 h 172"/>
                <a:gd name="T16" fmla="*/ 12 w 174"/>
                <a:gd name="T17" fmla="*/ 19 h 172"/>
                <a:gd name="T18" fmla="*/ 10 w 174"/>
                <a:gd name="T19" fmla="*/ 19 h 172"/>
                <a:gd name="T20" fmla="*/ 8 w 174"/>
                <a:gd name="T21" fmla="*/ 19 h 172"/>
                <a:gd name="T22" fmla="*/ 7 w 174"/>
                <a:gd name="T23" fmla="*/ 19 h 172"/>
                <a:gd name="T24" fmla="*/ 5 w 174"/>
                <a:gd name="T25" fmla="*/ 18 h 172"/>
                <a:gd name="T26" fmla="*/ 4 w 174"/>
                <a:gd name="T27" fmla="*/ 17 h 172"/>
                <a:gd name="T28" fmla="*/ 3 w 174"/>
                <a:gd name="T29" fmla="*/ 16 h 172"/>
                <a:gd name="T30" fmla="*/ 1 w 174"/>
                <a:gd name="T31" fmla="*/ 15 h 172"/>
                <a:gd name="T32" fmla="*/ 1 w 174"/>
                <a:gd name="T33" fmla="*/ 13 h 172"/>
                <a:gd name="T34" fmla="*/ 0 w 174"/>
                <a:gd name="T35" fmla="*/ 12 h 172"/>
                <a:gd name="T36" fmla="*/ 0 w 174"/>
                <a:gd name="T37" fmla="*/ 10 h 172"/>
                <a:gd name="T38" fmla="*/ 0 w 174"/>
                <a:gd name="T39" fmla="*/ 9 h 172"/>
                <a:gd name="T40" fmla="*/ 0 w 174"/>
                <a:gd name="T41" fmla="*/ 7 h 172"/>
                <a:gd name="T42" fmla="*/ 1 w 174"/>
                <a:gd name="T43" fmla="*/ 6 h 172"/>
                <a:gd name="T44" fmla="*/ 1 w 174"/>
                <a:gd name="T45" fmla="*/ 4 h 172"/>
                <a:gd name="T46" fmla="*/ 3 w 174"/>
                <a:gd name="T47" fmla="*/ 3 h 172"/>
                <a:gd name="T48" fmla="*/ 4 w 174"/>
                <a:gd name="T49" fmla="*/ 2 h 172"/>
                <a:gd name="T50" fmla="*/ 5 w 174"/>
                <a:gd name="T51" fmla="*/ 1 h 172"/>
                <a:gd name="T52" fmla="*/ 7 w 174"/>
                <a:gd name="T53" fmla="*/ 0 h 172"/>
                <a:gd name="T54" fmla="*/ 8 w 174"/>
                <a:gd name="T55" fmla="*/ 0 h 172"/>
                <a:gd name="T56" fmla="*/ 10 w 174"/>
                <a:gd name="T57" fmla="*/ 0 h 172"/>
                <a:gd name="T58" fmla="*/ 12 w 174"/>
                <a:gd name="T59" fmla="*/ 0 h 172"/>
                <a:gd name="T60" fmla="*/ 13 w 174"/>
                <a:gd name="T61" fmla="*/ 1 h 172"/>
                <a:gd name="T62" fmla="*/ 15 w 174"/>
                <a:gd name="T63" fmla="*/ 1 h 172"/>
                <a:gd name="T64" fmla="*/ 16 w 174"/>
                <a:gd name="T65" fmla="*/ 2 h 172"/>
                <a:gd name="T66" fmla="*/ 17 w 174"/>
                <a:gd name="T67" fmla="*/ 3 h 172"/>
                <a:gd name="T68" fmla="*/ 18 w 174"/>
                <a:gd name="T69" fmla="*/ 5 h 172"/>
                <a:gd name="T70" fmla="*/ 19 w 174"/>
                <a:gd name="T71" fmla="*/ 6 h 172"/>
                <a:gd name="T72" fmla="*/ 19 w 174"/>
                <a:gd name="T73" fmla="*/ 8 h 172"/>
                <a:gd name="T74" fmla="*/ 19 w 174"/>
                <a:gd name="T75" fmla="*/ 10 h 1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2">
                  <a:moveTo>
                    <a:pt x="174" y="87"/>
                  </a:moveTo>
                  <a:lnTo>
                    <a:pt x="172" y="101"/>
                  </a:lnTo>
                  <a:lnTo>
                    <a:pt x="169" y="116"/>
                  </a:lnTo>
                  <a:lnTo>
                    <a:pt x="162" y="128"/>
                  </a:lnTo>
                  <a:lnTo>
                    <a:pt x="153" y="141"/>
                  </a:lnTo>
                  <a:lnTo>
                    <a:pt x="143" y="151"/>
                  </a:lnTo>
                  <a:lnTo>
                    <a:pt x="132" y="160"/>
                  </a:lnTo>
                  <a:lnTo>
                    <a:pt x="118" y="167"/>
                  </a:lnTo>
                  <a:lnTo>
                    <a:pt x="104" y="171"/>
                  </a:lnTo>
                  <a:lnTo>
                    <a:pt x="90" y="172"/>
                  </a:lnTo>
                  <a:lnTo>
                    <a:pt x="75" y="172"/>
                  </a:lnTo>
                  <a:lnTo>
                    <a:pt x="60" y="170"/>
                  </a:lnTo>
                  <a:lnTo>
                    <a:pt x="47" y="164"/>
                  </a:lnTo>
                  <a:lnTo>
                    <a:pt x="35" y="156"/>
                  </a:lnTo>
                  <a:lnTo>
                    <a:pt x="24" y="146"/>
                  </a:lnTo>
                  <a:lnTo>
                    <a:pt x="13" y="135"/>
                  </a:lnTo>
                  <a:lnTo>
                    <a:pt x="7" y="122"/>
                  </a:lnTo>
                  <a:lnTo>
                    <a:pt x="2" y="108"/>
                  </a:lnTo>
                  <a:lnTo>
                    <a:pt x="0" y="93"/>
                  </a:lnTo>
                  <a:lnTo>
                    <a:pt x="0" y="79"/>
                  </a:lnTo>
                  <a:lnTo>
                    <a:pt x="2" y="64"/>
                  </a:lnTo>
                  <a:lnTo>
                    <a:pt x="7" y="50"/>
                  </a:lnTo>
                  <a:lnTo>
                    <a:pt x="13" y="38"/>
                  </a:lnTo>
                  <a:lnTo>
                    <a:pt x="24" y="26"/>
                  </a:lnTo>
                  <a:lnTo>
                    <a:pt x="35" y="16"/>
                  </a:lnTo>
                  <a:lnTo>
                    <a:pt x="47" y="9"/>
                  </a:lnTo>
                  <a:lnTo>
                    <a:pt x="60" y="4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4" y="1"/>
                  </a:lnTo>
                  <a:lnTo>
                    <a:pt x="118" y="5"/>
                  </a:lnTo>
                  <a:lnTo>
                    <a:pt x="132" y="12"/>
                  </a:lnTo>
                  <a:lnTo>
                    <a:pt x="143" y="21"/>
                  </a:lnTo>
                  <a:lnTo>
                    <a:pt x="153" y="31"/>
                  </a:lnTo>
                  <a:lnTo>
                    <a:pt x="162" y="44"/>
                  </a:lnTo>
                  <a:lnTo>
                    <a:pt x="169" y="58"/>
                  </a:lnTo>
                  <a:lnTo>
                    <a:pt x="172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0" name="Freeform 2394">
              <a:extLst>
                <a:ext uri="{FF2B5EF4-FFF2-40B4-BE49-F238E27FC236}">
                  <a16:creationId xmlns:a16="http://schemas.microsoft.com/office/drawing/2014/main" id="{E3E7E8F2-EDA0-836E-1DB0-787C44F98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1801"/>
              <a:ext cx="70" cy="69"/>
            </a:xfrm>
            <a:custGeom>
              <a:avLst/>
              <a:gdLst>
                <a:gd name="T0" fmla="*/ 23 w 210"/>
                <a:gd name="T1" fmla="*/ 11 h 209"/>
                <a:gd name="T2" fmla="*/ 23 w 210"/>
                <a:gd name="T3" fmla="*/ 13 h 209"/>
                <a:gd name="T4" fmla="*/ 23 w 210"/>
                <a:gd name="T5" fmla="*/ 15 h 209"/>
                <a:gd name="T6" fmla="*/ 22 w 210"/>
                <a:gd name="T7" fmla="*/ 17 h 209"/>
                <a:gd name="T8" fmla="*/ 21 w 210"/>
                <a:gd name="T9" fmla="*/ 18 h 209"/>
                <a:gd name="T10" fmla="*/ 20 w 210"/>
                <a:gd name="T11" fmla="*/ 19 h 209"/>
                <a:gd name="T12" fmla="*/ 19 w 210"/>
                <a:gd name="T13" fmla="*/ 20 h 209"/>
                <a:gd name="T14" fmla="*/ 17 w 210"/>
                <a:gd name="T15" fmla="*/ 21 h 209"/>
                <a:gd name="T16" fmla="*/ 16 w 210"/>
                <a:gd name="T17" fmla="*/ 22 h 209"/>
                <a:gd name="T18" fmla="*/ 14 w 210"/>
                <a:gd name="T19" fmla="*/ 23 h 209"/>
                <a:gd name="T20" fmla="*/ 12 w 210"/>
                <a:gd name="T21" fmla="*/ 23 h 209"/>
                <a:gd name="T22" fmla="*/ 10 w 210"/>
                <a:gd name="T23" fmla="*/ 23 h 209"/>
                <a:gd name="T24" fmla="*/ 9 w 210"/>
                <a:gd name="T25" fmla="*/ 22 h 209"/>
                <a:gd name="T26" fmla="*/ 7 w 210"/>
                <a:gd name="T27" fmla="*/ 22 h 209"/>
                <a:gd name="T28" fmla="*/ 5 w 210"/>
                <a:gd name="T29" fmla="*/ 21 h 209"/>
                <a:gd name="T30" fmla="*/ 4 w 210"/>
                <a:gd name="T31" fmla="*/ 20 h 209"/>
                <a:gd name="T32" fmla="*/ 3 w 210"/>
                <a:gd name="T33" fmla="*/ 18 h 209"/>
                <a:gd name="T34" fmla="*/ 2 w 210"/>
                <a:gd name="T35" fmla="*/ 17 h 209"/>
                <a:gd name="T36" fmla="*/ 1 w 210"/>
                <a:gd name="T37" fmla="*/ 16 h 209"/>
                <a:gd name="T38" fmla="*/ 0 w 210"/>
                <a:gd name="T39" fmla="*/ 14 h 209"/>
                <a:gd name="T40" fmla="*/ 0 w 210"/>
                <a:gd name="T41" fmla="*/ 12 h 209"/>
                <a:gd name="T42" fmla="*/ 0 w 210"/>
                <a:gd name="T43" fmla="*/ 11 h 209"/>
                <a:gd name="T44" fmla="*/ 0 w 210"/>
                <a:gd name="T45" fmla="*/ 9 h 209"/>
                <a:gd name="T46" fmla="*/ 1 w 210"/>
                <a:gd name="T47" fmla="*/ 7 h 209"/>
                <a:gd name="T48" fmla="*/ 2 w 210"/>
                <a:gd name="T49" fmla="*/ 6 h 209"/>
                <a:gd name="T50" fmla="*/ 3 w 210"/>
                <a:gd name="T51" fmla="*/ 4 h 209"/>
                <a:gd name="T52" fmla="*/ 4 w 210"/>
                <a:gd name="T53" fmla="*/ 3 h 209"/>
                <a:gd name="T54" fmla="*/ 5 w 210"/>
                <a:gd name="T55" fmla="*/ 2 h 209"/>
                <a:gd name="T56" fmla="*/ 7 w 210"/>
                <a:gd name="T57" fmla="*/ 1 h 209"/>
                <a:gd name="T58" fmla="*/ 9 w 210"/>
                <a:gd name="T59" fmla="*/ 0 h 209"/>
                <a:gd name="T60" fmla="*/ 10 w 210"/>
                <a:gd name="T61" fmla="*/ 0 h 209"/>
                <a:gd name="T62" fmla="*/ 12 w 210"/>
                <a:gd name="T63" fmla="*/ 0 h 209"/>
                <a:gd name="T64" fmla="*/ 14 w 210"/>
                <a:gd name="T65" fmla="*/ 0 h 209"/>
                <a:gd name="T66" fmla="*/ 16 w 210"/>
                <a:gd name="T67" fmla="*/ 1 h 209"/>
                <a:gd name="T68" fmla="*/ 17 w 210"/>
                <a:gd name="T69" fmla="*/ 1 h 209"/>
                <a:gd name="T70" fmla="*/ 19 w 210"/>
                <a:gd name="T71" fmla="*/ 2 h 209"/>
                <a:gd name="T72" fmla="*/ 20 w 210"/>
                <a:gd name="T73" fmla="*/ 3 h 209"/>
                <a:gd name="T74" fmla="*/ 21 w 210"/>
                <a:gd name="T75" fmla="*/ 5 h 209"/>
                <a:gd name="T76" fmla="*/ 22 w 210"/>
                <a:gd name="T77" fmla="*/ 6 h 209"/>
                <a:gd name="T78" fmla="*/ 23 w 210"/>
                <a:gd name="T79" fmla="*/ 8 h 209"/>
                <a:gd name="T80" fmla="*/ 23 w 210"/>
                <a:gd name="T81" fmla="*/ 10 h 209"/>
                <a:gd name="T82" fmla="*/ 23 w 210"/>
                <a:gd name="T83" fmla="*/ 11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09">
                  <a:moveTo>
                    <a:pt x="210" y="104"/>
                  </a:moveTo>
                  <a:lnTo>
                    <a:pt x="209" y="121"/>
                  </a:lnTo>
                  <a:lnTo>
                    <a:pt x="205" y="136"/>
                  </a:lnTo>
                  <a:lnTo>
                    <a:pt x="199" y="151"/>
                  </a:lnTo>
                  <a:lnTo>
                    <a:pt x="191" y="165"/>
                  </a:lnTo>
                  <a:lnTo>
                    <a:pt x="181" y="177"/>
                  </a:lnTo>
                  <a:lnTo>
                    <a:pt x="169" y="188"/>
                  </a:lnTo>
                  <a:lnTo>
                    <a:pt x="155" y="196"/>
                  </a:lnTo>
                  <a:lnTo>
                    <a:pt x="141" y="203"/>
                  </a:lnTo>
                  <a:lnTo>
                    <a:pt x="125" y="208"/>
                  </a:lnTo>
                  <a:lnTo>
                    <a:pt x="109" y="209"/>
                  </a:lnTo>
                  <a:lnTo>
                    <a:pt x="93" y="209"/>
                  </a:lnTo>
                  <a:lnTo>
                    <a:pt x="77" y="205"/>
                  </a:lnTo>
                  <a:lnTo>
                    <a:pt x="61" y="200"/>
                  </a:lnTo>
                  <a:lnTo>
                    <a:pt x="48" y="193"/>
                  </a:lnTo>
                  <a:lnTo>
                    <a:pt x="35" y="183"/>
                  </a:lnTo>
                  <a:lnTo>
                    <a:pt x="24" y="171"/>
                  </a:lnTo>
                  <a:lnTo>
                    <a:pt x="15" y="159"/>
                  </a:lnTo>
                  <a:lnTo>
                    <a:pt x="7" y="143"/>
                  </a:lnTo>
                  <a:lnTo>
                    <a:pt x="2" y="128"/>
                  </a:lnTo>
                  <a:lnTo>
                    <a:pt x="0" y="112"/>
                  </a:lnTo>
                  <a:lnTo>
                    <a:pt x="0" y="97"/>
                  </a:lnTo>
                  <a:lnTo>
                    <a:pt x="2" y="80"/>
                  </a:lnTo>
                  <a:lnTo>
                    <a:pt x="7" y="65"/>
                  </a:lnTo>
                  <a:lnTo>
                    <a:pt x="15" y="50"/>
                  </a:lnTo>
                  <a:lnTo>
                    <a:pt x="24" y="38"/>
                  </a:lnTo>
                  <a:lnTo>
                    <a:pt x="35" y="26"/>
                  </a:lnTo>
                  <a:lnTo>
                    <a:pt x="48" y="16"/>
                  </a:lnTo>
                  <a:lnTo>
                    <a:pt x="61" y="9"/>
                  </a:lnTo>
                  <a:lnTo>
                    <a:pt x="77" y="4"/>
                  </a:lnTo>
                  <a:lnTo>
                    <a:pt x="93" y="0"/>
                  </a:lnTo>
                  <a:lnTo>
                    <a:pt x="109" y="0"/>
                  </a:lnTo>
                  <a:lnTo>
                    <a:pt x="125" y="1"/>
                  </a:lnTo>
                  <a:lnTo>
                    <a:pt x="141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1" y="31"/>
                  </a:lnTo>
                  <a:lnTo>
                    <a:pt x="191" y="44"/>
                  </a:lnTo>
                  <a:lnTo>
                    <a:pt x="199" y="58"/>
                  </a:lnTo>
                  <a:lnTo>
                    <a:pt x="205" y="73"/>
                  </a:lnTo>
                  <a:lnTo>
                    <a:pt x="209" y="88"/>
                  </a:lnTo>
                  <a:lnTo>
                    <a:pt x="210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1" name="Freeform 2395">
              <a:extLst>
                <a:ext uri="{FF2B5EF4-FFF2-40B4-BE49-F238E27FC236}">
                  <a16:creationId xmlns:a16="http://schemas.microsoft.com/office/drawing/2014/main" id="{BEDA0A51-B9A1-923D-D716-27F3FB72F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" y="1882"/>
              <a:ext cx="65" cy="64"/>
            </a:xfrm>
            <a:custGeom>
              <a:avLst/>
              <a:gdLst>
                <a:gd name="T0" fmla="*/ 22 w 194"/>
                <a:gd name="T1" fmla="*/ 11 h 193"/>
                <a:gd name="T2" fmla="*/ 22 w 194"/>
                <a:gd name="T3" fmla="*/ 12 h 193"/>
                <a:gd name="T4" fmla="*/ 21 w 194"/>
                <a:gd name="T5" fmla="*/ 14 h 193"/>
                <a:gd name="T6" fmla="*/ 20 w 194"/>
                <a:gd name="T7" fmla="*/ 16 h 193"/>
                <a:gd name="T8" fmla="*/ 19 w 194"/>
                <a:gd name="T9" fmla="*/ 17 h 193"/>
                <a:gd name="T10" fmla="*/ 18 w 194"/>
                <a:gd name="T11" fmla="*/ 18 h 193"/>
                <a:gd name="T12" fmla="*/ 17 w 194"/>
                <a:gd name="T13" fmla="*/ 19 h 193"/>
                <a:gd name="T14" fmla="*/ 16 w 194"/>
                <a:gd name="T15" fmla="*/ 20 h 193"/>
                <a:gd name="T16" fmla="*/ 14 w 194"/>
                <a:gd name="T17" fmla="*/ 21 h 193"/>
                <a:gd name="T18" fmla="*/ 12 w 194"/>
                <a:gd name="T19" fmla="*/ 21 h 193"/>
                <a:gd name="T20" fmla="*/ 10 w 194"/>
                <a:gd name="T21" fmla="*/ 21 h 193"/>
                <a:gd name="T22" fmla="*/ 9 w 194"/>
                <a:gd name="T23" fmla="*/ 21 h 193"/>
                <a:gd name="T24" fmla="*/ 7 w 194"/>
                <a:gd name="T25" fmla="*/ 21 h 193"/>
                <a:gd name="T26" fmla="*/ 5 w 194"/>
                <a:gd name="T27" fmla="*/ 20 h 193"/>
                <a:gd name="T28" fmla="*/ 4 w 194"/>
                <a:gd name="T29" fmla="*/ 19 h 193"/>
                <a:gd name="T30" fmla="*/ 3 w 194"/>
                <a:gd name="T31" fmla="*/ 18 h 193"/>
                <a:gd name="T32" fmla="*/ 2 w 194"/>
                <a:gd name="T33" fmla="*/ 16 h 193"/>
                <a:gd name="T34" fmla="*/ 1 w 194"/>
                <a:gd name="T35" fmla="*/ 15 h 193"/>
                <a:gd name="T36" fmla="*/ 0 w 194"/>
                <a:gd name="T37" fmla="*/ 13 h 193"/>
                <a:gd name="T38" fmla="*/ 0 w 194"/>
                <a:gd name="T39" fmla="*/ 12 h 193"/>
                <a:gd name="T40" fmla="*/ 0 w 194"/>
                <a:gd name="T41" fmla="*/ 10 h 193"/>
                <a:gd name="T42" fmla="*/ 0 w 194"/>
                <a:gd name="T43" fmla="*/ 8 h 193"/>
                <a:gd name="T44" fmla="*/ 1 w 194"/>
                <a:gd name="T45" fmla="*/ 7 h 193"/>
                <a:gd name="T46" fmla="*/ 2 w 194"/>
                <a:gd name="T47" fmla="*/ 5 h 193"/>
                <a:gd name="T48" fmla="*/ 3 w 194"/>
                <a:gd name="T49" fmla="*/ 4 h 193"/>
                <a:gd name="T50" fmla="*/ 4 w 194"/>
                <a:gd name="T51" fmla="*/ 2 h 193"/>
                <a:gd name="T52" fmla="*/ 5 w 194"/>
                <a:gd name="T53" fmla="*/ 1 h 193"/>
                <a:gd name="T54" fmla="*/ 7 w 194"/>
                <a:gd name="T55" fmla="*/ 1 h 193"/>
                <a:gd name="T56" fmla="*/ 9 w 194"/>
                <a:gd name="T57" fmla="*/ 0 h 193"/>
                <a:gd name="T58" fmla="*/ 10 w 194"/>
                <a:gd name="T59" fmla="*/ 0 h 193"/>
                <a:gd name="T60" fmla="*/ 12 w 194"/>
                <a:gd name="T61" fmla="*/ 0 h 193"/>
                <a:gd name="T62" fmla="*/ 14 w 194"/>
                <a:gd name="T63" fmla="*/ 0 h 193"/>
                <a:gd name="T64" fmla="*/ 16 w 194"/>
                <a:gd name="T65" fmla="*/ 1 h 193"/>
                <a:gd name="T66" fmla="*/ 17 w 194"/>
                <a:gd name="T67" fmla="*/ 2 h 193"/>
                <a:gd name="T68" fmla="*/ 18 w 194"/>
                <a:gd name="T69" fmla="*/ 3 h 193"/>
                <a:gd name="T70" fmla="*/ 19 w 194"/>
                <a:gd name="T71" fmla="*/ 4 h 193"/>
                <a:gd name="T72" fmla="*/ 20 w 194"/>
                <a:gd name="T73" fmla="*/ 6 h 193"/>
                <a:gd name="T74" fmla="*/ 21 w 194"/>
                <a:gd name="T75" fmla="*/ 7 h 193"/>
                <a:gd name="T76" fmla="*/ 22 w 194"/>
                <a:gd name="T77" fmla="*/ 9 h 193"/>
                <a:gd name="T78" fmla="*/ 22 w 194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193">
                  <a:moveTo>
                    <a:pt x="194" y="97"/>
                  </a:moveTo>
                  <a:lnTo>
                    <a:pt x="193" y="112"/>
                  </a:lnTo>
                  <a:lnTo>
                    <a:pt x="189" y="127"/>
                  </a:lnTo>
                  <a:lnTo>
                    <a:pt x="183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9" y="184"/>
                  </a:lnTo>
                  <a:lnTo>
                    <a:pt x="124" y="189"/>
                  </a:lnTo>
                  <a:lnTo>
                    <a:pt x="108" y="193"/>
                  </a:lnTo>
                  <a:lnTo>
                    <a:pt x="93" y="193"/>
                  </a:lnTo>
                  <a:lnTo>
                    <a:pt x="78" y="192"/>
                  </a:lnTo>
                  <a:lnTo>
                    <a:pt x="63" y="187"/>
                  </a:lnTo>
                  <a:lnTo>
                    <a:pt x="49" y="180"/>
                  </a:lnTo>
                  <a:lnTo>
                    <a:pt x="35" y="171"/>
                  </a:lnTo>
                  <a:lnTo>
                    <a:pt x="25" y="161"/>
                  </a:lnTo>
                  <a:lnTo>
                    <a:pt x="15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3" y="73"/>
                  </a:lnTo>
                  <a:lnTo>
                    <a:pt x="8" y="59"/>
                  </a:lnTo>
                  <a:lnTo>
                    <a:pt x="15" y="45"/>
                  </a:lnTo>
                  <a:lnTo>
                    <a:pt x="25" y="33"/>
                  </a:lnTo>
                  <a:lnTo>
                    <a:pt x="35" y="21"/>
                  </a:lnTo>
                  <a:lnTo>
                    <a:pt x="49" y="13"/>
                  </a:lnTo>
                  <a:lnTo>
                    <a:pt x="63" y="6"/>
                  </a:lnTo>
                  <a:lnTo>
                    <a:pt x="78" y="3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4" y="4"/>
                  </a:lnTo>
                  <a:lnTo>
                    <a:pt x="139" y="9"/>
                  </a:lnTo>
                  <a:lnTo>
                    <a:pt x="151" y="18"/>
                  </a:lnTo>
                  <a:lnTo>
                    <a:pt x="164" y="26"/>
                  </a:lnTo>
                  <a:lnTo>
                    <a:pt x="174" y="39"/>
                  </a:lnTo>
                  <a:lnTo>
                    <a:pt x="183" y="52"/>
                  </a:lnTo>
                  <a:lnTo>
                    <a:pt x="189" y="66"/>
                  </a:lnTo>
                  <a:lnTo>
                    <a:pt x="193" y="81"/>
                  </a:lnTo>
                  <a:lnTo>
                    <a:pt x="194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2" name="Freeform 2396">
              <a:extLst>
                <a:ext uri="{FF2B5EF4-FFF2-40B4-BE49-F238E27FC236}">
                  <a16:creationId xmlns:a16="http://schemas.microsoft.com/office/drawing/2014/main" id="{6BDEB89B-A35B-C015-6D64-2C0081242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" y="1958"/>
              <a:ext cx="47" cy="47"/>
            </a:xfrm>
            <a:custGeom>
              <a:avLst/>
              <a:gdLst>
                <a:gd name="T0" fmla="*/ 16 w 140"/>
                <a:gd name="T1" fmla="*/ 8 h 140"/>
                <a:gd name="T2" fmla="*/ 16 w 140"/>
                <a:gd name="T3" fmla="*/ 9 h 140"/>
                <a:gd name="T4" fmla="*/ 15 w 140"/>
                <a:gd name="T5" fmla="*/ 11 h 140"/>
                <a:gd name="T6" fmla="*/ 14 w 140"/>
                <a:gd name="T7" fmla="*/ 12 h 140"/>
                <a:gd name="T8" fmla="*/ 14 w 140"/>
                <a:gd name="T9" fmla="*/ 13 h 140"/>
                <a:gd name="T10" fmla="*/ 12 w 140"/>
                <a:gd name="T11" fmla="*/ 14 h 140"/>
                <a:gd name="T12" fmla="*/ 11 w 140"/>
                <a:gd name="T13" fmla="*/ 15 h 140"/>
                <a:gd name="T14" fmla="*/ 10 w 140"/>
                <a:gd name="T15" fmla="*/ 15 h 140"/>
                <a:gd name="T16" fmla="*/ 8 w 140"/>
                <a:gd name="T17" fmla="*/ 16 h 140"/>
                <a:gd name="T18" fmla="*/ 7 w 140"/>
                <a:gd name="T19" fmla="*/ 16 h 140"/>
                <a:gd name="T20" fmla="*/ 5 w 140"/>
                <a:gd name="T21" fmla="*/ 15 h 140"/>
                <a:gd name="T22" fmla="*/ 4 w 140"/>
                <a:gd name="T23" fmla="*/ 15 h 140"/>
                <a:gd name="T24" fmla="*/ 3 w 140"/>
                <a:gd name="T25" fmla="*/ 14 h 140"/>
                <a:gd name="T26" fmla="*/ 2 w 140"/>
                <a:gd name="T27" fmla="*/ 13 h 140"/>
                <a:gd name="T28" fmla="*/ 1 w 140"/>
                <a:gd name="T29" fmla="*/ 12 h 140"/>
                <a:gd name="T30" fmla="*/ 0 w 140"/>
                <a:gd name="T31" fmla="*/ 10 h 140"/>
                <a:gd name="T32" fmla="*/ 0 w 140"/>
                <a:gd name="T33" fmla="*/ 9 h 140"/>
                <a:gd name="T34" fmla="*/ 0 w 140"/>
                <a:gd name="T35" fmla="*/ 7 h 140"/>
                <a:gd name="T36" fmla="*/ 0 w 140"/>
                <a:gd name="T37" fmla="*/ 6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7 w 140"/>
                <a:gd name="T49" fmla="*/ 0 h 140"/>
                <a:gd name="T50" fmla="*/ 8 w 140"/>
                <a:gd name="T51" fmla="*/ 0 h 140"/>
                <a:gd name="T52" fmla="*/ 10 w 140"/>
                <a:gd name="T53" fmla="*/ 0 h 140"/>
                <a:gd name="T54" fmla="*/ 11 w 140"/>
                <a:gd name="T55" fmla="*/ 1 h 140"/>
                <a:gd name="T56" fmla="*/ 12 w 140"/>
                <a:gd name="T57" fmla="*/ 1 h 140"/>
                <a:gd name="T58" fmla="*/ 14 w 140"/>
                <a:gd name="T59" fmla="*/ 2 h 140"/>
                <a:gd name="T60" fmla="*/ 14 w 140"/>
                <a:gd name="T61" fmla="*/ 4 h 140"/>
                <a:gd name="T62" fmla="*/ 15 w 140"/>
                <a:gd name="T63" fmla="*/ 5 h 140"/>
                <a:gd name="T64" fmla="*/ 16 w 140"/>
                <a:gd name="T65" fmla="*/ 6 h 140"/>
                <a:gd name="T66" fmla="*/ 16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70"/>
                  </a:moveTo>
                  <a:lnTo>
                    <a:pt x="139" y="84"/>
                  </a:lnTo>
                  <a:lnTo>
                    <a:pt x="135" y="96"/>
                  </a:lnTo>
                  <a:lnTo>
                    <a:pt x="128" y="108"/>
                  </a:lnTo>
                  <a:lnTo>
                    <a:pt x="121" y="118"/>
                  </a:lnTo>
                  <a:lnTo>
                    <a:pt x="111" y="126"/>
                  </a:lnTo>
                  <a:lnTo>
                    <a:pt x="98" y="134"/>
                  </a:lnTo>
                  <a:lnTo>
                    <a:pt x="87" y="138"/>
                  </a:lnTo>
                  <a:lnTo>
                    <a:pt x="73" y="140"/>
                  </a:lnTo>
                  <a:lnTo>
                    <a:pt x="60" y="139"/>
                  </a:lnTo>
                  <a:lnTo>
                    <a:pt x="47" y="137"/>
                  </a:lnTo>
                  <a:lnTo>
                    <a:pt x="35" y="130"/>
                  </a:lnTo>
                  <a:lnTo>
                    <a:pt x="24" y="123"/>
                  </a:lnTo>
                  <a:lnTo>
                    <a:pt x="15" y="113"/>
                  </a:lnTo>
                  <a:lnTo>
                    <a:pt x="7" y="103"/>
                  </a:lnTo>
                  <a:lnTo>
                    <a:pt x="2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7" y="38"/>
                  </a:lnTo>
                  <a:lnTo>
                    <a:pt x="15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7" y="4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7" y="2"/>
                  </a:lnTo>
                  <a:lnTo>
                    <a:pt x="98" y="7"/>
                  </a:lnTo>
                  <a:lnTo>
                    <a:pt x="111" y="13"/>
                  </a:lnTo>
                  <a:lnTo>
                    <a:pt x="121" y="22"/>
                  </a:lnTo>
                  <a:lnTo>
                    <a:pt x="128" y="32"/>
                  </a:lnTo>
                  <a:lnTo>
                    <a:pt x="135" y="45"/>
                  </a:lnTo>
                  <a:lnTo>
                    <a:pt x="139" y="57"/>
                  </a:lnTo>
                  <a:lnTo>
                    <a:pt x="140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3" name="Freeform 2397">
              <a:extLst>
                <a:ext uri="{FF2B5EF4-FFF2-40B4-BE49-F238E27FC236}">
                  <a16:creationId xmlns:a16="http://schemas.microsoft.com/office/drawing/2014/main" id="{A1A5403C-6174-F4FF-8084-2CA97016A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1883"/>
              <a:ext cx="31" cy="33"/>
            </a:xfrm>
            <a:custGeom>
              <a:avLst/>
              <a:gdLst>
                <a:gd name="T0" fmla="*/ 10 w 95"/>
                <a:gd name="T1" fmla="*/ 6 h 97"/>
                <a:gd name="T2" fmla="*/ 10 w 95"/>
                <a:gd name="T3" fmla="*/ 7 h 97"/>
                <a:gd name="T4" fmla="*/ 9 w 95"/>
                <a:gd name="T5" fmla="*/ 8 h 97"/>
                <a:gd name="T6" fmla="*/ 9 w 95"/>
                <a:gd name="T7" fmla="*/ 9 h 97"/>
                <a:gd name="T8" fmla="*/ 8 w 95"/>
                <a:gd name="T9" fmla="*/ 10 h 97"/>
                <a:gd name="T10" fmla="*/ 7 w 95"/>
                <a:gd name="T11" fmla="*/ 11 h 97"/>
                <a:gd name="T12" fmla="*/ 6 w 95"/>
                <a:gd name="T13" fmla="*/ 11 h 97"/>
                <a:gd name="T14" fmla="*/ 5 w 95"/>
                <a:gd name="T15" fmla="*/ 11 h 97"/>
                <a:gd name="T16" fmla="*/ 4 w 95"/>
                <a:gd name="T17" fmla="*/ 11 h 97"/>
                <a:gd name="T18" fmla="*/ 3 w 95"/>
                <a:gd name="T19" fmla="*/ 11 h 97"/>
                <a:gd name="T20" fmla="*/ 2 w 95"/>
                <a:gd name="T21" fmla="*/ 10 h 97"/>
                <a:gd name="T22" fmla="*/ 1 w 95"/>
                <a:gd name="T23" fmla="*/ 9 h 97"/>
                <a:gd name="T24" fmla="*/ 0 w 95"/>
                <a:gd name="T25" fmla="*/ 7 h 97"/>
                <a:gd name="T26" fmla="*/ 0 w 95"/>
                <a:gd name="T27" fmla="*/ 6 h 97"/>
                <a:gd name="T28" fmla="*/ 0 w 95"/>
                <a:gd name="T29" fmla="*/ 5 h 97"/>
                <a:gd name="T30" fmla="*/ 0 w 95"/>
                <a:gd name="T31" fmla="*/ 4 h 97"/>
                <a:gd name="T32" fmla="*/ 1 w 95"/>
                <a:gd name="T33" fmla="*/ 2 h 97"/>
                <a:gd name="T34" fmla="*/ 2 w 95"/>
                <a:gd name="T35" fmla="*/ 2 h 97"/>
                <a:gd name="T36" fmla="*/ 3 w 95"/>
                <a:gd name="T37" fmla="*/ 1 h 97"/>
                <a:gd name="T38" fmla="*/ 4 w 95"/>
                <a:gd name="T39" fmla="*/ 0 h 97"/>
                <a:gd name="T40" fmla="*/ 5 w 95"/>
                <a:gd name="T41" fmla="*/ 0 h 97"/>
                <a:gd name="T42" fmla="*/ 6 w 95"/>
                <a:gd name="T43" fmla="*/ 0 h 97"/>
                <a:gd name="T44" fmla="*/ 7 w 95"/>
                <a:gd name="T45" fmla="*/ 0 h 97"/>
                <a:gd name="T46" fmla="*/ 8 w 95"/>
                <a:gd name="T47" fmla="*/ 1 h 97"/>
                <a:gd name="T48" fmla="*/ 9 w 95"/>
                <a:gd name="T49" fmla="*/ 2 h 97"/>
                <a:gd name="T50" fmla="*/ 9 w 95"/>
                <a:gd name="T51" fmla="*/ 3 h 97"/>
                <a:gd name="T52" fmla="*/ 10 w 95"/>
                <a:gd name="T53" fmla="*/ 4 h 97"/>
                <a:gd name="T54" fmla="*/ 10 w 95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5" h="97">
                  <a:moveTo>
                    <a:pt x="95" y="49"/>
                  </a:moveTo>
                  <a:lnTo>
                    <a:pt x="94" y="59"/>
                  </a:lnTo>
                  <a:lnTo>
                    <a:pt x="90" y="71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6" y="93"/>
                  </a:lnTo>
                  <a:lnTo>
                    <a:pt x="56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7" y="76"/>
                  </a:lnTo>
                  <a:lnTo>
                    <a:pt x="2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1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6" y="1"/>
                  </a:lnTo>
                  <a:lnTo>
                    <a:pt x="66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0" y="27"/>
                  </a:lnTo>
                  <a:lnTo>
                    <a:pt x="94" y="38"/>
                  </a:lnTo>
                  <a:lnTo>
                    <a:pt x="95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4" name="Freeform 2398">
              <a:extLst>
                <a:ext uri="{FF2B5EF4-FFF2-40B4-BE49-F238E27FC236}">
                  <a16:creationId xmlns:a16="http://schemas.microsoft.com/office/drawing/2014/main" id="{558BC395-ECDD-D188-C3EE-1B84FFBA3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2012"/>
              <a:ext cx="48" cy="48"/>
            </a:xfrm>
            <a:custGeom>
              <a:avLst/>
              <a:gdLst>
                <a:gd name="T0" fmla="*/ 16 w 145"/>
                <a:gd name="T1" fmla="*/ 8 h 143"/>
                <a:gd name="T2" fmla="*/ 16 w 145"/>
                <a:gd name="T3" fmla="*/ 10 h 143"/>
                <a:gd name="T4" fmla="*/ 15 w 145"/>
                <a:gd name="T5" fmla="*/ 11 h 143"/>
                <a:gd name="T6" fmla="*/ 15 w 145"/>
                <a:gd name="T7" fmla="*/ 12 h 143"/>
                <a:gd name="T8" fmla="*/ 14 w 145"/>
                <a:gd name="T9" fmla="*/ 14 h 143"/>
                <a:gd name="T10" fmla="*/ 13 w 145"/>
                <a:gd name="T11" fmla="*/ 15 h 143"/>
                <a:gd name="T12" fmla="*/ 12 w 145"/>
                <a:gd name="T13" fmla="*/ 15 h 143"/>
                <a:gd name="T14" fmla="*/ 10 w 145"/>
                <a:gd name="T15" fmla="*/ 16 h 143"/>
                <a:gd name="T16" fmla="*/ 9 w 145"/>
                <a:gd name="T17" fmla="*/ 16 h 143"/>
                <a:gd name="T18" fmla="*/ 7 w 145"/>
                <a:gd name="T19" fmla="*/ 16 h 143"/>
                <a:gd name="T20" fmla="*/ 6 w 145"/>
                <a:gd name="T21" fmla="*/ 16 h 143"/>
                <a:gd name="T22" fmla="*/ 5 w 145"/>
                <a:gd name="T23" fmla="*/ 15 h 143"/>
                <a:gd name="T24" fmla="*/ 3 w 145"/>
                <a:gd name="T25" fmla="*/ 15 h 143"/>
                <a:gd name="T26" fmla="*/ 2 w 145"/>
                <a:gd name="T27" fmla="*/ 14 h 143"/>
                <a:gd name="T28" fmla="*/ 1 w 145"/>
                <a:gd name="T29" fmla="*/ 12 h 143"/>
                <a:gd name="T30" fmla="*/ 1 w 145"/>
                <a:gd name="T31" fmla="*/ 11 h 143"/>
                <a:gd name="T32" fmla="*/ 0 w 145"/>
                <a:gd name="T33" fmla="*/ 10 h 143"/>
                <a:gd name="T34" fmla="*/ 0 w 145"/>
                <a:gd name="T35" fmla="*/ 8 h 143"/>
                <a:gd name="T36" fmla="*/ 0 w 145"/>
                <a:gd name="T37" fmla="*/ 6 h 143"/>
                <a:gd name="T38" fmla="*/ 1 w 145"/>
                <a:gd name="T39" fmla="*/ 5 h 143"/>
                <a:gd name="T40" fmla="*/ 1 w 145"/>
                <a:gd name="T41" fmla="*/ 4 h 143"/>
                <a:gd name="T42" fmla="*/ 2 w 145"/>
                <a:gd name="T43" fmla="*/ 2 h 143"/>
                <a:gd name="T44" fmla="*/ 3 w 145"/>
                <a:gd name="T45" fmla="*/ 2 h 143"/>
                <a:gd name="T46" fmla="*/ 5 w 145"/>
                <a:gd name="T47" fmla="*/ 1 h 143"/>
                <a:gd name="T48" fmla="*/ 6 w 145"/>
                <a:gd name="T49" fmla="*/ 0 h 143"/>
                <a:gd name="T50" fmla="*/ 7 w 145"/>
                <a:gd name="T51" fmla="*/ 0 h 143"/>
                <a:gd name="T52" fmla="*/ 9 w 145"/>
                <a:gd name="T53" fmla="*/ 0 h 143"/>
                <a:gd name="T54" fmla="*/ 10 w 145"/>
                <a:gd name="T55" fmla="*/ 0 h 143"/>
                <a:gd name="T56" fmla="*/ 12 w 145"/>
                <a:gd name="T57" fmla="*/ 1 h 143"/>
                <a:gd name="T58" fmla="*/ 13 w 145"/>
                <a:gd name="T59" fmla="*/ 2 h 143"/>
                <a:gd name="T60" fmla="*/ 14 w 145"/>
                <a:gd name="T61" fmla="*/ 2 h 143"/>
                <a:gd name="T62" fmla="*/ 15 w 145"/>
                <a:gd name="T63" fmla="*/ 4 h 143"/>
                <a:gd name="T64" fmla="*/ 15 w 145"/>
                <a:gd name="T65" fmla="*/ 5 h 143"/>
                <a:gd name="T66" fmla="*/ 16 w 145"/>
                <a:gd name="T67" fmla="*/ 6 h 143"/>
                <a:gd name="T68" fmla="*/ 16 w 145"/>
                <a:gd name="T69" fmla="*/ 8 h 1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3">
                  <a:moveTo>
                    <a:pt x="145" y="72"/>
                  </a:moveTo>
                  <a:lnTo>
                    <a:pt x="144" y="85"/>
                  </a:lnTo>
                  <a:lnTo>
                    <a:pt x="140" y="98"/>
                  </a:lnTo>
                  <a:lnTo>
                    <a:pt x="135" y="109"/>
                  </a:lnTo>
                  <a:lnTo>
                    <a:pt x="127" y="121"/>
                  </a:lnTo>
                  <a:lnTo>
                    <a:pt x="116" y="130"/>
                  </a:lnTo>
                  <a:lnTo>
                    <a:pt x="105" y="137"/>
                  </a:lnTo>
                  <a:lnTo>
                    <a:pt x="92" y="141"/>
                  </a:lnTo>
                  <a:lnTo>
                    <a:pt x="80" y="143"/>
                  </a:lnTo>
                  <a:lnTo>
                    <a:pt x="66" y="143"/>
                  </a:lnTo>
                  <a:lnTo>
                    <a:pt x="53" y="141"/>
                  </a:lnTo>
                  <a:lnTo>
                    <a:pt x="41" y="137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2" y="85"/>
                  </a:lnTo>
                  <a:lnTo>
                    <a:pt x="0" y="72"/>
                  </a:lnTo>
                  <a:lnTo>
                    <a:pt x="2" y="58"/>
                  </a:lnTo>
                  <a:lnTo>
                    <a:pt x="6" y="45"/>
                  </a:lnTo>
                  <a:lnTo>
                    <a:pt x="12" y="34"/>
                  </a:lnTo>
                  <a:lnTo>
                    <a:pt x="19" y="22"/>
                  </a:lnTo>
                  <a:lnTo>
                    <a:pt x="29" y="14"/>
                  </a:lnTo>
                  <a:lnTo>
                    <a:pt x="41" y="7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5" y="7"/>
                  </a:lnTo>
                  <a:lnTo>
                    <a:pt x="116" y="14"/>
                  </a:lnTo>
                  <a:lnTo>
                    <a:pt x="127" y="22"/>
                  </a:lnTo>
                  <a:lnTo>
                    <a:pt x="135" y="34"/>
                  </a:lnTo>
                  <a:lnTo>
                    <a:pt x="140" y="45"/>
                  </a:lnTo>
                  <a:lnTo>
                    <a:pt x="144" y="58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5" name="Freeform 2399">
              <a:extLst>
                <a:ext uri="{FF2B5EF4-FFF2-40B4-BE49-F238E27FC236}">
                  <a16:creationId xmlns:a16="http://schemas.microsoft.com/office/drawing/2014/main" id="{C462C229-30AF-84B3-A306-1AEB32AF5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1969"/>
              <a:ext cx="32" cy="33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60"/>
                  </a:lnTo>
                  <a:lnTo>
                    <a:pt x="91" y="71"/>
                  </a:lnTo>
                  <a:lnTo>
                    <a:pt x="85" y="80"/>
                  </a:lnTo>
                  <a:lnTo>
                    <a:pt x="77" y="87"/>
                  </a:lnTo>
                  <a:lnTo>
                    <a:pt x="67" y="94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4"/>
                  </a:lnTo>
                  <a:lnTo>
                    <a:pt x="8" y="76"/>
                  </a:lnTo>
                  <a:lnTo>
                    <a:pt x="3" y="66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4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6" y="0"/>
                  </a:lnTo>
                  <a:lnTo>
                    <a:pt x="57" y="2"/>
                  </a:lnTo>
                  <a:lnTo>
                    <a:pt x="67" y="4"/>
                  </a:lnTo>
                  <a:lnTo>
                    <a:pt x="77" y="11"/>
                  </a:lnTo>
                  <a:lnTo>
                    <a:pt x="85" y="18"/>
                  </a:lnTo>
                  <a:lnTo>
                    <a:pt x="91" y="27"/>
                  </a:lnTo>
                  <a:lnTo>
                    <a:pt x="95" y="38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6" name="Freeform 2400">
              <a:extLst>
                <a:ext uri="{FF2B5EF4-FFF2-40B4-BE49-F238E27FC236}">
                  <a16:creationId xmlns:a16="http://schemas.microsoft.com/office/drawing/2014/main" id="{F4ED58DB-0F17-D0FF-72F5-E98BEC020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" y="2071"/>
              <a:ext cx="16" cy="16"/>
            </a:xfrm>
            <a:custGeom>
              <a:avLst/>
              <a:gdLst>
                <a:gd name="T0" fmla="*/ 5 w 48"/>
                <a:gd name="T1" fmla="*/ 3 h 49"/>
                <a:gd name="T2" fmla="*/ 5 w 48"/>
                <a:gd name="T3" fmla="*/ 4 h 49"/>
                <a:gd name="T4" fmla="*/ 5 w 48"/>
                <a:gd name="T5" fmla="*/ 4 h 49"/>
                <a:gd name="T6" fmla="*/ 4 w 48"/>
                <a:gd name="T7" fmla="*/ 5 h 49"/>
                <a:gd name="T8" fmla="*/ 3 w 48"/>
                <a:gd name="T9" fmla="*/ 5 h 49"/>
                <a:gd name="T10" fmla="*/ 3 w 48"/>
                <a:gd name="T11" fmla="*/ 5 h 49"/>
                <a:gd name="T12" fmla="*/ 2 w 48"/>
                <a:gd name="T13" fmla="*/ 5 h 49"/>
                <a:gd name="T14" fmla="*/ 1 w 48"/>
                <a:gd name="T15" fmla="*/ 5 h 49"/>
                <a:gd name="T16" fmla="*/ 0 w 48"/>
                <a:gd name="T17" fmla="*/ 4 h 49"/>
                <a:gd name="T18" fmla="*/ 0 w 48"/>
                <a:gd name="T19" fmla="*/ 3 h 49"/>
                <a:gd name="T20" fmla="*/ 0 w 48"/>
                <a:gd name="T21" fmla="*/ 2 h 49"/>
                <a:gd name="T22" fmla="*/ 0 w 48"/>
                <a:gd name="T23" fmla="*/ 1 h 49"/>
                <a:gd name="T24" fmla="*/ 1 w 48"/>
                <a:gd name="T25" fmla="*/ 1 h 49"/>
                <a:gd name="T26" fmla="*/ 2 w 48"/>
                <a:gd name="T27" fmla="*/ 0 h 49"/>
                <a:gd name="T28" fmla="*/ 3 w 48"/>
                <a:gd name="T29" fmla="*/ 0 h 49"/>
                <a:gd name="T30" fmla="*/ 3 w 48"/>
                <a:gd name="T31" fmla="*/ 0 h 49"/>
                <a:gd name="T32" fmla="*/ 4 w 48"/>
                <a:gd name="T33" fmla="*/ 0 h 49"/>
                <a:gd name="T34" fmla="*/ 5 w 48"/>
                <a:gd name="T35" fmla="*/ 1 h 49"/>
                <a:gd name="T36" fmla="*/ 5 w 48"/>
                <a:gd name="T37" fmla="*/ 2 h 49"/>
                <a:gd name="T38" fmla="*/ 5 w 48"/>
                <a:gd name="T39" fmla="*/ 3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9">
                  <a:moveTo>
                    <a:pt x="48" y="25"/>
                  </a:moveTo>
                  <a:lnTo>
                    <a:pt x="47" y="33"/>
                  </a:lnTo>
                  <a:lnTo>
                    <a:pt x="43" y="39"/>
                  </a:lnTo>
                  <a:lnTo>
                    <a:pt x="38" y="46"/>
                  </a:lnTo>
                  <a:lnTo>
                    <a:pt x="30" y="48"/>
                  </a:lnTo>
                  <a:lnTo>
                    <a:pt x="23" y="49"/>
                  </a:lnTo>
                  <a:lnTo>
                    <a:pt x="15" y="47"/>
                  </a:lnTo>
                  <a:lnTo>
                    <a:pt x="8" y="43"/>
                  </a:lnTo>
                  <a:lnTo>
                    <a:pt x="3" y="37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7"/>
                  </a:lnTo>
                  <a:lnTo>
                    <a:pt x="15" y="3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8" y="4"/>
                  </a:lnTo>
                  <a:lnTo>
                    <a:pt x="43" y="10"/>
                  </a:lnTo>
                  <a:lnTo>
                    <a:pt x="47" y="17"/>
                  </a:lnTo>
                  <a:lnTo>
                    <a:pt x="48" y="2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7" name="Freeform 2401">
              <a:extLst>
                <a:ext uri="{FF2B5EF4-FFF2-40B4-BE49-F238E27FC236}">
                  <a16:creationId xmlns:a16="http://schemas.microsoft.com/office/drawing/2014/main" id="{D8146E00-21BB-233D-99E6-5EACC19D6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" y="1822"/>
              <a:ext cx="46" cy="47"/>
            </a:xfrm>
            <a:custGeom>
              <a:avLst/>
              <a:gdLst>
                <a:gd name="T0" fmla="*/ 15 w 138"/>
                <a:gd name="T1" fmla="*/ 8 h 139"/>
                <a:gd name="T2" fmla="*/ 15 w 138"/>
                <a:gd name="T3" fmla="*/ 9 h 139"/>
                <a:gd name="T4" fmla="*/ 15 w 138"/>
                <a:gd name="T5" fmla="*/ 11 h 139"/>
                <a:gd name="T6" fmla="*/ 14 w 138"/>
                <a:gd name="T7" fmla="*/ 12 h 139"/>
                <a:gd name="T8" fmla="*/ 13 w 138"/>
                <a:gd name="T9" fmla="*/ 14 h 139"/>
                <a:gd name="T10" fmla="*/ 12 w 138"/>
                <a:gd name="T11" fmla="*/ 15 h 139"/>
                <a:gd name="T12" fmla="*/ 11 w 138"/>
                <a:gd name="T13" fmla="*/ 15 h 139"/>
                <a:gd name="T14" fmla="*/ 10 w 138"/>
                <a:gd name="T15" fmla="*/ 16 h 139"/>
                <a:gd name="T16" fmla="*/ 8 w 138"/>
                <a:gd name="T17" fmla="*/ 16 h 139"/>
                <a:gd name="T18" fmla="*/ 7 w 138"/>
                <a:gd name="T19" fmla="*/ 16 h 139"/>
                <a:gd name="T20" fmla="*/ 5 w 138"/>
                <a:gd name="T21" fmla="*/ 16 h 139"/>
                <a:gd name="T22" fmla="*/ 4 w 138"/>
                <a:gd name="T23" fmla="*/ 15 h 139"/>
                <a:gd name="T24" fmla="*/ 3 w 138"/>
                <a:gd name="T25" fmla="*/ 14 h 139"/>
                <a:gd name="T26" fmla="*/ 2 w 138"/>
                <a:gd name="T27" fmla="*/ 13 h 139"/>
                <a:gd name="T28" fmla="*/ 1 w 138"/>
                <a:gd name="T29" fmla="*/ 11 h 139"/>
                <a:gd name="T30" fmla="*/ 0 w 138"/>
                <a:gd name="T31" fmla="*/ 10 h 139"/>
                <a:gd name="T32" fmla="*/ 0 w 138"/>
                <a:gd name="T33" fmla="*/ 9 h 139"/>
                <a:gd name="T34" fmla="*/ 0 w 138"/>
                <a:gd name="T35" fmla="*/ 7 h 139"/>
                <a:gd name="T36" fmla="*/ 0 w 138"/>
                <a:gd name="T37" fmla="*/ 6 h 139"/>
                <a:gd name="T38" fmla="*/ 1 w 138"/>
                <a:gd name="T39" fmla="*/ 4 h 139"/>
                <a:gd name="T40" fmla="*/ 2 w 138"/>
                <a:gd name="T41" fmla="*/ 3 h 139"/>
                <a:gd name="T42" fmla="*/ 3 w 138"/>
                <a:gd name="T43" fmla="*/ 2 h 139"/>
                <a:gd name="T44" fmla="*/ 4 w 138"/>
                <a:gd name="T45" fmla="*/ 1 h 139"/>
                <a:gd name="T46" fmla="*/ 5 w 138"/>
                <a:gd name="T47" fmla="*/ 0 h 139"/>
                <a:gd name="T48" fmla="*/ 7 w 138"/>
                <a:gd name="T49" fmla="*/ 0 h 139"/>
                <a:gd name="T50" fmla="*/ 8 w 138"/>
                <a:gd name="T51" fmla="*/ 0 h 139"/>
                <a:gd name="T52" fmla="*/ 10 w 138"/>
                <a:gd name="T53" fmla="*/ 0 h 139"/>
                <a:gd name="T54" fmla="*/ 11 w 138"/>
                <a:gd name="T55" fmla="*/ 1 h 139"/>
                <a:gd name="T56" fmla="*/ 12 w 138"/>
                <a:gd name="T57" fmla="*/ 1 h 139"/>
                <a:gd name="T58" fmla="*/ 13 w 138"/>
                <a:gd name="T59" fmla="*/ 2 h 139"/>
                <a:gd name="T60" fmla="*/ 14 w 138"/>
                <a:gd name="T61" fmla="*/ 4 h 139"/>
                <a:gd name="T62" fmla="*/ 15 w 138"/>
                <a:gd name="T63" fmla="*/ 5 h 139"/>
                <a:gd name="T64" fmla="*/ 15 w 138"/>
                <a:gd name="T65" fmla="*/ 6 h 139"/>
                <a:gd name="T66" fmla="*/ 15 w 138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39">
                  <a:moveTo>
                    <a:pt x="138" y="70"/>
                  </a:moveTo>
                  <a:lnTo>
                    <a:pt x="137" y="82"/>
                  </a:lnTo>
                  <a:lnTo>
                    <a:pt x="133" y="95"/>
                  </a:lnTo>
                  <a:lnTo>
                    <a:pt x="127" y="107"/>
                  </a:lnTo>
                  <a:lnTo>
                    <a:pt x="120" y="118"/>
                  </a:lnTo>
                  <a:lnTo>
                    <a:pt x="109" y="126"/>
                  </a:lnTo>
                  <a:lnTo>
                    <a:pt x="98" y="133"/>
                  </a:lnTo>
                  <a:lnTo>
                    <a:pt x="86" y="138"/>
                  </a:lnTo>
                  <a:lnTo>
                    <a:pt x="72" y="139"/>
                  </a:lnTo>
                  <a:lnTo>
                    <a:pt x="59" y="139"/>
                  </a:lnTo>
                  <a:lnTo>
                    <a:pt x="46" y="135"/>
                  </a:lnTo>
                  <a:lnTo>
                    <a:pt x="34" y="130"/>
                  </a:lnTo>
                  <a:lnTo>
                    <a:pt x="24" y="123"/>
                  </a:lnTo>
                  <a:lnTo>
                    <a:pt x="14" y="112"/>
                  </a:lnTo>
                  <a:lnTo>
                    <a:pt x="7" y="101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2" y="49"/>
                  </a:lnTo>
                  <a:lnTo>
                    <a:pt x="7" y="37"/>
                  </a:lnTo>
                  <a:lnTo>
                    <a:pt x="14" y="27"/>
                  </a:lnTo>
                  <a:lnTo>
                    <a:pt x="24" y="17"/>
                  </a:lnTo>
                  <a:lnTo>
                    <a:pt x="34" y="9"/>
                  </a:lnTo>
                  <a:lnTo>
                    <a:pt x="46" y="4"/>
                  </a:lnTo>
                  <a:lnTo>
                    <a:pt x="59" y="0"/>
                  </a:lnTo>
                  <a:lnTo>
                    <a:pt x="72" y="0"/>
                  </a:lnTo>
                  <a:lnTo>
                    <a:pt x="86" y="2"/>
                  </a:lnTo>
                  <a:lnTo>
                    <a:pt x="98" y="5"/>
                  </a:lnTo>
                  <a:lnTo>
                    <a:pt x="109" y="13"/>
                  </a:lnTo>
                  <a:lnTo>
                    <a:pt x="120" y="22"/>
                  </a:lnTo>
                  <a:lnTo>
                    <a:pt x="127" y="32"/>
                  </a:lnTo>
                  <a:lnTo>
                    <a:pt x="133" y="43"/>
                  </a:lnTo>
                  <a:lnTo>
                    <a:pt x="137" y="56"/>
                  </a:lnTo>
                  <a:lnTo>
                    <a:pt x="138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8" name="Freeform 2402">
              <a:extLst>
                <a:ext uri="{FF2B5EF4-FFF2-40B4-BE49-F238E27FC236}">
                  <a16:creationId xmlns:a16="http://schemas.microsoft.com/office/drawing/2014/main" id="{98745825-B355-6EF9-8F9C-25B9513A3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1898"/>
              <a:ext cx="32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7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0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3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lnTo>
                    <a:pt x="96" y="60"/>
                  </a:lnTo>
                  <a:lnTo>
                    <a:pt x="91" y="70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5" y="84"/>
                  </a:lnTo>
                  <a:lnTo>
                    <a:pt x="8" y="76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8" y="23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6" y="18"/>
                  </a:lnTo>
                  <a:lnTo>
                    <a:pt x="91" y="26"/>
                  </a:lnTo>
                  <a:lnTo>
                    <a:pt x="96" y="38"/>
                  </a:lnTo>
                  <a:lnTo>
                    <a:pt x="97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89" name="Freeform 2403">
              <a:extLst>
                <a:ext uri="{FF2B5EF4-FFF2-40B4-BE49-F238E27FC236}">
                  <a16:creationId xmlns:a16="http://schemas.microsoft.com/office/drawing/2014/main" id="{64B521FC-2099-41EE-3CB2-F8B2D480B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" y="2020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1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1"/>
                  </a:lnTo>
                  <a:lnTo>
                    <a:pt x="173" y="155"/>
                  </a:lnTo>
                  <a:lnTo>
                    <a:pt x="163" y="166"/>
                  </a:lnTo>
                  <a:lnTo>
                    <a:pt x="152" y="176"/>
                  </a:lnTo>
                  <a:lnTo>
                    <a:pt x="138" y="184"/>
                  </a:lnTo>
                  <a:lnTo>
                    <a:pt x="123" y="189"/>
                  </a:lnTo>
                  <a:lnTo>
                    <a:pt x="107" y="193"/>
                  </a:lnTo>
                  <a:lnTo>
                    <a:pt x="92" y="193"/>
                  </a:lnTo>
                  <a:lnTo>
                    <a:pt x="77" y="191"/>
                  </a:lnTo>
                  <a:lnTo>
                    <a:pt x="62" y="186"/>
                  </a:lnTo>
                  <a:lnTo>
                    <a:pt x="48" y="180"/>
                  </a:lnTo>
                  <a:lnTo>
                    <a:pt x="36" y="171"/>
                  </a:lnTo>
                  <a:lnTo>
                    <a:pt x="24" y="161"/>
                  </a:lnTo>
                  <a:lnTo>
                    <a:pt x="14" y="148"/>
                  </a:lnTo>
                  <a:lnTo>
                    <a:pt x="8" y="135"/>
                  </a:lnTo>
                  <a:lnTo>
                    <a:pt x="3" y="119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3" y="73"/>
                  </a:lnTo>
                  <a:lnTo>
                    <a:pt x="8" y="59"/>
                  </a:lnTo>
                  <a:lnTo>
                    <a:pt x="14" y="45"/>
                  </a:lnTo>
                  <a:lnTo>
                    <a:pt x="24" y="32"/>
                  </a:lnTo>
                  <a:lnTo>
                    <a:pt x="36" y="21"/>
                  </a:lnTo>
                  <a:lnTo>
                    <a:pt x="48" y="12"/>
                  </a:lnTo>
                  <a:lnTo>
                    <a:pt x="62" y="6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7" y="1"/>
                  </a:lnTo>
                  <a:lnTo>
                    <a:pt x="123" y="3"/>
                  </a:lnTo>
                  <a:lnTo>
                    <a:pt x="138" y="9"/>
                  </a:lnTo>
                  <a:lnTo>
                    <a:pt x="152" y="17"/>
                  </a:lnTo>
                  <a:lnTo>
                    <a:pt x="163" y="26"/>
                  </a:lnTo>
                  <a:lnTo>
                    <a:pt x="173" y="39"/>
                  </a:lnTo>
                  <a:lnTo>
                    <a:pt x="182" y="51"/>
                  </a:lnTo>
                  <a:lnTo>
                    <a:pt x="188" y="65"/>
                  </a:lnTo>
                  <a:lnTo>
                    <a:pt x="192" y="80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0" name="Freeform 2404">
              <a:extLst>
                <a:ext uri="{FF2B5EF4-FFF2-40B4-BE49-F238E27FC236}">
                  <a16:creationId xmlns:a16="http://schemas.microsoft.com/office/drawing/2014/main" id="{D9568A6A-F6A5-06FB-9430-E73526B43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1935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3" y="130"/>
                  </a:lnTo>
                  <a:lnTo>
                    <a:pt x="155" y="141"/>
                  </a:lnTo>
                  <a:lnTo>
                    <a:pt x="145" y="152"/>
                  </a:lnTo>
                  <a:lnTo>
                    <a:pt x="132" y="161"/>
                  </a:lnTo>
                  <a:lnTo>
                    <a:pt x="120" y="167"/>
                  </a:lnTo>
                  <a:lnTo>
                    <a:pt x="106" y="173"/>
                  </a:lnTo>
                  <a:lnTo>
                    <a:pt x="91" y="174"/>
                  </a:lnTo>
                  <a:lnTo>
                    <a:pt x="76" y="174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5" y="157"/>
                  </a:lnTo>
                  <a:lnTo>
                    <a:pt x="24" y="147"/>
                  </a:lnTo>
                  <a:lnTo>
                    <a:pt x="15" y="136"/>
                  </a:lnTo>
                  <a:lnTo>
                    <a:pt x="8" y="123"/>
                  </a:lnTo>
                  <a:lnTo>
                    <a:pt x="3" y="108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3" y="65"/>
                  </a:lnTo>
                  <a:lnTo>
                    <a:pt x="8" y="52"/>
                  </a:lnTo>
                  <a:lnTo>
                    <a:pt x="15" y="38"/>
                  </a:lnTo>
                  <a:lnTo>
                    <a:pt x="24" y="26"/>
                  </a:lnTo>
                  <a:lnTo>
                    <a:pt x="35" y="17"/>
                  </a:lnTo>
                  <a:lnTo>
                    <a:pt x="48" y="9"/>
                  </a:lnTo>
                  <a:lnTo>
                    <a:pt x="62" y="4"/>
                  </a:lnTo>
                  <a:lnTo>
                    <a:pt x="76" y="1"/>
                  </a:lnTo>
                  <a:lnTo>
                    <a:pt x="91" y="0"/>
                  </a:lnTo>
                  <a:lnTo>
                    <a:pt x="106" y="2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45" y="21"/>
                  </a:lnTo>
                  <a:lnTo>
                    <a:pt x="155" y="33"/>
                  </a:lnTo>
                  <a:lnTo>
                    <a:pt x="163" y="44"/>
                  </a:lnTo>
                  <a:lnTo>
                    <a:pt x="169" y="58"/>
                  </a:lnTo>
                  <a:lnTo>
                    <a:pt x="173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1" name="Freeform 2405">
              <a:extLst>
                <a:ext uri="{FF2B5EF4-FFF2-40B4-BE49-F238E27FC236}">
                  <a16:creationId xmlns:a16="http://schemas.microsoft.com/office/drawing/2014/main" id="{E69CB431-1B3E-01C0-18B6-FDBA7388C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1802"/>
              <a:ext cx="70" cy="70"/>
            </a:xfrm>
            <a:custGeom>
              <a:avLst/>
              <a:gdLst>
                <a:gd name="T0" fmla="*/ 23 w 210"/>
                <a:gd name="T1" fmla="*/ 12 h 210"/>
                <a:gd name="T2" fmla="*/ 23 w 210"/>
                <a:gd name="T3" fmla="*/ 13 h 210"/>
                <a:gd name="T4" fmla="*/ 23 w 210"/>
                <a:gd name="T5" fmla="*/ 15 h 210"/>
                <a:gd name="T6" fmla="*/ 22 w 210"/>
                <a:gd name="T7" fmla="*/ 17 h 210"/>
                <a:gd name="T8" fmla="*/ 21 w 210"/>
                <a:gd name="T9" fmla="*/ 18 h 210"/>
                <a:gd name="T10" fmla="*/ 20 w 210"/>
                <a:gd name="T11" fmla="*/ 20 h 210"/>
                <a:gd name="T12" fmla="*/ 19 w 210"/>
                <a:gd name="T13" fmla="*/ 21 h 210"/>
                <a:gd name="T14" fmla="*/ 17 w 210"/>
                <a:gd name="T15" fmla="*/ 22 h 210"/>
                <a:gd name="T16" fmla="*/ 16 w 210"/>
                <a:gd name="T17" fmla="*/ 23 h 210"/>
                <a:gd name="T18" fmla="*/ 14 w 210"/>
                <a:gd name="T19" fmla="*/ 23 h 210"/>
                <a:gd name="T20" fmla="*/ 12 w 210"/>
                <a:gd name="T21" fmla="*/ 23 h 210"/>
                <a:gd name="T22" fmla="*/ 10 w 210"/>
                <a:gd name="T23" fmla="*/ 23 h 210"/>
                <a:gd name="T24" fmla="*/ 9 w 210"/>
                <a:gd name="T25" fmla="*/ 23 h 210"/>
                <a:gd name="T26" fmla="*/ 7 w 210"/>
                <a:gd name="T27" fmla="*/ 22 h 210"/>
                <a:gd name="T28" fmla="*/ 5 w 210"/>
                <a:gd name="T29" fmla="*/ 22 h 210"/>
                <a:gd name="T30" fmla="*/ 4 w 210"/>
                <a:gd name="T31" fmla="*/ 20 h 210"/>
                <a:gd name="T32" fmla="*/ 3 w 210"/>
                <a:gd name="T33" fmla="*/ 19 h 210"/>
                <a:gd name="T34" fmla="*/ 2 w 210"/>
                <a:gd name="T35" fmla="*/ 18 h 210"/>
                <a:gd name="T36" fmla="*/ 1 w 210"/>
                <a:gd name="T37" fmla="*/ 16 h 210"/>
                <a:gd name="T38" fmla="*/ 0 w 210"/>
                <a:gd name="T39" fmla="*/ 14 h 210"/>
                <a:gd name="T40" fmla="*/ 0 w 210"/>
                <a:gd name="T41" fmla="*/ 13 h 210"/>
                <a:gd name="T42" fmla="*/ 0 w 210"/>
                <a:gd name="T43" fmla="*/ 11 h 210"/>
                <a:gd name="T44" fmla="*/ 0 w 210"/>
                <a:gd name="T45" fmla="*/ 9 h 210"/>
                <a:gd name="T46" fmla="*/ 1 w 210"/>
                <a:gd name="T47" fmla="*/ 7 h 210"/>
                <a:gd name="T48" fmla="*/ 2 w 210"/>
                <a:gd name="T49" fmla="*/ 6 h 210"/>
                <a:gd name="T50" fmla="*/ 3 w 210"/>
                <a:gd name="T51" fmla="*/ 4 h 210"/>
                <a:gd name="T52" fmla="*/ 4 w 210"/>
                <a:gd name="T53" fmla="*/ 3 h 210"/>
                <a:gd name="T54" fmla="*/ 5 w 210"/>
                <a:gd name="T55" fmla="*/ 2 h 210"/>
                <a:gd name="T56" fmla="*/ 7 w 210"/>
                <a:gd name="T57" fmla="*/ 1 h 210"/>
                <a:gd name="T58" fmla="*/ 9 w 210"/>
                <a:gd name="T59" fmla="*/ 0 h 210"/>
                <a:gd name="T60" fmla="*/ 10 w 210"/>
                <a:gd name="T61" fmla="*/ 0 h 210"/>
                <a:gd name="T62" fmla="*/ 12 w 210"/>
                <a:gd name="T63" fmla="*/ 0 h 210"/>
                <a:gd name="T64" fmla="*/ 14 w 210"/>
                <a:gd name="T65" fmla="*/ 0 h 210"/>
                <a:gd name="T66" fmla="*/ 16 w 210"/>
                <a:gd name="T67" fmla="*/ 1 h 210"/>
                <a:gd name="T68" fmla="*/ 17 w 210"/>
                <a:gd name="T69" fmla="*/ 1 h 210"/>
                <a:gd name="T70" fmla="*/ 19 w 210"/>
                <a:gd name="T71" fmla="*/ 2 h 210"/>
                <a:gd name="T72" fmla="*/ 20 w 210"/>
                <a:gd name="T73" fmla="*/ 4 h 210"/>
                <a:gd name="T74" fmla="*/ 21 w 210"/>
                <a:gd name="T75" fmla="*/ 5 h 210"/>
                <a:gd name="T76" fmla="*/ 22 w 210"/>
                <a:gd name="T77" fmla="*/ 7 h 210"/>
                <a:gd name="T78" fmla="*/ 23 w 210"/>
                <a:gd name="T79" fmla="*/ 8 h 210"/>
                <a:gd name="T80" fmla="*/ 23 w 210"/>
                <a:gd name="T81" fmla="*/ 10 h 210"/>
                <a:gd name="T82" fmla="*/ 23 w 210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10">
                  <a:moveTo>
                    <a:pt x="210" y="106"/>
                  </a:moveTo>
                  <a:lnTo>
                    <a:pt x="208" y="121"/>
                  </a:lnTo>
                  <a:lnTo>
                    <a:pt x="205" y="137"/>
                  </a:lnTo>
                  <a:lnTo>
                    <a:pt x="200" y="152"/>
                  </a:lnTo>
                  <a:lnTo>
                    <a:pt x="191" y="166"/>
                  </a:lnTo>
                  <a:lnTo>
                    <a:pt x="181" y="178"/>
                  </a:lnTo>
                  <a:lnTo>
                    <a:pt x="168" y="189"/>
                  </a:lnTo>
                  <a:lnTo>
                    <a:pt x="156" y="198"/>
                  </a:lnTo>
                  <a:lnTo>
                    <a:pt x="140" y="204"/>
                  </a:lnTo>
                  <a:lnTo>
                    <a:pt x="125" y="208"/>
                  </a:lnTo>
                  <a:lnTo>
                    <a:pt x="109" y="210"/>
                  </a:lnTo>
                  <a:lnTo>
                    <a:pt x="93" y="209"/>
                  </a:lnTo>
                  <a:lnTo>
                    <a:pt x="77" y="207"/>
                  </a:lnTo>
                  <a:lnTo>
                    <a:pt x="62" y="201"/>
                  </a:lnTo>
                  <a:lnTo>
                    <a:pt x="48" y="194"/>
                  </a:lnTo>
                  <a:lnTo>
                    <a:pt x="35" y="184"/>
                  </a:lnTo>
                  <a:lnTo>
                    <a:pt x="24" y="172"/>
                  </a:lnTo>
                  <a:lnTo>
                    <a:pt x="14" y="159"/>
                  </a:lnTo>
                  <a:lnTo>
                    <a:pt x="8" y="145"/>
                  </a:lnTo>
                  <a:lnTo>
                    <a:pt x="3" y="130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3" y="82"/>
                  </a:lnTo>
                  <a:lnTo>
                    <a:pt x="8" y="65"/>
                  </a:lnTo>
                  <a:lnTo>
                    <a:pt x="14" y="51"/>
                  </a:lnTo>
                  <a:lnTo>
                    <a:pt x="24" y="38"/>
                  </a:lnTo>
                  <a:lnTo>
                    <a:pt x="35" y="26"/>
                  </a:lnTo>
                  <a:lnTo>
                    <a:pt x="48" y="17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3" y="1"/>
                  </a:lnTo>
                  <a:lnTo>
                    <a:pt x="109" y="0"/>
                  </a:lnTo>
                  <a:lnTo>
                    <a:pt x="125" y="2"/>
                  </a:lnTo>
                  <a:lnTo>
                    <a:pt x="140" y="6"/>
                  </a:lnTo>
                  <a:lnTo>
                    <a:pt x="156" y="12"/>
                  </a:lnTo>
                  <a:lnTo>
                    <a:pt x="168" y="21"/>
                  </a:lnTo>
                  <a:lnTo>
                    <a:pt x="181" y="33"/>
                  </a:lnTo>
                  <a:lnTo>
                    <a:pt x="191" y="45"/>
                  </a:lnTo>
                  <a:lnTo>
                    <a:pt x="200" y="59"/>
                  </a:lnTo>
                  <a:lnTo>
                    <a:pt x="205" y="73"/>
                  </a:lnTo>
                  <a:lnTo>
                    <a:pt x="208" y="89"/>
                  </a:lnTo>
                  <a:lnTo>
                    <a:pt x="210" y="10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2" name="Freeform 2406">
              <a:extLst>
                <a:ext uri="{FF2B5EF4-FFF2-40B4-BE49-F238E27FC236}">
                  <a16:creationId xmlns:a16="http://schemas.microsoft.com/office/drawing/2014/main" id="{1AF3CF83-9FF2-0A45-0A07-31CE7FDAF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1884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1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1" y="112"/>
                  </a:lnTo>
                  <a:lnTo>
                    <a:pt x="188" y="128"/>
                  </a:lnTo>
                  <a:lnTo>
                    <a:pt x="181" y="141"/>
                  </a:lnTo>
                  <a:lnTo>
                    <a:pt x="174" y="154"/>
                  </a:lnTo>
                  <a:lnTo>
                    <a:pt x="162" y="167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3" y="189"/>
                  </a:lnTo>
                  <a:lnTo>
                    <a:pt x="108" y="192"/>
                  </a:lnTo>
                  <a:lnTo>
                    <a:pt x="92" y="193"/>
                  </a:lnTo>
                  <a:lnTo>
                    <a:pt x="77" y="191"/>
                  </a:lnTo>
                  <a:lnTo>
                    <a:pt x="62" y="187"/>
                  </a:lnTo>
                  <a:lnTo>
                    <a:pt x="48" y="181"/>
                  </a:lnTo>
                  <a:lnTo>
                    <a:pt x="35" y="172"/>
                  </a:lnTo>
                  <a:lnTo>
                    <a:pt x="24" y="160"/>
                  </a:lnTo>
                  <a:lnTo>
                    <a:pt x="14" y="148"/>
                  </a:lnTo>
                  <a:lnTo>
                    <a:pt x="7" y="134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3"/>
                  </a:lnTo>
                  <a:lnTo>
                    <a:pt x="7" y="58"/>
                  </a:lnTo>
                  <a:lnTo>
                    <a:pt x="14" y="44"/>
                  </a:lnTo>
                  <a:lnTo>
                    <a:pt x="24" y="32"/>
                  </a:lnTo>
                  <a:lnTo>
                    <a:pt x="35" y="22"/>
                  </a:lnTo>
                  <a:lnTo>
                    <a:pt x="48" y="13"/>
                  </a:lnTo>
                  <a:lnTo>
                    <a:pt x="62" y="7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7" y="9"/>
                  </a:lnTo>
                  <a:lnTo>
                    <a:pt x="151" y="17"/>
                  </a:lnTo>
                  <a:lnTo>
                    <a:pt x="162" y="27"/>
                  </a:lnTo>
                  <a:lnTo>
                    <a:pt x="174" y="38"/>
                  </a:lnTo>
                  <a:lnTo>
                    <a:pt x="181" y="52"/>
                  </a:lnTo>
                  <a:lnTo>
                    <a:pt x="188" y="66"/>
                  </a:lnTo>
                  <a:lnTo>
                    <a:pt x="191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3" name="Freeform 2407">
              <a:extLst>
                <a:ext uri="{FF2B5EF4-FFF2-40B4-BE49-F238E27FC236}">
                  <a16:creationId xmlns:a16="http://schemas.microsoft.com/office/drawing/2014/main" id="{55901A75-28DD-F52E-DEB4-92F64E003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" y="1885"/>
              <a:ext cx="32" cy="32"/>
            </a:xfrm>
            <a:custGeom>
              <a:avLst/>
              <a:gdLst>
                <a:gd name="T0" fmla="*/ 11 w 97"/>
                <a:gd name="T1" fmla="*/ 5 h 96"/>
                <a:gd name="T2" fmla="*/ 11 w 97"/>
                <a:gd name="T3" fmla="*/ 7 h 96"/>
                <a:gd name="T4" fmla="*/ 10 w 97"/>
                <a:gd name="T5" fmla="*/ 8 h 96"/>
                <a:gd name="T6" fmla="*/ 9 w 97"/>
                <a:gd name="T7" fmla="*/ 9 h 96"/>
                <a:gd name="T8" fmla="*/ 8 w 97"/>
                <a:gd name="T9" fmla="*/ 10 h 96"/>
                <a:gd name="T10" fmla="*/ 7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1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4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7 w 97"/>
                <a:gd name="T45" fmla="*/ 0 h 96"/>
                <a:gd name="T46" fmla="*/ 8 w 97"/>
                <a:gd name="T47" fmla="*/ 1 h 96"/>
                <a:gd name="T48" fmla="*/ 9 w 97"/>
                <a:gd name="T49" fmla="*/ 2 h 96"/>
                <a:gd name="T50" fmla="*/ 10 w 97"/>
                <a:gd name="T51" fmla="*/ 3 h 96"/>
                <a:gd name="T52" fmla="*/ 11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6" y="60"/>
                  </a:lnTo>
                  <a:lnTo>
                    <a:pt x="92" y="70"/>
                  </a:lnTo>
                  <a:lnTo>
                    <a:pt x="86" y="80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6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4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6" y="17"/>
                  </a:lnTo>
                  <a:lnTo>
                    <a:pt x="92" y="27"/>
                  </a:lnTo>
                  <a:lnTo>
                    <a:pt x="96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4" name="Freeform 2408">
              <a:extLst>
                <a:ext uri="{FF2B5EF4-FFF2-40B4-BE49-F238E27FC236}">
                  <a16:creationId xmlns:a16="http://schemas.microsoft.com/office/drawing/2014/main" id="{2D3EF412-A44D-8097-A28C-8416777F6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" y="2014"/>
              <a:ext cx="49" cy="48"/>
            </a:xfrm>
            <a:custGeom>
              <a:avLst/>
              <a:gdLst>
                <a:gd name="T0" fmla="*/ 17 w 145"/>
                <a:gd name="T1" fmla="*/ 8 h 145"/>
                <a:gd name="T2" fmla="*/ 17 w 145"/>
                <a:gd name="T3" fmla="*/ 9 h 145"/>
                <a:gd name="T4" fmla="*/ 16 w 145"/>
                <a:gd name="T5" fmla="*/ 11 h 145"/>
                <a:gd name="T6" fmla="*/ 15 w 145"/>
                <a:gd name="T7" fmla="*/ 12 h 145"/>
                <a:gd name="T8" fmla="*/ 15 w 145"/>
                <a:gd name="T9" fmla="*/ 13 h 145"/>
                <a:gd name="T10" fmla="*/ 13 w 145"/>
                <a:gd name="T11" fmla="*/ 14 h 145"/>
                <a:gd name="T12" fmla="*/ 12 w 145"/>
                <a:gd name="T13" fmla="*/ 15 h 145"/>
                <a:gd name="T14" fmla="*/ 10 w 145"/>
                <a:gd name="T15" fmla="*/ 16 h 145"/>
                <a:gd name="T16" fmla="*/ 9 w 145"/>
                <a:gd name="T17" fmla="*/ 16 h 145"/>
                <a:gd name="T18" fmla="*/ 7 w 145"/>
                <a:gd name="T19" fmla="*/ 16 h 145"/>
                <a:gd name="T20" fmla="*/ 6 w 145"/>
                <a:gd name="T21" fmla="*/ 16 h 145"/>
                <a:gd name="T22" fmla="*/ 4 w 145"/>
                <a:gd name="T23" fmla="*/ 15 h 145"/>
                <a:gd name="T24" fmla="*/ 3 w 145"/>
                <a:gd name="T25" fmla="*/ 14 h 145"/>
                <a:gd name="T26" fmla="*/ 2 w 145"/>
                <a:gd name="T27" fmla="*/ 13 h 145"/>
                <a:gd name="T28" fmla="*/ 1 w 145"/>
                <a:gd name="T29" fmla="*/ 12 h 145"/>
                <a:gd name="T30" fmla="*/ 0 w 145"/>
                <a:gd name="T31" fmla="*/ 11 h 145"/>
                <a:gd name="T32" fmla="*/ 0 w 145"/>
                <a:gd name="T33" fmla="*/ 9 h 145"/>
                <a:gd name="T34" fmla="*/ 0 w 145"/>
                <a:gd name="T35" fmla="*/ 8 h 145"/>
                <a:gd name="T36" fmla="*/ 0 w 145"/>
                <a:gd name="T37" fmla="*/ 7 h 145"/>
                <a:gd name="T38" fmla="*/ 0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4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5 w 145"/>
                <a:gd name="T61" fmla="*/ 3 h 145"/>
                <a:gd name="T62" fmla="*/ 15 w 145"/>
                <a:gd name="T63" fmla="*/ 4 h 145"/>
                <a:gd name="T64" fmla="*/ 16 w 145"/>
                <a:gd name="T65" fmla="*/ 5 h 145"/>
                <a:gd name="T66" fmla="*/ 17 w 145"/>
                <a:gd name="T67" fmla="*/ 7 h 145"/>
                <a:gd name="T68" fmla="*/ 17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3"/>
                  </a:moveTo>
                  <a:lnTo>
                    <a:pt x="144" y="85"/>
                  </a:lnTo>
                  <a:lnTo>
                    <a:pt x="140" y="98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5" y="137"/>
                  </a:lnTo>
                  <a:lnTo>
                    <a:pt x="92" y="142"/>
                  </a:lnTo>
                  <a:lnTo>
                    <a:pt x="78" y="145"/>
                  </a:lnTo>
                  <a:lnTo>
                    <a:pt x="66" y="145"/>
                  </a:lnTo>
                  <a:lnTo>
                    <a:pt x="52" y="142"/>
                  </a:lnTo>
                  <a:lnTo>
                    <a:pt x="39" y="137"/>
                  </a:lnTo>
                  <a:lnTo>
                    <a:pt x="28" y="130"/>
                  </a:lnTo>
                  <a:lnTo>
                    <a:pt x="19" y="121"/>
                  </a:lnTo>
                  <a:lnTo>
                    <a:pt x="10" y="111"/>
                  </a:lnTo>
                  <a:lnTo>
                    <a:pt x="4" y="98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0" y="59"/>
                  </a:lnTo>
                  <a:lnTo>
                    <a:pt x="4" y="46"/>
                  </a:lnTo>
                  <a:lnTo>
                    <a:pt x="10" y="34"/>
                  </a:lnTo>
                  <a:lnTo>
                    <a:pt x="19" y="24"/>
                  </a:lnTo>
                  <a:lnTo>
                    <a:pt x="28" y="15"/>
                  </a:lnTo>
                  <a:lnTo>
                    <a:pt x="39" y="7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2" y="2"/>
                  </a:lnTo>
                  <a:lnTo>
                    <a:pt x="105" y="7"/>
                  </a:lnTo>
                  <a:lnTo>
                    <a:pt x="116" y="15"/>
                  </a:lnTo>
                  <a:lnTo>
                    <a:pt x="126" y="24"/>
                  </a:lnTo>
                  <a:lnTo>
                    <a:pt x="134" y="34"/>
                  </a:lnTo>
                  <a:lnTo>
                    <a:pt x="140" y="46"/>
                  </a:lnTo>
                  <a:lnTo>
                    <a:pt x="144" y="59"/>
                  </a:lnTo>
                  <a:lnTo>
                    <a:pt x="145" y="7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5" name="Freeform 2409">
              <a:extLst>
                <a:ext uri="{FF2B5EF4-FFF2-40B4-BE49-F238E27FC236}">
                  <a16:creationId xmlns:a16="http://schemas.microsoft.com/office/drawing/2014/main" id="{1500215D-ED95-8EF1-56D4-755A44ED9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" y="1972"/>
              <a:ext cx="32" cy="32"/>
            </a:xfrm>
            <a:custGeom>
              <a:avLst/>
              <a:gdLst>
                <a:gd name="T0" fmla="*/ 11 w 97"/>
                <a:gd name="T1" fmla="*/ 5 h 96"/>
                <a:gd name="T2" fmla="*/ 11 w 97"/>
                <a:gd name="T3" fmla="*/ 7 h 96"/>
                <a:gd name="T4" fmla="*/ 10 w 97"/>
                <a:gd name="T5" fmla="*/ 8 h 96"/>
                <a:gd name="T6" fmla="*/ 9 w 97"/>
                <a:gd name="T7" fmla="*/ 9 h 96"/>
                <a:gd name="T8" fmla="*/ 8 w 97"/>
                <a:gd name="T9" fmla="*/ 10 h 96"/>
                <a:gd name="T10" fmla="*/ 7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0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3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7 w 97"/>
                <a:gd name="T45" fmla="*/ 0 h 96"/>
                <a:gd name="T46" fmla="*/ 8 w 97"/>
                <a:gd name="T47" fmla="*/ 1 h 96"/>
                <a:gd name="T48" fmla="*/ 9 w 97"/>
                <a:gd name="T49" fmla="*/ 2 h 96"/>
                <a:gd name="T50" fmla="*/ 10 w 97"/>
                <a:gd name="T51" fmla="*/ 3 h 96"/>
                <a:gd name="T52" fmla="*/ 11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6" y="59"/>
                  </a:lnTo>
                  <a:lnTo>
                    <a:pt x="92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6" y="96"/>
                  </a:lnTo>
                  <a:lnTo>
                    <a:pt x="45" y="96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6"/>
                  </a:lnTo>
                  <a:lnTo>
                    <a:pt x="92" y="26"/>
                  </a:lnTo>
                  <a:lnTo>
                    <a:pt x="96" y="36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6" name="Freeform 2410">
              <a:extLst>
                <a:ext uri="{FF2B5EF4-FFF2-40B4-BE49-F238E27FC236}">
                  <a16:creationId xmlns:a16="http://schemas.microsoft.com/office/drawing/2014/main" id="{FEEEC732-A7B0-B840-90CF-253C21101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" y="2073"/>
              <a:ext cx="16" cy="16"/>
            </a:xfrm>
            <a:custGeom>
              <a:avLst/>
              <a:gdLst>
                <a:gd name="T0" fmla="*/ 5 w 48"/>
                <a:gd name="T1" fmla="*/ 3 h 47"/>
                <a:gd name="T2" fmla="*/ 5 w 48"/>
                <a:gd name="T3" fmla="*/ 4 h 47"/>
                <a:gd name="T4" fmla="*/ 5 w 48"/>
                <a:gd name="T5" fmla="*/ 4 h 47"/>
                <a:gd name="T6" fmla="*/ 4 w 48"/>
                <a:gd name="T7" fmla="*/ 5 h 47"/>
                <a:gd name="T8" fmla="*/ 3 w 48"/>
                <a:gd name="T9" fmla="*/ 5 h 47"/>
                <a:gd name="T10" fmla="*/ 2 w 48"/>
                <a:gd name="T11" fmla="*/ 5 h 47"/>
                <a:gd name="T12" fmla="*/ 2 w 48"/>
                <a:gd name="T13" fmla="*/ 5 h 47"/>
                <a:gd name="T14" fmla="*/ 1 w 48"/>
                <a:gd name="T15" fmla="*/ 5 h 47"/>
                <a:gd name="T16" fmla="*/ 0 w 48"/>
                <a:gd name="T17" fmla="*/ 4 h 47"/>
                <a:gd name="T18" fmla="*/ 0 w 48"/>
                <a:gd name="T19" fmla="*/ 3 h 47"/>
                <a:gd name="T20" fmla="*/ 0 w 48"/>
                <a:gd name="T21" fmla="*/ 2 h 47"/>
                <a:gd name="T22" fmla="*/ 0 w 48"/>
                <a:gd name="T23" fmla="*/ 1 h 47"/>
                <a:gd name="T24" fmla="*/ 1 w 48"/>
                <a:gd name="T25" fmla="*/ 1 h 47"/>
                <a:gd name="T26" fmla="*/ 2 w 48"/>
                <a:gd name="T27" fmla="*/ 0 h 47"/>
                <a:gd name="T28" fmla="*/ 2 w 48"/>
                <a:gd name="T29" fmla="*/ 0 h 47"/>
                <a:gd name="T30" fmla="*/ 3 w 48"/>
                <a:gd name="T31" fmla="*/ 0 h 47"/>
                <a:gd name="T32" fmla="*/ 4 w 48"/>
                <a:gd name="T33" fmla="*/ 0 h 47"/>
                <a:gd name="T34" fmla="*/ 5 w 48"/>
                <a:gd name="T35" fmla="*/ 1 h 47"/>
                <a:gd name="T36" fmla="*/ 5 w 48"/>
                <a:gd name="T37" fmla="*/ 2 h 47"/>
                <a:gd name="T38" fmla="*/ 5 w 48"/>
                <a:gd name="T39" fmla="*/ 3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7">
                  <a:moveTo>
                    <a:pt x="48" y="23"/>
                  </a:moveTo>
                  <a:lnTo>
                    <a:pt x="47" y="31"/>
                  </a:lnTo>
                  <a:lnTo>
                    <a:pt x="43" y="39"/>
                  </a:lnTo>
                  <a:lnTo>
                    <a:pt x="37" y="44"/>
                  </a:lnTo>
                  <a:lnTo>
                    <a:pt x="29" y="47"/>
                  </a:lnTo>
                  <a:lnTo>
                    <a:pt x="21" y="47"/>
                  </a:lnTo>
                  <a:lnTo>
                    <a:pt x="14" y="46"/>
                  </a:lnTo>
                  <a:lnTo>
                    <a:pt x="8" y="41"/>
                  </a:lnTo>
                  <a:lnTo>
                    <a:pt x="2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7" y="3"/>
                  </a:lnTo>
                  <a:lnTo>
                    <a:pt x="43" y="8"/>
                  </a:lnTo>
                  <a:lnTo>
                    <a:pt x="47" y="16"/>
                  </a:lnTo>
                  <a:lnTo>
                    <a:pt x="48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7" name="Freeform 2411">
              <a:extLst>
                <a:ext uri="{FF2B5EF4-FFF2-40B4-BE49-F238E27FC236}">
                  <a16:creationId xmlns:a16="http://schemas.microsoft.com/office/drawing/2014/main" id="{CFB96233-CE3A-F1E5-58BF-4E407EC5E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" y="2703"/>
              <a:ext cx="38" cy="39"/>
            </a:xfrm>
            <a:custGeom>
              <a:avLst/>
              <a:gdLst>
                <a:gd name="T0" fmla="*/ 12 w 116"/>
                <a:gd name="T1" fmla="*/ 7 h 116"/>
                <a:gd name="T2" fmla="*/ 12 w 116"/>
                <a:gd name="T3" fmla="*/ 8 h 116"/>
                <a:gd name="T4" fmla="*/ 12 w 116"/>
                <a:gd name="T5" fmla="*/ 9 h 116"/>
                <a:gd name="T6" fmla="*/ 11 w 116"/>
                <a:gd name="T7" fmla="*/ 10 h 116"/>
                <a:gd name="T8" fmla="*/ 10 w 116"/>
                <a:gd name="T9" fmla="*/ 11 h 116"/>
                <a:gd name="T10" fmla="*/ 10 w 116"/>
                <a:gd name="T11" fmla="*/ 12 h 116"/>
                <a:gd name="T12" fmla="*/ 8 w 116"/>
                <a:gd name="T13" fmla="*/ 13 h 116"/>
                <a:gd name="T14" fmla="*/ 7 w 116"/>
                <a:gd name="T15" fmla="*/ 13 h 116"/>
                <a:gd name="T16" fmla="*/ 6 w 116"/>
                <a:gd name="T17" fmla="*/ 13 h 116"/>
                <a:gd name="T18" fmla="*/ 4 w 116"/>
                <a:gd name="T19" fmla="*/ 13 h 116"/>
                <a:gd name="T20" fmla="*/ 3 w 116"/>
                <a:gd name="T21" fmla="*/ 12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7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4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8 w 116"/>
                <a:gd name="T49" fmla="*/ 0 h 116"/>
                <a:gd name="T50" fmla="*/ 10 w 116"/>
                <a:gd name="T51" fmla="*/ 1 h 116"/>
                <a:gd name="T52" fmla="*/ 10 w 116"/>
                <a:gd name="T53" fmla="*/ 2 h 116"/>
                <a:gd name="T54" fmla="*/ 11 w 116"/>
                <a:gd name="T55" fmla="*/ 3 h 116"/>
                <a:gd name="T56" fmla="*/ 12 w 116"/>
                <a:gd name="T57" fmla="*/ 4 h 116"/>
                <a:gd name="T58" fmla="*/ 12 w 116"/>
                <a:gd name="T59" fmla="*/ 5 h 116"/>
                <a:gd name="T60" fmla="*/ 12 w 116"/>
                <a:gd name="T61" fmla="*/ 7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4" y="71"/>
                  </a:lnTo>
                  <a:lnTo>
                    <a:pt x="111" y="82"/>
                  </a:lnTo>
                  <a:lnTo>
                    <a:pt x="104" y="92"/>
                  </a:lnTo>
                  <a:lnTo>
                    <a:pt x="97" y="101"/>
                  </a:lnTo>
                  <a:lnTo>
                    <a:pt x="87" y="109"/>
                  </a:lnTo>
                  <a:lnTo>
                    <a:pt x="75" y="114"/>
                  </a:lnTo>
                  <a:lnTo>
                    <a:pt x="64" y="116"/>
                  </a:lnTo>
                  <a:lnTo>
                    <a:pt x="51" y="116"/>
                  </a:lnTo>
                  <a:lnTo>
                    <a:pt x="40" y="114"/>
                  </a:lnTo>
                  <a:lnTo>
                    <a:pt x="29" y="109"/>
                  </a:lnTo>
                  <a:lnTo>
                    <a:pt x="19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7"/>
                  </a:lnTo>
                  <a:lnTo>
                    <a:pt x="5" y="34"/>
                  </a:lnTo>
                  <a:lnTo>
                    <a:pt x="11" y="24"/>
                  </a:lnTo>
                  <a:lnTo>
                    <a:pt x="19" y="16"/>
                  </a:lnTo>
                  <a:lnTo>
                    <a:pt x="29" y="8"/>
                  </a:lnTo>
                  <a:lnTo>
                    <a:pt x="40" y="3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75" y="3"/>
                  </a:lnTo>
                  <a:lnTo>
                    <a:pt x="87" y="8"/>
                  </a:lnTo>
                  <a:lnTo>
                    <a:pt x="97" y="16"/>
                  </a:lnTo>
                  <a:lnTo>
                    <a:pt x="104" y="24"/>
                  </a:lnTo>
                  <a:lnTo>
                    <a:pt x="111" y="34"/>
                  </a:lnTo>
                  <a:lnTo>
                    <a:pt x="114" y="47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8" name="Freeform 2412">
              <a:extLst>
                <a:ext uri="{FF2B5EF4-FFF2-40B4-BE49-F238E27FC236}">
                  <a16:creationId xmlns:a16="http://schemas.microsoft.com/office/drawing/2014/main" id="{3678DA61-88A9-69F1-7421-E4886EE2B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" y="2664"/>
              <a:ext cx="64" cy="64"/>
            </a:xfrm>
            <a:custGeom>
              <a:avLst/>
              <a:gdLst>
                <a:gd name="T0" fmla="*/ 21 w 192"/>
                <a:gd name="T1" fmla="*/ 11 h 193"/>
                <a:gd name="T2" fmla="*/ 21 w 192"/>
                <a:gd name="T3" fmla="*/ 12 h 193"/>
                <a:gd name="T4" fmla="*/ 21 w 192"/>
                <a:gd name="T5" fmla="*/ 14 h 193"/>
                <a:gd name="T6" fmla="*/ 20 w 192"/>
                <a:gd name="T7" fmla="*/ 16 h 193"/>
                <a:gd name="T8" fmla="*/ 19 w 192"/>
                <a:gd name="T9" fmla="*/ 17 h 193"/>
                <a:gd name="T10" fmla="*/ 18 w 192"/>
                <a:gd name="T11" fmla="*/ 18 h 193"/>
                <a:gd name="T12" fmla="*/ 17 w 192"/>
                <a:gd name="T13" fmla="*/ 19 h 193"/>
                <a:gd name="T14" fmla="*/ 15 w 192"/>
                <a:gd name="T15" fmla="*/ 20 h 193"/>
                <a:gd name="T16" fmla="*/ 14 w 192"/>
                <a:gd name="T17" fmla="*/ 21 h 193"/>
                <a:gd name="T18" fmla="*/ 12 w 192"/>
                <a:gd name="T19" fmla="*/ 21 h 193"/>
                <a:gd name="T20" fmla="*/ 10 w 192"/>
                <a:gd name="T21" fmla="*/ 21 h 193"/>
                <a:gd name="T22" fmla="*/ 9 w 192"/>
                <a:gd name="T23" fmla="*/ 21 h 193"/>
                <a:gd name="T24" fmla="*/ 7 w 192"/>
                <a:gd name="T25" fmla="*/ 21 h 193"/>
                <a:gd name="T26" fmla="*/ 5 w 192"/>
                <a:gd name="T27" fmla="*/ 20 h 193"/>
                <a:gd name="T28" fmla="*/ 4 w 192"/>
                <a:gd name="T29" fmla="*/ 19 h 193"/>
                <a:gd name="T30" fmla="*/ 3 w 192"/>
                <a:gd name="T31" fmla="*/ 18 h 193"/>
                <a:gd name="T32" fmla="*/ 2 w 192"/>
                <a:gd name="T33" fmla="*/ 16 h 193"/>
                <a:gd name="T34" fmla="*/ 1 w 192"/>
                <a:gd name="T35" fmla="*/ 15 h 193"/>
                <a:gd name="T36" fmla="*/ 0 w 192"/>
                <a:gd name="T37" fmla="*/ 13 h 193"/>
                <a:gd name="T38" fmla="*/ 0 w 192"/>
                <a:gd name="T39" fmla="*/ 12 h 193"/>
                <a:gd name="T40" fmla="*/ 0 w 192"/>
                <a:gd name="T41" fmla="*/ 10 h 193"/>
                <a:gd name="T42" fmla="*/ 0 w 192"/>
                <a:gd name="T43" fmla="*/ 8 h 193"/>
                <a:gd name="T44" fmla="*/ 1 w 192"/>
                <a:gd name="T45" fmla="*/ 6 h 193"/>
                <a:gd name="T46" fmla="*/ 2 w 192"/>
                <a:gd name="T47" fmla="*/ 5 h 193"/>
                <a:gd name="T48" fmla="*/ 3 w 192"/>
                <a:gd name="T49" fmla="*/ 4 h 193"/>
                <a:gd name="T50" fmla="*/ 4 w 192"/>
                <a:gd name="T51" fmla="*/ 2 h 193"/>
                <a:gd name="T52" fmla="*/ 5 w 192"/>
                <a:gd name="T53" fmla="*/ 1 h 193"/>
                <a:gd name="T54" fmla="*/ 7 w 192"/>
                <a:gd name="T55" fmla="*/ 1 h 193"/>
                <a:gd name="T56" fmla="*/ 9 w 192"/>
                <a:gd name="T57" fmla="*/ 0 h 193"/>
                <a:gd name="T58" fmla="*/ 10 w 192"/>
                <a:gd name="T59" fmla="*/ 0 h 193"/>
                <a:gd name="T60" fmla="*/ 12 w 192"/>
                <a:gd name="T61" fmla="*/ 0 h 193"/>
                <a:gd name="T62" fmla="*/ 14 w 192"/>
                <a:gd name="T63" fmla="*/ 0 h 193"/>
                <a:gd name="T64" fmla="*/ 15 w 192"/>
                <a:gd name="T65" fmla="*/ 1 h 193"/>
                <a:gd name="T66" fmla="*/ 17 w 192"/>
                <a:gd name="T67" fmla="*/ 2 h 193"/>
                <a:gd name="T68" fmla="*/ 18 w 192"/>
                <a:gd name="T69" fmla="*/ 3 h 193"/>
                <a:gd name="T70" fmla="*/ 19 w 192"/>
                <a:gd name="T71" fmla="*/ 4 h 193"/>
                <a:gd name="T72" fmla="*/ 20 w 192"/>
                <a:gd name="T73" fmla="*/ 6 h 193"/>
                <a:gd name="T74" fmla="*/ 21 w 192"/>
                <a:gd name="T75" fmla="*/ 7 h 193"/>
                <a:gd name="T76" fmla="*/ 21 w 192"/>
                <a:gd name="T77" fmla="*/ 9 h 193"/>
                <a:gd name="T78" fmla="*/ 21 w 192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3">
                  <a:moveTo>
                    <a:pt x="192" y="96"/>
                  </a:moveTo>
                  <a:lnTo>
                    <a:pt x="191" y="112"/>
                  </a:lnTo>
                  <a:lnTo>
                    <a:pt x="187" y="127"/>
                  </a:lnTo>
                  <a:lnTo>
                    <a:pt x="181" y="141"/>
                  </a:lnTo>
                  <a:lnTo>
                    <a:pt x="174" y="154"/>
                  </a:lnTo>
                  <a:lnTo>
                    <a:pt x="164" y="166"/>
                  </a:lnTo>
                  <a:lnTo>
                    <a:pt x="151" y="175"/>
                  </a:lnTo>
                  <a:lnTo>
                    <a:pt x="137" y="184"/>
                  </a:lnTo>
                  <a:lnTo>
                    <a:pt x="123" y="189"/>
                  </a:lnTo>
                  <a:lnTo>
                    <a:pt x="108" y="191"/>
                  </a:lnTo>
                  <a:lnTo>
                    <a:pt x="92" y="193"/>
                  </a:lnTo>
                  <a:lnTo>
                    <a:pt x="77" y="190"/>
                  </a:lnTo>
                  <a:lnTo>
                    <a:pt x="61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5" y="147"/>
                  </a:lnTo>
                  <a:lnTo>
                    <a:pt x="7" y="134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7" y="58"/>
                  </a:lnTo>
                  <a:lnTo>
                    <a:pt x="15" y="44"/>
                  </a:lnTo>
                  <a:lnTo>
                    <a:pt x="24" y="33"/>
                  </a:lnTo>
                  <a:lnTo>
                    <a:pt x="35" y="21"/>
                  </a:lnTo>
                  <a:lnTo>
                    <a:pt x="48" y="13"/>
                  </a:lnTo>
                  <a:lnTo>
                    <a:pt x="61" y="6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7" y="9"/>
                  </a:lnTo>
                  <a:lnTo>
                    <a:pt x="151" y="16"/>
                  </a:lnTo>
                  <a:lnTo>
                    <a:pt x="164" y="26"/>
                  </a:lnTo>
                  <a:lnTo>
                    <a:pt x="174" y="38"/>
                  </a:lnTo>
                  <a:lnTo>
                    <a:pt x="181" y="52"/>
                  </a:lnTo>
                  <a:lnTo>
                    <a:pt x="187" y="65"/>
                  </a:lnTo>
                  <a:lnTo>
                    <a:pt x="191" y="81"/>
                  </a:lnTo>
                  <a:lnTo>
                    <a:pt x="192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899" name="Freeform 2413">
              <a:extLst>
                <a:ext uri="{FF2B5EF4-FFF2-40B4-BE49-F238E27FC236}">
                  <a16:creationId xmlns:a16="http://schemas.microsoft.com/office/drawing/2014/main" id="{0BF1E101-3BDC-AE94-CF99-BF0DC30C1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" y="2579"/>
              <a:ext cx="57" cy="58"/>
            </a:xfrm>
            <a:custGeom>
              <a:avLst/>
              <a:gdLst>
                <a:gd name="T0" fmla="*/ 19 w 172"/>
                <a:gd name="T1" fmla="*/ 10 h 174"/>
                <a:gd name="T2" fmla="*/ 19 w 172"/>
                <a:gd name="T3" fmla="*/ 11 h 174"/>
                <a:gd name="T4" fmla="*/ 19 w 172"/>
                <a:gd name="T5" fmla="*/ 13 h 174"/>
                <a:gd name="T6" fmla="*/ 18 w 172"/>
                <a:gd name="T7" fmla="*/ 14 h 174"/>
                <a:gd name="T8" fmla="*/ 17 w 172"/>
                <a:gd name="T9" fmla="*/ 16 h 174"/>
                <a:gd name="T10" fmla="*/ 16 w 172"/>
                <a:gd name="T11" fmla="*/ 17 h 174"/>
                <a:gd name="T12" fmla="*/ 15 w 172"/>
                <a:gd name="T13" fmla="*/ 18 h 174"/>
                <a:gd name="T14" fmla="*/ 13 w 172"/>
                <a:gd name="T15" fmla="*/ 19 h 174"/>
                <a:gd name="T16" fmla="*/ 11 w 172"/>
                <a:gd name="T17" fmla="*/ 19 h 174"/>
                <a:gd name="T18" fmla="*/ 10 w 172"/>
                <a:gd name="T19" fmla="*/ 19 h 174"/>
                <a:gd name="T20" fmla="*/ 8 w 172"/>
                <a:gd name="T21" fmla="*/ 19 h 174"/>
                <a:gd name="T22" fmla="*/ 7 w 172"/>
                <a:gd name="T23" fmla="*/ 19 h 174"/>
                <a:gd name="T24" fmla="*/ 5 w 172"/>
                <a:gd name="T25" fmla="*/ 18 h 174"/>
                <a:gd name="T26" fmla="*/ 4 w 172"/>
                <a:gd name="T27" fmla="*/ 17 h 174"/>
                <a:gd name="T28" fmla="*/ 3 w 172"/>
                <a:gd name="T29" fmla="*/ 16 h 174"/>
                <a:gd name="T30" fmla="*/ 2 w 172"/>
                <a:gd name="T31" fmla="*/ 15 h 174"/>
                <a:gd name="T32" fmla="*/ 1 w 172"/>
                <a:gd name="T33" fmla="*/ 14 h 174"/>
                <a:gd name="T34" fmla="*/ 0 w 172"/>
                <a:gd name="T35" fmla="*/ 12 h 174"/>
                <a:gd name="T36" fmla="*/ 0 w 172"/>
                <a:gd name="T37" fmla="*/ 11 h 174"/>
                <a:gd name="T38" fmla="*/ 0 w 172"/>
                <a:gd name="T39" fmla="*/ 9 h 174"/>
                <a:gd name="T40" fmla="*/ 0 w 172"/>
                <a:gd name="T41" fmla="*/ 7 h 174"/>
                <a:gd name="T42" fmla="*/ 1 w 172"/>
                <a:gd name="T43" fmla="*/ 6 h 174"/>
                <a:gd name="T44" fmla="*/ 2 w 172"/>
                <a:gd name="T45" fmla="*/ 4 h 174"/>
                <a:gd name="T46" fmla="*/ 3 w 172"/>
                <a:gd name="T47" fmla="*/ 3 h 174"/>
                <a:gd name="T48" fmla="*/ 4 w 172"/>
                <a:gd name="T49" fmla="*/ 2 h 174"/>
                <a:gd name="T50" fmla="*/ 5 w 172"/>
                <a:gd name="T51" fmla="*/ 1 h 174"/>
                <a:gd name="T52" fmla="*/ 7 w 172"/>
                <a:gd name="T53" fmla="*/ 0 h 174"/>
                <a:gd name="T54" fmla="*/ 8 w 172"/>
                <a:gd name="T55" fmla="*/ 0 h 174"/>
                <a:gd name="T56" fmla="*/ 10 w 172"/>
                <a:gd name="T57" fmla="*/ 0 h 174"/>
                <a:gd name="T58" fmla="*/ 11 w 172"/>
                <a:gd name="T59" fmla="*/ 0 h 174"/>
                <a:gd name="T60" fmla="*/ 13 w 172"/>
                <a:gd name="T61" fmla="*/ 1 h 174"/>
                <a:gd name="T62" fmla="*/ 15 w 172"/>
                <a:gd name="T63" fmla="*/ 1 h 174"/>
                <a:gd name="T64" fmla="*/ 16 w 172"/>
                <a:gd name="T65" fmla="*/ 2 h 174"/>
                <a:gd name="T66" fmla="*/ 17 w 172"/>
                <a:gd name="T67" fmla="*/ 4 h 174"/>
                <a:gd name="T68" fmla="*/ 18 w 172"/>
                <a:gd name="T69" fmla="*/ 5 h 174"/>
                <a:gd name="T70" fmla="*/ 19 w 172"/>
                <a:gd name="T71" fmla="*/ 6 h 174"/>
                <a:gd name="T72" fmla="*/ 19 w 172"/>
                <a:gd name="T73" fmla="*/ 8 h 174"/>
                <a:gd name="T74" fmla="*/ 19 w 172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2" h="174">
                  <a:moveTo>
                    <a:pt x="172" y="87"/>
                  </a:moveTo>
                  <a:lnTo>
                    <a:pt x="171" y="101"/>
                  </a:lnTo>
                  <a:lnTo>
                    <a:pt x="169" y="116"/>
                  </a:lnTo>
                  <a:lnTo>
                    <a:pt x="162" y="129"/>
                  </a:lnTo>
                  <a:lnTo>
                    <a:pt x="154" y="141"/>
                  </a:lnTo>
                  <a:lnTo>
                    <a:pt x="143" y="153"/>
                  </a:lnTo>
                  <a:lnTo>
                    <a:pt x="132" y="160"/>
                  </a:lnTo>
                  <a:lnTo>
                    <a:pt x="118" y="168"/>
                  </a:lnTo>
                  <a:lnTo>
                    <a:pt x="104" y="171"/>
                  </a:lnTo>
                  <a:lnTo>
                    <a:pt x="89" y="174"/>
                  </a:lnTo>
                  <a:lnTo>
                    <a:pt x="75" y="173"/>
                  </a:lnTo>
                  <a:lnTo>
                    <a:pt x="60" y="170"/>
                  </a:lnTo>
                  <a:lnTo>
                    <a:pt x="46" y="164"/>
                  </a:lnTo>
                  <a:lnTo>
                    <a:pt x="34" y="156"/>
                  </a:lnTo>
                  <a:lnTo>
                    <a:pt x="24" y="146"/>
                  </a:lnTo>
                  <a:lnTo>
                    <a:pt x="14" y="135"/>
                  </a:lnTo>
                  <a:lnTo>
                    <a:pt x="7" y="122"/>
                  </a:lnTo>
                  <a:lnTo>
                    <a:pt x="2" y="108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2" y="64"/>
                  </a:lnTo>
                  <a:lnTo>
                    <a:pt x="7" y="50"/>
                  </a:lnTo>
                  <a:lnTo>
                    <a:pt x="14" y="38"/>
                  </a:lnTo>
                  <a:lnTo>
                    <a:pt x="24" y="27"/>
                  </a:lnTo>
                  <a:lnTo>
                    <a:pt x="34" y="16"/>
                  </a:lnTo>
                  <a:lnTo>
                    <a:pt x="46" y="9"/>
                  </a:lnTo>
                  <a:lnTo>
                    <a:pt x="60" y="4"/>
                  </a:lnTo>
                  <a:lnTo>
                    <a:pt x="75" y="0"/>
                  </a:lnTo>
                  <a:lnTo>
                    <a:pt x="89" y="0"/>
                  </a:lnTo>
                  <a:lnTo>
                    <a:pt x="104" y="1"/>
                  </a:lnTo>
                  <a:lnTo>
                    <a:pt x="118" y="6"/>
                  </a:lnTo>
                  <a:lnTo>
                    <a:pt x="132" y="13"/>
                  </a:lnTo>
                  <a:lnTo>
                    <a:pt x="143" y="21"/>
                  </a:lnTo>
                  <a:lnTo>
                    <a:pt x="154" y="32"/>
                  </a:lnTo>
                  <a:lnTo>
                    <a:pt x="162" y="44"/>
                  </a:lnTo>
                  <a:lnTo>
                    <a:pt x="169" y="58"/>
                  </a:lnTo>
                  <a:lnTo>
                    <a:pt x="171" y="72"/>
                  </a:lnTo>
                  <a:lnTo>
                    <a:pt x="172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0" name="Freeform 2414">
              <a:extLst>
                <a:ext uri="{FF2B5EF4-FFF2-40B4-BE49-F238E27FC236}">
                  <a16:creationId xmlns:a16="http://schemas.microsoft.com/office/drawing/2014/main" id="{5965D6B0-65B7-20D8-FCCD-E32420F0B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2446"/>
              <a:ext cx="70" cy="70"/>
            </a:xfrm>
            <a:custGeom>
              <a:avLst/>
              <a:gdLst>
                <a:gd name="T0" fmla="*/ 23 w 210"/>
                <a:gd name="T1" fmla="*/ 12 h 210"/>
                <a:gd name="T2" fmla="*/ 23 w 210"/>
                <a:gd name="T3" fmla="*/ 13 h 210"/>
                <a:gd name="T4" fmla="*/ 23 w 210"/>
                <a:gd name="T5" fmla="*/ 15 h 210"/>
                <a:gd name="T6" fmla="*/ 22 w 210"/>
                <a:gd name="T7" fmla="*/ 17 h 210"/>
                <a:gd name="T8" fmla="*/ 21 w 210"/>
                <a:gd name="T9" fmla="*/ 18 h 210"/>
                <a:gd name="T10" fmla="*/ 20 w 210"/>
                <a:gd name="T11" fmla="*/ 20 h 210"/>
                <a:gd name="T12" fmla="*/ 19 w 210"/>
                <a:gd name="T13" fmla="*/ 21 h 210"/>
                <a:gd name="T14" fmla="*/ 17 w 210"/>
                <a:gd name="T15" fmla="*/ 22 h 210"/>
                <a:gd name="T16" fmla="*/ 16 w 210"/>
                <a:gd name="T17" fmla="*/ 23 h 210"/>
                <a:gd name="T18" fmla="*/ 14 w 210"/>
                <a:gd name="T19" fmla="*/ 23 h 210"/>
                <a:gd name="T20" fmla="*/ 12 w 210"/>
                <a:gd name="T21" fmla="*/ 23 h 210"/>
                <a:gd name="T22" fmla="*/ 10 w 210"/>
                <a:gd name="T23" fmla="*/ 23 h 210"/>
                <a:gd name="T24" fmla="*/ 9 w 210"/>
                <a:gd name="T25" fmla="*/ 23 h 210"/>
                <a:gd name="T26" fmla="*/ 7 w 210"/>
                <a:gd name="T27" fmla="*/ 22 h 210"/>
                <a:gd name="T28" fmla="*/ 5 w 210"/>
                <a:gd name="T29" fmla="*/ 21 h 210"/>
                <a:gd name="T30" fmla="*/ 4 w 210"/>
                <a:gd name="T31" fmla="*/ 20 h 210"/>
                <a:gd name="T32" fmla="*/ 3 w 210"/>
                <a:gd name="T33" fmla="*/ 19 h 210"/>
                <a:gd name="T34" fmla="*/ 2 w 210"/>
                <a:gd name="T35" fmla="*/ 18 h 210"/>
                <a:gd name="T36" fmla="*/ 1 w 210"/>
                <a:gd name="T37" fmla="*/ 16 h 210"/>
                <a:gd name="T38" fmla="*/ 0 w 210"/>
                <a:gd name="T39" fmla="*/ 14 h 210"/>
                <a:gd name="T40" fmla="*/ 0 w 210"/>
                <a:gd name="T41" fmla="*/ 13 h 210"/>
                <a:gd name="T42" fmla="*/ 0 w 210"/>
                <a:gd name="T43" fmla="*/ 11 h 210"/>
                <a:gd name="T44" fmla="*/ 0 w 210"/>
                <a:gd name="T45" fmla="*/ 9 h 210"/>
                <a:gd name="T46" fmla="*/ 1 w 210"/>
                <a:gd name="T47" fmla="*/ 7 h 210"/>
                <a:gd name="T48" fmla="*/ 2 w 210"/>
                <a:gd name="T49" fmla="*/ 6 h 210"/>
                <a:gd name="T50" fmla="*/ 3 w 210"/>
                <a:gd name="T51" fmla="*/ 4 h 210"/>
                <a:gd name="T52" fmla="*/ 4 w 210"/>
                <a:gd name="T53" fmla="*/ 3 h 210"/>
                <a:gd name="T54" fmla="*/ 5 w 210"/>
                <a:gd name="T55" fmla="*/ 2 h 210"/>
                <a:gd name="T56" fmla="*/ 7 w 210"/>
                <a:gd name="T57" fmla="*/ 1 h 210"/>
                <a:gd name="T58" fmla="*/ 9 w 210"/>
                <a:gd name="T59" fmla="*/ 0 h 210"/>
                <a:gd name="T60" fmla="*/ 10 w 210"/>
                <a:gd name="T61" fmla="*/ 0 h 210"/>
                <a:gd name="T62" fmla="*/ 12 w 210"/>
                <a:gd name="T63" fmla="*/ 0 h 210"/>
                <a:gd name="T64" fmla="*/ 14 w 210"/>
                <a:gd name="T65" fmla="*/ 0 h 210"/>
                <a:gd name="T66" fmla="*/ 16 w 210"/>
                <a:gd name="T67" fmla="*/ 1 h 210"/>
                <a:gd name="T68" fmla="*/ 17 w 210"/>
                <a:gd name="T69" fmla="*/ 1 h 210"/>
                <a:gd name="T70" fmla="*/ 19 w 210"/>
                <a:gd name="T71" fmla="*/ 2 h 210"/>
                <a:gd name="T72" fmla="*/ 20 w 210"/>
                <a:gd name="T73" fmla="*/ 4 h 210"/>
                <a:gd name="T74" fmla="*/ 21 w 210"/>
                <a:gd name="T75" fmla="*/ 5 h 210"/>
                <a:gd name="T76" fmla="*/ 22 w 210"/>
                <a:gd name="T77" fmla="*/ 6 h 210"/>
                <a:gd name="T78" fmla="*/ 23 w 210"/>
                <a:gd name="T79" fmla="*/ 8 h 210"/>
                <a:gd name="T80" fmla="*/ 23 w 210"/>
                <a:gd name="T81" fmla="*/ 10 h 210"/>
                <a:gd name="T82" fmla="*/ 23 w 210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10">
                  <a:moveTo>
                    <a:pt x="210" y="105"/>
                  </a:moveTo>
                  <a:lnTo>
                    <a:pt x="209" y="121"/>
                  </a:lnTo>
                  <a:lnTo>
                    <a:pt x="205" y="136"/>
                  </a:lnTo>
                  <a:lnTo>
                    <a:pt x="199" y="151"/>
                  </a:lnTo>
                  <a:lnTo>
                    <a:pt x="191" y="165"/>
                  </a:lnTo>
                  <a:lnTo>
                    <a:pt x="180" y="178"/>
                  </a:lnTo>
                  <a:lnTo>
                    <a:pt x="169" y="188"/>
                  </a:lnTo>
                  <a:lnTo>
                    <a:pt x="155" y="197"/>
                  </a:lnTo>
                  <a:lnTo>
                    <a:pt x="141" y="204"/>
                  </a:lnTo>
                  <a:lnTo>
                    <a:pt x="125" y="208"/>
                  </a:lnTo>
                  <a:lnTo>
                    <a:pt x="110" y="210"/>
                  </a:lnTo>
                  <a:lnTo>
                    <a:pt x="93" y="209"/>
                  </a:lnTo>
                  <a:lnTo>
                    <a:pt x="77" y="207"/>
                  </a:lnTo>
                  <a:lnTo>
                    <a:pt x="62" y="200"/>
                  </a:lnTo>
                  <a:lnTo>
                    <a:pt x="48" y="193"/>
                  </a:lnTo>
                  <a:lnTo>
                    <a:pt x="35" y="183"/>
                  </a:lnTo>
                  <a:lnTo>
                    <a:pt x="24" y="171"/>
                  </a:lnTo>
                  <a:lnTo>
                    <a:pt x="15" y="159"/>
                  </a:lnTo>
                  <a:lnTo>
                    <a:pt x="7" y="144"/>
                  </a:lnTo>
                  <a:lnTo>
                    <a:pt x="2" y="129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2" y="81"/>
                  </a:lnTo>
                  <a:lnTo>
                    <a:pt x="7" y="66"/>
                  </a:lnTo>
                  <a:lnTo>
                    <a:pt x="15" y="52"/>
                  </a:lnTo>
                  <a:lnTo>
                    <a:pt x="24" y="38"/>
                  </a:lnTo>
                  <a:lnTo>
                    <a:pt x="35" y="26"/>
                  </a:lnTo>
                  <a:lnTo>
                    <a:pt x="48" y="16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3" y="0"/>
                  </a:lnTo>
                  <a:lnTo>
                    <a:pt x="110" y="0"/>
                  </a:lnTo>
                  <a:lnTo>
                    <a:pt x="125" y="1"/>
                  </a:lnTo>
                  <a:lnTo>
                    <a:pt x="141" y="6"/>
                  </a:lnTo>
                  <a:lnTo>
                    <a:pt x="155" y="13"/>
                  </a:lnTo>
                  <a:lnTo>
                    <a:pt x="169" y="21"/>
                  </a:lnTo>
                  <a:lnTo>
                    <a:pt x="180" y="32"/>
                  </a:lnTo>
                  <a:lnTo>
                    <a:pt x="191" y="44"/>
                  </a:lnTo>
                  <a:lnTo>
                    <a:pt x="199" y="58"/>
                  </a:lnTo>
                  <a:lnTo>
                    <a:pt x="205" y="73"/>
                  </a:lnTo>
                  <a:lnTo>
                    <a:pt x="209" y="88"/>
                  </a:lnTo>
                  <a:lnTo>
                    <a:pt x="210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1" name="Freeform 2415">
              <a:extLst>
                <a:ext uri="{FF2B5EF4-FFF2-40B4-BE49-F238E27FC236}">
                  <a16:creationId xmlns:a16="http://schemas.microsoft.com/office/drawing/2014/main" id="{685980CC-07B3-DDD0-33B0-B113603F6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527"/>
              <a:ext cx="64" cy="65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3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8 h 193"/>
                <a:gd name="T10" fmla="*/ 18 w 193"/>
                <a:gd name="T11" fmla="*/ 19 h 193"/>
                <a:gd name="T12" fmla="*/ 17 w 193"/>
                <a:gd name="T13" fmla="*/ 20 h 193"/>
                <a:gd name="T14" fmla="*/ 15 w 193"/>
                <a:gd name="T15" fmla="*/ 21 h 193"/>
                <a:gd name="T16" fmla="*/ 14 w 193"/>
                <a:gd name="T17" fmla="*/ 22 h 193"/>
                <a:gd name="T18" fmla="*/ 12 w 193"/>
                <a:gd name="T19" fmla="*/ 22 h 193"/>
                <a:gd name="T20" fmla="*/ 10 w 193"/>
                <a:gd name="T21" fmla="*/ 22 h 193"/>
                <a:gd name="T22" fmla="*/ 9 w 193"/>
                <a:gd name="T23" fmla="*/ 22 h 193"/>
                <a:gd name="T24" fmla="*/ 7 w 193"/>
                <a:gd name="T25" fmla="*/ 21 h 193"/>
                <a:gd name="T26" fmla="*/ 5 w 193"/>
                <a:gd name="T27" fmla="*/ 21 h 193"/>
                <a:gd name="T28" fmla="*/ 4 w 193"/>
                <a:gd name="T29" fmla="*/ 20 h 193"/>
                <a:gd name="T30" fmla="*/ 3 w 193"/>
                <a:gd name="T31" fmla="*/ 19 h 193"/>
                <a:gd name="T32" fmla="*/ 2 w 193"/>
                <a:gd name="T33" fmla="*/ 17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8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2" y="112"/>
                  </a:lnTo>
                  <a:lnTo>
                    <a:pt x="188" y="128"/>
                  </a:lnTo>
                  <a:lnTo>
                    <a:pt x="183" y="141"/>
                  </a:lnTo>
                  <a:lnTo>
                    <a:pt x="174" y="155"/>
                  </a:lnTo>
                  <a:lnTo>
                    <a:pt x="164" y="167"/>
                  </a:lnTo>
                  <a:lnTo>
                    <a:pt x="151" y="177"/>
                  </a:lnTo>
                  <a:lnTo>
                    <a:pt x="139" y="184"/>
                  </a:lnTo>
                  <a:lnTo>
                    <a:pt x="124" y="191"/>
                  </a:lnTo>
                  <a:lnTo>
                    <a:pt x="109" y="193"/>
                  </a:lnTo>
                  <a:lnTo>
                    <a:pt x="93" y="193"/>
                  </a:lnTo>
                  <a:lnTo>
                    <a:pt x="77" y="192"/>
                  </a:lnTo>
                  <a:lnTo>
                    <a:pt x="63" y="188"/>
                  </a:lnTo>
                  <a:lnTo>
                    <a:pt x="48" y="181"/>
                  </a:lnTo>
                  <a:lnTo>
                    <a:pt x="36" y="172"/>
                  </a:lnTo>
                  <a:lnTo>
                    <a:pt x="24" y="162"/>
                  </a:lnTo>
                  <a:lnTo>
                    <a:pt x="15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3" y="73"/>
                  </a:lnTo>
                  <a:lnTo>
                    <a:pt x="8" y="60"/>
                  </a:lnTo>
                  <a:lnTo>
                    <a:pt x="15" y="46"/>
                  </a:lnTo>
                  <a:lnTo>
                    <a:pt x="24" y="33"/>
                  </a:lnTo>
                  <a:lnTo>
                    <a:pt x="36" y="22"/>
                  </a:lnTo>
                  <a:lnTo>
                    <a:pt x="48" y="13"/>
                  </a:lnTo>
                  <a:lnTo>
                    <a:pt x="63" y="7"/>
                  </a:lnTo>
                  <a:lnTo>
                    <a:pt x="77" y="3"/>
                  </a:lnTo>
                  <a:lnTo>
                    <a:pt x="93" y="0"/>
                  </a:lnTo>
                  <a:lnTo>
                    <a:pt x="109" y="2"/>
                  </a:lnTo>
                  <a:lnTo>
                    <a:pt x="124" y="4"/>
                  </a:lnTo>
                  <a:lnTo>
                    <a:pt x="139" y="10"/>
                  </a:lnTo>
                  <a:lnTo>
                    <a:pt x="151" y="18"/>
                  </a:lnTo>
                  <a:lnTo>
                    <a:pt x="164" y="28"/>
                  </a:lnTo>
                  <a:lnTo>
                    <a:pt x="174" y="39"/>
                  </a:lnTo>
                  <a:lnTo>
                    <a:pt x="183" y="52"/>
                  </a:lnTo>
                  <a:lnTo>
                    <a:pt x="188" y="67"/>
                  </a:lnTo>
                  <a:lnTo>
                    <a:pt x="192" y="82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2" name="Freeform 2416">
              <a:extLst>
                <a:ext uri="{FF2B5EF4-FFF2-40B4-BE49-F238E27FC236}">
                  <a16:creationId xmlns:a16="http://schemas.microsoft.com/office/drawing/2014/main" id="{3F90614A-CBDB-7866-D3AD-AC4351D4D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604"/>
              <a:ext cx="46" cy="47"/>
            </a:xfrm>
            <a:custGeom>
              <a:avLst/>
              <a:gdLst>
                <a:gd name="T0" fmla="*/ 15 w 140"/>
                <a:gd name="T1" fmla="*/ 8 h 140"/>
                <a:gd name="T2" fmla="*/ 15 w 140"/>
                <a:gd name="T3" fmla="*/ 9 h 140"/>
                <a:gd name="T4" fmla="*/ 14 w 140"/>
                <a:gd name="T5" fmla="*/ 11 h 140"/>
                <a:gd name="T6" fmla="*/ 14 w 140"/>
                <a:gd name="T7" fmla="*/ 12 h 140"/>
                <a:gd name="T8" fmla="*/ 13 w 140"/>
                <a:gd name="T9" fmla="*/ 13 h 140"/>
                <a:gd name="T10" fmla="*/ 12 w 140"/>
                <a:gd name="T11" fmla="*/ 14 h 140"/>
                <a:gd name="T12" fmla="*/ 11 w 140"/>
                <a:gd name="T13" fmla="*/ 15 h 140"/>
                <a:gd name="T14" fmla="*/ 9 w 140"/>
                <a:gd name="T15" fmla="*/ 15 h 140"/>
                <a:gd name="T16" fmla="*/ 8 w 140"/>
                <a:gd name="T17" fmla="*/ 16 h 140"/>
                <a:gd name="T18" fmla="*/ 6 w 140"/>
                <a:gd name="T19" fmla="*/ 15 h 140"/>
                <a:gd name="T20" fmla="*/ 5 w 140"/>
                <a:gd name="T21" fmla="*/ 15 h 140"/>
                <a:gd name="T22" fmla="*/ 4 w 140"/>
                <a:gd name="T23" fmla="*/ 14 h 140"/>
                <a:gd name="T24" fmla="*/ 3 w 140"/>
                <a:gd name="T25" fmla="*/ 14 h 140"/>
                <a:gd name="T26" fmla="*/ 2 w 140"/>
                <a:gd name="T27" fmla="*/ 13 h 140"/>
                <a:gd name="T28" fmla="*/ 1 w 140"/>
                <a:gd name="T29" fmla="*/ 11 h 140"/>
                <a:gd name="T30" fmla="*/ 0 w 140"/>
                <a:gd name="T31" fmla="*/ 10 h 140"/>
                <a:gd name="T32" fmla="*/ 0 w 140"/>
                <a:gd name="T33" fmla="*/ 9 h 140"/>
                <a:gd name="T34" fmla="*/ 0 w 140"/>
                <a:gd name="T35" fmla="*/ 7 h 140"/>
                <a:gd name="T36" fmla="*/ 0 w 140"/>
                <a:gd name="T37" fmla="*/ 6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6 w 140"/>
                <a:gd name="T49" fmla="*/ 0 h 140"/>
                <a:gd name="T50" fmla="*/ 8 w 140"/>
                <a:gd name="T51" fmla="*/ 0 h 140"/>
                <a:gd name="T52" fmla="*/ 9 w 140"/>
                <a:gd name="T53" fmla="*/ 0 h 140"/>
                <a:gd name="T54" fmla="*/ 11 w 140"/>
                <a:gd name="T55" fmla="*/ 1 h 140"/>
                <a:gd name="T56" fmla="*/ 12 w 140"/>
                <a:gd name="T57" fmla="*/ 1 h 140"/>
                <a:gd name="T58" fmla="*/ 13 w 140"/>
                <a:gd name="T59" fmla="*/ 2 h 140"/>
                <a:gd name="T60" fmla="*/ 14 w 140"/>
                <a:gd name="T61" fmla="*/ 3 h 140"/>
                <a:gd name="T62" fmla="*/ 14 w 140"/>
                <a:gd name="T63" fmla="*/ 5 h 140"/>
                <a:gd name="T64" fmla="*/ 15 w 140"/>
                <a:gd name="T65" fmla="*/ 6 h 140"/>
                <a:gd name="T66" fmla="*/ 15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69"/>
                  </a:moveTo>
                  <a:lnTo>
                    <a:pt x="139" y="83"/>
                  </a:lnTo>
                  <a:lnTo>
                    <a:pt x="135" y="95"/>
                  </a:lnTo>
                  <a:lnTo>
                    <a:pt x="129" y="107"/>
                  </a:lnTo>
                  <a:lnTo>
                    <a:pt x="120" y="118"/>
                  </a:lnTo>
                  <a:lnTo>
                    <a:pt x="110" y="126"/>
                  </a:lnTo>
                  <a:lnTo>
                    <a:pt x="98" y="133"/>
                  </a:lnTo>
                  <a:lnTo>
                    <a:pt x="86" y="137"/>
                  </a:lnTo>
                  <a:lnTo>
                    <a:pt x="73" y="140"/>
                  </a:lnTo>
                  <a:lnTo>
                    <a:pt x="59" y="138"/>
                  </a:lnTo>
                  <a:lnTo>
                    <a:pt x="47" y="136"/>
                  </a:lnTo>
                  <a:lnTo>
                    <a:pt x="35" y="129"/>
                  </a:lnTo>
                  <a:lnTo>
                    <a:pt x="24" y="122"/>
                  </a:lnTo>
                  <a:lnTo>
                    <a:pt x="15" y="113"/>
                  </a:lnTo>
                  <a:lnTo>
                    <a:pt x="8" y="102"/>
                  </a:lnTo>
                  <a:lnTo>
                    <a:pt x="3" y="8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3" y="50"/>
                  </a:lnTo>
                  <a:lnTo>
                    <a:pt x="8" y="37"/>
                  </a:lnTo>
                  <a:lnTo>
                    <a:pt x="15" y="26"/>
                  </a:lnTo>
                  <a:lnTo>
                    <a:pt x="24" y="17"/>
                  </a:lnTo>
                  <a:lnTo>
                    <a:pt x="35" y="8"/>
                  </a:lnTo>
                  <a:lnTo>
                    <a:pt x="47" y="3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6" y="2"/>
                  </a:lnTo>
                  <a:lnTo>
                    <a:pt x="98" y="6"/>
                  </a:lnTo>
                  <a:lnTo>
                    <a:pt x="110" y="12"/>
                  </a:lnTo>
                  <a:lnTo>
                    <a:pt x="120" y="21"/>
                  </a:lnTo>
                  <a:lnTo>
                    <a:pt x="129" y="31"/>
                  </a:lnTo>
                  <a:lnTo>
                    <a:pt x="135" y="44"/>
                  </a:lnTo>
                  <a:lnTo>
                    <a:pt x="139" y="56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3" name="Freeform 2417">
              <a:extLst>
                <a:ext uri="{FF2B5EF4-FFF2-40B4-BE49-F238E27FC236}">
                  <a16:creationId xmlns:a16="http://schemas.microsoft.com/office/drawing/2014/main" id="{5F2ECF6A-3F2E-FC33-8A99-75E52B65B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" y="2529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0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3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0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4" y="61"/>
                  </a:lnTo>
                  <a:lnTo>
                    <a:pt x="91" y="71"/>
                  </a:lnTo>
                  <a:lnTo>
                    <a:pt x="84" y="80"/>
                  </a:lnTo>
                  <a:lnTo>
                    <a:pt x="77" y="87"/>
                  </a:lnTo>
                  <a:lnTo>
                    <a:pt x="67" y="94"/>
                  </a:lnTo>
                  <a:lnTo>
                    <a:pt x="55" y="96"/>
                  </a:lnTo>
                  <a:lnTo>
                    <a:pt x="44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4" y="85"/>
                  </a:lnTo>
                  <a:lnTo>
                    <a:pt x="7" y="76"/>
                  </a:lnTo>
                  <a:lnTo>
                    <a:pt x="2" y="66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7" y="23"/>
                  </a:lnTo>
                  <a:lnTo>
                    <a:pt x="14" y="14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4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1" y="27"/>
                  </a:lnTo>
                  <a:lnTo>
                    <a:pt x="94" y="38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4" name="Freeform 2418">
              <a:extLst>
                <a:ext uri="{FF2B5EF4-FFF2-40B4-BE49-F238E27FC236}">
                  <a16:creationId xmlns:a16="http://schemas.microsoft.com/office/drawing/2014/main" id="{4A4E8738-B9F6-203D-F5BF-9568B8599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2658"/>
              <a:ext cx="48" cy="48"/>
            </a:xfrm>
            <a:custGeom>
              <a:avLst/>
              <a:gdLst>
                <a:gd name="T0" fmla="*/ 16 w 145"/>
                <a:gd name="T1" fmla="*/ 8 h 144"/>
                <a:gd name="T2" fmla="*/ 16 w 145"/>
                <a:gd name="T3" fmla="*/ 10 h 144"/>
                <a:gd name="T4" fmla="*/ 15 w 145"/>
                <a:gd name="T5" fmla="*/ 11 h 144"/>
                <a:gd name="T6" fmla="*/ 15 w 145"/>
                <a:gd name="T7" fmla="*/ 12 h 144"/>
                <a:gd name="T8" fmla="*/ 14 w 145"/>
                <a:gd name="T9" fmla="*/ 13 h 144"/>
                <a:gd name="T10" fmla="*/ 13 w 145"/>
                <a:gd name="T11" fmla="*/ 14 h 144"/>
                <a:gd name="T12" fmla="*/ 11 w 145"/>
                <a:gd name="T13" fmla="*/ 15 h 144"/>
                <a:gd name="T14" fmla="*/ 10 w 145"/>
                <a:gd name="T15" fmla="*/ 16 h 144"/>
                <a:gd name="T16" fmla="*/ 9 w 145"/>
                <a:gd name="T17" fmla="*/ 16 h 144"/>
                <a:gd name="T18" fmla="*/ 7 w 145"/>
                <a:gd name="T19" fmla="*/ 16 h 144"/>
                <a:gd name="T20" fmla="*/ 6 w 145"/>
                <a:gd name="T21" fmla="*/ 16 h 144"/>
                <a:gd name="T22" fmla="*/ 4 w 145"/>
                <a:gd name="T23" fmla="*/ 15 h 144"/>
                <a:gd name="T24" fmla="*/ 3 w 145"/>
                <a:gd name="T25" fmla="*/ 14 h 144"/>
                <a:gd name="T26" fmla="*/ 2 w 145"/>
                <a:gd name="T27" fmla="*/ 13 h 144"/>
                <a:gd name="T28" fmla="*/ 1 w 145"/>
                <a:gd name="T29" fmla="*/ 12 h 144"/>
                <a:gd name="T30" fmla="*/ 1 w 145"/>
                <a:gd name="T31" fmla="*/ 11 h 144"/>
                <a:gd name="T32" fmla="*/ 0 w 145"/>
                <a:gd name="T33" fmla="*/ 10 h 144"/>
                <a:gd name="T34" fmla="*/ 0 w 145"/>
                <a:gd name="T35" fmla="*/ 8 h 144"/>
                <a:gd name="T36" fmla="*/ 0 w 145"/>
                <a:gd name="T37" fmla="*/ 7 h 144"/>
                <a:gd name="T38" fmla="*/ 1 w 145"/>
                <a:gd name="T39" fmla="*/ 5 h 144"/>
                <a:gd name="T40" fmla="*/ 1 w 145"/>
                <a:gd name="T41" fmla="*/ 4 h 144"/>
                <a:gd name="T42" fmla="*/ 2 w 145"/>
                <a:gd name="T43" fmla="*/ 3 h 144"/>
                <a:gd name="T44" fmla="*/ 3 w 145"/>
                <a:gd name="T45" fmla="*/ 2 h 144"/>
                <a:gd name="T46" fmla="*/ 4 w 145"/>
                <a:gd name="T47" fmla="*/ 1 h 144"/>
                <a:gd name="T48" fmla="*/ 6 w 145"/>
                <a:gd name="T49" fmla="*/ 0 h 144"/>
                <a:gd name="T50" fmla="*/ 7 w 145"/>
                <a:gd name="T51" fmla="*/ 0 h 144"/>
                <a:gd name="T52" fmla="*/ 9 w 145"/>
                <a:gd name="T53" fmla="*/ 0 h 144"/>
                <a:gd name="T54" fmla="*/ 10 w 145"/>
                <a:gd name="T55" fmla="*/ 0 h 144"/>
                <a:gd name="T56" fmla="*/ 11 w 145"/>
                <a:gd name="T57" fmla="*/ 1 h 144"/>
                <a:gd name="T58" fmla="*/ 13 w 145"/>
                <a:gd name="T59" fmla="*/ 2 h 144"/>
                <a:gd name="T60" fmla="*/ 14 w 145"/>
                <a:gd name="T61" fmla="*/ 3 h 144"/>
                <a:gd name="T62" fmla="*/ 15 w 145"/>
                <a:gd name="T63" fmla="*/ 4 h 144"/>
                <a:gd name="T64" fmla="*/ 15 w 145"/>
                <a:gd name="T65" fmla="*/ 5 h 144"/>
                <a:gd name="T66" fmla="*/ 16 w 145"/>
                <a:gd name="T67" fmla="*/ 7 h 144"/>
                <a:gd name="T68" fmla="*/ 16 w 145"/>
                <a:gd name="T69" fmla="*/ 8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4">
                  <a:moveTo>
                    <a:pt x="145" y="72"/>
                  </a:moveTo>
                  <a:lnTo>
                    <a:pt x="143" y="86"/>
                  </a:lnTo>
                  <a:lnTo>
                    <a:pt x="140" y="98"/>
                  </a:lnTo>
                  <a:lnTo>
                    <a:pt x="133" y="110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4" y="137"/>
                  </a:lnTo>
                  <a:lnTo>
                    <a:pt x="92" y="142"/>
                  </a:lnTo>
                  <a:lnTo>
                    <a:pt x="79" y="144"/>
                  </a:lnTo>
                  <a:lnTo>
                    <a:pt x="65" y="144"/>
                  </a:lnTo>
                  <a:lnTo>
                    <a:pt x="53" y="142"/>
                  </a:lnTo>
                  <a:lnTo>
                    <a:pt x="40" y="137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5" y="98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5" y="45"/>
                  </a:lnTo>
                  <a:lnTo>
                    <a:pt x="11" y="34"/>
                  </a:lnTo>
                  <a:lnTo>
                    <a:pt x="19" y="23"/>
                  </a:lnTo>
                  <a:lnTo>
                    <a:pt x="29" y="14"/>
                  </a:lnTo>
                  <a:lnTo>
                    <a:pt x="40" y="8"/>
                  </a:lnTo>
                  <a:lnTo>
                    <a:pt x="53" y="3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4" y="8"/>
                  </a:lnTo>
                  <a:lnTo>
                    <a:pt x="116" y="14"/>
                  </a:lnTo>
                  <a:lnTo>
                    <a:pt x="126" y="23"/>
                  </a:lnTo>
                  <a:lnTo>
                    <a:pt x="133" y="34"/>
                  </a:lnTo>
                  <a:lnTo>
                    <a:pt x="140" y="45"/>
                  </a:lnTo>
                  <a:lnTo>
                    <a:pt x="143" y="59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5" name="Freeform 2419">
              <a:extLst>
                <a:ext uri="{FF2B5EF4-FFF2-40B4-BE49-F238E27FC236}">
                  <a16:creationId xmlns:a16="http://schemas.microsoft.com/office/drawing/2014/main" id="{7EC0CDFD-B415-BCDD-99F7-C680ABF6B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" y="2615"/>
              <a:ext cx="32" cy="33"/>
            </a:xfrm>
            <a:custGeom>
              <a:avLst/>
              <a:gdLst>
                <a:gd name="T0" fmla="*/ 11 w 96"/>
                <a:gd name="T1" fmla="*/ 6 h 97"/>
                <a:gd name="T2" fmla="*/ 11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5" y="59"/>
                  </a:lnTo>
                  <a:lnTo>
                    <a:pt x="91" y="70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6" y="95"/>
                  </a:lnTo>
                  <a:lnTo>
                    <a:pt x="44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7" y="3"/>
                  </a:lnTo>
                  <a:lnTo>
                    <a:pt x="77" y="10"/>
                  </a:lnTo>
                  <a:lnTo>
                    <a:pt x="85" y="17"/>
                  </a:lnTo>
                  <a:lnTo>
                    <a:pt x="91" y="26"/>
                  </a:lnTo>
                  <a:lnTo>
                    <a:pt x="95" y="38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6" name="Freeform 2420">
              <a:extLst>
                <a:ext uri="{FF2B5EF4-FFF2-40B4-BE49-F238E27FC236}">
                  <a16:creationId xmlns:a16="http://schemas.microsoft.com/office/drawing/2014/main" id="{E508EBCB-8A46-43EC-10D1-1164A149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2717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3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1"/>
                  </a:lnTo>
                  <a:lnTo>
                    <a:pt x="43" y="38"/>
                  </a:lnTo>
                  <a:lnTo>
                    <a:pt x="38" y="44"/>
                  </a:lnTo>
                  <a:lnTo>
                    <a:pt x="31" y="46"/>
                  </a:lnTo>
                  <a:lnTo>
                    <a:pt x="22" y="48"/>
                  </a:lnTo>
                  <a:lnTo>
                    <a:pt x="14" y="45"/>
                  </a:lnTo>
                  <a:lnTo>
                    <a:pt x="8" y="41"/>
                  </a:lnTo>
                  <a:lnTo>
                    <a:pt x="3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8" y="6"/>
                  </a:lnTo>
                  <a:lnTo>
                    <a:pt x="14" y="1"/>
                  </a:lnTo>
                  <a:lnTo>
                    <a:pt x="22" y="0"/>
                  </a:lnTo>
                  <a:lnTo>
                    <a:pt x="31" y="0"/>
                  </a:lnTo>
                  <a:lnTo>
                    <a:pt x="38" y="3"/>
                  </a:lnTo>
                  <a:lnTo>
                    <a:pt x="43" y="9"/>
                  </a:lnTo>
                  <a:lnTo>
                    <a:pt x="47" y="15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7" name="Freeform 2421">
              <a:extLst>
                <a:ext uri="{FF2B5EF4-FFF2-40B4-BE49-F238E27FC236}">
                  <a16:creationId xmlns:a16="http://schemas.microsoft.com/office/drawing/2014/main" id="{64F32844-B8A9-530D-2D31-F4862331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" y="2468"/>
              <a:ext cx="46" cy="46"/>
            </a:xfrm>
            <a:custGeom>
              <a:avLst/>
              <a:gdLst>
                <a:gd name="T0" fmla="*/ 15 w 140"/>
                <a:gd name="T1" fmla="*/ 8 h 138"/>
                <a:gd name="T2" fmla="*/ 15 w 140"/>
                <a:gd name="T3" fmla="*/ 9 h 138"/>
                <a:gd name="T4" fmla="*/ 14 w 140"/>
                <a:gd name="T5" fmla="*/ 11 h 138"/>
                <a:gd name="T6" fmla="*/ 14 w 140"/>
                <a:gd name="T7" fmla="*/ 12 h 138"/>
                <a:gd name="T8" fmla="*/ 13 w 140"/>
                <a:gd name="T9" fmla="*/ 13 h 138"/>
                <a:gd name="T10" fmla="*/ 12 w 140"/>
                <a:gd name="T11" fmla="*/ 14 h 138"/>
                <a:gd name="T12" fmla="*/ 11 w 140"/>
                <a:gd name="T13" fmla="*/ 15 h 138"/>
                <a:gd name="T14" fmla="*/ 10 w 140"/>
                <a:gd name="T15" fmla="*/ 15 h 138"/>
                <a:gd name="T16" fmla="*/ 8 w 140"/>
                <a:gd name="T17" fmla="*/ 15 h 138"/>
                <a:gd name="T18" fmla="*/ 7 w 140"/>
                <a:gd name="T19" fmla="*/ 15 h 138"/>
                <a:gd name="T20" fmla="*/ 5 w 140"/>
                <a:gd name="T21" fmla="*/ 15 h 138"/>
                <a:gd name="T22" fmla="*/ 4 w 140"/>
                <a:gd name="T23" fmla="*/ 14 h 138"/>
                <a:gd name="T24" fmla="*/ 3 w 140"/>
                <a:gd name="T25" fmla="*/ 14 h 138"/>
                <a:gd name="T26" fmla="*/ 2 w 140"/>
                <a:gd name="T27" fmla="*/ 12 h 138"/>
                <a:gd name="T28" fmla="*/ 1 w 140"/>
                <a:gd name="T29" fmla="*/ 11 h 138"/>
                <a:gd name="T30" fmla="*/ 0 w 140"/>
                <a:gd name="T31" fmla="*/ 10 h 138"/>
                <a:gd name="T32" fmla="*/ 0 w 140"/>
                <a:gd name="T33" fmla="*/ 8 h 138"/>
                <a:gd name="T34" fmla="*/ 0 w 140"/>
                <a:gd name="T35" fmla="*/ 7 h 138"/>
                <a:gd name="T36" fmla="*/ 0 w 140"/>
                <a:gd name="T37" fmla="*/ 5 h 138"/>
                <a:gd name="T38" fmla="*/ 1 w 140"/>
                <a:gd name="T39" fmla="*/ 4 h 138"/>
                <a:gd name="T40" fmla="*/ 2 w 140"/>
                <a:gd name="T41" fmla="*/ 3 h 138"/>
                <a:gd name="T42" fmla="*/ 3 w 140"/>
                <a:gd name="T43" fmla="*/ 2 h 138"/>
                <a:gd name="T44" fmla="*/ 4 w 140"/>
                <a:gd name="T45" fmla="*/ 1 h 138"/>
                <a:gd name="T46" fmla="*/ 5 w 140"/>
                <a:gd name="T47" fmla="*/ 0 h 138"/>
                <a:gd name="T48" fmla="*/ 7 w 140"/>
                <a:gd name="T49" fmla="*/ 0 h 138"/>
                <a:gd name="T50" fmla="*/ 8 w 140"/>
                <a:gd name="T51" fmla="*/ 0 h 138"/>
                <a:gd name="T52" fmla="*/ 10 w 140"/>
                <a:gd name="T53" fmla="*/ 0 h 138"/>
                <a:gd name="T54" fmla="*/ 11 w 140"/>
                <a:gd name="T55" fmla="*/ 1 h 138"/>
                <a:gd name="T56" fmla="*/ 12 w 140"/>
                <a:gd name="T57" fmla="*/ 1 h 138"/>
                <a:gd name="T58" fmla="*/ 13 w 140"/>
                <a:gd name="T59" fmla="*/ 2 h 138"/>
                <a:gd name="T60" fmla="*/ 14 w 140"/>
                <a:gd name="T61" fmla="*/ 3 h 138"/>
                <a:gd name="T62" fmla="*/ 14 w 140"/>
                <a:gd name="T63" fmla="*/ 5 h 138"/>
                <a:gd name="T64" fmla="*/ 15 w 140"/>
                <a:gd name="T65" fmla="*/ 6 h 138"/>
                <a:gd name="T66" fmla="*/ 15 w 140"/>
                <a:gd name="T67" fmla="*/ 8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8">
                  <a:moveTo>
                    <a:pt x="140" y="69"/>
                  </a:moveTo>
                  <a:lnTo>
                    <a:pt x="138" y="81"/>
                  </a:lnTo>
                  <a:lnTo>
                    <a:pt x="135" y="95"/>
                  </a:lnTo>
                  <a:lnTo>
                    <a:pt x="128" y="107"/>
                  </a:lnTo>
                  <a:lnTo>
                    <a:pt x="121" y="117"/>
                  </a:lnTo>
                  <a:lnTo>
                    <a:pt x="111" y="126"/>
                  </a:lnTo>
                  <a:lnTo>
                    <a:pt x="99" y="132"/>
                  </a:lnTo>
                  <a:lnTo>
                    <a:pt x="87" y="137"/>
                  </a:lnTo>
                  <a:lnTo>
                    <a:pt x="73" y="138"/>
                  </a:lnTo>
                  <a:lnTo>
                    <a:pt x="60" y="138"/>
                  </a:lnTo>
                  <a:lnTo>
                    <a:pt x="46" y="134"/>
                  </a:lnTo>
                  <a:lnTo>
                    <a:pt x="35" y="129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7" y="100"/>
                  </a:lnTo>
                  <a:lnTo>
                    <a:pt x="2" y="89"/>
                  </a:lnTo>
                  <a:lnTo>
                    <a:pt x="0" y="75"/>
                  </a:lnTo>
                  <a:lnTo>
                    <a:pt x="0" y="63"/>
                  </a:lnTo>
                  <a:lnTo>
                    <a:pt x="2" y="49"/>
                  </a:lnTo>
                  <a:lnTo>
                    <a:pt x="7" y="37"/>
                  </a:lnTo>
                  <a:lnTo>
                    <a:pt x="15" y="26"/>
                  </a:lnTo>
                  <a:lnTo>
                    <a:pt x="24" y="16"/>
                  </a:lnTo>
                  <a:lnTo>
                    <a:pt x="35" y="8"/>
                  </a:lnTo>
                  <a:lnTo>
                    <a:pt x="46" y="3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7" y="1"/>
                  </a:lnTo>
                  <a:lnTo>
                    <a:pt x="99" y="6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128" y="31"/>
                  </a:lnTo>
                  <a:lnTo>
                    <a:pt x="135" y="42"/>
                  </a:lnTo>
                  <a:lnTo>
                    <a:pt x="138" y="56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8" name="Freeform 2422">
              <a:extLst>
                <a:ext uri="{FF2B5EF4-FFF2-40B4-BE49-F238E27FC236}">
                  <a16:creationId xmlns:a16="http://schemas.microsoft.com/office/drawing/2014/main" id="{3C7741FB-B964-F1FB-0852-817D4A03D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2544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60"/>
                  </a:lnTo>
                  <a:lnTo>
                    <a:pt x="91" y="70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6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6" y="84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6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7"/>
                  </a:lnTo>
                  <a:lnTo>
                    <a:pt x="91" y="27"/>
                  </a:lnTo>
                  <a:lnTo>
                    <a:pt x="95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09" name="Freeform 2423">
              <a:extLst>
                <a:ext uri="{FF2B5EF4-FFF2-40B4-BE49-F238E27FC236}">
                  <a16:creationId xmlns:a16="http://schemas.microsoft.com/office/drawing/2014/main" id="{5CCA7B1C-95AB-37C6-E766-828D92D1E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" y="2666"/>
              <a:ext cx="65" cy="64"/>
            </a:xfrm>
            <a:custGeom>
              <a:avLst/>
              <a:gdLst>
                <a:gd name="T0" fmla="*/ 22 w 194"/>
                <a:gd name="T1" fmla="*/ 11 h 194"/>
                <a:gd name="T2" fmla="*/ 22 w 194"/>
                <a:gd name="T3" fmla="*/ 12 h 194"/>
                <a:gd name="T4" fmla="*/ 21 w 194"/>
                <a:gd name="T5" fmla="*/ 14 h 194"/>
                <a:gd name="T6" fmla="*/ 20 w 194"/>
                <a:gd name="T7" fmla="*/ 16 h 194"/>
                <a:gd name="T8" fmla="*/ 19 w 194"/>
                <a:gd name="T9" fmla="*/ 17 h 194"/>
                <a:gd name="T10" fmla="*/ 18 w 194"/>
                <a:gd name="T11" fmla="*/ 18 h 194"/>
                <a:gd name="T12" fmla="*/ 17 w 194"/>
                <a:gd name="T13" fmla="*/ 19 h 194"/>
                <a:gd name="T14" fmla="*/ 16 w 194"/>
                <a:gd name="T15" fmla="*/ 20 h 194"/>
                <a:gd name="T16" fmla="*/ 14 w 194"/>
                <a:gd name="T17" fmla="*/ 21 h 194"/>
                <a:gd name="T18" fmla="*/ 12 w 194"/>
                <a:gd name="T19" fmla="*/ 21 h 194"/>
                <a:gd name="T20" fmla="*/ 10 w 194"/>
                <a:gd name="T21" fmla="*/ 21 h 194"/>
                <a:gd name="T22" fmla="*/ 9 w 194"/>
                <a:gd name="T23" fmla="*/ 21 h 194"/>
                <a:gd name="T24" fmla="*/ 7 w 194"/>
                <a:gd name="T25" fmla="*/ 20 h 194"/>
                <a:gd name="T26" fmla="*/ 5 w 194"/>
                <a:gd name="T27" fmla="*/ 19 h 194"/>
                <a:gd name="T28" fmla="*/ 4 w 194"/>
                <a:gd name="T29" fmla="*/ 18 h 194"/>
                <a:gd name="T30" fmla="*/ 3 w 194"/>
                <a:gd name="T31" fmla="*/ 17 h 194"/>
                <a:gd name="T32" fmla="*/ 2 w 194"/>
                <a:gd name="T33" fmla="*/ 16 h 194"/>
                <a:gd name="T34" fmla="*/ 1 w 194"/>
                <a:gd name="T35" fmla="*/ 15 h 194"/>
                <a:gd name="T36" fmla="*/ 0 w 194"/>
                <a:gd name="T37" fmla="*/ 13 h 194"/>
                <a:gd name="T38" fmla="*/ 0 w 194"/>
                <a:gd name="T39" fmla="*/ 12 h 194"/>
                <a:gd name="T40" fmla="*/ 0 w 194"/>
                <a:gd name="T41" fmla="*/ 10 h 194"/>
                <a:gd name="T42" fmla="*/ 0 w 194"/>
                <a:gd name="T43" fmla="*/ 8 h 194"/>
                <a:gd name="T44" fmla="*/ 1 w 194"/>
                <a:gd name="T45" fmla="*/ 6 h 194"/>
                <a:gd name="T46" fmla="*/ 2 w 194"/>
                <a:gd name="T47" fmla="*/ 5 h 194"/>
                <a:gd name="T48" fmla="*/ 3 w 194"/>
                <a:gd name="T49" fmla="*/ 4 h 194"/>
                <a:gd name="T50" fmla="*/ 4 w 194"/>
                <a:gd name="T51" fmla="*/ 3 h 194"/>
                <a:gd name="T52" fmla="*/ 5 w 194"/>
                <a:gd name="T53" fmla="*/ 1 h 194"/>
                <a:gd name="T54" fmla="*/ 7 w 194"/>
                <a:gd name="T55" fmla="*/ 1 h 194"/>
                <a:gd name="T56" fmla="*/ 9 w 194"/>
                <a:gd name="T57" fmla="*/ 0 h 194"/>
                <a:gd name="T58" fmla="*/ 10 w 194"/>
                <a:gd name="T59" fmla="*/ 0 h 194"/>
                <a:gd name="T60" fmla="*/ 12 w 194"/>
                <a:gd name="T61" fmla="*/ 0 h 194"/>
                <a:gd name="T62" fmla="*/ 14 w 194"/>
                <a:gd name="T63" fmla="*/ 0 h 194"/>
                <a:gd name="T64" fmla="*/ 16 w 194"/>
                <a:gd name="T65" fmla="*/ 1 h 194"/>
                <a:gd name="T66" fmla="*/ 17 w 194"/>
                <a:gd name="T67" fmla="*/ 2 h 194"/>
                <a:gd name="T68" fmla="*/ 18 w 194"/>
                <a:gd name="T69" fmla="*/ 3 h 194"/>
                <a:gd name="T70" fmla="*/ 19 w 194"/>
                <a:gd name="T71" fmla="*/ 4 h 194"/>
                <a:gd name="T72" fmla="*/ 20 w 194"/>
                <a:gd name="T73" fmla="*/ 6 h 194"/>
                <a:gd name="T74" fmla="*/ 21 w 194"/>
                <a:gd name="T75" fmla="*/ 7 h 194"/>
                <a:gd name="T76" fmla="*/ 22 w 194"/>
                <a:gd name="T77" fmla="*/ 9 h 194"/>
                <a:gd name="T78" fmla="*/ 22 w 194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194">
                  <a:moveTo>
                    <a:pt x="194" y="97"/>
                  </a:moveTo>
                  <a:lnTo>
                    <a:pt x="193" y="112"/>
                  </a:lnTo>
                  <a:lnTo>
                    <a:pt x="189" y="127"/>
                  </a:lnTo>
                  <a:lnTo>
                    <a:pt x="183" y="142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9" y="184"/>
                  </a:lnTo>
                  <a:lnTo>
                    <a:pt x="124" y="190"/>
                  </a:lnTo>
                  <a:lnTo>
                    <a:pt x="109" y="193"/>
                  </a:lnTo>
                  <a:lnTo>
                    <a:pt x="93" y="194"/>
                  </a:lnTo>
                  <a:lnTo>
                    <a:pt x="78" y="192"/>
                  </a:lnTo>
                  <a:lnTo>
                    <a:pt x="63" y="188"/>
                  </a:lnTo>
                  <a:lnTo>
                    <a:pt x="49" y="180"/>
                  </a:lnTo>
                  <a:lnTo>
                    <a:pt x="35" y="171"/>
                  </a:lnTo>
                  <a:lnTo>
                    <a:pt x="25" y="161"/>
                  </a:lnTo>
                  <a:lnTo>
                    <a:pt x="15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3" y="74"/>
                  </a:lnTo>
                  <a:lnTo>
                    <a:pt x="8" y="59"/>
                  </a:lnTo>
                  <a:lnTo>
                    <a:pt x="15" y="45"/>
                  </a:lnTo>
                  <a:lnTo>
                    <a:pt x="25" y="33"/>
                  </a:lnTo>
                  <a:lnTo>
                    <a:pt x="35" y="23"/>
                  </a:lnTo>
                  <a:lnTo>
                    <a:pt x="49" y="13"/>
                  </a:lnTo>
                  <a:lnTo>
                    <a:pt x="63" y="6"/>
                  </a:lnTo>
                  <a:lnTo>
                    <a:pt x="78" y="2"/>
                  </a:lnTo>
                  <a:lnTo>
                    <a:pt x="93" y="0"/>
                  </a:lnTo>
                  <a:lnTo>
                    <a:pt x="109" y="1"/>
                  </a:lnTo>
                  <a:lnTo>
                    <a:pt x="124" y="4"/>
                  </a:lnTo>
                  <a:lnTo>
                    <a:pt x="139" y="10"/>
                  </a:lnTo>
                  <a:lnTo>
                    <a:pt x="151" y="18"/>
                  </a:lnTo>
                  <a:lnTo>
                    <a:pt x="164" y="28"/>
                  </a:lnTo>
                  <a:lnTo>
                    <a:pt x="174" y="39"/>
                  </a:lnTo>
                  <a:lnTo>
                    <a:pt x="183" y="52"/>
                  </a:lnTo>
                  <a:lnTo>
                    <a:pt x="189" y="67"/>
                  </a:lnTo>
                  <a:lnTo>
                    <a:pt x="193" y="82"/>
                  </a:lnTo>
                  <a:lnTo>
                    <a:pt x="194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0" name="Freeform 2424">
              <a:extLst>
                <a:ext uri="{FF2B5EF4-FFF2-40B4-BE49-F238E27FC236}">
                  <a16:creationId xmlns:a16="http://schemas.microsoft.com/office/drawing/2014/main" id="{0AFD6A72-FE92-426B-AB75-323135168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580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8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1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3" y="130"/>
                  </a:lnTo>
                  <a:lnTo>
                    <a:pt x="155" y="143"/>
                  </a:lnTo>
                  <a:lnTo>
                    <a:pt x="144" y="153"/>
                  </a:lnTo>
                  <a:lnTo>
                    <a:pt x="133" y="161"/>
                  </a:lnTo>
                  <a:lnTo>
                    <a:pt x="120" y="168"/>
                  </a:lnTo>
                  <a:lnTo>
                    <a:pt x="105" y="173"/>
                  </a:lnTo>
                  <a:lnTo>
                    <a:pt x="91" y="174"/>
                  </a:lnTo>
                  <a:lnTo>
                    <a:pt x="76" y="174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6" y="158"/>
                  </a:lnTo>
                  <a:lnTo>
                    <a:pt x="24" y="148"/>
                  </a:lnTo>
                  <a:lnTo>
                    <a:pt x="15" y="136"/>
                  </a:lnTo>
                  <a:lnTo>
                    <a:pt x="8" y="124"/>
                  </a:lnTo>
                  <a:lnTo>
                    <a:pt x="3" y="110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3" y="66"/>
                  </a:lnTo>
                  <a:lnTo>
                    <a:pt x="8" y="52"/>
                  </a:lnTo>
                  <a:lnTo>
                    <a:pt x="15" y="39"/>
                  </a:lnTo>
                  <a:lnTo>
                    <a:pt x="24" y="28"/>
                  </a:lnTo>
                  <a:lnTo>
                    <a:pt x="36" y="18"/>
                  </a:lnTo>
                  <a:lnTo>
                    <a:pt x="48" y="10"/>
                  </a:lnTo>
                  <a:lnTo>
                    <a:pt x="62" y="4"/>
                  </a:lnTo>
                  <a:lnTo>
                    <a:pt x="76" y="1"/>
                  </a:lnTo>
                  <a:lnTo>
                    <a:pt x="91" y="0"/>
                  </a:lnTo>
                  <a:lnTo>
                    <a:pt x="105" y="3"/>
                  </a:lnTo>
                  <a:lnTo>
                    <a:pt x="120" y="6"/>
                  </a:lnTo>
                  <a:lnTo>
                    <a:pt x="133" y="13"/>
                  </a:lnTo>
                  <a:lnTo>
                    <a:pt x="144" y="22"/>
                  </a:lnTo>
                  <a:lnTo>
                    <a:pt x="155" y="33"/>
                  </a:lnTo>
                  <a:lnTo>
                    <a:pt x="163" y="45"/>
                  </a:lnTo>
                  <a:lnTo>
                    <a:pt x="169" y="58"/>
                  </a:lnTo>
                  <a:lnTo>
                    <a:pt x="173" y="73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1" name="Freeform 2425">
              <a:extLst>
                <a:ext uri="{FF2B5EF4-FFF2-40B4-BE49-F238E27FC236}">
                  <a16:creationId xmlns:a16="http://schemas.microsoft.com/office/drawing/2014/main" id="{DCEE65E8-3ABC-BD47-A084-70B1F9693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448"/>
              <a:ext cx="69" cy="70"/>
            </a:xfrm>
            <a:custGeom>
              <a:avLst/>
              <a:gdLst>
                <a:gd name="T0" fmla="*/ 23 w 209"/>
                <a:gd name="T1" fmla="*/ 12 h 211"/>
                <a:gd name="T2" fmla="*/ 23 w 209"/>
                <a:gd name="T3" fmla="*/ 13 h 211"/>
                <a:gd name="T4" fmla="*/ 22 w 209"/>
                <a:gd name="T5" fmla="*/ 15 h 211"/>
                <a:gd name="T6" fmla="*/ 21 w 209"/>
                <a:gd name="T7" fmla="*/ 17 h 211"/>
                <a:gd name="T8" fmla="*/ 21 w 209"/>
                <a:gd name="T9" fmla="*/ 18 h 211"/>
                <a:gd name="T10" fmla="*/ 19 w 209"/>
                <a:gd name="T11" fmla="*/ 20 h 211"/>
                <a:gd name="T12" fmla="*/ 18 w 209"/>
                <a:gd name="T13" fmla="*/ 21 h 211"/>
                <a:gd name="T14" fmla="*/ 17 w 209"/>
                <a:gd name="T15" fmla="*/ 22 h 211"/>
                <a:gd name="T16" fmla="*/ 15 w 209"/>
                <a:gd name="T17" fmla="*/ 23 h 211"/>
                <a:gd name="T18" fmla="*/ 14 w 209"/>
                <a:gd name="T19" fmla="*/ 23 h 211"/>
                <a:gd name="T20" fmla="*/ 12 w 209"/>
                <a:gd name="T21" fmla="*/ 23 h 211"/>
                <a:gd name="T22" fmla="*/ 10 w 209"/>
                <a:gd name="T23" fmla="*/ 23 h 211"/>
                <a:gd name="T24" fmla="*/ 8 w 209"/>
                <a:gd name="T25" fmla="*/ 23 h 211"/>
                <a:gd name="T26" fmla="*/ 7 w 209"/>
                <a:gd name="T27" fmla="*/ 22 h 211"/>
                <a:gd name="T28" fmla="*/ 5 w 209"/>
                <a:gd name="T29" fmla="*/ 21 h 211"/>
                <a:gd name="T30" fmla="*/ 4 w 209"/>
                <a:gd name="T31" fmla="*/ 20 h 211"/>
                <a:gd name="T32" fmla="*/ 2 w 209"/>
                <a:gd name="T33" fmla="*/ 19 h 211"/>
                <a:gd name="T34" fmla="*/ 1 w 209"/>
                <a:gd name="T35" fmla="*/ 18 h 211"/>
                <a:gd name="T36" fmla="*/ 1 w 209"/>
                <a:gd name="T37" fmla="*/ 16 h 211"/>
                <a:gd name="T38" fmla="*/ 0 w 209"/>
                <a:gd name="T39" fmla="*/ 14 h 211"/>
                <a:gd name="T40" fmla="*/ 0 w 209"/>
                <a:gd name="T41" fmla="*/ 12 h 211"/>
                <a:gd name="T42" fmla="*/ 0 w 209"/>
                <a:gd name="T43" fmla="*/ 11 h 211"/>
                <a:gd name="T44" fmla="*/ 0 w 209"/>
                <a:gd name="T45" fmla="*/ 9 h 211"/>
                <a:gd name="T46" fmla="*/ 1 w 209"/>
                <a:gd name="T47" fmla="*/ 7 h 211"/>
                <a:gd name="T48" fmla="*/ 1 w 209"/>
                <a:gd name="T49" fmla="*/ 6 h 211"/>
                <a:gd name="T50" fmla="*/ 2 w 209"/>
                <a:gd name="T51" fmla="*/ 4 h 211"/>
                <a:gd name="T52" fmla="*/ 4 w 209"/>
                <a:gd name="T53" fmla="*/ 3 h 211"/>
                <a:gd name="T54" fmla="*/ 5 w 209"/>
                <a:gd name="T55" fmla="*/ 2 h 211"/>
                <a:gd name="T56" fmla="*/ 7 w 209"/>
                <a:gd name="T57" fmla="*/ 1 h 211"/>
                <a:gd name="T58" fmla="*/ 8 w 209"/>
                <a:gd name="T59" fmla="*/ 0 h 211"/>
                <a:gd name="T60" fmla="*/ 10 w 209"/>
                <a:gd name="T61" fmla="*/ 0 h 211"/>
                <a:gd name="T62" fmla="*/ 12 w 209"/>
                <a:gd name="T63" fmla="*/ 0 h 211"/>
                <a:gd name="T64" fmla="*/ 14 w 209"/>
                <a:gd name="T65" fmla="*/ 0 h 211"/>
                <a:gd name="T66" fmla="*/ 15 w 209"/>
                <a:gd name="T67" fmla="*/ 1 h 211"/>
                <a:gd name="T68" fmla="*/ 17 w 209"/>
                <a:gd name="T69" fmla="*/ 1 h 211"/>
                <a:gd name="T70" fmla="*/ 18 w 209"/>
                <a:gd name="T71" fmla="*/ 2 h 211"/>
                <a:gd name="T72" fmla="*/ 19 w 209"/>
                <a:gd name="T73" fmla="*/ 4 h 211"/>
                <a:gd name="T74" fmla="*/ 21 w 209"/>
                <a:gd name="T75" fmla="*/ 5 h 211"/>
                <a:gd name="T76" fmla="*/ 21 w 209"/>
                <a:gd name="T77" fmla="*/ 7 h 211"/>
                <a:gd name="T78" fmla="*/ 22 w 209"/>
                <a:gd name="T79" fmla="*/ 8 h 211"/>
                <a:gd name="T80" fmla="*/ 23 w 209"/>
                <a:gd name="T81" fmla="*/ 10 h 211"/>
                <a:gd name="T82" fmla="*/ 23 w 209"/>
                <a:gd name="T83" fmla="*/ 1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9" h="211">
                  <a:moveTo>
                    <a:pt x="209" y="106"/>
                  </a:moveTo>
                  <a:lnTo>
                    <a:pt x="208" y="121"/>
                  </a:lnTo>
                  <a:lnTo>
                    <a:pt x="204" y="137"/>
                  </a:lnTo>
                  <a:lnTo>
                    <a:pt x="198" y="153"/>
                  </a:lnTo>
                  <a:lnTo>
                    <a:pt x="190" y="166"/>
                  </a:lnTo>
                  <a:lnTo>
                    <a:pt x="180" y="179"/>
                  </a:lnTo>
                  <a:lnTo>
                    <a:pt x="167" y="189"/>
                  </a:lnTo>
                  <a:lnTo>
                    <a:pt x="155" y="198"/>
                  </a:lnTo>
                  <a:lnTo>
                    <a:pt x="140" y="204"/>
                  </a:lnTo>
                  <a:lnTo>
                    <a:pt x="124" y="209"/>
                  </a:lnTo>
                  <a:lnTo>
                    <a:pt x="108" y="211"/>
                  </a:lnTo>
                  <a:lnTo>
                    <a:pt x="92" y="211"/>
                  </a:lnTo>
                  <a:lnTo>
                    <a:pt x="77" y="207"/>
                  </a:lnTo>
                  <a:lnTo>
                    <a:pt x="61" y="202"/>
                  </a:lnTo>
                  <a:lnTo>
                    <a:pt x="46" y="194"/>
                  </a:lnTo>
                  <a:lnTo>
                    <a:pt x="34" y="184"/>
                  </a:lnTo>
                  <a:lnTo>
                    <a:pt x="22" y="173"/>
                  </a:lnTo>
                  <a:lnTo>
                    <a:pt x="13" y="159"/>
                  </a:lnTo>
                  <a:lnTo>
                    <a:pt x="6" y="145"/>
                  </a:lnTo>
                  <a:lnTo>
                    <a:pt x="1" y="130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1" y="82"/>
                  </a:lnTo>
                  <a:lnTo>
                    <a:pt x="6" y="67"/>
                  </a:lnTo>
                  <a:lnTo>
                    <a:pt x="13" y="52"/>
                  </a:lnTo>
                  <a:lnTo>
                    <a:pt x="22" y="39"/>
                  </a:lnTo>
                  <a:lnTo>
                    <a:pt x="34" y="27"/>
                  </a:lnTo>
                  <a:lnTo>
                    <a:pt x="46" y="18"/>
                  </a:lnTo>
                  <a:lnTo>
                    <a:pt x="61" y="10"/>
                  </a:lnTo>
                  <a:lnTo>
                    <a:pt x="77" y="4"/>
                  </a:lnTo>
                  <a:lnTo>
                    <a:pt x="92" y="1"/>
                  </a:lnTo>
                  <a:lnTo>
                    <a:pt x="108" y="0"/>
                  </a:lnTo>
                  <a:lnTo>
                    <a:pt x="124" y="3"/>
                  </a:lnTo>
                  <a:lnTo>
                    <a:pt x="140" y="6"/>
                  </a:lnTo>
                  <a:lnTo>
                    <a:pt x="155" y="13"/>
                  </a:lnTo>
                  <a:lnTo>
                    <a:pt x="167" y="21"/>
                  </a:lnTo>
                  <a:lnTo>
                    <a:pt x="180" y="33"/>
                  </a:lnTo>
                  <a:lnTo>
                    <a:pt x="190" y="45"/>
                  </a:lnTo>
                  <a:lnTo>
                    <a:pt x="198" y="59"/>
                  </a:lnTo>
                  <a:lnTo>
                    <a:pt x="204" y="74"/>
                  </a:lnTo>
                  <a:lnTo>
                    <a:pt x="208" y="90"/>
                  </a:lnTo>
                  <a:lnTo>
                    <a:pt x="209" y="10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2" name="Freeform 2426">
              <a:extLst>
                <a:ext uri="{FF2B5EF4-FFF2-40B4-BE49-F238E27FC236}">
                  <a16:creationId xmlns:a16="http://schemas.microsoft.com/office/drawing/2014/main" id="{D634273E-E16E-E286-E603-8E3607403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" y="2530"/>
              <a:ext cx="64" cy="64"/>
            </a:xfrm>
            <a:custGeom>
              <a:avLst/>
              <a:gdLst>
                <a:gd name="T0" fmla="*/ 21 w 193"/>
                <a:gd name="T1" fmla="*/ 11 h 192"/>
                <a:gd name="T2" fmla="*/ 21 w 193"/>
                <a:gd name="T3" fmla="*/ 12 h 192"/>
                <a:gd name="T4" fmla="*/ 21 w 193"/>
                <a:gd name="T5" fmla="*/ 14 h 192"/>
                <a:gd name="T6" fmla="*/ 20 w 193"/>
                <a:gd name="T7" fmla="*/ 16 h 192"/>
                <a:gd name="T8" fmla="*/ 19 w 193"/>
                <a:gd name="T9" fmla="*/ 17 h 192"/>
                <a:gd name="T10" fmla="*/ 18 w 193"/>
                <a:gd name="T11" fmla="*/ 18 h 192"/>
                <a:gd name="T12" fmla="*/ 17 w 193"/>
                <a:gd name="T13" fmla="*/ 20 h 192"/>
                <a:gd name="T14" fmla="*/ 15 w 193"/>
                <a:gd name="T15" fmla="*/ 20 h 192"/>
                <a:gd name="T16" fmla="*/ 13 w 193"/>
                <a:gd name="T17" fmla="*/ 21 h 192"/>
                <a:gd name="T18" fmla="*/ 12 w 193"/>
                <a:gd name="T19" fmla="*/ 21 h 192"/>
                <a:gd name="T20" fmla="*/ 10 w 193"/>
                <a:gd name="T21" fmla="*/ 21 h 192"/>
                <a:gd name="T22" fmla="*/ 9 w 193"/>
                <a:gd name="T23" fmla="*/ 21 h 192"/>
                <a:gd name="T24" fmla="*/ 7 w 193"/>
                <a:gd name="T25" fmla="*/ 21 h 192"/>
                <a:gd name="T26" fmla="*/ 5 w 193"/>
                <a:gd name="T27" fmla="*/ 20 h 192"/>
                <a:gd name="T28" fmla="*/ 4 w 193"/>
                <a:gd name="T29" fmla="*/ 19 h 192"/>
                <a:gd name="T30" fmla="*/ 3 w 193"/>
                <a:gd name="T31" fmla="*/ 18 h 192"/>
                <a:gd name="T32" fmla="*/ 2 w 193"/>
                <a:gd name="T33" fmla="*/ 16 h 192"/>
                <a:gd name="T34" fmla="*/ 1 w 193"/>
                <a:gd name="T35" fmla="*/ 15 h 192"/>
                <a:gd name="T36" fmla="*/ 0 w 193"/>
                <a:gd name="T37" fmla="*/ 13 h 192"/>
                <a:gd name="T38" fmla="*/ 0 w 193"/>
                <a:gd name="T39" fmla="*/ 12 h 192"/>
                <a:gd name="T40" fmla="*/ 0 w 193"/>
                <a:gd name="T41" fmla="*/ 10 h 192"/>
                <a:gd name="T42" fmla="*/ 0 w 193"/>
                <a:gd name="T43" fmla="*/ 8 h 192"/>
                <a:gd name="T44" fmla="*/ 1 w 193"/>
                <a:gd name="T45" fmla="*/ 6 h 192"/>
                <a:gd name="T46" fmla="*/ 2 w 193"/>
                <a:gd name="T47" fmla="*/ 5 h 192"/>
                <a:gd name="T48" fmla="*/ 3 w 193"/>
                <a:gd name="T49" fmla="*/ 4 h 192"/>
                <a:gd name="T50" fmla="*/ 4 w 193"/>
                <a:gd name="T51" fmla="*/ 2 h 192"/>
                <a:gd name="T52" fmla="*/ 5 w 193"/>
                <a:gd name="T53" fmla="*/ 1 h 192"/>
                <a:gd name="T54" fmla="*/ 7 w 193"/>
                <a:gd name="T55" fmla="*/ 1 h 192"/>
                <a:gd name="T56" fmla="*/ 9 w 193"/>
                <a:gd name="T57" fmla="*/ 0 h 192"/>
                <a:gd name="T58" fmla="*/ 10 w 193"/>
                <a:gd name="T59" fmla="*/ 0 h 192"/>
                <a:gd name="T60" fmla="*/ 12 w 193"/>
                <a:gd name="T61" fmla="*/ 0 h 192"/>
                <a:gd name="T62" fmla="*/ 13 w 193"/>
                <a:gd name="T63" fmla="*/ 0 h 192"/>
                <a:gd name="T64" fmla="*/ 15 w 193"/>
                <a:gd name="T65" fmla="*/ 1 h 192"/>
                <a:gd name="T66" fmla="*/ 17 w 193"/>
                <a:gd name="T67" fmla="*/ 2 h 192"/>
                <a:gd name="T68" fmla="*/ 18 w 193"/>
                <a:gd name="T69" fmla="*/ 3 h 192"/>
                <a:gd name="T70" fmla="*/ 19 w 193"/>
                <a:gd name="T71" fmla="*/ 4 h 192"/>
                <a:gd name="T72" fmla="*/ 20 w 193"/>
                <a:gd name="T73" fmla="*/ 6 h 192"/>
                <a:gd name="T74" fmla="*/ 21 w 193"/>
                <a:gd name="T75" fmla="*/ 7 h 192"/>
                <a:gd name="T76" fmla="*/ 21 w 193"/>
                <a:gd name="T77" fmla="*/ 9 h 192"/>
                <a:gd name="T78" fmla="*/ 21 w 193"/>
                <a:gd name="T79" fmla="*/ 1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2">
                  <a:moveTo>
                    <a:pt x="193" y="95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1"/>
                  </a:lnTo>
                  <a:lnTo>
                    <a:pt x="173" y="153"/>
                  </a:lnTo>
                  <a:lnTo>
                    <a:pt x="163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2" y="189"/>
                  </a:lnTo>
                  <a:lnTo>
                    <a:pt x="107" y="192"/>
                  </a:lnTo>
                  <a:lnTo>
                    <a:pt x="92" y="192"/>
                  </a:lnTo>
                  <a:lnTo>
                    <a:pt x="77" y="191"/>
                  </a:lnTo>
                  <a:lnTo>
                    <a:pt x="62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4" y="147"/>
                  </a:lnTo>
                  <a:lnTo>
                    <a:pt x="6" y="133"/>
                  </a:lnTo>
                  <a:lnTo>
                    <a:pt x="3" y="119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6" y="58"/>
                  </a:lnTo>
                  <a:lnTo>
                    <a:pt x="14" y="44"/>
                  </a:lnTo>
                  <a:lnTo>
                    <a:pt x="24" y="32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2" y="6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2" y="3"/>
                  </a:lnTo>
                  <a:lnTo>
                    <a:pt x="137" y="8"/>
                  </a:lnTo>
                  <a:lnTo>
                    <a:pt x="151" y="16"/>
                  </a:lnTo>
                  <a:lnTo>
                    <a:pt x="163" y="26"/>
                  </a:lnTo>
                  <a:lnTo>
                    <a:pt x="173" y="37"/>
                  </a:lnTo>
                  <a:lnTo>
                    <a:pt x="182" y="51"/>
                  </a:lnTo>
                  <a:lnTo>
                    <a:pt x="188" y="65"/>
                  </a:lnTo>
                  <a:lnTo>
                    <a:pt x="192" y="80"/>
                  </a:lnTo>
                  <a:lnTo>
                    <a:pt x="193" y="9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3" name="Freeform 2427">
              <a:extLst>
                <a:ext uri="{FF2B5EF4-FFF2-40B4-BE49-F238E27FC236}">
                  <a16:creationId xmlns:a16="http://schemas.microsoft.com/office/drawing/2014/main" id="{E2AFB3D2-B43F-A886-E5EC-27DA9C2D4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" y="2606"/>
              <a:ext cx="46" cy="46"/>
            </a:xfrm>
            <a:custGeom>
              <a:avLst/>
              <a:gdLst>
                <a:gd name="T0" fmla="*/ 15 w 139"/>
                <a:gd name="T1" fmla="*/ 8 h 139"/>
                <a:gd name="T2" fmla="*/ 15 w 139"/>
                <a:gd name="T3" fmla="*/ 9 h 139"/>
                <a:gd name="T4" fmla="*/ 15 w 139"/>
                <a:gd name="T5" fmla="*/ 11 h 139"/>
                <a:gd name="T6" fmla="*/ 14 w 139"/>
                <a:gd name="T7" fmla="*/ 12 h 139"/>
                <a:gd name="T8" fmla="*/ 13 w 139"/>
                <a:gd name="T9" fmla="*/ 13 h 139"/>
                <a:gd name="T10" fmla="*/ 12 w 139"/>
                <a:gd name="T11" fmla="*/ 14 h 139"/>
                <a:gd name="T12" fmla="*/ 11 w 139"/>
                <a:gd name="T13" fmla="*/ 15 h 139"/>
                <a:gd name="T14" fmla="*/ 10 w 139"/>
                <a:gd name="T15" fmla="*/ 15 h 139"/>
                <a:gd name="T16" fmla="*/ 8 w 139"/>
                <a:gd name="T17" fmla="*/ 15 h 139"/>
                <a:gd name="T18" fmla="*/ 7 w 139"/>
                <a:gd name="T19" fmla="*/ 15 h 139"/>
                <a:gd name="T20" fmla="*/ 5 w 139"/>
                <a:gd name="T21" fmla="*/ 15 h 139"/>
                <a:gd name="T22" fmla="*/ 4 w 139"/>
                <a:gd name="T23" fmla="*/ 14 h 139"/>
                <a:gd name="T24" fmla="*/ 3 w 139"/>
                <a:gd name="T25" fmla="*/ 13 h 139"/>
                <a:gd name="T26" fmla="*/ 2 w 139"/>
                <a:gd name="T27" fmla="*/ 12 h 139"/>
                <a:gd name="T28" fmla="*/ 1 w 139"/>
                <a:gd name="T29" fmla="*/ 11 h 139"/>
                <a:gd name="T30" fmla="*/ 0 w 139"/>
                <a:gd name="T31" fmla="*/ 10 h 139"/>
                <a:gd name="T32" fmla="*/ 0 w 139"/>
                <a:gd name="T33" fmla="*/ 8 h 139"/>
                <a:gd name="T34" fmla="*/ 0 w 139"/>
                <a:gd name="T35" fmla="*/ 7 h 139"/>
                <a:gd name="T36" fmla="*/ 0 w 139"/>
                <a:gd name="T37" fmla="*/ 5 h 139"/>
                <a:gd name="T38" fmla="*/ 1 w 139"/>
                <a:gd name="T39" fmla="*/ 4 h 139"/>
                <a:gd name="T40" fmla="*/ 2 w 139"/>
                <a:gd name="T41" fmla="*/ 3 h 139"/>
                <a:gd name="T42" fmla="*/ 3 w 139"/>
                <a:gd name="T43" fmla="*/ 2 h 139"/>
                <a:gd name="T44" fmla="*/ 4 w 139"/>
                <a:gd name="T45" fmla="*/ 1 h 139"/>
                <a:gd name="T46" fmla="*/ 5 w 139"/>
                <a:gd name="T47" fmla="*/ 0 h 139"/>
                <a:gd name="T48" fmla="*/ 7 w 139"/>
                <a:gd name="T49" fmla="*/ 0 h 139"/>
                <a:gd name="T50" fmla="*/ 8 w 139"/>
                <a:gd name="T51" fmla="*/ 0 h 139"/>
                <a:gd name="T52" fmla="*/ 10 w 139"/>
                <a:gd name="T53" fmla="*/ 0 h 139"/>
                <a:gd name="T54" fmla="*/ 11 w 139"/>
                <a:gd name="T55" fmla="*/ 1 h 139"/>
                <a:gd name="T56" fmla="*/ 12 w 139"/>
                <a:gd name="T57" fmla="*/ 1 h 139"/>
                <a:gd name="T58" fmla="*/ 13 w 139"/>
                <a:gd name="T59" fmla="*/ 2 h 139"/>
                <a:gd name="T60" fmla="*/ 14 w 139"/>
                <a:gd name="T61" fmla="*/ 3 h 139"/>
                <a:gd name="T62" fmla="*/ 15 w 139"/>
                <a:gd name="T63" fmla="*/ 5 h 139"/>
                <a:gd name="T64" fmla="*/ 15 w 139"/>
                <a:gd name="T65" fmla="*/ 6 h 139"/>
                <a:gd name="T66" fmla="*/ 15 w 139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39">
                  <a:moveTo>
                    <a:pt x="139" y="69"/>
                  </a:moveTo>
                  <a:lnTo>
                    <a:pt x="138" y="82"/>
                  </a:lnTo>
                  <a:lnTo>
                    <a:pt x="134" y="96"/>
                  </a:lnTo>
                  <a:lnTo>
                    <a:pt x="128" y="107"/>
                  </a:lnTo>
                  <a:lnTo>
                    <a:pt x="121" y="117"/>
                  </a:lnTo>
                  <a:lnTo>
                    <a:pt x="110" y="126"/>
                  </a:lnTo>
                  <a:lnTo>
                    <a:pt x="99" y="132"/>
                  </a:lnTo>
                  <a:lnTo>
                    <a:pt x="87" y="137"/>
                  </a:lnTo>
                  <a:lnTo>
                    <a:pt x="73" y="139"/>
                  </a:lnTo>
                  <a:lnTo>
                    <a:pt x="60" y="139"/>
                  </a:lnTo>
                  <a:lnTo>
                    <a:pt x="46" y="135"/>
                  </a:lnTo>
                  <a:lnTo>
                    <a:pt x="35" y="130"/>
                  </a:lnTo>
                  <a:lnTo>
                    <a:pt x="23" y="122"/>
                  </a:lnTo>
                  <a:lnTo>
                    <a:pt x="15" y="112"/>
                  </a:lnTo>
                  <a:lnTo>
                    <a:pt x="7" y="101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2" y="49"/>
                  </a:lnTo>
                  <a:lnTo>
                    <a:pt x="7" y="38"/>
                  </a:lnTo>
                  <a:lnTo>
                    <a:pt x="15" y="26"/>
                  </a:lnTo>
                  <a:lnTo>
                    <a:pt x="23" y="16"/>
                  </a:lnTo>
                  <a:lnTo>
                    <a:pt x="35" y="9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7" y="1"/>
                  </a:lnTo>
                  <a:lnTo>
                    <a:pt x="99" y="6"/>
                  </a:lnTo>
                  <a:lnTo>
                    <a:pt x="110" y="13"/>
                  </a:lnTo>
                  <a:lnTo>
                    <a:pt x="121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8" y="55"/>
                  </a:lnTo>
                  <a:lnTo>
                    <a:pt x="139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4" name="Freeform 2428">
              <a:extLst>
                <a:ext uri="{FF2B5EF4-FFF2-40B4-BE49-F238E27FC236}">
                  <a16:creationId xmlns:a16="http://schemas.microsoft.com/office/drawing/2014/main" id="{CF6B13C9-8427-B0D5-B4D1-13529FEA7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531"/>
              <a:ext cx="32" cy="33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0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5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3"/>
                  </a:lnTo>
                  <a:lnTo>
                    <a:pt x="77" y="8"/>
                  </a:lnTo>
                  <a:lnTo>
                    <a:pt x="85" y="17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5" name="Freeform 2429">
              <a:extLst>
                <a:ext uri="{FF2B5EF4-FFF2-40B4-BE49-F238E27FC236}">
                  <a16:creationId xmlns:a16="http://schemas.microsoft.com/office/drawing/2014/main" id="{9E44B80F-ACDD-083A-9442-0C67179DD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659"/>
              <a:ext cx="48" cy="49"/>
            </a:xfrm>
            <a:custGeom>
              <a:avLst/>
              <a:gdLst>
                <a:gd name="T0" fmla="*/ 16 w 145"/>
                <a:gd name="T1" fmla="*/ 8 h 145"/>
                <a:gd name="T2" fmla="*/ 16 w 145"/>
                <a:gd name="T3" fmla="*/ 10 h 145"/>
                <a:gd name="T4" fmla="*/ 15 w 145"/>
                <a:gd name="T5" fmla="*/ 11 h 145"/>
                <a:gd name="T6" fmla="*/ 15 w 145"/>
                <a:gd name="T7" fmla="*/ 13 h 145"/>
                <a:gd name="T8" fmla="*/ 14 w 145"/>
                <a:gd name="T9" fmla="*/ 14 h 145"/>
                <a:gd name="T10" fmla="*/ 13 w 145"/>
                <a:gd name="T11" fmla="*/ 15 h 145"/>
                <a:gd name="T12" fmla="*/ 12 w 145"/>
                <a:gd name="T13" fmla="*/ 16 h 145"/>
                <a:gd name="T14" fmla="*/ 10 w 145"/>
                <a:gd name="T15" fmla="*/ 16 h 145"/>
                <a:gd name="T16" fmla="*/ 9 w 145"/>
                <a:gd name="T17" fmla="*/ 17 h 145"/>
                <a:gd name="T18" fmla="*/ 7 w 145"/>
                <a:gd name="T19" fmla="*/ 17 h 145"/>
                <a:gd name="T20" fmla="*/ 6 w 145"/>
                <a:gd name="T21" fmla="*/ 16 h 145"/>
                <a:gd name="T22" fmla="*/ 4 w 145"/>
                <a:gd name="T23" fmla="*/ 16 h 145"/>
                <a:gd name="T24" fmla="*/ 3 w 145"/>
                <a:gd name="T25" fmla="*/ 15 h 145"/>
                <a:gd name="T26" fmla="*/ 2 w 145"/>
                <a:gd name="T27" fmla="*/ 14 h 145"/>
                <a:gd name="T28" fmla="*/ 1 w 145"/>
                <a:gd name="T29" fmla="*/ 13 h 145"/>
                <a:gd name="T30" fmla="*/ 1 w 145"/>
                <a:gd name="T31" fmla="*/ 11 h 145"/>
                <a:gd name="T32" fmla="*/ 0 w 145"/>
                <a:gd name="T33" fmla="*/ 10 h 145"/>
                <a:gd name="T34" fmla="*/ 0 w 145"/>
                <a:gd name="T35" fmla="*/ 8 h 145"/>
                <a:gd name="T36" fmla="*/ 0 w 145"/>
                <a:gd name="T37" fmla="*/ 7 h 145"/>
                <a:gd name="T38" fmla="*/ 1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4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4 w 145"/>
                <a:gd name="T61" fmla="*/ 3 h 145"/>
                <a:gd name="T62" fmla="*/ 15 w 145"/>
                <a:gd name="T63" fmla="*/ 4 h 145"/>
                <a:gd name="T64" fmla="*/ 15 w 145"/>
                <a:gd name="T65" fmla="*/ 5 h 145"/>
                <a:gd name="T66" fmla="*/ 16 w 145"/>
                <a:gd name="T67" fmla="*/ 7 h 145"/>
                <a:gd name="T68" fmla="*/ 16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3"/>
                  </a:moveTo>
                  <a:lnTo>
                    <a:pt x="144" y="86"/>
                  </a:lnTo>
                  <a:lnTo>
                    <a:pt x="140" y="100"/>
                  </a:lnTo>
                  <a:lnTo>
                    <a:pt x="135" y="111"/>
                  </a:lnTo>
                  <a:lnTo>
                    <a:pt x="126" y="122"/>
                  </a:lnTo>
                  <a:lnTo>
                    <a:pt x="116" y="131"/>
                  </a:lnTo>
                  <a:lnTo>
                    <a:pt x="105" y="137"/>
                  </a:lnTo>
                  <a:lnTo>
                    <a:pt x="93" y="142"/>
                  </a:lnTo>
                  <a:lnTo>
                    <a:pt x="80" y="145"/>
                  </a:lnTo>
                  <a:lnTo>
                    <a:pt x="66" y="145"/>
                  </a:lnTo>
                  <a:lnTo>
                    <a:pt x="53" y="142"/>
                  </a:lnTo>
                  <a:lnTo>
                    <a:pt x="40" y="137"/>
                  </a:lnTo>
                  <a:lnTo>
                    <a:pt x="29" y="131"/>
                  </a:lnTo>
                  <a:lnTo>
                    <a:pt x="19" y="122"/>
                  </a:lnTo>
                  <a:lnTo>
                    <a:pt x="11" y="111"/>
                  </a:lnTo>
                  <a:lnTo>
                    <a:pt x="5" y="100"/>
                  </a:lnTo>
                  <a:lnTo>
                    <a:pt x="1" y="86"/>
                  </a:lnTo>
                  <a:lnTo>
                    <a:pt x="0" y="73"/>
                  </a:lnTo>
                  <a:lnTo>
                    <a:pt x="1" y="59"/>
                  </a:lnTo>
                  <a:lnTo>
                    <a:pt x="5" y="47"/>
                  </a:lnTo>
                  <a:lnTo>
                    <a:pt x="11" y="34"/>
                  </a:lnTo>
                  <a:lnTo>
                    <a:pt x="19" y="24"/>
                  </a:lnTo>
                  <a:lnTo>
                    <a:pt x="29" y="15"/>
                  </a:lnTo>
                  <a:lnTo>
                    <a:pt x="40" y="8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3" y="3"/>
                  </a:lnTo>
                  <a:lnTo>
                    <a:pt x="105" y="8"/>
                  </a:lnTo>
                  <a:lnTo>
                    <a:pt x="116" y="15"/>
                  </a:lnTo>
                  <a:lnTo>
                    <a:pt x="126" y="24"/>
                  </a:lnTo>
                  <a:lnTo>
                    <a:pt x="135" y="34"/>
                  </a:lnTo>
                  <a:lnTo>
                    <a:pt x="140" y="47"/>
                  </a:lnTo>
                  <a:lnTo>
                    <a:pt x="144" y="59"/>
                  </a:lnTo>
                  <a:lnTo>
                    <a:pt x="145" y="7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6" name="Freeform 2430">
              <a:extLst>
                <a:ext uri="{FF2B5EF4-FFF2-40B4-BE49-F238E27FC236}">
                  <a16:creationId xmlns:a16="http://schemas.microsoft.com/office/drawing/2014/main" id="{EAD64BE7-CA2C-1CB6-37DA-06031AE3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" y="2617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0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0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4" y="59"/>
                  </a:lnTo>
                  <a:lnTo>
                    <a:pt x="91" y="69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1"/>
                  </a:lnTo>
                  <a:lnTo>
                    <a:pt x="15" y="13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4" y="18"/>
                  </a:lnTo>
                  <a:lnTo>
                    <a:pt x="91" y="26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7" name="Freeform 2431">
              <a:extLst>
                <a:ext uri="{FF2B5EF4-FFF2-40B4-BE49-F238E27FC236}">
                  <a16:creationId xmlns:a16="http://schemas.microsoft.com/office/drawing/2014/main" id="{584369A9-9C88-8DB9-2EAC-1E8E80B3F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2719"/>
              <a:ext cx="17" cy="16"/>
            </a:xfrm>
            <a:custGeom>
              <a:avLst/>
              <a:gdLst>
                <a:gd name="T0" fmla="*/ 6 w 49"/>
                <a:gd name="T1" fmla="*/ 3 h 48"/>
                <a:gd name="T2" fmla="*/ 6 w 49"/>
                <a:gd name="T3" fmla="*/ 3 h 48"/>
                <a:gd name="T4" fmla="*/ 5 w 49"/>
                <a:gd name="T5" fmla="*/ 4 h 48"/>
                <a:gd name="T6" fmla="*/ 5 w 49"/>
                <a:gd name="T7" fmla="*/ 5 h 48"/>
                <a:gd name="T8" fmla="*/ 3 w 49"/>
                <a:gd name="T9" fmla="*/ 5 h 48"/>
                <a:gd name="T10" fmla="*/ 3 w 49"/>
                <a:gd name="T11" fmla="*/ 5 h 48"/>
                <a:gd name="T12" fmla="*/ 2 w 49"/>
                <a:gd name="T13" fmla="*/ 5 h 48"/>
                <a:gd name="T14" fmla="*/ 1 w 49"/>
                <a:gd name="T15" fmla="*/ 5 h 48"/>
                <a:gd name="T16" fmla="*/ 0 w 49"/>
                <a:gd name="T17" fmla="*/ 4 h 48"/>
                <a:gd name="T18" fmla="*/ 0 w 49"/>
                <a:gd name="T19" fmla="*/ 3 h 48"/>
                <a:gd name="T20" fmla="*/ 0 w 49"/>
                <a:gd name="T21" fmla="*/ 2 h 48"/>
                <a:gd name="T22" fmla="*/ 0 w 49"/>
                <a:gd name="T23" fmla="*/ 1 h 48"/>
                <a:gd name="T24" fmla="*/ 1 w 49"/>
                <a:gd name="T25" fmla="*/ 1 h 48"/>
                <a:gd name="T26" fmla="*/ 2 w 49"/>
                <a:gd name="T27" fmla="*/ 0 h 48"/>
                <a:gd name="T28" fmla="*/ 3 w 49"/>
                <a:gd name="T29" fmla="*/ 0 h 48"/>
                <a:gd name="T30" fmla="*/ 3 w 49"/>
                <a:gd name="T31" fmla="*/ 0 h 48"/>
                <a:gd name="T32" fmla="*/ 5 w 49"/>
                <a:gd name="T33" fmla="*/ 0 h 48"/>
                <a:gd name="T34" fmla="*/ 5 w 49"/>
                <a:gd name="T35" fmla="*/ 1 h 48"/>
                <a:gd name="T36" fmla="*/ 6 w 49"/>
                <a:gd name="T37" fmla="*/ 2 h 48"/>
                <a:gd name="T38" fmla="*/ 6 w 49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9" h="48">
                  <a:moveTo>
                    <a:pt x="49" y="24"/>
                  </a:moveTo>
                  <a:lnTo>
                    <a:pt x="48" y="31"/>
                  </a:lnTo>
                  <a:lnTo>
                    <a:pt x="44" y="39"/>
                  </a:lnTo>
                  <a:lnTo>
                    <a:pt x="38" y="44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5" y="46"/>
                  </a:lnTo>
                  <a:lnTo>
                    <a:pt x="7" y="41"/>
                  </a:lnTo>
                  <a:lnTo>
                    <a:pt x="4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4" y="12"/>
                  </a:lnTo>
                  <a:lnTo>
                    <a:pt x="7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8" y="4"/>
                  </a:lnTo>
                  <a:lnTo>
                    <a:pt x="44" y="9"/>
                  </a:lnTo>
                  <a:lnTo>
                    <a:pt x="48" y="16"/>
                  </a:lnTo>
                  <a:lnTo>
                    <a:pt x="49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8" name="Freeform 2432">
              <a:extLst>
                <a:ext uri="{FF2B5EF4-FFF2-40B4-BE49-F238E27FC236}">
                  <a16:creationId xmlns:a16="http://schemas.microsoft.com/office/drawing/2014/main" id="{2EB8BEA8-9223-976E-106C-632A446FA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" y="2470"/>
              <a:ext cx="46" cy="46"/>
            </a:xfrm>
            <a:custGeom>
              <a:avLst/>
              <a:gdLst>
                <a:gd name="T0" fmla="*/ 15 w 139"/>
                <a:gd name="T1" fmla="*/ 8 h 139"/>
                <a:gd name="T2" fmla="*/ 15 w 139"/>
                <a:gd name="T3" fmla="*/ 9 h 139"/>
                <a:gd name="T4" fmla="*/ 15 w 139"/>
                <a:gd name="T5" fmla="*/ 10 h 139"/>
                <a:gd name="T6" fmla="*/ 14 w 139"/>
                <a:gd name="T7" fmla="*/ 12 h 139"/>
                <a:gd name="T8" fmla="*/ 13 w 139"/>
                <a:gd name="T9" fmla="*/ 13 h 139"/>
                <a:gd name="T10" fmla="*/ 12 w 139"/>
                <a:gd name="T11" fmla="*/ 14 h 139"/>
                <a:gd name="T12" fmla="*/ 11 w 139"/>
                <a:gd name="T13" fmla="*/ 15 h 139"/>
                <a:gd name="T14" fmla="*/ 9 w 139"/>
                <a:gd name="T15" fmla="*/ 15 h 139"/>
                <a:gd name="T16" fmla="*/ 8 w 139"/>
                <a:gd name="T17" fmla="*/ 15 h 139"/>
                <a:gd name="T18" fmla="*/ 7 w 139"/>
                <a:gd name="T19" fmla="*/ 15 h 139"/>
                <a:gd name="T20" fmla="*/ 5 w 139"/>
                <a:gd name="T21" fmla="*/ 15 h 139"/>
                <a:gd name="T22" fmla="*/ 4 w 139"/>
                <a:gd name="T23" fmla="*/ 14 h 139"/>
                <a:gd name="T24" fmla="*/ 3 w 139"/>
                <a:gd name="T25" fmla="*/ 13 h 139"/>
                <a:gd name="T26" fmla="*/ 2 w 139"/>
                <a:gd name="T27" fmla="*/ 12 h 139"/>
                <a:gd name="T28" fmla="*/ 1 w 139"/>
                <a:gd name="T29" fmla="*/ 11 h 139"/>
                <a:gd name="T30" fmla="*/ 0 w 139"/>
                <a:gd name="T31" fmla="*/ 10 h 139"/>
                <a:gd name="T32" fmla="*/ 0 w 139"/>
                <a:gd name="T33" fmla="*/ 8 h 139"/>
                <a:gd name="T34" fmla="*/ 0 w 139"/>
                <a:gd name="T35" fmla="*/ 7 h 139"/>
                <a:gd name="T36" fmla="*/ 0 w 139"/>
                <a:gd name="T37" fmla="*/ 6 h 139"/>
                <a:gd name="T38" fmla="*/ 1 w 139"/>
                <a:gd name="T39" fmla="*/ 4 h 139"/>
                <a:gd name="T40" fmla="*/ 2 w 139"/>
                <a:gd name="T41" fmla="*/ 3 h 139"/>
                <a:gd name="T42" fmla="*/ 3 w 139"/>
                <a:gd name="T43" fmla="*/ 2 h 139"/>
                <a:gd name="T44" fmla="*/ 4 w 139"/>
                <a:gd name="T45" fmla="*/ 1 h 139"/>
                <a:gd name="T46" fmla="*/ 5 w 139"/>
                <a:gd name="T47" fmla="*/ 0 h 139"/>
                <a:gd name="T48" fmla="*/ 7 w 139"/>
                <a:gd name="T49" fmla="*/ 0 h 139"/>
                <a:gd name="T50" fmla="*/ 8 w 139"/>
                <a:gd name="T51" fmla="*/ 0 h 139"/>
                <a:gd name="T52" fmla="*/ 9 w 139"/>
                <a:gd name="T53" fmla="*/ 0 h 139"/>
                <a:gd name="T54" fmla="*/ 11 w 139"/>
                <a:gd name="T55" fmla="*/ 1 h 139"/>
                <a:gd name="T56" fmla="*/ 12 w 139"/>
                <a:gd name="T57" fmla="*/ 1 h 139"/>
                <a:gd name="T58" fmla="*/ 13 w 139"/>
                <a:gd name="T59" fmla="*/ 2 h 139"/>
                <a:gd name="T60" fmla="*/ 14 w 139"/>
                <a:gd name="T61" fmla="*/ 4 h 139"/>
                <a:gd name="T62" fmla="*/ 15 w 139"/>
                <a:gd name="T63" fmla="*/ 5 h 139"/>
                <a:gd name="T64" fmla="*/ 15 w 139"/>
                <a:gd name="T65" fmla="*/ 6 h 139"/>
                <a:gd name="T66" fmla="*/ 15 w 139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39">
                  <a:moveTo>
                    <a:pt x="139" y="70"/>
                  </a:moveTo>
                  <a:lnTo>
                    <a:pt x="138" y="83"/>
                  </a:lnTo>
                  <a:lnTo>
                    <a:pt x="134" y="95"/>
                  </a:lnTo>
                  <a:lnTo>
                    <a:pt x="128" y="107"/>
                  </a:lnTo>
                  <a:lnTo>
                    <a:pt x="120" y="118"/>
                  </a:lnTo>
                  <a:lnTo>
                    <a:pt x="110" y="127"/>
                  </a:lnTo>
                  <a:lnTo>
                    <a:pt x="99" y="133"/>
                  </a:lnTo>
                  <a:lnTo>
                    <a:pt x="86" y="137"/>
                  </a:lnTo>
                  <a:lnTo>
                    <a:pt x="74" y="139"/>
                  </a:lnTo>
                  <a:lnTo>
                    <a:pt x="60" y="138"/>
                  </a:lnTo>
                  <a:lnTo>
                    <a:pt x="47" y="136"/>
                  </a:lnTo>
                  <a:lnTo>
                    <a:pt x="35" y="131"/>
                  </a:lnTo>
                  <a:lnTo>
                    <a:pt x="24" y="122"/>
                  </a:lnTo>
                  <a:lnTo>
                    <a:pt x="14" y="113"/>
                  </a:lnTo>
                  <a:lnTo>
                    <a:pt x="8" y="102"/>
                  </a:lnTo>
                  <a:lnTo>
                    <a:pt x="3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50"/>
                  </a:lnTo>
                  <a:lnTo>
                    <a:pt x="8" y="37"/>
                  </a:lnTo>
                  <a:lnTo>
                    <a:pt x="14" y="26"/>
                  </a:lnTo>
                  <a:lnTo>
                    <a:pt x="24" y="17"/>
                  </a:lnTo>
                  <a:lnTo>
                    <a:pt x="35" y="10"/>
                  </a:lnTo>
                  <a:lnTo>
                    <a:pt x="47" y="3"/>
                  </a:lnTo>
                  <a:lnTo>
                    <a:pt x="60" y="1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99" y="6"/>
                  </a:lnTo>
                  <a:lnTo>
                    <a:pt x="110" y="12"/>
                  </a:lnTo>
                  <a:lnTo>
                    <a:pt x="120" y="21"/>
                  </a:lnTo>
                  <a:lnTo>
                    <a:pt x="128" y="32"/>
                  </a:lnTo>
                  <a:lnTo>
                    <a:pt x="134" y="44"/>
                  </a:lnTo>
                  <a:lnTo>
                    <a:pt x="138" y="56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19" name="Freeform 2433">
              <a:extLst>
                <a:ext uri="{FF2B5EF4-FFF2-40B4-BE49-F238E27FC236}">
                  <a16:creationId xmlns:a16="http://schemas.microsoft.com/office/drawing/2014/main" id="{E3D22280-DE1E-E7A7-C2A9-D41D2851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" y="2545"/>
              <a:ext cx="32" cy="33"/>
            </a:xfrm>
            <a:custGeom>
              <a:avLst/>
              <a:gdLst>
                <a:gd name="T0" fmla="*/ 11 w 97"/>
                <a:gd name="T1" fmla="*/ 5 h 98"/>
                <a:gd name="T2" fmla="*/ 11 w 97"/>
                <a:gd name="T3" fmla="*/ 7 h 98"/>
                <a:gd name="T4" fmla="*/ 10 w 97"/>
                <a:gd name="T5" fmla="*/ 8 h 98"/>
                <a:gd name="T6" fmla="*/ 9 w 97"/>
                <a:gd name="T7" fmla="*/ 9 h 98"/>
                <a:gd name="T8" fmla="*/ 8 w 97"/>
                <a:gd name="T9" fmla="*/ 10 h 98"/>
                <a:gd name="T10" fmla="*/ 7 w 97"/>
                <a:gd name="T11" fmla="*/ 11 h 98"/>
                <a:gd name="T12" fmla="*/ 6 w 97"/>
                <a:gd name="T13" fmla="*/ 11 h 98"/>
                <a:gd name="T14" fmla="*/ 5 w 97"/>
                <a:gd name="T15" fmla="*/ 11 h 98"/>
                <a:gd name="T16" fmla="*/ 4 w 97"/>
                <a:gd name="T17" fmla="*/ 11 h 98"/>
                <a:gd name="T18" fmla="*/ 3 w 97"/>
                <a:gd name="T19" fmla="*/ 10 h 98"/>
                <a:gd name="T20" fmla="*/ 2 w 97"/>
                <a:gd name="T21" fmla="*/ 9 h 98"/>
                <a:gd name="T22" fmla="*/ 1 w 97"/>
                <a:gd name="T23" fmla="*/ 8 h 98"/>
                <a:gd name="T24" fmla="*/ 0 w 97"/>
                <a:gd name="T25" fmla="*/ 7 h 98"/>
                <a:gd name="T26" fmla="*/ 0 w 97"/>
                <a:gd name="T27" fmla="*/ 6 h 98"/>
                <a:gd name="T28" fmla="*/ 0 w 97"/>
                <a:gd name="T29" fmla="*/ 5 h 98"/>
                <a:gd name="T30" fmla="*/ 0 w 97"/>
                <a:gd name="T31" fmla="*/ 4 h 98"/>
                <a:gd name="T32" fmla="*/ 1 w 97"/>
                <a:gd name="T33" fmla="*/ 2 h 98"/>
                <a:gd name="T34" fmla="*/ 2 w 97"/>
                <a:gd name="T35" fmla="*/ 2 h 98"/>
                <a:gd name="T36" fmla="*/ 3 w 97"/>
                <a:gd name="T37" fmla="*/ 1 h 98"/>
                <a:gd name="T38" fmla="*/ 4 w 97"/>
                <a:gd name="T39" fmla="*/ 0 h 98"/>
                <a:gd name="T40" fmla="*/ 5 w 97"/>
                <a:gd name="T41" fmla="*/ 0 h 98"/>
                <a:gd name="T42" fmla="*/ 6 w 97"/>
                <a:gd name="T43" fmla="*/ 0 h 98"/>
                <a:gd name="T44" fmla="*/ 7 w 97"/>
                <a:gd name="T45" fmla="*/ 0 h 98"/>
                <a:gd name="T46" fmla="*/ 8 w 97"/>
                <a:gd name="T47" fmla="*/ 1 h 98"/>
                <a:gd name="T48" fmla="*/ 9 w 97"/>
                <a:gd name="T49" fmla="*/ 2 h 98"/>
                <a:gd name="T50" fmla="*/ 10 w 97"/>
                <a:gd name="T51" fmla="*/ 3 h 98"/>
                <a:gd name="T52" fmla="*/ 11 w 97"/>
                <a:gd name="T53" fmla="*/ 4 h 98"/>
                <a:gd name="T54" fmla="*/ 11 w 97"/>
                <a:gd name="T55" fmla="*/ 5 h 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8">
                  <a:moveTo>
                    <a:pt x="97" y="48"/>
                  </a:moveTo>
                  <a:lnTo>
                    <a:pt x="96" y="60"/>
                  </a:lnTo>
                  <a:lnTo>
                    <a:pt x="92" y="71"/>
                  </a:lnTo>
                  <a:lnTo>
                    <a:pt x="86" y="80"/>
                  </a:lnTo>
                  <a:lnTo>
                    <a:pt x="77" y="87"/>
                  </a:lnTo>
                  <a:lnTo>
                    <a:pt x="68" y="94"/>
                  </a:lnTo>
                  <a:lnTo>
                    <a:pt x="57" y="96"/>
                  </a:lnTo>
                  <a:lnTo>
                    <a:pt x="45" y="98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4"/>
                  </a:lnTo>
                  <a:lnTo>
                    <a:pt x="8" y="75"/>
                  </a:lnTo>
                  <a:lnTo>
                    <a:pt x="2" y="66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8" y="22"/>
                  </a:lnTo>
                  <a:lnTo>
                    <a:pt x="15" y="14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7" y="2"/>
                  </a:lnTo>
                  <a:lnTo>
                    <a:pt x="68" y="4"/>
                  </a:lnTo>
                  <a:lnTo>
                    <a:pt x="77" y="11"/>
                  </a:lnTo>
                  <a:lnTo>
                    <a:pt x="86" y="18"/>
                  </a:lnTo>
                  <a:lnTo>
                    <a:pt x="92" y="27"/>
                  </a:lnTo>
                  <a:lnTo>
                    <a:pt x="96" y="38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0" name="Freeform 2434">
              <a:extLst>
                <a:ext uri="{FF2B5EF4-FFF2-40B4-BE49-F238E27FC236}">
                  <a16:creationId xmlns:a16="http://schemas.microsoft.com/office/drawing/2014/main" id="{FD8AA290-C803-9848-99C8-1C308C8FE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" y="2706"/>
              <a:ext cx="39" cy="39"/>
            </a:xfrm>
            <a:custGeom>
              <a:avLst/>
              <a:gdLst>
                <a:gd name="T0" fmla="*/ 13 w 116"/>
                <a:gd name="T1" fmla="*/ 7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2 h 116"/>
                <a:gd name="T12" fmla="*/ 9 w 116"/>
                <a:gd name="T13" fmla="*/ 13 h 116"/>
                <a:gd name="T14" fmla="*/ 7 w 116"/>
                <a:gd name="T15" fmla="*/ 13 h 116"/>
                <a:gd name="T16" fmla="*/ 6 w 116"/>
                <a:gd name="T17" fmla="*/ 13 h 116"/>
                <a:gd name="T18" fmla="*/ 5 w 116"/>
                <a:gd name="T19" fmla="*/ 13 h 116"/>
                <a:gd name="T20" fmla="*/ 3 w 116"/>
                <a:gd name="T21" fmla="*/ 12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7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5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9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7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5" y="71"/>
                  </a:lnTo>
                  <a:lnTo>
                    <a:pt x="111" y="82"/>
                  </a:lnTo>
                  <a:lnTo>
                    <a:pt x="105" y="92"/>
                  </a:lnTo>
                  <a:lnTo>
                    <a:pt x="97" y="101"/>
                  </a:lnTo>
                  <a:lnTo>
                    <a:pt x="87" y="109"/>
                  </a:lnTo>
                  <a:lnTo>
                    <a:pt x="76" y="114"/>
                  </a:lnTo>
                  <a:lnTo>
                    <a:pt x="64" y="116"/>
                  </a:lnTo>
                  <a:lnTo>
                    <a:pt x="52" y="116"/>
                  </a:lnTo>
                  <a:lnTo>
                    <a:pt x="41" y="114"/>
                  </a:lnTo>
                  <a:lnTo>
                    <a:pt x="29" y="109"/>
                  </a:lnTo>
                  <a:lnTo>
                    <a:pt x="19" y="101"/>
                  </a:lnTo>
                  <a:lnTo>
                    <a:pt x="12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7"/>
                  </a:lnTo>
                  <a:lnTo>
                    <a:pt x="5" y="35"/>
                  </a:lnTo>
                  <a:lnTo>
                    <a:pt x="12" y="24"/>
                  </a:lnTo>
                  <a:lnTo>
                    <a:pt x="19" y="15"/>
                  </a:lnTo>
                  <a:lnTo>
                    <a:pt x="29" y="8"/>
                  </a:lnTo>
                  <a:lnTo>
                    <a:pt x="41" y="3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76" y="3"/>
                  </a:lnTo>
                  <a:lnTo>
                    <a:pt x="87" y="8"/>
                  </a:lnTo>
                  <a:lnTo>
                    <a:pt x="97" y="15"/>
                  </a:lnTo>
                  <a:lnTo>
                    <a:pt x="105" y="24"/>
                  </a:lnTo>
                  <a:lnTo>
                    <a:pt x="111" y="35"/>
                  </a:lnTo>
                  <a:lnTo>
                    <a:pt x="115" y="47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1" name="Freeform 2435">
              <a:extLst>
                <a:ext uri="{FF2B5EF4-FFF2-40B4-BE49-F238E27FC236}">
                  <a16:creationId xmlns:a16="http://schemas.microsoft.com/office/drawing/2014/main" id="{F63CCBDF-C259-694B-3744-5A2AA9F52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" y="2667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19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1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3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9" y="184"/>
                  </a:lnTo>
                  <a:lnTo>
                    <a:pt x="124" y="189"/>
                  </a:lnTo>
                  <a:lnTo>
                    <a:pt x="109" y="193"/>
                  </a:lnTo>
                  <a:lnTo>
                    <a:pt x="93" y="193"/>
                  </a:lnTo>
                  <a:lnTo>
                    <a:pt x="77" y="191"/>
                  </a:lnTo>
                  <a:lnTo>
                    <a:pt x="63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5" y="147"/>
                  </a:lnTo>
                  <a:lnTo>
                    <a:pt x="8" y="135"/>
                  </a:lnTo>
                  <a:lnTo>
                    <a:pt x="3" y="119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5" y="44"/>
                  </a:lnTo>
                  <a:lnTo>
                    <a:pt x="24" y="32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3" y="6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9" y="0"/>
                  </a:lnTo>
                  <a:lnTo>
                    <a:pt x="124" y="4"/>
                  </a:lnTo>
                  <a:lnTo>
                    <a:pt x="139" y="9"/>
                  </a:lnTo>
                  <a:lnTo>
                    <a:pt x="151" y="16"/>
                  </a:lnTo>
                  <a:lnTo>
                    <a:pt x="164" y="26"/>
                  </a:lnTo>
                  <a:lnTo>
                    <a:pt x="174" y="38"/>
                  </a:lnTo>
                  <a:lnTo>
                    <a:pt x="183" y="51"/>
                  </a:lnTo>
                  <a:lnTo>
                    <a:pt x="188" y="65"/>
                  </a:lnTo>
                  <a:lnTo>
                    <a:pt x="192" y="80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2" name="Freeform 2436">
              <a:extLst>
                <a:ext uri="{FF2B5EF4-FFF2-40B4-BE49-F238E27FC236}">
                  <a16:creationId xmlns:a16="http://schemas.microsoft.com/office/drawing/2014/main" id="{B2A12D7B-3AEB-4E35-0140-558943815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" y="2582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3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1"/>
                  </a:lnTo>
                  <a:lnTo>
                    <a:pt x="169" y="116"/>
                  </a:lnTo>
                  <a:lnTo>
                    <a:pt x="163" y="128"/>
                  </a:lnTo>
                  <a:lnTo>
                    <a:pt x="154" y="141"/>
                  </a:lnTo>
                  <a:lnTo>
                    <a:pt x="144" y="152"/>
                  </a:lnTo>
                  <a:lnTo>
                    <a:pt x="133" y="161"/>
                  </a:lnTo>
                  <a:lnTo>
                    <a:pt x="119" y="167"/>
                  </a:lnTo>
                  <a:lnTo>
                    <a:pt x="105" y="171"/>
                  </a:lnTo>
                  <a:lnTo>
                    <a:pt x="91" y="174"/>
                  </a:lnTo>
                  <a:lnTo>
                    <a:pt x="76" y="173"/>
                  </a:lnTo>
                  <a:lnTo>
                    <a:pt x="61" y="170"/>
                  </a:lnTo>
                  <a:lnTo>
                    <a:pt x="48" y="164"/>
                  </a:lnTo>
                  <a:lnTo>
                    <a:pt x="35" y="156"/>
                  </a:lnTo>
                  <a:lnTo>
                    <a:pt x="24" y="147"/>
                  </a:lnTo>
                  <a:lnTo>
                    <a:pt x="14" y="135"/>
                  </a:lnTo>
                  <a:lnTo>
                    <a:pt x="8" y="122"/>
                  </a:lnTo>
                  <a:lnTo>
                    <a:pt x="3" y="108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3" y="64"/>
                  </a:lnTo>
                  <a:lnTo>
                    <a:pt x="8" y="50"/>
                  </a:lnTo>
                  <a:lnTo>
                    <a:pt x="14" y="38"/>
                  </a:lnTo>
                  <a:lnTo>
                    <a:pt x="24" y="26"/>
                  </a:lnTo>
                  <a:lnTo>
                    <a:pt x="35" y="16"/>
                  </a:lnTo>
                  <a:lnTo>
                    <a:pt x="48" y="9"/>
                  </a:lnTo>
                  <a:lnTo>
                    <a:pt x="61" y="4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105" y="1"/>
                  </a:lnTo>
                  <a:lnTo>
                    <a:pt x="119" y="6"/>
                  </a:lnTo>
                  <a:lnTo>
                    <a:pt x="133" y="12"/>
                  </a:lnTo>
                  <a:lnTo>
                    <a:pt x="144" y="21"/>
                  </a:lnTo>
                  <a:lnTo>
                    <a:pt x="154" y="31"/>
                  </a:lnTo>
                  <a:lnTo>
                    <a:pt x="163" y="44"/>
                  </a:lnTo>
                  <a:lnTo>
                    <a:pt x="169" y="58"/>
                  </a:lnTo>
                  <a:lnTo>
                    <a:pt x="173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3" name="Freeform 2437">
              <a:extLst>
                <a:ext uri="{FF2B5EF4-FFF2-40B4-BE49-F238E27FC236}">
                  <a16:creationId xmlns:a16="http://schemas.microsoft.com/office/drawing/2014/main" id="{510D69EF-2986-A04C-89E2-C114F75E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2449"/>
              <a:ext cx="70" cy="70"/>
            </a:xfrm>
            <a:custGeom>
              <a:avLst/>
              <a:gdLst>
                <a:gd name="T0" fmla="*/ 23 w 211"/>
                <a:gd name="T1" fmla="*/ 12 h 210"/>
                <a:gd name="T2" fmla="*/ 23 w 211"/>
                <a:gd name="T3" fmla="*/ 13 h 210"/>
                <a:gd name="T4" fmla="*/ 23 w 211"/>
                <a:gd name="T5" fmla="*/ 15 h 210"/>
                <a:gd name="T6" fmla="*/ 22 w 211"/>
                <a:gd name="T7" fmla="*/ 17 h 210"/>
                <a:gd name="T8" fmla="*/ 21 w 211"/>
                <a:gd name="T9" fmla="*/ 18 h 210"/>
                <a:gd name="T10" fmla="*/ 20 w 211"/>
                <a:gd name="T11" fmla="*/ 20 h 210"/>
                <a:gd name="T12" fmla="*/ 19 w 211"/>
                <a:gd name="T13" fmla="*/ 21 h 210"/>
                <a:gd name="T14" fmla="*/ 17 w 211"/>
                <a:gd name="T15" fmla="*/ 22 h 210"/>
                <a:gd name="T16" fmla="*/ 16 w 211"/>
                <a:gd name="T17" fmla="*/ 23 h 210"/>
                <a:gd name="T18" fmla="*/ 14 w 211"/>
                <a:gd name="T19" fmla="*/ 23 h 210"/>
                <a:gd name="T20" fmla="*/ 12 w 211"/>
                <a:gd name="T21" fmla="*/ 23 h 210"/>
                <a:gd name="T22" fmla="*/ 10 w 211"/>
                <a:gd name="T23" fmla="*/ 23 h 210"/>
                <a:gd name="T24" fmla="*/ 9 w 211"/>
                <a:gd name="T25" fmla="*/ 23 h 210"/>
                <a:gd name="T26" fmla="*/ 7 w 211"/>
                <a:gd name="T27" fmla="*/ 22 h 210"/>
                <a:gd name="T28" fmla="*/ 5 w 211"/>
                <a:gd name="T29" fmla="*/ 21 h 210"/>
                <a:gd name="T30" fmla="*/ 4 w 211"/>
                <a:gd name="T31" fmla="*/ 20 h 210"/>
                <a:gd name="T32" fmla="*/ 3 w 211"/>
                <a:gd name="T33" fmla="*/ 19 h 210"/>
                <a:gd name="T34" fmla="*/ 2 w 211"/>
                <a:gd name="T35" fmla="*/ 18 h 210"/>
                <a:gd name="T36" fmla="*/ 1 w 211"/>
                <a:gd name="T37" fmla="*/ 16 h 210"/>
                <a:gd name="T38" fmla="*/ 0 w 211"/>
                <a:gd name="T39" fmla="*/ 14 h 210"/>
                <a:gd name="T40" fmla="*/ 0 w 211"/>
                <a:gd name="T41" fmla="*/ 13 h 210"/>
                <a:gd name="T42" fmla="*/ 0 w 211"/>
                <a:gd name="T43" fmla="*/ 11 h 210"/>
                <a:gd name="T44" fmla="*/ 0 w 211"/>
                <a:gd name="T45" fmla="*/ 9 h 210"/>
                <a:gd name="T46" fmla="*/ 1 w 211"/>
                <a:gd name="T47" fmla="*/ 7 h 210"/>
                <a:gd name="T48" fmla="*/ 2 w 211"/>
                <a:gd name="T49" fmla="*/ 6 h 210"/>
                <a:gd name="T50" fmla="*/ 3 w 211"/>
                <a:gd name="T51" fmla="*/ 4 h 210"/>
                <a:gd name="T52" fmla="*/ 4 w 211"/>
                <a:gd name="T53" fmla="*/ 3 h 210"/>
                <a:gd name="T54" fmla="*/ 5 w 211"/>
                <a:gd name="T55" fmla="*/ 2 h 210"/>
                <a:gd name="T56" fmla="*/ 7 w 211"/>
                <a:gd name="T57" fmla="*/ 1 h 210"/>
                <a:gd name="T58" fmla="*/ 9 w 211"/>
                <a:gd name="T59" fmla="*/ 0 h 210"/>
                <a:gd name="T60" fmla="*/ 10 w 211"/>
                <a:gd name="T61" fmla="*/ 0 h 210"/>
                <a:gd name="T62" fmla="*/ 12 w 211"/>
                <a:gd name="T63" fmla="*/ 0 h 210"/>
                <a:gd name="T64" fmla="*/ 14 w 211"/>
                <a:gd name="T65" fmla="*/ 0 h 210"/>
                <a:gd name="T66" fmla="*/ 16 w 211"/>
                <a:gd name="T67" fmla="*/ 1 h 210"/>
                <a:gd name="T68" fmla="*/ 17 w 211"/>
                <a:gd name="T69" fmla="*/ 1 h 210"/>
                <a:gd name="T70" fmla="*/ 19 w 211"/>
                <a:gd name="T71" fmla="*/ 2 h 210"/>
                <a:gd name="T72" fmla="*/ 20 w 211"/>
                <a:gd name="T73" fmla="*/ 3 h 210"/>
                <a:gd name="T74" fmla="*/ 21 w 211"/>
                <a:gd name="T75" fmla="*/ 5 h 210"/>
                <a:gd name="T76" fmla="*/ 22 w 211"/>
                <a:gd name="T77" fmla="*/ 6 h 210"/>
                <a:gd name="T78" fmla="*/ 23 w 211"/>
                <a:gd name="T79" fmla="*/ 8 h 210"/>
                <a:gd name="T80" fmla="*/ 23 w 211"/>
                <a:gd name="T81" fmla="*/ 10 h 210"/>
                <a:gd name="T82" fmla="*/ 23 w 211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1" h="210">
                  <a:moveTo>
                    <a:pt x="211" y="104"/>
                  </a:moveTo>
                  <a:lnTo>
                    <a:pt x="210" y="121"/>
                  </a:lnTo>
                  <a:lnTo>
                    <a:pt x="206" y="136"/>
                  </a:lnTo>
                  <a:lnTo>
                    <a:pt x="199" y="151"/>
                  </a:lnTo>
                  <a:lnTo>
                    <a:pt x="192" y="165"/>
                  </a:lnTo>
                  <a:lnTo>
                    <a:pt x="182" y="178"/>
                  </a:lnTo>
                  <a:lnTo>
                    <a:pt x="169" y="189"/>
                  </a:lnTo>
                  <a:lnTo>
                    <a:pt x="155" y="198"/>
                  </a:lnTo>
                  <a:lnTo>
                    <a:pt x="142" y="204"/>
                  </a:lnTo>
                  <a:lnTo>
                    <a:pt x="125" y="208"/>
                  </a:lnTo>
                  <a:lnTo>
                    <a:pt x="110" y="210"/>
                  </a:lnTo>
                  <a:lnTo>
                    <a:pt x="94" y="209"/>
                  </a:lnTo>
                  <a:lnTo>
                    <a:pt x="77" y="207"/>
                  </a:lnTo>
                  <a:lnTo>
                    <a:pt x="62" y="200"/>
                  </a:lnTo>
                  <a:lnTo>
                    <a:pt x="48" y="193"/>
                  </a:lnTo>
                  <a:lnTo>
                    <a:pt x="36" y="184"/>
                  </a:lnTo>
                  <a:lnTo>
                    <a:pt x="24" y="171"/>
                  </a:lnTo>
                  <a:lnTo>
                    <a:pt x="15" y="159"/>
                  </a:lnTo>
                  <a:lnTo>
                    <a:pt x="8" y="144"/>
                  </a:lnTo>
                  <a:lnTo>
                    <a:pt x="3" y="128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3" y="80"/>
                  </a:lnTo>
                  <a:lnTo>
                    <a:pt x="8" y="65"/>
                  </a:lnTo>
                  <a:lnTo>
                    <a:pt x="15" y="52"/>
                  </a:lnTo>
                  <a:lnTo>
                    <a:pt x="24" y="38"/>
                  </a:lnTo>
                  <a:lnTo>
                    <a:pt x="36" y="26"/>
                  </a:lnTo>
                  <a:lnTo>
                    <a:pt x="48" y="16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4" y="0"/>
                  </a:lnTo>
                  <a:lnTo>
                    <a:pt x="110" y="0"/>
                  </a:lnTo>
                  <a:lnTo>
                    <a:pt x="125" y="1"/>
                  </a:lnTo>
                  <a:lnTo>
                    <a:pt x="142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2" y="31"/>
                  </a:lnTo>
                  <a:lnTo>
                    <a:pt x="192" y="44"/>
                  </a:lnTo>
                  <a:lnTo>
                    <a:pt x="199" y="58"/>
                  </a:lnTo>
                  <a:lnTo>
                    <a:pt x="206" y="73"/>
                  </a:lnTo>
                  <a:lnTo>
                    <a:pt x="210" y="89"/>
                  </a:lnTo>
                  <a:lnTo>
                    <a:pt x="211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4" name="Freeform 2438">
              <a:extLst>
                <a:ext uri="{FF2B5EF4-FFF2-40B4-BE49-F238E27FC236}">
                  <a16:creationId xmlns:a16="http://schemas.microsoft.com/office/drawing/2014/main" id="{A97FBB65-CEDC-91BC-BB46-D5BADEF34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530"/>
              <a:ext cx="65" cy="65"/>
            </a:xfrm>
            <a:custGeom>
              <a:avLst/>
              <a:gdLst>
                <a:gd name="T0" fmla="*/ 22 w 194"/>
                <a:gd name="T1" fmla="*/ 11 h 194"/>
                <a:gd name="T2" fmla="*/ 22 w 194"/>
                <a:gd name="T3" fmla="*/ 13 h 194"/>
                <a:gd name="T4" fmla="*/ 21 w 194"/>
                <a:gd name="T5" fmla="*/ 14 h 194"/>
                <a:gd name="T6" fmla="*/ 20 w 194"/>
                <a:gd name="T7" fmla="*/ 16 h 194"/>
                <a:gd name="T8" fmla="*/ 19 w 194"/>
                <a:gd name="T9" fmla="*/ 17 h 194"/>
                <a:gd name="T10" fmla="*/ 18 w 194"/>
                <a:gd name="T11" fmla="*/ 19 h 194"/>
                <a:gd name="T12" fmla="*/ 17 w 194"/>
                <a:gd name="T13" fmla="*/ 20 h 194"/>
                <a:gd name="T14" fmla="*/ 15 w 194"/>
                <a:gd name="T15" fmla="*/ 21 h 194"/>
                <a:gd name="T16" fmla="*/ 14 w 194"/>
                <a:gd name="T17" fmla="*/ 21 h 194"/>
                <a:gd name="T18" fmla="*/ 12 w 194"/>
                <a:gd name="T19" fmla="*/ 22 h 194"/>
                <a:gd name="T20" fmla="*/ 10 w 194"/>
                <a:gd name="T21" fmla="*/ 22 h 194"/>
                <a:gd name="T22" fmla="*/ 9 w 194"/>
                <a:gd name="T23" fmla="*/ 21 h 194"/>
                <a:gd name="T24" fmla="*/ 7 w 194"/>
                <a:gd name="T25" fmla="*/ 21 h 194"/>
                <a:gd name="T26" fmla="*/ 5 w 194"/>
                <a:gd name="T27" fmla="*/ 20 h 194"/>
                <a:gd name="T28" fmla="*/ 4 w 194"/>
                <a:gd name="T29" fmla="*/ 19 h 194"/>
                <a:gd name="T30" fmla="*/ 3 w 194"/>
                <a:gd name="T31" fmla="*/ 18 h 194"/>
                <a:gd name="T32" fmla="*/ 2 w 194"/>
                <a:gd name="T33" fmla="*/ 17 h 194"/>
                <a:gd name="T34" fmla="*/ 1 w 194"/>
                <a:gd name="T35" fmla="*/ 15 h 194"/>
                <a:gd name="T36" fmla="*/ 0 w 194"/>
                <a:gd name="T37" fmla="*/ 13 h 194"/>
                <a:gd name="T38" fmla="*/ 0 w 194"/>
                <a:gd name="T39" fmla="*/ 12 h 194"/>
                <a:gd name="T40" fmla="*/ 0 w 194"/>
                <a:gd name="T41" fmla="*/ 10 h 194"/>
                <a:gd name="T42" fmla="*/ 0 w 194"/>
                <a:gd name="T43" fmla="*/ 8 h 194"/>
                <a:gd name="T44" fmla="*/ 1 w 194"/>
                <a:gd name="T45" fmla="*/ 7 h 194"/>
                <a:gd name="T46" fmla="*/ 2 w 194"/>
                <a:gd name="T47" fmla="*/ 5 h 194"/>
                <a:gd name="T48" fmla="*/ 3 w 194"/>
                <a:gd name="T49" fmla="*/ 4 h 194"/>
                <a:gd name="T50" fmla="*/ 4 w 194"/>
                <a:gd name="T51" fmla="*/ 3 h 194"/>
                <a:gd name="T52" fmla="*/ 5 w 194"/>
                <a:gd name="T53" fmla="*/ 2 h 194"/>
                <a:gd name="T54" fmla="*/ 7 w 194"/>
                <a:gd name="T55" fmla="*/ 1 h 194"/>
                <a:gd name="T56" fmla="*/ 9 w 194"/>
                <a:gd name="T57" fmla="*/ 0 h 194"/>
                <a:gd name="T58" fmla="*/ 10 w 194"/>
                <a:gd name="T59" fmla="*/ 0 h 194"/>
                <a:gd name="T60" fmla="*/ 12 w 194"/>
                <a:gd name="T61" fmla="*/ 0 h 194"/>
                <a:gd name="T62" fmla="*/ 14 w 194"/>
                <a:gd name="T63" fmla="*/ 0 h 194"/>
                <a:gd name="T64" fmla="*/ 15 w 194"/>
                <a:gd name="T65" fmla="*/ 1 h 194"/>
                <a:gd name="T66" fmla="*/ 17 w 194"/>
                <a:gd name="T67" fmla="*/ 2 h 194"/>
                <a:gd name="T68" fmla="*/ 18 w 194"/>
                <a:gd name="T69" fmla="*/ 3 h 194"/>
                <a:gd name="T70" fmla="*/ 19 w 194"/>
                <a:gd name="T71" fmla="*/ 4 h 194"/>
                <a:gd name="T72" fmla="*/ 20 w 194"/>
                <a:gd name="T73" fmla="*/ 6 h 194"/>
                <a:gd name="T74" fmla="*/ 21 w 194"/>
                <a:gd name="T75" fmla="*/ 7 h 194"/>
                <a:gd name="T76" fmla="*/ 22 w 194"/>
                <a:gd name="T77" fmla="*/ 9 h 194"/>
                <a:gd name="T78" fmla="*/ 22 w 194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194">
                  <a:moveTo>
                    <a:pt x="194" y="97"/>
                  </a:moveTo>
                  <a:lnTo>
                    <a:pt x="193" y="112"/>
                  </a:lnTo>
                  <a:lnTo>
                    <a:pt x="189" y="127"/>
                  </a:lnTo>
                  <a:lnTo>
                    <a:pt x="182" y="143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7"/>
                  </a:lnTo>
                  <a:lnTo>
                    <a:pt x="138" y="184"/>
                  </a:lnTo>
                  <a:lnTo>
                    <a:pt x="123" y="190"/>
                  </a:lnTo>
                  <a:lnTo>
                    <a:pt x="108" y="193"/>
                  </a:lnTo>
                  <a:lnTo>
                    <a:pt x="93" y="194"/>
                  </a:lnTo>
                  <a:lnTo>
                    <a:pt x="78" y="192"/>
                  </a:lnTo>
                  <a:lnTo>
                    <a:pt x="63" y="188"/>
                  </a:lnTo>
                  <a:lnTo>
                    <a:pt x="49" y="180"/>
                  </a:lnTo>
                  <a:lnTo>
                    <a:pt x="35" y="172"/>
                  </a:lnTo>
                  <a:lnTo>
                    <a:pt x="24" y="161"/>
                  </a:lnTo>
                  <a:lnTo>
                    <a:pt x="15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2" y="74"/>
                  </a:lnTo>
                  <a:lnTo>
                    <a:pt x="7" y="59"/>
                  </a:lnTo>
                  <a:lnTo>
                    <a:pt x="15" y="45"/>
                  </a:lnTo>
                  <a:lnTo>
                    <a:pt x="24" y="33"/>
                  </a:lnTo>
                  <a:lnTo>
                    <a:pt x="35" y="23"/>
                  </a:lnTo>
                  <a:lnTo>
                    <a:pt x="49" y="14"/>
                  </a:lnTo>
                  <a:lnTo>
                    <a:pt x="63" y="6"/>
                  </a:lnTo>
                  <a:lnTo>
                    <a:pt x="78" y="3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4"/>
                  </a:lnTo>
                  <a:lnTo>
                    <a:pt x="138" y="10"/>
                  </a:lnTo>
                  <a:lnTo>
                    <a:pt x="151" y="18"/>
                  </a:lnTo>
                  <a:lnTo>
                    <a:pt x="164" y="28"/>
                  </a:lnTo>
                  <a:lnTo>
                    <a:pt x="174" y="39"/>
                  </a:lnTo>
                  <a:lnTo>
                    <a:pt x="182" y="52"/>
                  </a:lnTo>
                  <a:lnTo>
                    <a:pt x="189" y="67"/>
                  </a:lnTo>
                  <a:lnTo>
                    <a:pt x="193" y="82"/>
                  </a:lnTo>
                  <a:lnTo>
                    <a:pt x="194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5" name="Freeform 2439">
              <a:extLst>
                <a:ext uri="{FF2B5EF4-FFF2-40B4-BE49-F238E27FC236}">
                  <a16:creationId xmlns:a16="http://schemas.microsoft.com/office/drawing/2014/main" id="{6944046D-FC03-4C06-5B53-D35F6163E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" y="2607"/>
              <a:ext cx="46" cy="46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4 h 140"/>
                <a:gd name="T14" fmla="*/ 9 w 139"/>
                <a:gd name="T15" fmla="*/ 15 h 140"/>
                <a:gd name="T16" fmla="*/ 8 w 139"/>
                <a:gd name="T17" fmla="*/ 15 h 140"/>
                <a:gd name="T18" fmla="*/ 7 w 139"/>
                <a:gd name="T19" fmla="*/ 15 h 140"/>
                <a:gd name="T20" fmla="*/ 5 w 139"/>
                <a:gd name="T21" fmla="*/ 15 h 140"/>
                <a:gd name="T22" fmla="*/ 4 w 139"/>
                <a:gd name="T23" fmla="*/ 14 h 140"/>
                <a:gd name="T24" fmla="*/ 3 w 139"/>
                <a:gd name="T25" fmla="*/ 13 h 140"/>
                <a:gd name="T26" fmla="*/ 2 w 139"/>
                <a:gd name="T27" fmla="*/ 12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8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1 h 140"/>
                <a:gd name="T58" fmla="*/ 13 w 139"/>
                <a:gd name="T59" fmla="*/ 2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1"/>
                  </a:moveTo>
                  <a:lnTo>
                    <a:pt x="138" y="84"/>
                  </a:lnTo>
                  <a:lnTo>
                    <a:pt x="134" y="96"/>
                  </a:lnTo>
                  <a:lnTo>
                    <a:pt x="128" y="108"/>
                  </a:lnTo>
                  <a:lnTo>
                    <a:pt x="119" y="119"/>
                  </a:lnTo>
                  <a:lnTo>
                    <a:pt x="110" y="128"/>
                  </a:lnTo>
                  <a:lnTo>
                    <a:pt x="98" y="134"/>
                  </a:lnTo>
                  <a:lnTo>
                    <a:pt x="85" y="138"/>
                  </a:lnTo>
                  <a:lnTo>
                    <a:pt x="73" y="140"/>
                  </a:lnTo>
                  <a:lnTo>
                    <a:pt x="60" y="139"/>
                  </a:lnTo>
                  <a:lnTo>
                    <a:pt x="46" y="137"/>
                  </a:lnTo>
                  <a:lnTo>
                    <a:pt x="35" y="130"/>
                  </a:lnTo>
                  <a:lnTo>
                    <a:pt x="23" y="123"/>
                  </a:lnTo>
                  <a:lnTo>
                    <a:pt x="15" y="114"/>
                  </a:lnTo>
                  <a:lnTo>
                    <a:pt x="7" y="103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2" y="51"/>
                  </a:lnTo>
                  <a:lnTo>
                    <a:pt x="7" y="38"/>
                  </a:lnTo>
                  <a:lnTo>
                    <a:pt x="15" y="27"/>
                  </a:lnTo>
                  <a:lnTo>
                    <a:pt x="23" y="18"/>
                  </a:lnTo>
                  <a:lnTo>
                    <a:pt x="35" y="11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3" y="0"/>
                  </a:lnTo>
                  <a:lnTo>
                    <a:pt x="85" y="3"/>
                  </a:lnTo>
                  <a:lnTo>
                    <a:pt x="98" y="7"/>
                  </a:lnTo>
                  <a:lnTo>
                    <a:pt x="110" y="13"/>
                  </a:lnTo>
                  <a:lnTo>
                    <a:pt x="119" y="22"/>
                  </a:lnTo>
                  <a:lnTo>
                    <a:pt x="128" y="33"/>
                  </a:lnTo>
                  <a:lnTo>
                    <a:pt x="134" y="45"/>
                  </a:lnTo>
                  <a:lnTo>
                    <a:pt x="138" y="57"/>
                  </a:lnTo>
                  <a:lnTo>
                    <a:pt x="139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6" name="Freeform 2440">
              <a:extLst>
                <a:ext uri="{FF2B5EF4-FFF2-40B4-BE49-F238E27FC236}">
                  <a16:creationId xmlns:a16="http://schemas.microsoft.com/office/drawing/2014/main" id="{6C183C1D-2651-2647-12D0-72169EC0E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2532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60"/>
                  </a:lnTo>
                  <a:lnTo>
                    <a:pt x="91" y="70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6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4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7"/>
                  </a:lnTo>
                  <a:lnTo>
                    <a:pt x="91" y="27"/>
                  </a:lnTo>
                  <a:lnTo>
                    <a:pt x="95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7" name="Freeform 2441">
              <a:extLst>
                <a:ext uri="{FF2B5EF4-FFF2-40B4-BE49-F238E27FC236}">
                  <a16:creationId xmlns:a16="http://schemas.microsoft.com/office/drawing/2014/main" id="{0BD652F4-AE46-15E6-7E49-F0F145499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2661"/>
              <a:ext cx="49" cy="48"/>
            </a:xfrm>
            <a:custGeom>
              <a:avLst/>
              <a:gdLst>
                <a:gd name="T0" fmla="*/ 17 w 145"/>
                <a:gd name="T1" fmla="*/ 8 h 145"/>
                <a:gd name="T2" fmla="*/ 17 w 145"/>
                <a:gd name="T3" fmla="*/ 9 h 145"/>
                <a:gd name="T4" fmla="*/ 16 w 145"/>
                <a:gd name="T5" fmla="*/ 11 h 145"/>
                <a:gd name="T6" fmla="*/ 16 w 145"/>
                <a:gd name="T7" fmla="*/ 12 h 145"/>
                <a:gd name="T8" fmla="*/ 15 w 145"/>
                <a:gd name="T9" fmla="*/ 13 h 145"/>
                <a:gd name="T10" fmla="*/ 13 w 145"/>
                <a:gd name="T11" fmla="*/ 14 h 145"/>
                <a:gd name="T12" fmla="*/ 12 w 145"/>
                <a:gd name="T13" fmla="*/ 15 h 145"/>
                <a:gd name="T14" fmla="*/ 10 w 145"/>
                <a:gd name="T15" fmla="*/ 16 h 145"/>
                <a:gd name="T16" fmla="*/ 9 w 145"/>
                <a:gd name="T17" fmla="*/ 16 h 145"/>
                <a:gd name="T18" fmla="*/ 7 w 145"/>
                <a:gd name="T19" fmla="*/ 16 h 145"/>
                <a:gd name="T20" fmla="*/ 6 w 145"/>
                <a:gd name="T21" fmla="*/ 16 h 145"/>
                <a:gd name="T22" fmla="*/ 5 w 145"/>
                <a:gd name="T23" fmla="*/ 15 h 145"/>
                <a:gd name="T24" fmla="*/ 3 w 145"/>
                <a:gd name="T25" fmla="*/ 14 h 145"/>
                <a:gd name="T26" fmla="*/ 2 w 145"/>
                <a:gd name="T27" fmla="*/ 13 h 145"/>
                <a:gd name="T28" fmla="*/ 1 w 145"/>
                <a:gd name="T29" fmla="*/ 12 h 145"/>
                <a:gd name="T30" fmla="*/ 1 w 145"/>
                <a:gd name="T31" fmla="*/ 11 h 145"/>
                <a:gd name="T32" fmla="*/ 0 w 145"/>
                <a:gd name="T33" fmla="*/ 9 h 145"/>
                <a:gd name="T34" fmla="*/ 0 w 145"/>
                <a:gd name="T35" fmla="*/ 8 h 145"/>
                <a:gd name="T36" fmla="*/ 0 w 145"/>
                <a:gd name="T37" fmla="*/ 7 h 145"/>
                <a:gd name="T38" fmla="*/ 1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5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5 w 145"/>
                <a:gd name="T61" fmla="*/ 3 h 145"/>
                <a:gd name="T62" fmla="*/ 16 w 145"/>
                <a:gd name="T63" fmla="*/ 4 h 145"/>
                <a:gd name="T64" fmla="*/ 16 w 145"/>
                <a:gd name="T65" fmla="*/ 5 h 145"/>
                <a:gd name="T66" fmla="*/ 17 w 145"/>
                <a:gd name="T67" fmla="*/ 7 h 145"/>
                <a:gd name="T68" fmla="*/ 17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2"/>
                  </a:moveTo>
                  <a:lnTo>
                    <a:pt x="144" y="86"/>
                  </a:lnTo>
                  <a:lnTo>
                    <a:pt x="140" y="98"/>
                  </a:lnTo>
                  <a:lnTo>
                    <a:pt x="135" y="111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5" y="137"/>
                  </a:lnTo>
                  <a:lnTo>
                    <a:pt x="92" y="142"/>
                  </a:lnTo>
                  <a:lnTo>
                    <a:pt x="79" y="145"/>
                  </a:lnTo>
                  <a:lnTo>
                    <a:pt x="66" y="145"/>
                  </a:lnTo>
                  <a:lnTo>
                    <a:pt x="53" y="142"/>
                  </a:lnTo>
                  <a:lnTo>
                    <a:pt x="40" y="137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1" y="111"/>
                  </a:lnTo>
                  <a:lnTo>
                    <a:pt x="5" y="98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5" y="46"/>
                  </a:lnTo>
                  <a:lnTo>
                    <a:pt x="11" y="34"/>
                  </a:lnTo>
                  <a:lnTo>
                    <a:pt x="19" y="24"/>
                  </a:lnTo>
                  <a:lnTo>
                    <a:pt x="29" y="14"/>
                  </a:lnTo>
                  <a:lnTo>
                    <a:pt x="40" y="7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5" y="7"/>
                  </a:lnTo>
                  <a:lnTo>
                    <a:pt x="116" y="14"/>
                  </a:lnTo>
                  <a:lnTo>
                    <a:pt x="126" y="24"/>
                  </a:lnTo>
                  <a:lnTo>
                    <a:pt x="135" y="34"/>
                  </a:lnTo>
                  <a:lnTo>
                    <a:pt x="140" y="46"/>
                  </a:lnTo>
                  <a:lnTo>
                    <a:pt x="144" y="59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8" name="Freeform 2442">
              <a:extLst>
                <a:ext uri="{FF2B5EF4-FFF2-40B4-BE49-F238E27FC236}">
                  <a16:creationId xmlns:a16="http://schemas.microsoft.com/office/drawing/2014/main" id="{F5343208-830A-AE36-1A1D-8259AEE71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" y="2618"/>
              <a:ext cx="32" cy="33"/>
            </a:xfrm>
            <a:custGeom>
              <a:avLst/>
              <a:gdLst>
                <a:gd name="T0" fmla="*/ 11 w 96"/>
                <a:gd name="T1" fmla="*/ 6 h 97"/>
                <a:gd name="T2" fmla="*/ 10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1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0 w 96"/>
                <a:gd name="T53" fmla="*/ 4 h 97"/>
                <a:gd name="T54" fmla="*/ 11 w 96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4" y="60"/>
                  </a:lnTo>
                  <a:lnTo>
                    <a:pt x="91" y="70"/>
                  </a:lnTo>
                  <a:lnTo>
                    <a:pt x="84" y="79"/>
                  </a:lnTo>
                  <a:lnTo>
                    <a:pt x="77" y="88"/>
                  </a:lnTo>
                  <a:lnTo>
                    <a:pt x="67" y="93"/>
                  </a:lnTo>
                  <a:lnTo>
                    <a:pt x="57" y="97"/>
                  </a:lnTo>
                  <a:lnTo>
                    <a:pt x="45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5" y="84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5"/>
                  </a:lnTo>
                  <a:lnTo>
                    <a:pt x="77" y="10"/>
                  </a:lnTo>
                  <a:lnTo>
                    <a:pt x="84" y="17"/>
                  </a:lnTo>
                  <a:lnTo>
                    <a:pt x="91" y="27"/>
                  </a:lnTo>
                  <a:lnTo>
                    <a:pt x="94" y="37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29" name="Freeform 2443">
              <a:extLst>
                <a:ext uri="{FF2B5EF4-FFF2-40B4-BE49-F238E27FC236}">
                  <a16:creationId xmlns:a16="http://schemas.microsoft.com/office/drawing/2014/main" id="{7BCCF798-8C80-520A-AE84-9476C6D71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720"/>
              <a:ext cx="16" cy="16"/>
            </a:xfrm>
            <a:custGeom>
              <a:avLst/>
              <a:gdLst>
                <a:gd name="T0" fmla="*/ 5 w 48"/>
                <a:gd name="T1" fmla="*/ 3 h 47"/>
                <a:gd name="T2" fmla="*/ 5 w 48"/>
                <a:gd name="T3" fmla="*/ 4 h 47"/>
                <a:gd name="T4" fmla="*/ 5 w 48"/>
                <a:gd name="T5" fmla="*/ 4 h 47"/>
                <a:gd name="T6" fmla="*/ 4 w 48"/>
                <a:gd name="T7" fmla="*/ 5 h 47"/>
                <a:gd name="T8" fmla="*/ 3 w 48"/>
                <a:gd name="T9" fmla="*/ 5 h 47"/>
                <a:gd name="T10" fmla="*/ 2 w 48"/>
                <a:gd name="T11" fmla="*/ 5 h 47"/>
                <a:gd name="T12" fmla="*/ 2 w 48"/>
                <a:gd name="T13" fmla="*/ 5 h 47"/>
                <a:gd name="T14" fmla="*/ 1 w 48"/>
                <a:gd name="T15" fmla="*/ 5 h 47"/>
                <a:gd name="T16" fmla="*/ 0 w 48"/>
                <a:gd name="T17" fmla="*/ 4 h 47"/>
                <a:gd name="T18" fmla="*/ 0 w 48"/>
                <a:gd name="T19" fmla="*/ 3 h 47"/>
                <a:gd name="T20" fmla="*/ 0 w 48"/>
                <a:gd name="T21" fmla="*/ 2 h 47"/>
                <a:gd name="T22" fmla="*/ 0 w 48"/>
                <a:gd name="T23" fmla="*/ 1 h 47"/>
                <a:gd name="T24" fmla="*/ 1 w 48"/>
                <a:gd name="T25" fmla="*/ 1 h 47"/>
                <a:gd name="T26" fmla="*/ 2 w 48"/>
                <a:gd name="T27" fmla="*/ 0 h 47"/>
                <a:gd name="T28" fmla="*/ 2 w 48"/>
                <a:gd name="T29" fmla="*/ 0 h 47"/>
                <a:gd name="T30" fmla="*/ 3 w 48"/>
                <a:gd name="T31" fmla="*/ 0 h 47"/>
                <a:gd name="T32" fmla="*/ 4 w 48"/>
                <a:gd name="T33" fmla="*/ 0 h 47"/>
                <a:gd name="T34" fmla="*/ 5 w 48"/>
                <a:gd name="T35" fmla="*/ 1 h 47"/>
                <a:gd name="T36" fmla="*/ 5 w 48"/>
                <a:gd name="T37" fmla="*/ 2 h 47"/>
                <a:gd name="T38" fmla="*/ 5 w 48"/>
                <a:gd name="T39" fmla="*/ 3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7">
                  <a:moveTo>
                    <a:pt x="48" y="23"/>
                  </a:moveTo>
                  <a:lnTo>
                    <a:pt x="46" y="31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0" y="46"/>
                  </a:lnTo>
                  <a:lnTo>
                    <a:pt x="22" y="47"/>
                  </a:lnTo>
                  <a:lnTo>
                    <a:pt x="15" y="45"/>
                  </a:lnTo>
                  <a:lnTo>
                    <a:pt x="7" y="41"/>
                  </a:lnTo>
                  <a:lnTo>
                    <a:pt x="2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7" y="6"/>
                  </a:lnTo>
                  <a:lnTo>
                    <a:pt x="15" y="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8" y="3"/>
                  </a:lnTo>
                  <a:lnTo>
                    <a:pt x="43" y="8"/>
                  </a:lnTo>
                  <a:lnTo>
                    <a:pt x="46" y="16"/>
                  </a:lnTo>
                  <a:lnTo>
                    <a:pt x="48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0" name="Freeform 2444">
              <a:extLst>
                <a:ext uri="{FF2B5EF4-FFF2-40B4-BE49-F238E27FC236}">
                  <a16:creationId xmlns:a16="http://schemas.microsoft.com/office/drawing/2014/main" id="{64252D83-C72E-38F1-B3ED-8C37A2581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471"/>
              <a:ext cx="46" cy="46"/>
            </a:xfrm>
            <a:custGeom>
              <a:avLst/>
              <a:gdLst>
                <a:gd name="T0" fmla="*/ 15 w 139"/>
                <a:gd name="T1" fmla="*/ 8 h 139"/>
                <a:gd name="T2" fmla="*/ 15 w 139"/>
                <a:gd name="T3" fmla="*/ 9 h 139"/>
                <a:gd name="T4" fmla="*/ 15 w 139"/>
                <a:gd name="T5" fmla="*/ 11 h 139"/>
                <a:gd name="T6" fmla="*/ 14 w 139"/>
                <a:gd name="T7" fmla="*/ 12 h 139"/>
                <a:gd name="T8" fmla="*/ 13 w 139"/>
                <a:gd name="T9" fmla="*/ 13 h 139"/>
                <a:gd name="T10" fmla="*/ 12 w 139"/>
                <a:gd name="T11" fmla="*/ 14 h 139"/>
                <a:gd name="T12" fmla="*/ 11 w 139"/>
                <a:gd name="T13" fmla="*/ 15 h 139"/>
                <a:gd name="T14" fmla="*/ 9 w 139"/>
                <a:gd name="T15" fmla="*/ 15 h 139"/>
                <a:gd name="T16" fmla="*/ 8 w 139"/>
                <a:gd name="T17" fmla="*/ 15 h 139"/>
                <a:gd name="T18" fmla="*/ 7 w 139"/>
                <a:gd name="T19" fmla="*/ 15 h 139"/>
                <a:gd name="T20" fmla="*/ 5 w 139"/>
                <a:gd name="T21" fmla="*/ 15 h 139"/>
                <a:gd name="T22" fmla="*/ 4 w 139"/>
                <a:gd name="T23" fmla="*/ 14 h 139"/>
                <a:gd name="T24" fmla="*/ 3 w 139"/>
                <a:gd name="T25" fmla="*/ 14 h 139"/>
                <a:gd name="T26" fmla="*/ 2 w 139"/>
                <a:gd name="T27" fmla="*/ 12 h 139"/>
                <a:gd name="T28" fmla="*/ 1 w 139"/>
                <a:gd name="T29" fmla="*/ 11 h 139"/>
                <a:gd name="T30" fmla="*/ 0 w 139"/>
                <a:gd name="T31" fmla="*/ 10 h 139"/>
                <a:gd name="T32" fmla="*/ 0 w 139"/>
                <a:gd name="T33" fmla="*/ 8 h 139"/>
                <a:gd name="T34" fmla="*/ 0 w 139"/>
                <a:gd name="T35" fmla="*/ 7 h 139"/>
                <a:gd name="T36" fmla="*/ 0 w 139"/>
                <a:gd name="T37" fmla="*/ 6 h 139"/>
                <a:gd name="T38" fmla="*/ 1 w 139"/>
                <a:gd name="T39" fmla="*/ 4 h 139"/>
                <a:gd name="T40" fmla="*/ 2 w 139"/>
                <a:gd name="T41" fmla="*/ 3 h 139"/>
                <a:gd name="T42" fmla="*/ 3 w 139"/>
                <a:gd name="T43" fmla="*/ 2 h 139"/>
                <a:gd name="T44" fmla="*/ 4 w 139"/>
                <a:gd name="T45" fmla="*/ 1 h 139"/>
                <a:gd name="T46" fmla="*/ 5 w 139"/>
                <a:gd name="T47" fmla="*/ 0 h 139"/>
                <a:gd name="T48" fmla="*/ 7 w 139"/>
                <a:gd name="T49" fmla="*/ 0 h 139"/>
                <a:gd name="T50" fmla="*/ 8 w 139"/>
                <a:gd name="T51" fmla="*/ 0 h 139"/>
                <a:gd name="T52" fmla="*/ 9 w 139"/>
                <a:gd name="T53" fmla="*/ 0 h 139"/>
                <a:gd name="T54" fmla="*/ 11 w 139"/>
                <a:gd name="T55" fmla="*/ 1 h 139"/>
                <a:gd name="T56" fmla="*/ 12 w 139"/>
                <a:gd name="T57" fmla="*/ 1 h 139"/>
                <a:gd name="T58" fmla="*/ 13 w 139"/>
                <a:gd name="T59" fmla="*/ 2 h 139"/>
                <a:gd name="T60" fmla="*/ 14 w 139"/>
                <a:gd name="T61" fmla="*/ 4 h 139"/>
                <a:gd name="T62" fmla="*/ 15 w 139"/>
                <a:gd name="T63" fmla="*/ 5 h 139"/>
                <a:gd name="T64" fmla="*/ 15 w 139"/>
                <a:gd name="T65" fmla="*/ 6 h 139"/>
                <a:gd name="T66" fmla="*/ 15 w 139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39">
                  <a:moveTo>
                    <a:pt x="139" y="70"/>
                  </a:moveTo>
                  <a:lnTo>
                    <a:pt x="138" y="84"/>
                  </a:lnTo>
                  <a:lnTo>
                    <a:pt x="134" y="96"/>
                  </a:lnTo>
                  <a:lnTo>
                    <a:pt x="128" y="108"/>
                  </a:lnTo>
                  <a:lnTo>
                    <a:pt x="120" y="118"/>
                  </a:lnTo>
                  <a:lnTo>
                    <a:pt x="110" y="126"/>
                  </a:lnTo>
                  <a:lnTo>
                    <a:pt x="99" y="133"/>
                  </a:lnTo>
                  <a:lnTo>
                    <a:pt x="86" y="138"/>
                  </a:lnTo>
                  <a:lnTo>
                    <a:pt x="72" y="139"/>
                  </a:lnTo>
                  <a:lnTo>
                    <a:pt x="60" y="139"/>
                  </a:lnTo>
                  <a:lnTo>
                    <a:pt x="47" y="135"/>
                  </a:lnTo>
                  <a:lnTo>
                    <a:pt x="34" y="130"/>
                  </a:lnTo>
                  <a:lnTo>
                    <a:pt x="23" y="123"/>
                  </a:lnTo>
                  <a:lnTo>
                    <a:pt x="14" y="113"/>
                  </a:lnTo>
                  <a:lnTo>
                    <a:pt x="8" y="101"/>
                  </a:lnTo>
                  <a:lnTo>
                    <a:pt x="3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4" y="27"/>
                  </a:lnTo>
                  <a:lnTo>
                    <a:pt x="23" y="17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6" y="2"/>
                  </a:lnTo>
                  <a:lnTo>
                    <a:pt x="99" y="7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8" y="32"/>
                  </a:lnTo>
                  <a:lnTo>
                    <a:pt x="134" y="44"/>
                  </a:lnTo>
                  <a:lnTo>
                    <a:pt x="138" y="57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1" name="Freeform 2445">
              <a:extLst>
                <a:ext uri="{FF2B5EF4-FFF2-40B4-BE49-F238E27FC236}">
                  <a16:creationId xmlns:a16="http://schemas.microsoft.com/office/drawing/2014/main" id="{5B889809-D8CB-5175-3D8F-B90568F06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547"/>
              <a:ext cx="33" cy="32"/>
            </a:xfrm>
            <a:custGeom>
              <a:avLst/>
              <a:gdLst>
                <a:gd name="T0" fmla="*/ 11 w 97"/>
                <a:gd name="T1" fmla="*/ 5 h 96"/>
                <a:gd name="T2" fmla="*/ 11 w 97"/>
                <a:gd name="T3" fmla="*/ 7 h 96"/>
                <a:gd name="T4" fmla="*/ 11 w 97"/>
                <a:gd name="T5" fmla="*/ 8 h 96"/>
                <a:gd name="T6" fmla="*/ 10 w 97"/>
                <a:gd name="T7" fmla="*/ 9 h 96"/>
                <a:gd name="T8" fmla="*/ 9 w 97"/>
                <a:gd name="T9" fmla="*/ 10 h 96"/>
                <a:gd name="T10" fmla="*/ 8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1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4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8 w 97"/>
                <a:gd name="T45" fmla="*/ 0 h 96"/>
                <a:gd name="T46" fmla="*/ 9 w 97"/>
                <a:gd name="T47" fmla="*/ 1 h 96"/>
                <a:gd name="T48" fmla="*/ 10 w 97"/>
                <a:gd name="T49" fmla="*/ 2 h 96"/>
                <a:gd name="T50" fmla="*/ 11 w 97"/>
                <a:gd name="T51" fmla="*/ 3 h 96"/>
                <a:gd name="T52" fmla="*/ 11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4" y="59"/>
                  </a:lnTo>
                  <a:lnTo>
                    <a:pt x="91" y="70"/>
                  </a:lnTo>
                  <a:lnTo>
                    <a:pt x="86" y="80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6" y="17"/>
                  </a:lnTo>
                  <a:lnTo>
                    <a:pt x="91" y="27"/>
                  </a:lnTo>
                  <a:lnTo>
                    <a:pt x="94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2" name="Freeform 2446">
              <a:extLst>
                <a:ext uri="{FF2B5EF4-FFF2-40B4-BE49-F238E27FC236}">
                  <a16:creationId xmlns:a16="http://schemas.microsoft.com/office/drawing/2014/main" id="{3D0133F2-9D44-9548-45A1-53A10A0A4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2669"/>
              <a:ext cx="65" cy="64"/>
            </a:xfrm>
            <a:custGeom>
              <a:avLst/>
              <a:gdLst>
                <a:gd name="T0" fmla="*/ 22 w 193"/>
                <a:gd name="T1" fmla="*/ 11 h 194"/>
                <a:gd name="T2" fmla="*/ 22 w 193"/>
                <a:gd name="T3" fmla="*/ 12 h 194"/>
                <a:gd name="T4" fmla="*/ 21 w 193"/>
                <a:gd name="T5" fmla="*/ 14 h 194"/>
                <a:gd name="T6" fmla="*/ 21 w 193"/>
                <a:gd name="T7" fmla="*/ 16 h 194"/>
                <a:gd name="T8" fmla="*/ 20 w 193"/>
                <a:gd name="T9" fmla="*/ 17 h 194"/>
                <a:gd name="T10" fmla="*/ 19 w 193"/>
                <a:gd name="T11" fmla="*/ 18 h 194"/>
                <a:gd name="T12" fmla="*/ 17 w 193"/>
                <a:gd name="T13" fmla="*/ 19 h 194"/>
                <a:gd name="T14" fmla="*/ 15 w 193"/>
                <a:gd name="T15" fmla="*/ 20 h 194"/>
                <a:gd name="T16" fmla="*/ 14 w 193"/>
                <a:gd name="T17" fmla="*/ 21 h 194"/>
                <a:gd name="T18" fmla="*/ 12 w 193"/>
                <a:gd name="T19" fmla="*/ 21 h 194"/>
                <a:gd name="T20" fmla="*/ 10 w 193"/>
                <a:gd name="T21" fmla="*/ 21 h 194"/>
                <a:gd name="T22" fmla="*/ 9 w 193"/>
                <a:gd name="T23" fmla="*/ 21 h 194"/>
                <a:gd name="T24" fmla="*/ 7 w 193"/>
                <a:gd name="T25" fmla="*/ 20 h 194"/>
                <a:gd name="T26" fmla="*/ 5 w 193"/>
                <a:gd name="T27" fmla="*/ 19 h 194"/>
                <a:gd name="T28" fmla="*/ 4 w 193"/>
                <a:gd name="T29" fmla="*/ 18 h 194"/>
                <a:gd name="T30" fmla="*/ 3 w 193"/>
                <a:gd name="T31" fmla="*/ 17 h 194"/>
                <a:gd name="T32" fmla="*/ 2 w 193"/>
                <a:gd name="T33" fmla="*/ 16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1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6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2 h 194"/>
                <a:gd name="T52" fmla="*/ 5 w 193"/>
                <a:gd name="T53" fmla="*/ 2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9 w 193"/>
                <a:gd name="T69" fmla="*/ 3 h 194"/>
                <a:gd name="T70" fmla="*/ 20 w 193"/>
                <a:gd name="T71" fmla="*/ 4 h 194"/>
                <a:gd name="T72" fmla="*/ 21 w 193"/>
                <a:gd name="T73" fmla="*/ 6 h 194"/>
                <a:gd name="T74" fmla="*/ 21 w 193"/>
                <a:gd name="T75" fmla="*/ 7 h 194"/>
                <a:gd name="T76" fmla="*/ 22 w 193"/>
                <a:gd name="T77" fmla="*/ 9 h 194"/>
                <a:gd name="T78" fmla="*/ 22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1" y="112"/>
                  </a:lnTo>
                  <a:lnTo>
                    <a:pt x="188" y="127"/>
                  </a:lnTo>
                  <a:lnTo>
                    <a:pt x="181" y="142"/>
                  </a:lnTo>
                  <a:lnTo>
                    <a:pt x="173" y="155"/>
                  </a:lnTo>
                  <a:lnTo>
                    <a:pt x="162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2" y="190"/>
                  </a:lnTo>
                  <a:lnTo>
                    <a:pt x="107" y="193"/>
                  </a:lnTo>
                  <a:lnTo>
                    <a:pt x="92" y="194"/>
                  </a:lnTo>
                  <a:lnTo>
                    <a:pt x="77" y="191"/>
                  </a:lnTo>
                  <a:lnTo>
                    <a:pt x="62" y="188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4" y="148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4"/>
                  </a:lnTo>
                  <a:lnTo>
                    <a:pt x="7" y="59"/>
                  </a:lnTo>
                  <a:lnTo>
                    <a:pt x="14" y="45"/>
                  </a:lnTo>
                  <a:lnTo>
                    <a:pt x="24" y="33"/>
                  </a:lnTo>
                  <a:lnTo>
                    <a:pt x="35" y="22"/>
                  </a:lnTo>
                  <a:lnTo>
                    <a:pt x="48" y="14"/>
                  </a:lnTo>
                  <a:lnTo>
                    <a:pt x="62" y="6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7" y="1"/>
                  </a:lnTo>
                  <a:lnTo>
                    <a:pt x="122" y="4"/>
                  </a:lnTo>
                  <a:lnTo>
                    <a:pt x="137" y="10"/>
                  </a:lnTo>
                  <a:lnTo>
                    <a:pt x="151" y="17"/>
                  </a:lnTo>
                  <a:lnTo>
                    <a:pt x="162" y="27"/>
                  </a:lnTo>
                  <a:lnTo>
                    <a:pt x="173" y="39"/>
                  </a:lnTo>
                  <a:lnTo>
                    <a:pt x="181" y="51"/>
                  </a:lnTo>
                  <a:lnTo>
                    <a:pt x="188" y="67"/>
                  </a:lnTo>
                  <a:lnTo>
                    <a:pt x="191" y="82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3" name="Freeform 2447">
              <a:extLst>
                <a:ext uri="{FF2B5EF4-FFF2-40B4-BE49-F238E27FC236}">
                  <a16:creationId xmlns:a16="http://schemas.microsoft.com/office/drawing/2014/main" id="{D66266A2-B938-ED9A-11FE-DFE946377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2583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2 h 174"/>
                <a:gd name="T64" fmla="*/ 16 w 174"/>
                <a:gd name="T65" fmla="*/ 3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2" y="102"/>
                  </a:lnTo>
                  <a:lnTo>
                    <a:pt x="169" y="116"/>
                  </a:lnTo>
                  <a:lnTo>
                    <a:pt x="162" y="130"/>
                  </a:lnTo>
                  <a:lnTo>
                    <a:pt x="155" y="142"/>
                  </a:lnTo>
                  <a:lnTo>
                    <a:pt x="145" y="152"/>
                  </a:lnTo>
                  <a:lnTo>
                    <a:pt x="132" y="161"/>
                  </a:lnTo>
                  <a:lnTo>
                    <a:pt x="119" y="168"/>
                  </a:lnTo>
                  <a:lnTo>
                    <a:pt x="106" y="173"/>
                  </a:lnTo>
                  <a:lnTo>
                    <a:pt x="90" y="174"/>
                  </a:lnTo>
                  <a:lnTo>
                    <a:pt x="75" y="174"/>
                  </a:lnTo>
                  <a:lnTo>
                    <a:pt x="61" y="170"/>
                  </a:lnTo>
                  <a:lnTo>
                    <a:pt x="48" y="165"/>
                  </a:lnTo>
                  <a:lnTo>
                    <a:pt x="35" y="157"/>
                  </a:lnTo>
                  <a:lnTo>
                    <a:pt x="24" y="147"/>
                  </a:lnTo>
                  <a:lnTo>
                    <a:pt x="15" y="136"/>
                  </a:lnTo>
                  <a:lnTo>
                    <a:pt x="7" y="123"/>
                  </a:lnTo>
                  <a:lnTo>
                    <a:pt x="2" y="110"/>
                  </a:lnTo>
                  <a:lnTo>
                    <a:pt x="0" y="94"/>
                  </a:lnTo>
                  <a:lnTo>
                    <a:pt x="0" y="81"/>
                  </a:lnTo>
                  <a:lnTo>
                    <a:pt x="2" y="65"/>
                  </a:lnTo>
                  <a:lnTo>
                    <a:pt x="7" y="52"/>
                  </a:lnTo>
                  <a:lnTo>
                    <a:pt x="15" y="39"/>
                  </a:lnTo>
                  <a:lnTo>
                    <a:pt x="24" y="28"/>
                  </a:lnTo>
                  <a:lnTo>
                    <a:pt x="35" y="18"/>
                  </a:lnTo>
                  <a:lnTo>
                    <a:pt x="48" y="10"/>
                  </a:lnTo>
                  <a:lnTo>
                    <a:pt x="61" y="4"/>
                  </a:lnTo>
                  <a:lnTo>
                    <a:pt x="75" y="1"/>
                  </a:lnTo>
                  <a:lnTo>
                    <a:pt x="90" y="0"/>
                  </a:lnTo>
                  <a:lnTo>
                    <a:pt x="106" y="2"/>
                  </a:lnTo>
                  <a:lnTo>
                    <a:pt x="119" y="6"/>
                  </a:lnTo>
                  <a:lnTo>
                    <a:pt x="132" y="14"/>
                  </a:lnTo>
                  <a:lnTo>
                    <a:pt x="145" y="23"/>
                  </a:lnTo>
                  <a:lnTo>
                    <a:pt x="155" y="33"/>
                  </a:lnTo>
                  <a:lnTo>
                    <a:pt x="162" y="45"/>
                  </a:lnTo>
                  <a:lnTo>
                    <a:pt x="169" y="58"/>
                  </a:lnTo>
                  <a:lnTo>
                    <a:pt x="172" y="73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4" name="Freeform 2448">
              <a:extLst>
                <a:ext uri="{FF2B5EF4-FFF2-40B4-BE49-F238E27FC236}">
                  <a16:creationId xmlns:a16="http://schemas.microsoft.com/office/drawing/2014/main" id="{C53E8C53-B6AF-7EA9-748E-46AA68B24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" y="2451"/>
              <a:ext cx="70" cy="70"/>
            </a:xfrm>
            <a:custGeom>
              <a:avLst/>
              <a:gdLst>
                <a:gd name="T0" fmla="*/ 23 w 209"/>
                <a:gd name="T1" fmla="*/ 12 h 209"/>
                <a:gd name="T2" fmla="*/ 23 w 209"/>
                <a:gd name="T3" fmla="*/ 14 h 209"/>
                <a:gd name="T4" fmla="*/ 23 w 209"/>
                <a:gd name="T5" fmla="*/ 15 h 209"/>
                <a:gd name="T6" fmla="*/ 22 w 209"/>
                <a:gd name="T7" fmla="*/ 17 h 209"/>
                <a:gd name="T8" fmla="*/ 21 w 209"/>
                <a:gd name="T9" fmla="*/ 18 h 209"/>
                <a:gd name="T10" fmla="*/ 20 w 209"/>
                <a:gd name="T11" fmla="*/ 20 h 209"/>
                <a:gd name="T12" fmla="*/ 19 w 209"/>
                <a:gd name="T13" fmla="*/ 21 h 209"/>
                <a:gd name="T14" fmla="*/ 17 w 209"/>
                <a:gd name="T15" fmla="*/ 22 h 209"/>
                <a:gd name="T16" fmla="*/ 16 w 209"/>
                <a:gd name="T17" fmla="*/ 23 h 209"/>
                <a:gd name="T18" fmla="*/ 14 w 209"/>
                <a:gd name="T19" fmla="*/ 23 h 209"/>
                <a:gd name="T20" fmla="*/ 12 w 209"/>
                <a:gd name="T21" fmla="*/ 23 h 209"/>
                <a:gd name="T22" fmla="*/ 10 w 209"/>
                <a:gd name="T23" fmla="*/ 23 h 209"/>
                <a:gd name="T24" fmla="*/ 9 w 209"/>
                <a:gd name="T25" fmla="*/ 23 h 209"/>
                <a:gd name="T26" fmla="*/ 7 w 209"/>
                <a:gd name="T27" fmla="*/ 22 h 209"/>
                <a:gd name="T28" fmla="*/ 5 w 209"/>
                <a:gd name="T29" fmla="*/ 22 h 209"/>
                <a:gd name="T30" fmla="*/ 4 w 209"/>
                <a:gd name="T31" fmla="*/ 20 h 209"/>
                <a:gd name="T32" fmla="*/ 3 w 209"/>
                <a:gd name="T33" fmla="*/ 19 h 209"/>
                <a:gd name="T34" fmla="*/ 2 w 209"/>
                <a:gd name="T35" fmla="*/ 18 h 209"/>
                <a:gd name="T36" fmla="*/ 1 w 209"/>
                <a:gd name="T37" fmla="*/ 16 h 209"/>
                <a:gd name="T38" fmla="*/ 0 w 209"/>
                <a:gd name="T39" fmla="*/ 14 h 209"/>
                <a:gd name="T40" fmla="*/ 0 w 209"/>
                <a:gd name="T41" fmla="*/ 13 h 209"/>
                <a:gd name="T42" fmla="*/ 0 w 209"/>
                <a:gd name="T43" fmla="*/ 11 h 209"/>
                <a:gd name="T44" fmla="*/ 0 w 209"/>
                <a:gd name="T45" fmla="*/ 9 h 209"/>
                <a:gd name="T46" fmla="*/ 1 w 209"/>
                <a:gd name="T47" fmla="*/ 7 h 209"/>
                <a:gd name="T48" fmla="*/ 2 w 209"/>
                <a:gd name="T49" fmla="*/ 6 h 209"/>
                <a:gd name="T50" fmla="*/ 3 w 209"/>
                <a:gd name="T51" fmla="*/ 4 h 209"/>
                <a:gd name="T52" fmla="*/ 4 w 209"/>
                <a:gd name="T53" fmla="*/ 3 h 209"/>
                <a:gd name="T54" fmla="*/ 5 w 209"/>
                <a:gd name="T55" fmla="*/ 2 h 209"/>
                <a:gd name="T56" fmla="*/ 7 w 209"/>
                <a:gd name="T57" fmla="*/ 1 h 209"/>
                <a:gd name="T58" fmla="*/ 9 w 209"/>
                <a:gd name="T59" fmla="*/ 0 h 209"/>
                <a:gd name="T60" fmla="*/ 10 w 209"/>
                <a:gd name="T61" fmla="*/ 0 h 209"/>
                <a:gd name="T62" fmla="*/ 12 w 209"/>
                <a:gd name="T63" fmla="*/ 0 h 209"/>
                <a:gd name="T64" fmla="*/ 14 w 209"/>
                <a:gd name="T65" fmla="*/ 0 h 209"/>
                <a:gd name="T66" fmla="*/ 16 w 209"/>
                <a:gd name="T67" fmla="*/ 1 h 209"/>
                <a:gd name="T68" fmla="*/ 17 w 209"/>
                <a:gd name="T69" fmla="*/ 1 h 209"/>
                <a:gd name="T70" fmla="*/ 19 w 209"/>
                <a:gd name="T71" fmla="*/ 2 h 209"/>
                <a:gd name="T72" fmla="*/ 20 w 209"/>
                <a:gd name="T73" fmla="*/ 4 h 209"/>
                <a:gd name="T74" fmla="*/ 21 w 209"/>
                <a:gd name="T75" fmla="*/ 5 h 209"/>
                <a:gd name="T76" fmla="*/ 22 w 209"/>
                <a:gd name="T77" fmla="*/ 6 h 209"/>
                <a:gd name="T78" fmla="*/ 23 w 209"/>
                <a:gd name="T79" fmla="*/ 8 h 209"/>
                <a:gd name="T80" fmla="*/ 23 w 209"/>
                <a:gd name="T81" fmla="*/ 10 h 209"/>
                <a:gd name="T82" fmla="*/ 23 w 209"/>
                <a:gd name="T83" fmla="*/ 12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9" h="209">
                  <a:moveTo>
                    <a:pt x="209" y="105"/>
                  </a:moveTo>
                  <a:lnTo>
                    <a:pt x="208" y="121"/>
                  </a:lnTo>
                  <a:lnTo>
                    <a:pt x="204" y="136"/>
                  </a:lnTo>
                  <a:lnTo>
                    <a:pt x="199" y="151"/>
                  </a:lnTo>
                  <a:lnTo>
                    <a:pt x="190" y="165"/>
                  </a:lnTo>
                  <a:lnTo>
                    <a:pt x="180" y="178"/>
                  </a:lnTo>
                  <a:lnTo>
                    <a:pt x="168" y="188"/>
                  </a:lnTo>
                  <a:lnTo>
                    <a:pt x="155" y="197"/>
                  </a:lnTo>
                  <a:lnTo>
                    <a:pt x="140" y="203"/>
                  </a:lnTo>
                  <a:lnTo>
                    <a:pt x="125" y="208"/>
                  </a:lnTo>
                  <a:lnTo>
                    <a:pt x="109" y="209"/>
                  </a:lnTo>
                  <a:lnTo>
                    <a:pt x="92" y="209"/>
                  </a:lnTo>
                  <a:lnTo>
                    <a:pt x="77" y="206"/>
                  </a:lnTo>
                  <a:lnTo>
                    <a:pt x="62" y="201"/>
                  </a:lnTo>
                  <a:lnTo>
                    <a:pt x="48" y="193"/>
                  </a:lnTo>
                  <a:lnTo>
                    <a:pt x="34" y="183"/>
                  </a:lnTo>
                  <a:lnTo>
                    <a:pt x="23" y="172"/>
                  </a:lnTo>
                  <a:lnTo>
                    <a:pt x="14" y="158"/>
                  </a:lnTo>
                  <a:lnTo>
                    <a:pt x="6" y="144"/>
                  </a:lnTo>
                  <a:lnTo>
                    <a:pt x="3" y="129"/>
                  </a:lnTo>
                  <a:lnTo>
                    <a:pt x="0" y="112"/>
                  </a:lnTo>
                  <a:lnTo>
                    <a:pt x="0" y="96"/>
                  </a:lnTo>
                  <a:lnTo>
                    <a:pt x="3" y="81"/>
                  </a:lnTo>
                  <a:lnTo>
                    <a:pt x="6" y="66"/>
                  </a:lnTo>
                  <a:lnTo>
                    <a:pt x="14" y="51"/>
                  </a:lnTo>
                  <a:lnTo>
                    <a:pt x="23" y="38"/>
                  </a:lnTo>
                  <a:lnTo>
                    <a:pt x="34" y="27"/>
                  </a:lnTo>
                  <a:lnTo>
                    <a:pt x="48" y="17"/>
                  </a:lnTo>
                  <a:lnTo>
                    <a:pt x="62" y="9"/>
                  </a:lnTo>
                  <a:lnTo>
                    <a:pt x="77" y="3"/>
                  </a:lnTo>
                  <a:lnTo>
                    <a:pt x="92" y="0"/>
                  </a:lnTo>
                  <a:lnTo>
                    <a:pt x="109" y="0"/>
                  </a:lnTo>
                  <a:lnTo>
                    <a:pt x="125" y="1"/>
                  </a:lnTo>
                  <a:lnTo>
                    <a:pt x="140" y="5"/>
                  </a:lnTo>
                  <a:lnTo>
                    <a:pt x="155" y="13"/>
                  </a:lnTo>
                  <a:lnTo>
                    <a:pt x="168" y="22"/>
                  </a:lnTo>
                  <a:lnTo>
                    <a:pt x="180" y="32"/>
                  </a:lnTo>
                  <a:lnTo>
                    <a:pt x="190" y="44"/>
                  </a:lnTo>
                  <a:lnTo>
                    <a:pt x="199" y="58"/>
                  </a:lnTo>
                  <a:lnTo>
                    <a:pt x="204" y="73"/>
                  </a:lnTo>
                  <a:lnTo>
                    <a:pt x="208" y="88"/>
                  </a:lnTo>
                  <a:lnTo>
                    <a:pt x="209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5" name="Freeform 2449">
              <a:extLst>
                <a:ext uri="{FF2B5EF4-FFF2-40B4-BE49-F238E27FC236}">
                  <a16:creationId xmlns:a16="http://schemas.microsoft.com/office/drawing/2014/main" id="{276F43D6-ACC3-D050-40F7-F6C5114A9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2532"/>
              <a:ext cx="65" cy="65"/>
            </a:xfrm>
            <a:custGeom>
              <a:avLst/>
              <a:gdLst>
                <a:gd name="T0" fmla="*/ 22 w 193"/>
                <a:gd name="T1" fmla="*/ 11 h 193"/>
                <a:gd name="T2" fmla="*/ 22 w 193"/>
                <a:gd name="T3" fmla="*/ 13 h 193"/>
                <a:gd name="T4" fmla="*/ 21 w 193"/>
                <a:gd name="T5" fmla="*/ 14 h 193"/>
                <a:gd name="T6" fmla="*/ 21 w 193"/>
                <a:gd name="T7" fmla="*/ 16 h 193"/>
                <a:gd name="T8" fmla="*/ 20 w 193"/>
                <a:gd name="T9" fmla="*/ 18 h 193"/>
                <a:gd name="T10" fmla="*/ 19 w 193"/>
                <a:gd name="T11" fmla="*/ 19 h 193"/>
                <a:gd name="T12" fmla="*/ 17 w 193"/>
                <a:gd name="T13" fmla="*/ 20 h 193"/>
                <a:gd name="T14" fmla="*/ 15 w 193"/>
                <a:gd name="T15" fmla="*/ 21 h 193"/>
                <a:gd name="T16" fmla="*/ 14 w 193"/>
                <a:gd name="T17" fmla="*/ 22 h 193"/>
                <a:gd name="T18" fmla="*/ 12 w 193"/>
                <a:gd name="T19" fmla="*/ 22 h 193"/>
                <a:gd name="T20" fmla="*/ 10 w 193"/>
                <a:gd name="T21" fmla="*/ 22 h 193"/>
                <a:gd name="T22" fmla="*/ 9 w 193"/>
                <a:gd name="T23" fmla="*/ 22 h 193"/>
                <a:gd name="T24" fmla="*/ 7 w 193"/>
                <a:gd name="T25" fmla="*/ 21 h 193"/>
                <a:gd name="T26" fmla="*/ 5 w 193"/>
                <a:gd name="T27" fmla="*/ 21 h 193"/>
                <a:gd name="T28" fmla="*/ 4 w 193"/>
                <a:gd name="T29" fmla="*/ 20 h 193"/>
                <a:gd name="T30" fmla="*/ 3 w 193"/>
                <a:gd name="T31" fmla="*/ 18 h 193"/>
                <a:gd name="T32" fmla="*/ 2 w 193"/>
                <a:gd name="T33" fmla="*/ 17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9 w 193"/>
                <a:gd name="T69" fmla="*/ 3 h 193"/>
                <a:gd name="T70" fmla="*/ 20 w 193"/>
                <a:gd name="T71" fmla="*/ 4 h 193"/>
                <a:gd name="T72" fmla="*/ 21 w 193"/>
                <a:gd name="T73" fmla="*/ 6 h 193"/>
                <a:gd name="T74" fmla="*/ 21 w 193"/>
                <a:gd name="T75" fmla="*/ 7 h 193"/>
                <a:gd name="T76" fmla="*/ 22 w 193"/>
                <a:gd name="T77" fmla="*/ 9 h 193"/>
                <a:gd name="T78" fmla="*/ 22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2" y="113"/>
                  </a:lnTo>
                  <a:lnTo>
                    <a:pt x="188" y="128"/>
                  </a:lnTo>
                  <a:lnTo>
                    <a:pt x="182" y="142"/>
                  </a:lnTo>
                  <a:lnTo>
                    <a:pt x="174" y="155"/>
                  </a:lnTo>
                  <a:lnTo>
                    <a:pt x="163" y="167"/>
                  </a:lnTo>
                  <a:lnTo>
                    <a:pt x="152" y="177"/>
                  </a:lnTo>
                  <a:lnTo>
                    <a:pt x="138" y="184"/>
                  </a:lnTo>
                  <a:lnTo>
                    <a:pt x="124" y="189"/>
                  </a:lnTo>
                  <a:lnTo>
                    <a:pt x="108" y="193"/>
                  </a:lnTo>
                  <a:lnTo>
                    <a:pt x="92" y="193"/>
                  </a:lnTo>
                  <a:lnTo>
                    <a:pt x="77" y="192"/>
                  </a:lnTo>
                  <a:lnTo>
                    <a:pt x="62" y="187"/>
                  </a:lnTo>
                  <a:lnTo>
                    <a:pt x="48" y="181"/>
                  </a:lnTo>
                  <a:lnTo>
                    <a:pt x="36" y="172"/>
                  </a:lnTo>
                  <a:lnTo>
                    <a:pt x="24" y="160"/>
                  </a:lnTo>
                  <a:lnTo>
                    <a:pt x="14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4" y="46"/>
                  </a:lnTo>
                  <a:lnTo>
                    <a:pt x="24" y="33"/>
                  </a:lnTo>
                  <a:lnTo>
                    <a:pt x="36" y="22"/>
                  </a:lnTo>
                  <a:lnTo>
                    <a:pt x="48" y="13"/>
                  </a:lnTo>
                  <a:lnTo>
                    <a:pt x="62" y="7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4" y="4"/>
                  </a:lnTo>
                  <a:lnTo>
                    <a:pt x="138" y="9"/>
                  </a:lnTo>
                  <a:lnTo>
                    <a:pt x="152" y="17"/>
                  </a:lnTo>
                  <a:lnTo>
                    <a:pt x="163" y="27"/>
                  </a:lnTo>
                  <a:lnTo>
                    <a:pt x="174" y="38"/>
                  </a:lnTo>
                  <a:lnTo>
                    <a:pt x="182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6" name="Freeform 2450">
              <a:extLst>
                <a:ext uri="{FF2B5EF4-FFF2-40B4-BE49-F238E27FC236}">
                  <a16:creationId xmlns:a16="http://schemas.microsoft.com/office/drawing/2014/main" id="{195C83A7-888E-DD20-19CB-001EB0DC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" y="2609"/>
              <a:ext cx="46" cy="46"/>
            </a:xfrm>
            <a:custGeom>
              <a:avLst/>
              <a:gdLst>
                <a:gd name="T0" fmla="*/ 15 w 139"/>
                <a:gd name="T1" fmla="*/ 8 h 138"/>
                <a:gd name="T2" fmla="*/ 15 w 139"/>
                <a:gd name="T3" fmla="*/ 9 h 138"/>
                <a:gd name="T4" fmla="*/ 15 w 139"/>
                <a:gd name="T5" fmla="*/ 11 h 138"/>
                <a:gd name="T6" fmla="*/ 14 w 139"/>
                <a:gd name="T7" fmla="*/ 12 h 138"/>
                <a:gd name="T8" fmla="*/ 13 w 139"/>
                <a:gd name="T9" fmla="*/ 13 h 138"/>
                <a:gd name="T10" fmla="*/ 12 w 139"/>
                <a:gd name="T11" fmla="*/ 14 h 138"/>
                <a:gd name="T12" fmla="*/ 11 w 139"/>
                <a:gd name="T13" fmla="*/ 15 h 138"/>
                <a:gd name="T14" fmla="*/ 9 w 139"/>
                <a:gd name="T15" fmla="*/ 15 h 138"/>
                <a:gd name="T16" fmla="*/ 8 w 139"/>
                <a:gd name="T17" fmla="*/ 15 h 138"/>
                <a:gd name="T18" fmla="*/ 7 w 139"/>
                <a:gd name="T19" fmla="*/ 15 h 138"/>
                <a:gd name="T20" fmla="*/ 5 w 139"/>
                <a:gd name="T21" fmla="*/ 15 h 138"/>
                <a:gd name="T22" fmla="*/ 4 w 139"/>
                <a:gd name="T23" fmla="*/ 14 h 138"/>
                <a:gd name="T24" fmla="*/ 3 w 139"/>
                <a:gd name="T25" fmla="*/ 14 h 138"/>
                <a:gd name="T26" fmla="*/ 2 w 139"/>
                <a:gd name="T27" fmla="*/ 12 h 138"/>
                <a:gd name="T28" fmla="*/ 1 w 139"/>
                <a:gd name="T29" fmla="*/ 11 h 138"/>
                <a:gd name="T30" fmla="*/ 0 w 139"/>
                <a:gd name="T31" fmla="*/ 10 h 138"/>
                <a:gd name="T32" fmla="*/ 0 w 139"/>
                <a:gd name="T33" fmla="*/ 8 h 138"/>
                <a:gd name="T34" fmla="*/ 0 w 139"/>
                <a:gd name="T35" fmla="*/ 7 h 138"/>
                <a:gd name="T36" fmla="*/ 0 w 139"/>
                <a:gd name="T37" fmla="*/ 5 h 138"/>
                <a:gd name="T38" fmla="*/ 1 w 139"/>
                <a:gd name="T39" fmla="*/ 4 h 138"/>
                <a:gd name="T40" fmla="*/ 2 w 139"/>
                <a:gd name="T41" fmla="*/ 3 h 138"/>
                <a:gd name="T42" fmla="*/ 3 w 139"/>
                <a:gd name="T43" fmla="*/ 2 h 138"/>
                <a:gd name="T44" fmla="*/ 4 w 139"/>
                <a:gd name="T45" fmla="*/ 1 h 138"/>
                <a:gd name="T46" fmla="*/ 5 w 139"/>
                <a:gd name="T47" fmla="*/ 0 h 138"/>
                <a:gd name="T48" fmla="*/ 7 w 139"/>
                <a:gd name="T49" fmla="*/ 0 h 138"/>
                <a:gd name="T50" fmla="*/ 8 w 139"/>
                <a:gd name="T51" fmla="*/ 0 h 138"/>
                <a:gd name="T52" fmla="*/ 9 w 139"/>
                <a:gd name="T53" fmla="*/ 0 h 138"/>
                <a:gd name="T54" fmla="*/ 11 w 139"/>
                <a:gd name="T55" fmla="*/ 1 h 138"/>
                <a:gd name="T56" fmla="*/ 12 w 139"/>
                <a:gd name="T57" fmla="*/ 1 h 138"/>
                <a:gd name="T58" fmla="*/ 13 w 139"/>
                <a:gd name="T59" fmla="*/ 2 h 138"/>
                <a:gd name="T60" fmla="*/ 14 w 139"/>
                <a:gd name="T61" fmla="*/ 3 h 138"/>
                <a:gd name="T62" fmla="*/ 15 w 139"/>
                <a:gd name="T63" fmla="*/ 5 h 138"/>
                <a:gd name="T64" fmla="*/ 15 w 139"/>
                <a:gd name="T65" fmla="*/ 6 h 138"/>
                <a:gd name="T66" fmla="*/ 15 w 139"/>
                <a:gd name="T67" fmla="*/ 8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38">
                  <a:moveTo>
                    <a:pt x="139" y="69"/>
                  </a:moveTo>
                  <a:lnTo>
                    <a:pt x="138" y="83"/>
                  </a:lnTo>
                  <a:lnTo>
                    <a:pt x="134" y="96"/>
                  </a:lnTo>
                  <a:lnTo>
                    <a:pt x="128" y="107"/>
                  </a:lnTo>
                  <a:lnTo>
                    <a:pt x="120" y="117"/>
                  </a:lnTo>
                  <a:lnTo>
                    <a:pt x="110" y="126"/>
                  </a:lnTo>
                  <a:lnTo>
                    <a:pt x="99" y="132"/>
                  </a:lnTo>
                  <a:lnTo>
                    <a:pt x="86" y="137"/>
                  </a:lnTo>
                  <a:lnTo>
                    <a:pt x="72" y="138"/>
                  </a:lnTo>
                  <a:lnTo>
                    <a:pt x="60" y="138"/>
                  </a:lnTo>
                  <a:lnTo>
                    <a:pt x="47" y="135"/>
                  </a:lnTo>
                  <a:lnTo>
                    <a:pt x="34" y="130"/>
                  </a:lnTo>
                  <a:lnTo>
                    <a:pt x="23" y="122"/>
                  </a:lnTo>
                  <a:lnTo>
                    <a:pt x="14" y="112"/>
                  </a:lnTo>
                  <a:lnTo>
                    <a:pt x="8" y="101"/>
                  </a:lnTo>
                  <a:lnTo>
                    <a:pt x="3" y="89"/>
                  </a:lnTo>
                  <a:lnTo>
                    <a:pt x="0" y="75"/>
                  </a:lnTo>
                  <a:lnTo>
                    <a:pt x="0" y="63"/>
                  </a:lnTo>
                  <a:lnTo>
                    <a:pt x="3" y="49"/>
                  </a:lnTo>
                  <a:lnTo>
                    <a:pt x="8" y="38"/>
                  </a:lnTo>
                  <a:lnTo>
                    <a:pt x="14" y="26"/>
                  </a:lnTo>
                  <a:lnTo>
                    <a:pt x="23" y="16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6" y="1"/>
                  </a:lnTo>
                  <a:lnTo>
                    <a:pt x="99" y="6"/>
                  </a:lnTo>
                  <a:lnTo>
                    <a:pt x="110" y="12"/>
                  </a:lnTo>
                  <a:lnTo>
                    <a:pt x="120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7" name="Freeform 2451">
              <a:extLst>
                <a:ext uri="{FF2B5EF4-FFF2-40B4-BE49-F238E27FC236}">
                  <a16:creationId xmlns:a16="http://schemas.microsoft.com/office/drawing/2014/main" id="{1EC15784-AE4C-B90B-4472-963D86714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" y="2534"/>
              <a:ext cx="33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7 h 97"/>
                <a:gd name="T4" fmla="*/ 11 w 97"/>
                <a:gd name="T5" fmla="*/ 8 h 97"/>
                <a:gd name="T6" fmla="*/ 10 w 97"/>
                <a:gd name="T7" fmla="*/ 9 h 97"/>
                <a:gd name="T8" fmla="*/ 9 w 97"/>
                <a:gd name="T9" fmla="*/ 10 h 97"/>
                <a:gd name="T10" fmla="*/ 8 w 97"/>
                <a:gd name="T11" fmla="*/ 10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1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8 w 97"/>
                <a:gd name="T45" fmla="*/ 0 h 97"/>
                <a:gd name="T46" fmla="*/ 9 w 97"/>
                <a:gd name="T47" fmla="*/ 1 h 97"/>
                <a:gd name="T48" fmla="*/ 10 w 97"/>
                <a:gd name="T49" fmla="*/ 2 h 97"/>
                <a:gd name="T50" fmla="*/ 11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60"/>
                  </a:lnTo>
                  <a:lnTo>
                    <a:pt x="91" y="71"/>
                  </a:lnTo>
                  <a:lnTo>
                    <a:pt x="86" y="80"/>
                  </a:lnTo>
                  <a:lnTo>
                    <a:pt x="77" y="87"/>
                  </a:lnTo>
                  <a:lnTo>
                    <a:pt x="67" y="94"/>
                  </a:lnTo>
                  <a:lnTo>
                    <a:pt x="57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4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7" y="2"/>
                  </a:lnTo>
                  <a:lnTo>
                    <a:pt x="67" y="4"/>
                  </a:lnTo>
                  <a:lnTo>
                    <a:pt x="77" y="11"/>
                  </a:lnTo>
                  <a:lnTo>
                    <a:pt x="86" y="18"/>
                  </a:lnTo>
                  <a:lnTo>
                    <a:pt x="91" y="27"/>
                  </a:lnTo>
                  <a:lnTo>
                    <a:pt x="96" y="38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8" name="Freeform 2452">
              <a:extLst>
                <a:ext uri="{FF2B5EF4-FFF2-40B4-BE49-F238E27FC236}">
                  <a16:creationId xmlns:a16="http://schemas.microsoft.com/office/drawing/2014/main" id="{2E999532-B388-3DC9-6379-B7503529F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" y="2663"/>
              <a:ext cx="48" cy="48"/>
            </a:xfrm>
            <a:custGeom>
              <a:avLst/>
              <a:gdLst>
                <a:gd name="T0" fmla="*/ 16 w 145"/>
                <a:gd name="T1" fmla="*/ 8 h 144"/>
                <a:gd name="T2" fmla="*/ 16 w 145"/>
                <a:gd name="T3" fmla="*/ 9 h 144"/>
                <a:gd name="T4" fmla="*/ 16 w 145"/>
                <a:gd name="T5" fmla="*/ 11 h 144"/>
                <a:gd name="T6" fmla="*/ 15 w 145"/>
                <a:gd name="T7" fmla="*/ 12 h 144"/>
                <a:gd name="T8" fmla="*/ 14 w 145"/>
                <a:gd name="T9" fmla="*/ 13 h 144"/>
                <a:gd name="T10" fmla="*/ 13 w 145"/>
                <a:gd name="T11" fmla="*/ 14 h 144"/>
                <a:gd name="T12" fmla="*/ 12 w 145"/>
                <a:gd name="T13" fmla="*/ 15 h 144"/>
                <a:gd name="T14" fmla="*/ 10 w 145"/>
                <a:gd name="T15" fmla="*/ 16 h 144"/>
                <a:gd name="T16" fmla="*/ 9 w 145"/>
                <a:gd name="T17" fmla="*/ 16 h 144"/>
                <a:gd name="T18" fmla="*/ 7 w 145"/>
                <a:gd name="T19" fmla="*/ 16 h 144"/>
                <a:gd name="T20" fmla="*/ 6 w 145"/>
                <a:gd name="T21" fmla="*/ 16 h 144"/>
                <a:gd name="T22" fmla="*/ 4 w 145"/>
                <a:gd name="T23" fmla="*/ 15 h 144"/>
                <a:gd name="T24" fmla="*/ 3 w 145"/>
                <a:gd name="T25" fmla="*/ 14 h 144"/>
                <a:gd name="T26" fmla="*/ 2 w 145"/>
                <a:gd name="T27" fmla="*/ 13 h 144"/>
                <a:gd name="T28" fmla="*/ 1 w 145"/>
                <a:gd name="T29" fmla="*/ 12 h 144"/>
                <a:gd name="T30" fmla="*/ 1 w 145"/>
                <a:gd name="T31" fmla="*/ 11 h 144"/>
                <a:gd name="T32" fmla="*/ 0 w 145"/>
                <a:gd name="T33" fmla="*/ 9 h 144"/>
                <a:gd name="T34" fmla="*/ 0 w 145"/>
                <a:gd name="T35" fmla="*/ 8 h 144"/>
                <a:gd name="T36" fmla="*/ 0 w 145"/>
                <a:gd name="T37" fmla="*/ 6 h 144"/>
                <a:gd name="T38" fmla="*/ 1 w 145"/>
                <a:gd name="T39" fmla="*/ 5 h 144"/>
                <a:gd name="T40" fmla="*/ 1 w 145"/>
                <a:gd name="T41" fmla="*/ 4 h 144"/>
                <a:gd name="T42" fmla="*/ 2 w 145"/>
                <a:gd name="T43" fmla="*/ 3 h 144"/>
                <a:gd name="T44" fmla="*/ 3 w 145"/>
                <a:gd name="T45" fmla="*/ 2 h 144"/>
                <a:gd name="T46" fmla="*/ 4 w 145"/>
                <a:gd name="T47" fmla="*/ 1 h 144"/>
                <a:gd name="T48" fmla="*/ 6 w 145"/>
                <a:gd name="T49" fmla="*/ 0 h 144"/>
                <a:gd name="T50" fmla="*/ 7 w 145"/>
                <a:gd name="T51" fmla="*/ 0 h 144"/>
                <a:gd name="T52" fmla="*/ 9 w 145"/>
                <a:gd name="T53" fmla="*/ 0 h 144"/>
                <a:gd name="T54" fmla="*/ 10 w 145"/>
                <a:gd name="T55" fmla="*/ 0 h 144"/>
                <a:gd name="T56" fmla="*/ 12 w 145"/>
                <a:gd name="T57" fmla="*/ 1 h 144"/>
                <a:gd name="T58" fmla="*/ 13 w 145"/>
                <a:gd name="T59" fmla="*/ 2 h 144"/>
                <a:gd name="T60" fmla="*/ 14 w 145"/>
                <a:gd name="T61" fmla="*/ 3 h 144"/>
                <a:gd name="T62" fmla="*/ 15 w 145"/>
                <a:gd name="T63" fmla="*/ 4 h 144"/>
                <a:gd name="T64" fmla="*/ 16 w 145"/>
                <a:gd name="T65" fmla="*/ 5 h 144"/>
                <a:gd name="T66" fmla="*/ 16 w 145"/>
                <a:gd name="T67" fmla="*/ 6 h 144"/>
                <a:gd name="T68" fmla="*/ 16 w 145"/>
                <a:gd name="T69" fmla="*/ 8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4">
                  <a:moveTo>
                    <a:pt x="145" y="72"/>
                  </a:moveTo>
                  <a:lnTo>
                    <a:pt x="145" y="85"/>
                  </a:lnTo>
                  <a:lnTo>
                    <a:pt x="141" y="98"/>
                  </a:lnTo>
                  <a:lnTo>
                    <a:pt x="134" y="110"/>
                  </a:lnTo>
                  <a:lnTo>
                    <a:pt x="126" y="121"/>
                  </a:lnTo>
                  <a:lnTo>
                    <a:pt x="117" y="130"/>
                  </a:lnTo>
                  <a:lnTo>
                    <a:pt x="105" y="136"/>
                  </a:lnTo>
                  <a:lnTo>
                    <a:pt x="93" y="141"/>
                  </a:lnTo>
                  <a:lnTo>
                    <a:pt x="79" y="144"/>
                  </a:lnTo>
                  <a:lnTo>
                    <a:pt x="66" y="144"/>
                  </a:lnTo>
                  <a:lnTo>
                    <a:pt x="53" y="141"/>
                  </a:lnTo>
                  <a:lnTo>
                    <a:pt x="40" y="136"/>
                  </a:lnTo>
                  <a:lnTo>
                    <a:pt x="29" y="130"/>
                  </a:lnTo>
                  <a:lnTo>
                    <a:pt x="18" y="121"/>
                  </a:lnTo>
                  <a:lnTo>
                    <a:pt x="11" y="110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58"/>
                  </a:lnTo>
                  <a:lnTo>
                    <a:pt x="5" y="45"/>
                  </a:lnTo>
                  <a:lnTo>
                    <a:pt x="11" y="34"/>
                  </a:lnTo>
                  <a:lnTo>
                    <a:pt x="18" y="23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3" y="3"/>
                  </a:lnTo>
                  <a:lnTo>
                    <a:pt x="105" y="6"/>
                  </a:lnTo>
                  <a:lnTo>
                    <a:pt x="117" y="14"/>
                  </a:lnTo>
                  <a:lnTo>
                    <a:pt x="126" y="23"/>
                  </a:lnTo>
                  <a:lnTo>
                    <a:pt x="134" y="34"/>
                  </a:lnTo>
                  <a:lnTo>
                    <a:pt x="141" y="45"/>
                  </a:lnTo>
                  <a:lnTo>
                    <a:pt x="145" y="58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39" name="Freeform 2453">
              <a:extLst>
                <a:ext uri="{FF2B5EF4-FFF2-40B4-BE49-F238E27FC236}">
                  <a16:creationId xmlns:a16="http://schemas.microsoft.com/office/drawing/2014/main" id="{09E18039-02CD-266A-1425-7272171BB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620"/>
              <a:ext cx="33" cy="33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7 h 97"/>
                <a:gd name="T4" fmla="*/ 11 w 97"/>
                <a:gd name="T5" fmla="*/ 8 h 97"/>
                <a:gd name="T6" fmla="*/ 10 w 97"/>
                <a:gd name="T7" fmla="*/ 9 h 97"/>
                <a:gd name="T8" fmla="*/ 9 w 97"/>
                <a:gd name="T9" fmla="*/ 10 h 97"/>
                <a:gd name="T10" fmla="*/ 8 w 97"/>
                <a:gd name="T11" fmla="*/ 11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1 h 97"/>
                <a:gd name="T18" fmla="*/ 3 w 97"/>
                <a:gd name="T19" fmla="*/ 11 h 97"/>
                <a:gd name="T20" fmla="*/ 2 w 97"/>
                <a:gd name="T21" fmla="*/ 10 h 97"/>
                <a:gd name="T22" fmla="*/ 1 w 97"/>
                <a:gd name="T23" fmla="*/ 9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1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8 w 97"/>
                <a:gd name="T45" fmla="*/ 0 h 97"/>
                <a:gd name="T46" fmla="*/ 9 w 97"/>
                <a:gd name="T47" fmla="*/ 1 h 97"/>
                <a:gd name="T48" fmla="*/ 10 w 97"/>
                <a:gd name="T49" fmla="*/ 2 h 97"/>
                <a:gd name="T50" fmla="*/ 11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59"/>
                  </a:lnTo>
                  <a:lnTo>
                    <a:pt x="91" y="70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6" y="17"/>
                  </a:lnTo>
                  <a:lnTo>
                    <a:pt x="91" y="26"/>
                  </a:lnTo>
                  <a:lnTo>
                    <a:pt x="96" y="36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0" name="Freeform 2454">
              <a:extLst>
                <a:ext uri="{FF2B5EF4-FFF2-40B4-BE49-F238E27FC236}">
                  <a16:creationId xmlns:a16="http://schemas.microsoft.com/office/drawing/2014/main" id="{66246E00-1432-6FF5-5511-2484F0DE7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" y="2722"/>
              <a:ext cx="15" cy="15"/>
            </a:xfrm>
            <a:custGeom>
              <a:avLst/>
              <a:gdLst>
                <a:gd name="T0" fmla="*/ 5 w 47"/>
                <a:gd name="T1" fmla="*/ 3 h 47"/>
                <a:gd name="T2" fmla="*/ 5 w 47"/>
                <a:gd name="T3" fmla="*/ 3 h 47"/>
                <a:gd name="T4" fmla="*/ 4 w 47"/>
                <a:gd name="T5" fmla="*/ 4 h 47"/>
                <a:gd name="T6" fmla="*/ 4 w 47"/>
                <a:gd name="T7" fmla="*/ 4 h 47"/>
                <a:gd name="T8" fmla="*/ 3 w 47"/>
                <a:gd name="T9" fmla="*/ 5 h 47"/>
                <a:gd name="T10" fmla="*/ 2 w 47"/>
                <a:gd name="T11" fmla="*/ 5 h 47"/>
                <a:gd name="T12" fmla="*/ 1 w 47"/>
                <a:gd name="T13" fmla="*/ 5 h 47"/>
                <a:gd name="T14" fmla="*/ 1 w 47"/>
                <a:gd name="T15" fmla="*/ 4 h 47"/>
                <a:gd name="T16" fmla="*/ 0 w 47"/>
                <a:gd name="T17" fmla="*/ 4 h 47"/>
                <a:gd name="T18" fmla="*/ 0 w 47"/>
                <a:gd name="T19" fmla="*/ 3 h 47"/>
                <a:gd name="T20" fmla="*/ 0 w 47"/>
                <a:gd name="T21" fmla="*/ 2 h 47"/>
                <a:gd name="T22" fmla="*/ 0 w 47"/>
                <a:gd name="T23" fmla="*/ 1 h 47"/>
                <a:gd name="T24" fmla="*/ 1 w 47"/>
                <a:gd name="T25" fmla="*/ 1 h 47"/>
                <a:gd name="T26" fmla="*/ 1 w 47"/>
                <a:gd name="T27" fmla="*/ 0 h 47"/>
                <a:gd name="T28" fmla="*/ 2 w 47"/>
                <a:gd name="T29" fmla="*/ 0 h 47"/>
                <a:gd name="T30" fmla="*/ 3 w 47"/>
                <a:gd name="T31" fmla="*/ 0 h 47"/>
                <a:gd name="T32" fmla="*/ 4 w 47"/>
                <a:gd name="T33" fmla="*/ 0 h 47"/>
                <a:gd name="T34" fmla="*/ 4 w 47"/>
                <a:gd name="T35" fmla="*/ 1 h 47"/>
                <a:gd name="T36" fmla="*/ 5 w 47"/>
                <a:gd name="T37" fmla="*/ 2 h 47"/>
                <a:gd name="T38" fmla="*/ 5 w 47"/>
                <a:gd name="T39" fmla="*/ 3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7" h="47">
                  <a:moveTo>
                    <a:pt x="47" y="24"/>
                  </a:moveTo>
                  <a:lnTo>
                    <a:pt x="46" y="32"/>
                  </a:lnTo>
                  <a:lnTo>
                    <a:pt x="42" y="39"/>
                  </a:lnTo>
                  <a:lnTo>
                    <a:pt x="36" y="44"/>
                  </a:lnTo>
                  <a:lnTo>
                    <a:pt x="29" y="47"/>
                  </a:lnTo>
                  <a:lnTo>
                    <a:pt x="21" y="47"/>
                  </a:lnTo>
                  <a:lnTo>
                    <a:pt x="13" y="46"/>
                  </a:lnTo>
                  <a:lnTo>
                    <a:pt x="7" y="41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7" y="6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6" y="3"/>
                  </a:lnTo>
                  <a:lnTo>
                    <a:pt x="42" y="10"/>
                  </a:lnTo>
                  <a:lnTo>
                    <a:pt x="46" y="16"/>
                  </a:lnTo>
                  <a:lnTo>
                    <a:pt x="47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1" name="Freeform 2455">
              <a:extLst>
                <a:ext uri="{FF2B5EF4-FFF2-40B4-BE49-F238E27FC236}">
                  <a16:creationId xmlns:a16="http://schemas.microsoft.com/office/drawing/2014/main" id="{BF09E7DA-C90D-1DB3-5412-6997AFD6B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" y="2473"/>
              <a:ext cx="46" cy="46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4 h 140"/>
                <a:gd name="T14" fmla="*/ 9 w 139"/>
                <a:gd name="T15" fmla="*/ 15 h 140"/>
                <a:gd name="T16" fmla="*/ 8 w 139"/>
                <a:gd name="T17" fmla="*/ 15 h 140"/>
                <a:gd name="T18" fmla="*/ 7 w 139"/>
                <a:gd name="T19" fmla="*/ 15 h 140"/>
                <a:gd name="T20" fmla="*/ 5 w 139"/>
                <a:gd name="T21" fmla="*/ 15 h 140"/>
                <a:gd name="T22" fmla="*/ 4 w 139"/>
                <a:gd name="T23" fmla="*/ 14 h 140"/>
                <a:gd name="T24" fmla="*/ 3 w 139"/>
                <a:gd name="T25" fmla="*/ 13 h 140"/>
                <a:gd name="T26" fmla="*/ 2 w 139"/>
                <a:gd name="T27" fmla="*/ 12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8 h 140"/>
                <a:gd name="T34" fmla="*/ 0 w 139"/>
                <a:gd name="T35" fmla="*/ 7 h 140"/>
                <a:gd name="T36" fmla="*/ 0 w 139"/>
                <a:gd name="T37" fmla="*/ 6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2 h 140"/>
                <a:gd name="T58" fmla="*/ 13 w 139"/>
                <a:gd name="T59" fmla="*/ 2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1"/>
                  </a:moveTo>
                  <a:lnTo>
                    <a:pt x="137" y="84"/>
                  </a:lnTo>
                  <a:lnTo>
                    <a:pt x="134" y="96"/>
                  </a:lnTo>
                  <a:lnTo>
                    <a:pt x="129" y="109"/>
                  </a:lnTo>
                  <a:lnTo>
                    <a:pt x="120" y="119"/>
                  </a:lnTo>
                  <a:lnTo>
                    <a:pt x="110" y="128"/>
                  </a:lnTo>
                  <a:lnTo>
                    <a:pt x="98" y="134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59" y="139"/>
                  </a:lnTo>
                  <a:lnTo>
                    <a:pt x="47" y="137"/>
                  </a:lnTo>
                  <a:lnTo>
                    <a:pt x="34" y="131"/>
                  </a:lnTo>
                  <a:lnTo>
                    <a:pt x="24" y="124"/>
                  </a:lnTo>
                  <a:lnTo>
                    <a:pt x="15" y="114"/>
                  </a:lnTo>
                  <a:lnTo>
                    <a:pt x="8" y="103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8" y="38"/>
                  </a:lnTo>
                  <a:lnTo>
                    <a:pt x="15" y="27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7" y="4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86" y="3"/>
                  </a:lnTo>
                  <a:lnTo>
                    <a:pt x="98" y="7"/>
                  </a:lnTo>
                  <a:lnTo>
                    <a:pt x="110" y="14"/>
                  </a:lnTo>
                  <a:lnTo>
                    <a:pt x="120" y="22"/>
                  </a:lnTo>
                  <a:lnTo>
                    <a:pt x="129" y="33"/>
                  </a:lnTo>
                  <a:lnTo>
                    <a:pt x="134" y="45"/>
                  </a:lnTo>
                  <a:lnTo>
                    <a:pt x="137" y="57"/>
                  </a:lnTo>
                  <a:lnTo>
                    <a:pt x="139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2" name="Freeform 2456">
              <a:extLst>
                <a:ext uri="{FF2B5EF4-FFF2-40B4-BE49-F238E27FC236}">
                  <a16:creationId xmlns:a16="http://schemas.microsoft.com/office/drawing/2014/main" id="{C0B942F6-69B1-B1D2-B392-76C7E0D86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" y="2548"/>
              <a:ext cx="33" cy="33"/>
            </a:xfrm>
            <a:custGeom>
              <a:avLst/>
              <a:gdLst>
                <a:gd name="T0" fmla="*/ 11 w 97"/>
                <a:gd name="T1" fmla="*/ 6 h 97"/>
                <a:gd name="T2" fmla="*/ 11 w 97"/>
                <a:gd name="T3" fmla="*/ 7 h 97"/>
                <a:gd name="T4" fmla="*/ 11 w 97"/>
                <a:gd name="T5" fmla="*/ 8 h 97"/>
                <a:gd name="T6" fmla="*/ 10 w 97"/>
                <a:gd name="T7" fmla="*/ 9 h 97"/>
                <a:gd name="T8" fmla="*/ 9 w 97"/>
                <a:gd name="T9" fmla="*/ 10 h 97"/>
                <a:gd name="T10" fmla="*/ 8 w 97"/>
                <a:gd name="T11" fmla="*/ 11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1 h 97"/>
                <a:gd name="T18" fmla="*/ 3 w 97"/>
                <a:gd name="T19" fmla="*/ 11 h 97"/>
                <a:gd name="T20" fmla="*/ 2 w 97"/>
                <a:gd name="T21" fmla="*/ 10 h 97"/>
                <a:gd name="T22" fmla="*/ 1 w 97"/>
                <a:gd name="T23" fmla="*/ 9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8 w 97"/>
                <a:gd name="T45" fmla="*/ 0 h 97"/>
                <a:gd name="T46" fmla="*/ 9 w 97"/>
                <a:gd name="T47" fmla="*/ 1 h 97"/>
                <a:gd name="T48" fmla="*/ 10 w 97"/>
                <a:gd name="T49" fmla="*/ 2 h 97"/>
                <a:gd name="T50" fmla="*/ 11 w 97"/>
                <a:gd name="T51" fmla="*/ 3 h 97"/>
                <a:gd name="T52" fmla="*/ 11 w 97"/>
                <a:gd name="T53" fmla="*/ 4 h 97"/>
                <a:gd name="T54" fmla="*/ 11 w 97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lnTo>
                    <a:pt x="96" y="60"/>
                  </a:lnTo>
                  <a:lnTo>
                    <a:pt x="92" y="71"/>
                  </a:lnTo>
                  <a:lnTo>
                    <a:pt x="86" y="80"/>
                  </a:lnTo>
                  <a:lnTo>
                    <a:pt x="77" y="87"/>
                  </a:lnTo>
                  <a:lnTo>
                    <a:pt x="69" y="94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6" y="95"/>
                  </a:lnTo>
                  <a:lnTo>
                    <a:pt x="24" y="91"/>
                  </a:lnTo>
                  <a:lnTo>
                    <a:pt x="16" y="83"/>
                  </a:lnTo>
                  <a:lnTo>
                    <a:pt x="8" y="76"/>
                  </a:lnTo>
                  <a:lnTo>
                    <a:pt x="3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6" y="14"/>
                  </a:lnTo>
                  <a:lnTo>
                    <a:pt x="24" y="7"/>
                  </a:lnTo>
                  <a:lnTo>
                    <a:pt x="36" y="3"/>
                  </a:lnTo>
                  <a:lnTo>
                    <a:pt x="46" y="0"/>
                  </a:lnTo>
                  <a:lnTo>
                    <a:pt x="57" y="2"/>
                  </a:lnTo>
                  <a:lnTo>
                    <a:pt x="69" y="4"/>
                  </a:lnTo>
                  <a:lnTo>
                    <a:pt x="77" y="10"/>
                  </a:lnTo>
                  <a:lnTo>
                    <a:pt x="86" y="18"/>
                  </a:lnTo>
                  <a:lnTo>
                    <a:pt x="92" y="27"/>
                  </a:lnTo>
                  <a:lnTo>
                    <a:pt x="96" y="38"/>
                  </a:lnTo>
                  <a:lnTo>
                    <a:pt x="97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3" name="Freeform 2457">
              <a:extLst>
                <a:ext uri="{FF2B5EF4-FFF2-40B4-BE49-F238E27FC236}">
                  <a16:creationId xmlns:a16="http://schemas.microsoft.com/office/drawing/2014/main" id="{B94929FC-9B98-94EB-21EA-C8494299F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675"/>
              <a:ext cx="48" cy="48"/>
            </a:xfrm>
            <a:custGeom>
              <a:avLst/>
              <a:gdLst>
                <a:gd name="T0" fmla="*/ 16 w 144"/>
                <a:gd name="T1" fmla="*/ 8 h 145"/>
                <a:gd name="T2" fmla="*/ 16 w 144"/>
                <a:gd name="T3" fmla="*/ 9 h 145"/>
                <a:gd name="T4" fmla="*/ 16 w 144"/>
                <a:gd name="T5" fmla="*/ 11 h 145"/>
                <a:gd name="T6" fmla="*/ 15 w 144"/>
                <a:gd name="T7" fmla="*/ 12 h 145"/>
                <a:gd name="T8" fmla="*/ 14 w 144"/>
                <a:gd name="T9" fmla="*/ 13 h 145"/>
                <a:gd name="T10" fmla="*/ 13 w 144"/>
                <a:gd name="T11" fmla="*/ 14 h 145"/>
                <a:gd name="T12" fmla="*/ 12 w 144"/>
                <a:gd name="T13" fmla="*/ 15 h 145"/>
                <a:gd name="T14" fmla="*/ 10 w 144"/>
                <a:gd name="T15" fmla="*/ 16 h 145"/>
                <a:gd name="T16" fmla="*/ 9 w 144"/>
                <a:gd name="T17" fmla="*/ 16 h 145"/>
                <a:gd name="T18" fmla="*/ 7 w 144"/>
                <a:gd name="T19" fmla="*/ 16 h 145"/>
                <a:gd name="T20" fmla="*/ 6 w 144"/>
                <a:gd name="T21" fmla="*/ 16 h 145"/>
                <a:gd name="T22" fmla="*/ 4 w 144"/>
                <a:gd name="T23" fmla="*/ 15 h 145"/>
                <a:gd name="T24" fmla="*/ 3 w 144"/>
                <a:gd name="T25" fmla="*/ 14 h 145"/>
                <a:gd name="T26" fmla="*/ 2 w 144"/>
                <a:gd name="T27" fmla="*/ 13 h 145"/>
                <a:gd name="T28" fmla="*/ 1 w 144"/>
                <a:gd name="T29" fmla="*/ 12 h 145"/>
                <a:gd name="T30" fmla="*/ 1 w 144"/>
                <a:gd name="T31" fmla="*/ 11 h 145"/>
                <a:gd name="T32" fmla="*/ 0 w 144"/>
                <a:gd name="T33" fmla="*/ 9 h 145"/>
                <a:gd name="T34" fmla="*/ 0 w 144"/>
                <a:gd name="T35" fmla="*/ 8 h 145"/>
                <a:gd name="T36" fmla="*/ 0 w 144"/>
                <a:gd name="T37" fmla="*/ 7 h 145"/>
                <a:gd name="T38" fmla="*/ 1 w 144"/>
                <a:gd name="T39" fmla="*/ 5 h 145"/>
                <a:gd name="T40" fmla="*/ 1 w 144"/>
                <a:gd name="T41" fmla="*/ 4 h 145"/>
                <a:gd name="T42" fmla="*/ 2 w 144"/>
                <a:gd name="T43" fmla="*/ 3 h 145"/>
                <a:gd name="T44" fmla="*/ 3 w 144"/>
                <a:gd name="T45" fmla="*/ 2 h 145"/>
                <a:gd name="T46" fmla="*/ 4 w 144"/>
                <a:gd name="T47" fmla="*/ 1 h 145"/>
                <a:gd name="T48" fmla="*/ 6 w 144"/>
                <a:gd name="T49" fmla="*/ 0 h 145"/>
                <a:gd name="T50" fmla="*/ 7 w 144"/>
                <a:gd name="T51" fmla="*/ 0 h 145"/>
                <a:gd name="T52" fmla="*/ 9 w 144"/>
                <a:gd name="T53" fmla="*/ 0 h 145"/>
                <a:gd name="T54" fmla="*/ 10 w 144"/>
                <a:gd name="T55" fmla="*/ 0 h 145"/>
                <a:gd name="T56" fmla="*/ 12 w 144"/>
                <a:gd name="T57" fmla="*/ 1 h 145"/>
                <a:gd name="T58" fmla="*/ 13 w 144"/>
                <a:gd name="T59" fmla="*/ 2 h 145"/>
                <a:gd name="T60" fmla="*/ 14 w 144"/>
                <a:gd name="T61" fmla="*/ 3 h 145"/>
                <a:gd name="T62" fmla="*/ 15 w 144"/>
                <a:gd name="T63" fmla="*/ 4 h 145"/>
                <a:gd name="T64" fmla="*/ 16 w 144"/>
                <a:gd name="T65" fmla="*/ 5 h 145"/>
                <a:gd name="T66" fmla="*/ 16 w 144"/>
                <a:gd name="T67" fmla="*/ 7 h 145"/>
                <a:gd name="T68" fmla="*/ 16 w 144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4" h="145">
                  <a:moveTo>
                    <a:pt x="144" y="72"/>
                  </a:moveTo>
                  <a:lnTo>
                    <a:pt x="143" y="85"/>
                  </a:lnTo>
                  <a:lnTo>
                    <a:pt x="141" y="98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7" y="129"/>
                  </a:lnTo>
                  <a:lnTo>
                    <a:pt x="105" y="137"/>
                  </a:lnTo>
                  <a:lnTo>
                    <a:pt x="93" y="142"/>
                  </a:lnTo>
                  <a:lnTo>
                    <a:pt x="79" y="145"/>
                  </a:lnTo>
                  <a:lnTo>
                    <a:pt x="66" y="145"/>
                  </a:lnTo>
                  <a:lnTo>
                    <a:pt x="52" y="142"/>
                  </a:lnTo>
                  <a:lnTo>
                    <a:pt x="40" y="137"/>
                  </a:lnTo>
                  <a:lnTo>
                    <a:pt x="29" y="129"/>
                  </a:lnTo>
                  <a:lnTo>
                    <a:pt x="18" y="121"/>
                  </a:lnTo>
                  <a:lnTo>
                    <a:pt x="11" y="111"/>
                  </a:lnTo>
                  <a:lnTo>
                    <a:pt x="5" y="98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5" y="46"/>
                  </a:lnTo>
                  <a:lnTo>
                    <a:pt x="11" y="34"/>
                  </a:lnTo>
                  <a:lnTo>
                    <a:pt x="18" y="24"/>
                  </a:lnTo>
                  <a:lnTo>
                    <a:pt x="29" y="15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3" y="2"/>
                  </a:lnTo>
                  <a:lnTo>
                    <a:pt x="105" y="7"/>
                  </a:lnTo>
                  <a:lnTo>
                    <a:pt x="117" y="15"/>
                  </a:lnTo>
                  <a:lnTo>
                    <a:pt x="126" y="24"/>
                  </a:lnTo>
                  <a:lnTo>
                    <a:pt x="134" y="34"/>
                  </a:lnTo>
                  <a:lnTo>
                    <a:pt x="141" y="46"/>
                  </a:lnTo>
                  <a:lnTo>
                    <a:pt x="143" y="59"/>
                  </a:lnTo>
                  <a:lnTo>
                    <a:pt x="144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4" name="Freeform 2458">
              <a:extLst>
                <a:ext uri="{FF2B5EF4-FFF2-40B4-BE49-F238E27FC236}">
                  <a16:creationId xmlns:a16="http://schemas.microsoft.com/office/drawing/2014/main" id="{9C9DEDFA-5041-8715-08BA-D7F5EE98D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2582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0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3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2" y="101"/>
                  </a:lnTo>
                  <a:lnTo>
                    <a:pt x="169" y="116"/>
                  </a:lnTo>
                  <a:lnTo>
                    <a:pt x="162" y="128"/>
                  </a:lnTo>
                  <a:lnTo>
                    <a:pt x="153" y="141"/>
                  </a:lnTo>
                  <a:lnTo>
                    <a:pt x="143" y="152"/>
                  </a:lnTo>
                  <a:lnTo>
                    <a:pt x="132" y="161"/>
                  </a:lnTo>
                  <a:lnTo>
                    <a:pt x="119" y="167"/>
                  </a:lnTo>
                  <a:lnTo>
                    <a:pt x="104" y="171"/>
                  </a:lnTo>
                  <a:lnTo>
                    <a:pt x="90" y="174"/>
                  </a:lnTo>
                  <a:lnTo>
                    <a:pt x="75" y="173"/>
                  </a:lnTo>
                  <a:lnTo>
                    <a:pt x="61" y="170"/>
                  </a:lnTo>
                  <a:lnTo>
                    <a:pt x="48" y="164"/>
                  </a:lnTo>
                  <a:lnTo>
                    <a:pt x="35" y="156"/>
                  </a:lnTo>
                  <a:lnTo>
                    <a:pt x="24" y="147"/>
                  </a:lnTo>
                  <a:lnTo>
                    <a:pt x="15" y="135"/>
                  </a:lnTo>
                  <a:lnTo>
                    <a:pt x="7" y="122"/>
                  </a:lnTo>
                  <a:lnTo>
                    <a:pt x="2" y="108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2" y="64"/>
                  </a:lnTo>
                  <a:lnTo>
                    <a:pt x="7" y="50"/>
                  </a:lnTo>
                  <a:lnTo>
                    <a:pt x="15" y="38"/>
                  </a:lnTo>
                  <a:lnTo>
                    <a:pt x="24" y="26"/>
                  </a:lnTo>
                  <a:lnTo>
                    <a:pt x="35" y="16"/>
                  </a:lnTo>
                  <a:lnTo>
                    <a:pt x="48" y="9"/>
                  </a:lnTo>
                  <a:lnTo>
                    <a:pt x="61" y="4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4" y="1"/>
                  </a:lnTo>
                  <a:lnTo>
                    <a:pt x="119" y="6"/>
                  </a:lnTo>
                  <a:lnTo>
                    <a:pt x="132" y="12"/>
                  </a:lnTo>
                  <a:lnTo>
                    <a:pt x="143" y="21"/>
                  </a:lnTo>
                  <a:lnTo>
                    <a:pt x="153" y="31"/>
                  </a:lnTo>
                  <a:lnTo>
                    <a:pt x="162" y="44"/>
                  </a:lnTo>
                  <a:lnTo>
                    <a:pt x="169" y="58"/>
                  </a:lnTo>
                  <a:lnTo>
                    <a:pt x="172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5" name="Freeform 2459">
              <a:extLst>
                <a:ext uri="{FF2B5EF4-FFF2-40B4-BE49-F238E27FC236}">
                  <a16:creationId xmlns:a16="http://schemas.microsoft.com/office/drawing/2014/main" id="{3D4BCA7A-5833-D3D1-3A7D-F482C66FC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" y="2449"/>
              <a:ext cx="70" cy="70"/>
            </a:xfrm>
            <a:custGeom>
              <a:avLst/>
              <a:gdLst>
                <a:gd name="T0" fmla="*/ 23 w 210"/>
                <a:gd name="T1" fmla="*/ 12 h 210"/>
                <a:gd name="T2" fmla="*/ 23 w 210"/>
                <a:gd name="T3" fmla="*/ 13 h 210"/>
                <a:gd name="T4" fmla="*/ 23 w 210"/>
                <a:gd name="T5" fmla="*/ 15 h 210"/>
                <a:gd name="T6" fmla="*/ 22 w 210"/>
                <a:gd name="T7" fmla="*/ 17 h 210"/>
                <a:gd name="T8" fmla="*/ 21 w 210"/>
                <a:gd name="T9" fmla="*/ 18 h 210"/>
                <a:gd name="T10" fmla="*/ 20 w 210"/>
                <a:gd name="T11" fmla="*/ 20 h 210"/>
                <a:gd name="T12" fmla="*/ 19 w 210"/>
                <a:gd name="T13" fmla="*/ 21 h 210"/>
                <a:gd name="T14" fmla="*/ 17 w 210"/>
                <a:gd name="T15" fmla="*/ 22 h 210"/>
                <a:gd name="T16" fmla="*/ 16 w 210"/>
                <a:gd name="T17" fmla="*/ 23 h 210"/>
                <a:gd name="T18" fmla="*/ 14 w 210"/>
                <a:gd name="T19" fmla="*/ 23 h 210"/>
                <a:gd name="T20" fmla="*/ 12 w 210"/>
                <a:gd name="T21" fmla="*/ 23 h 210"/>
                <a:gd name="T22" fmla="*/ 10 w 210"/>
                <a:gd name="T23" fmla="*/ 23 h 210"/>
                <a:gd name="T24" fmla="*/ 9 w 210"/>
                <a:gd name="T25" fmla="*/ 23 h 210"/>
                <a:gd name="T26" fmla="*/ 7 w 210"/>
                <a:gd name="T27" fmla="*/ 22 h 210"/>
                <a:gd name="T28" fmla="*/ 5 w 210"/>
                <a:gd name="T29" fmla="*/ 21 h 210"/>
                <a:gd name="T30" fmla="*/ 4 w 210"/>
                <a:gd name="T31" fmla="*/ 20 h 210"/>
                <a:gd name="T32" fmla="*/ 3 w 210"/>
                <a:gd name="T33" fmla="*/ 19 h 210"/>
                <a:gd name="T34" fmla="*/ 2 w 210"/>
                <a:gd name="T35" fmla="*/ 18 h 210"/>
                <a:gd name="T36" fmla="*/ 1 w 210"/>
                <a:gd name="T37" fmla="*/ 16 h 210"/>
                <a:gd name="T38" fmla="*/ 0 w 210"/>
                <a:gd name="T39" fmla="*/ 14 h 210"/>
                <a:gd name="T40" fmla="*/ 0 w 210"/>
                <a:gd name="T41" fmla="*/ 13 h 210"/>
                <a:gd name="T42" fmla="*/ 0 w 210"/>
                <a:gd name="T43" fmla="*/ 11 h 210"/>
                <a:gd name="T44" fmla="*/ 0 w 210"/>
                <a:gd name="T45" fmla="*/ 9 h 210"/>
                <a:gd name="T46" fmla="*/ 1 w 210"/>
                <a:gd name="T47" fmla="*/ 7 h 210"/>
                <a:gd name="T48" fmla="*/ 2 w 210"/>
                <a:gd name="T49" fmla="*/ 6 h 210"/>
                <a:gd name="T50" fmla="*/ 3 w 210"/>
                <a:gd name="T51" fmla="*/ 4 h 210"/>
                <a:gd name="T52" fmla="*/ 4 w 210"/>
                <a:gd name="T53" fmla="*/ 3 h 210"/>
                <a:gd name="T54" fmla="*/ 5 w 210"/>
                <a:gd name="T55" fmla="*/ 2 h 210"/>
                <a:gd name="T56" fmla="*/ 7 w 210"/>
                <a:gd name="T57" fmla="*/ 1 h 210"/>
                <a:gd name="T58" fmla="*/ 9 w 210"/>
                <a:gd name="T59" fmla="*/ 0 h 210"/>
                <a:gd name="T60" fmla="*/ 10 w 210"/>
                <a:gd name="T61" fmla="*/ 0 h 210"/>
                <a:gd name="T62" fmla="*/ 12 w 210"/>
                <a:gd name="T63" fmla="*/ 0 h 210"/>
                <a:gd name="T64" fmla="*/ 14 w 210"/>
                <a:gd name="T65" fmla="*/ 0 h 210"/>
                <a:gd name="T66" fmla="*/ 16 w 210"/>
                <a:gd name="T67" fmla="*/ 1 h 210"/>
                <a:gd name="T68" fmla="*/ 17 w 210"/>
                <a:gd name="T69" fmla="*/ 1 h 210"/>
                <a:gd name="T70" fmla="*/ 19 w 210"/>
                <a:gd name="T71" fmla="*/ 2 h 210"/>
                <a:gd name="T72" fmla="*/ 20 w 210"/>
                <a:gd name="T73" fmla="*/ 3 h 210"/>
                <a:gd name="T74" fmla="*/ 21 w 210"/>
                <a:gd name="T75" fmla="*/ 5 h 210"/>
                <a:gd name="T76" fmla="*/ 22 w 210"/>
                <a:gd name="T77" fmla="*/ 6 h 210"/>
                <a:gd name="T78" fmla="*/ 23 w 210"/>
                <a:gd name="T79" fmla="*/ 8 h 210"/>
                <a:gd name="T80" fmla="*/ 23 w 210"/>
                <a:gd name="T81" fmla="*/ 10 h 210"/>
                <a:gd name="T82" fmla="*/ 23 w 210"/>
                <a:gd name="T83" fmla="*/ 12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10">
                  <a:moveTo>
                    <a:pt x="210" y="104"/>
                  </a:moveTo>
                  <a:lnTo>
                    <a:pt x="209" y="121"/>
                  </a:lnTo>
                  <a:lnTo>
                    <a:pt x="205" y="136"/>
                  </a:lnTo>
                  <a:lnTo>
                    <a:pt x="199" y="151"/>
                  </a:lnTo>
                  <a:lnTo>
                    <a:pt x="191" y="165"/>
                  </a:lnTo>
                  <a:lnTo>
                    <a:pt x="181" y="178"/>
                  </a:lnTo>
                  <a:lnTo>
                    <a:pt x="169" y="189"/>
                  </a:lnTo>
                  <a:lnTo>
                    <a:pt x="155" y="198"/>
                  </a:lnTo>
                  <a:lnTo>
                    <a:pt x="141" y="204"/>
                  </a:lnTo>
                  <a:lnTo>
                    <a:pt x="126" y="208"/>
                  </a:lnTo>
                  <a:lnTo>
                    <a:pt x="109" y="210"/>
                  </a:lnTo>
                  <a:lnTo>
                    <a:pt x="93" y="209"/>
                  </a:lnTo>
                  <a:lnTo>
                    <a:pt x="78" y="207"/>
                  </a:lnTo>
                  <a:lnTo>
                    <a:pt x="63" y="200"/>
                  </a:lnTo>
                  <a:lnTo>
                    <a:pt x="48" y="193"/>
                  </a:lnTo>
                  <a:lnTo>
                    <a:pt x="35" y="184"/>
                  </a:lnTo>
                  <a:lnTo>
                    <a:pt x="24" y="171"/>
                  </a:lnTo>
                  <a:lnTo>
                    <a:pt x="15" y="159"/>
                  </a:lnTo>
                  <a:lnTo>
                    <a:pt x="7" y="144"/>
                  </a:lnTo>
                  <a:lnTo>
                    <a:pt x="2" y="128"/>
                  </a:lnTo>
                  <a:lnTo>
                    <a:pt x="0" y="113"/>
                  </a:lnTo>
                  <a:lnTo>
                    <a:pt x="0" y="97"/>
                  </a:lnTo>
                  <a:lnTo>
                    <a:pt x="2" y="80"/>
                  </a:lnTo>
                  <a:lnTo>
                    <a:pt x="7" y="65"/>
                  </a:lnTo>
                  <a:lnTo>
                    <a:pt x="15" y="52"/>
                  </a:lnTo>
                  <a:lnTo>
                    <a:pt x="24" y="38"/>
                  </a:lnTo>
                  <a:lnTo>
                    <a:pt x="35" y="26"/>
                  </a:lnTo>
                  <a:lnTo>
                    <a:pt x="48" y="16"/>
                  </a:lnTo>
                  <a:lnTo>
                    <a:pt x="63" y="9"/>
                  </a:lnTo>
                  <a:lnTo>
                    <a:pt x="78" y="4"/>
                  </a:lnTo>
                  <a:lnTo>
                    <a:pt x="93" y="0"/>
                  </a:lnTo>
                  <a:lnTo>
                    <a:pt x="109" y="0"/>
                  </a:lnTo>
                  <a:lnTo>
                    <a:pt x="126" y="1"/>
                  </a:lnTo>
                  <a:lnTo>
                    <a:pt x="141" y="6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1" y="31"/>
                  </a:lnTo>
                  <a:lnTo>
                    <a:pt x="191" y="44"/>
                  </a:lnTo>
                  <a:lnTo>
                    <a:pt x="199" y="58"/>
                  </a:lnTo>
                  <a:lnTo>
                    <a:pt x="205" y="73"/>
                  </a:lnTo>
                  <a:lnTo>
                    <a:pt x="209" y="89"/>
                  </a:lnTo>
                  <a:lnTo>
                    <a:pt x="210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6" name="Freeform 2460">
              <a:extLst>
                <a:ext uri="{FF2B5EF4-FFF2-40B4-BE49-F238E27FC236}">
                  <a16:creationId xmlns:a16="http://schemas.microsoft.com/office/drawing/2014/main" id="{49B5CA05-610A-D849-2FDF-AA4732DDD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30"/>
              <a:ext cx="64" cy="65"/>
            </a:xfrm>
            <a:custGeom>
              <a:avLst/>
              <a:gdLst>
                <a:gd name="T0" fmla="*/ 21 w 193"/>
                <a:gd name="T1" fmla="*/ 11 h 194"/>
                <a:gd name="T2" fmla="*/ 21 w 193"/>
                <a:gd name="T3" fmla="*/ 13 h 194"/>
                <a:gd name="T4" fmla="*/ 21 w 193"/>
                <a:gd name="T5" fmla="*/ 14 h 194"/>
                <a:gd name="T6" fmla="*/ 20 w 193"/>
                <a:gd name="T7" fmla="*/ 16 h 194"/>
                <a:gd name="T8" fmla="*/ 19 w 193"/>
                <a:gd name="T9" fmla="*/ 17 h 194"/>
                <a:gd name="T10" fmla="*/ 18 w 193"/>
                <a:gd name="T11" fmla="*/ 19 h 194"/>
                <a:gd name="T12" fmla="*/ 17 w 193"/>
                <a:gd name="T13" fmla="*/ 20 h 194"/>
                <a:gd name="T14" fmla="*/ 15 w 193"/>
                <a:gd name="T15" fmla="*/ 21 h 194"/>
                <a:gd name="T16" fmla="*/ 14 w 193"/>
                <a:gd name="T17" fmla="*/ 21 h 194"/>
                <a:gd name="T18" fmla="*/ 12 w 193"/>
                <a:gd name="T19" fmla="*/ 22 h 194"/>
                <a:gd name="T20" fmla="*/ 10 w 193"/>
                <a:gd name="T21" fmla="*/ 22 h 194"/>
                <a:gd name="T22" fmla="*/ 9 w 193"/>
                <a:gd name="T23" fmla="*/ 21 h 194"/>
                <a:gd name="T24" fmla="*/ 7 w 193"/>
                <a:gd name="T25" fmla="*/ 21 h 194"/>
                <a:gd name="T26" fmla="*/ 5 w 193"/>
                <a:gd name="T27" fmla="*/ 20 h 194"/>
                <a:gd name="T28" fmla="*/ 4 w 193"/>
                <a:gd name="T29" fmla="*/ 19 h 194"/>
                <a:gd name="T30" fmla="*/ 3 w 193"/>
                <a:gd name="T31" fmla="*/ 18 h 194"/>
                <a:gd name="T32" fmla="*/ 2 w 193"/>
                <a:gd name="T33" fmla="*/ 17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2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7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3 h 194"/>
                <a:gd name="T52" fmla="*/ 5 w 193"/>
                <a:gd name="T53" fmla="*/ 2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8 w 193"/>
                <a:gd name="T69" fmla="*/ 3 h 194"/>
                <a:gd name="T70" fmla="*/ 19 w 193"/>
                <a:gd name="T71" fmla="*/ 4 h 194"/>
                <a:gd name="T72" fmla="*/ 20 w 193"/>
                <a:gd name="T73" fmla="*/ 6 h 194"/>
                <a:gd name="T74" fmla="*/ 21 w 193"/>
                <a:gd name="T75" fmla="*/ 7 h 194"/>
                <a:gd name="T76" fmla="*/ 21 w 193"/>
                <a:gd name="T77" fmla="*/ 9 h 194"/>
                <a:gd name="T78" fmla="*/ 21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3"/>
                  </a:lnTo>
                  <a:lnTo>
                    <a:pt x="173" y="155"/>
                  </a:lnTo>
                  <a:lnTo>
                    <a:pt x="163" y="166"/>
                  </a:lnTo>
                  <a:lnTo>
                    <a:pt x="152" y="177"/>
                  </a:lnTo>
                  <a:lnTo>
                    <a:pt x="138" y="184"/>
                  </a:lnTo>
                  <a:lnTo>
                    <a:pt x="123" y="190"/>
                  </a:lnTo>
                  <a:lnTo>
                    <a:pt x="108" y="193"/>
                  </a:lnTo>
                  <a:lnTo>
                    <a:pt x="92" y="194"/>
                  </a:lnTo>
                  <a:lnTo>
                    <a:pt x="77" y="192"/>
                  </a:lnTo>
                  <a:lnTo>
                    <a:pt x="62" y="188"/>
                  </a:lnTo>
                  <a:lnTo>
                    <a:pt x="48" y="180"/>
                  </a:lnTo>
                  <a:lnTo>
                    <a:pt x="36" y="172"/>
                  </a:lnTo>
                  <a:lnTo>
                    <a:pt x="24" y="161"/>
                  </a:lnTo>
                  <a:lnTo>
                    <a:pt x="14" y="149"/>
                  </a:lnTo>
                  <a:lnTo>
                    <a:pt x="7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3" y="74"/>
                  </a:lnTo>
                  <a:lnTo>
                    <a:pt x="7" y="59"/>
                  </a:lnTo>
                  <a:lnTo>
                    <a:pt x="14" y="45"/>
                  </a:lnTo>
                  <a:lnTo>
                    <a:pt x="24" y="33"/>
                  </a:lnTo>
                  <a:lnTo>
                    <a:pt x="36" y="23"/>
                  </a:lnTo>
                  <a:lnTo>
                    <a:pt x="48" y="14"/>
                  </a:lnTo>
                  <a:lnTo>
                    <a:pt x="62" y="6"/>
                  </a:lnTo>
                  <a:lnTo>
                    <a:pt x="77" y="3"/>
                  </a:lnTo>
                  <a:lnTo>
                    <a:pt x="92" y="0"/>
                  </a:lnTo>
                  <a:lnTo>
                    <a:pt x="108" y="1"/>
                  </a:lnTo>
                  <a:lnTo>
                    <a:pt x="123" y="4"/>
                  </a:lnTo>
                  <a:lnTo>
                    <a:pt x="138" y="10"/>
                  </a:lnTo>
                  <a:lnTo>
                    <a:pt x="152" y="18"/>
                  </a:lnTo>
                  <a:lnTo>
                    <a:pt x="163" y="28"/>
                  </a:lnTo>
                  <a:lnTo>
                    <a:pt x="173" y="39"/>
                  </a:lnTo>
                  <a:lnTo>
                    <a:pt x="182" y="52"/>
                  </a:lnTo>
                  <a:lnTo>
                    <a:pt x="188" y="67"/>
                  </a:lnTo>
                  <a:lnTo>
                    <a:pt x="192" y="82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7" name="Freeform 2461">
              <a:extLst>
                <a:ext uri="{FF2B5EF4-FFF2-40B4-BE49-F238E27FC236}">
                  <a16:creationId xmlns:a16="http://schemas.microsoft.com/office/drawing/2014/main" id="{63618FCC-3B22-935F-BAE4-9197A4681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" y="2532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0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0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4" y="60"/>
                  </a:lnTo>
                  <a:lnTo>
                    <a:pt x="91" y="70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6" y="96"/>
                  </a:lnTo>
                  <a:lnTo>
                    <a:pt x="45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4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4" y="17"/>
                  </a:lnTo>
                  <a:lnTo>
                    <a:pt x="91" y="27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8" name="Freeform 2462">
              <a:extLst>
                <a:ext uri="{FF2B5EF4-FFF2-40B4-BE49-F238E27FC236}">
                  <a16:creationId xmlns:a16="http://schemas.microsoft.com/office/drawing/2014/main" id="{45AB6567-869A-BEAC-A8F8-B8E2B11B2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661"/>
              <a:ext cx="48" cy="48"/>
            </a:xfrm>
            <a:custGeom>
              <a:avLst/>
              <a:gdLst>
                <a:gd name="T0" fmla="*/ 16 w 144"/>
                <a:gd name="T1" fmla="*/ 8 h 145"/>
                <a:gd name="T2" fmla="*/ 16 w 144"/>
                <a:gd name="T3" fmla="*/ 9 h 145"/>
                <a:gd name="T4" fmla="*/ 15 w 144"/>
                <a:gd name="T5" fmla="*/ 11 h 145"/>
                <a:gd name="T6" fmla="*/ 15 w 144"/>
                <a:gd name="T7" fmla="*/ 12 h 145"/>
                <a:gd name="T8" fmla="*/ 14 w 144"/>
                <a:gd name="T9" fmla="*/ 13 h 145"/>
                <a:gd name="T10" fmla="*/ 13 w 144"/>
                <a:gd name="T11" fmla="*/ 14 h 145"/>
                <a:gd name="T12" fmla="*/ 12 w 144"/>
                <a:gd name="T13" fmla="*/ 15 h 145"/>
                <a:gd name="T14" fmla="*/ 10 w 144"/>
                <a:gd name="T15" fmla="*/ 16 h 145"/>
                <a:gd name="T16" fmla="*/ 9 w 144"/>
                <a:gd name="T17" fmla="*/ 16 h 145"/>
                <a:gd name="T18" fmla="*/ 7 w 144"/>
                <a:gd name="T19" fmla="*/ 16 h 145"/>
                <a:gd name="T20" fmla="*/ 6 w 144"/>
                <a:gd name="T21" fmla="*/ 16 h 145"/>
                <a:gd name="T22" fmla="*/ 4 w 144"/>
                <a:gd name="T23" fmla="*/ 15 h 145"/>
                <a:gd name="T24" fmla="*/ 3 w 144"/>
                <a:gd name="T25" fmla="*/ 14 h 145"/>
                <a:gd name="T26" fmla="*/ 2 w 144"/>
                <a:gd name="T27" fmla="*/ 13 h 145"/>
                <a:gd name="T28" fmla="*/ 1 w 144"/>
                <a:gd name="T29" fmla="*/ 12 h 145"/>
                <a:gd name="T30" fmla="*/ 1 w 144"/>
                <a:gd name="T31" fmla="*/ 11 h 145"/>
                <a:gd name="T32" fmla="*/ 0 w 144"/>
                <a:gd name="T33" fmla="*/ 9 h 145"/>
                <a:gd name="T34" fmla="*/ 0 w 144"/>
                <a:gd name="T35" fmla="*/ 8 h 145"/>
                <a:gd name="T36" fmla="*/ 0 w 144"/>
                <a:gd name="T37" fmla="*/ 7 h 145"/>
                <a:gd name="T38" fmla="*/ 1 w 144"/>
                <a:gd name="T39" fmla="*/ 5 h 145"/>
                <a:gd name="T40" fmla="*/ 1 w 144"/>
                <a:gd name="T41" fmla="*/ 4 h 145"/>
                <a:gd name="T42" fmla="*/ 2 w 144"/>
                <a:gd name="T43" fmla="*/ 3 h 145"/>
                <a:gd name="T44" fmla="*/ 3 w 144"/>
                <a:gd name="T45" fmla="*/ 2 h 145"/>
                <a:gd name="T46" fmla="*/ 4 w 144"/>
                <a:gd name="T47" fmla="*/ 1 h 145"/>
                <a:gd name="T48" fmla="*/ 6 w 144"/>
                <a:gd name="T49" fmla="*/ 0 h 145"/>
                <a:gd name="T50" fmla="*/ 7 w 144"/>
                <a:gd name="T51" fmla="*/ 0 h 145"/>
                <a:gd name="T52" fmla="*/ 9 w 144"/>
                <a:gd name="T53" fmla="*/ 0 h 145"/>
                <a:gd name="T54" fmla="*/ 10 w 144"/>
                <a:gd name="T55" fmla="*/ 0 h 145"/>
                <a:gd name="T56" fmla="*/ 12 w 144"/>
                <a:gd name="T57" fmla="*/ 1 h 145"/>
                <a:gd name="T58" fmla="*/ 13 w 144"/>
                <a:gd name="T59" fmla="*/ 2 h 145"/>
                <a:gd name="T60" fmla="*/ 14 w 144"/>
                <a:gd name="T61" fmla="*/ 3 h 145"/>
                <a:gd name="T62" fmla="*/ 15 w 144"/>
                <a:gd name="T63" fmla="*/ 4 h 145"/>
                <a:gd name="T64" fmla="*/ 15 w 144"/>
                <a:gd name="T65" fmla="*/ 5 h 145"/>
                <a:gd name="T66" fmla="*/ 16 w 144"/>
                <a:gd name="T67" fmla="*/ 7 h 145"/>
                <a:gd name="T68" fmla="*/ 16 w 144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4" h="145">
                  <a:moveTo>
                    <a:pt x="144" y="72"/>
                  </a:moveTo>
                  <a:lnTo>
                    <a:pt x="143" y="86"/>
                  </a:lnTo>
                  <a:lnTo>
                    <a:pt x="139" y="98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4" y="137"/>
                  </a:lnTo>
                  <a:lnTo>
                    <a:pt x="93" y="142"/>
                  </a:lnTo>
                  <a:lnTo>
                    <a:pt x="79" y="145"/>
                  </a:lnTo>
                  <a:lnTo>
                    <a:pt x="65" y="145"/>
                  </a:lnTo>
                  <a:lnTo>
                    <a:pt x="52" y="142"/>
                  </a:lnTo>
                  <a:lnTo>
                    <a:pt x="40" y="137"/>
                  </a:lnTo>
                  <a:lnTo>
                    <a:pt x="29" y="130"/>
                  </a:lnTo>
                  <a:lnTo>
                    <a:pt x="18" y="121"/>
                  </a:lnTo>
                  <a:lnTo>
                    <a:pt x="11" y="111"/>
                  </a:lnTo>
                  <a:lnTo>
                    <a:pt x="5" y="98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5" y="46"/>
                  </a:lnTo>
                  <a:lnTo>
                    <a:pt x="11" y="34"/>
                  </a:lnTo>
                  <a:lnTo>
                    <a:pt x="18" y="24"/>
                  </a:lnTo>
                  <a:lnTo>
                    <a:pt x="29" y="14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3" y="2"/>
                  </a:lnTo>
                  <a:lnTo>
                    <a:pt x="104" y="7"/>
                  </a:lnTo>
                  <a:lnTo>
                    <a:pt x="116" y="14"/>
                  </a:lnTo>
                  <a:lnTo>
                    <a:pt x="126" y="24"/>
                  </a:lnTo>
                  <a:lnTo>
                    <a:pt x="134" y="34"/>
                  </a:lnTo>
                  <a:lnTo>
                    <a:pt x="139" y="46"/>
                  </a:lnTo>
                  <a:lnTo>
                    <a:pt x="143" y="59"/>
                  </a:lnTo>
                  <a:lnTo>
                    <a:pt x="144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49" name="Freeform 2463">
              <a:extLst>
                <a:ext uri="{FF2B5EF4-FFF2-40B4-BE49-F238E27FC236}">
                  <a16:creationId xmlns:a16="http://schemas.microsoft.com/office/drawing/2014/main" id="{5E4BF449-48AB-BA29-41BE-D91783E3F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618"/>
              <a:ext cx="32" cy="33"/>
            </a:xfrm>
            <a:custGeom>
              <a:avLst/>
              <a:gdLst>
                <a:gd name="T0" fmla="*/ 11 w 96"/>
                <a:gd name="T1" fmla="*/ 6 h 97"/>
                <a:gd name="T2" fmla="*/ 11 w 96"/>
                <a:gd name="T3" fmla="*/ 7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1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5" y="60"/>
                  </a:lnTo>
                  <a:lnTo>
                    <a:pt x="91" y="70"/>
                  </a:lnTo>
                  <a:lnTo>
                    <a:pt x="85" y="79"/>
                  </a:lnTo>
                  <a:lnTo>
                    <a:pt x="77" y="88"/>
                  </a:lnTo>
                  <a:lnTo>
                    <a:pt x="67" y="93"/>
                  </a:lnTo>
                  <a:lnTo>
                    <a:pt x="57" y="97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5" y="84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7" y="5"/>
                  </a:lnTo>
                  <a:lnTo>
                    <a:pt x="77" y="10"/>
                  </a:lnTo>
                  <a:lnTo>
                    <a:pt x="85" y="17"/>
                  </a:lnTo>
                  <a:lnTo>
                    <a:pt x="91" y="27"/>
                  </a:lnTo>
                  <a:lnTo>
                    <a:pt x="95" y="37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0" name="Freeform 2464">
              <a:extLst>
                <a:ext uri="{FF2B5EF4-FFF2-40B4-BE49-F238E27FC236}">
                  <a16:creationId xmlns:a16="http://schemas.microsoft.com/office/drawing/2014/main" id="{D7F6B570-4C83-3F37-BBCD-63CA6B5DE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720"/>
              <a:ext cx="16" cy="16"/>
            </a:xfrm>
            <a:custGeom>
              <a:avLst/>
              <a:gdLst>
                <a:gd name="T0" fmla="*/ 5 w 49"/>
                <a:gd name="T1" fmla="*/ 3 h 47"/>
                <a:gd name="T2" fmla="*/ 5 w 49"/>
                <a:gd name="T3" fmla="*/ 4 h 47"/>
                <a:gd name="T4" fmla="*/ 5 w 49"/>
                <a:gd name="T5" fmla="*/ 4 h 47"/>
                <a:gd name="T6" fmla="*/ 4 w 49"/>
                <a:gd name="T7" fmla="*/ 5 h 47"/>
                <a:gd name="T8" fmla="*/ 3 w 49"/>
                <a:gd name="T9" fmla="*/ 5 h 47"/>
                <a:gd name="T10" fmla="*/ 3 w 49"/>
                <a:gd name="T11" fmla="*/ 5 h 47"/>
                <a:gd name="T12" fmla="*/ 2 w 49"/>
                <a:gd name="T13" fmla="*/ 5 h 47"/>
                <a:gd name="T14" fmla="*/ 1 w 49"/>
                <a:gd name="T15" fmla="*/ 5 h 47"/>
                <a:gd name="T16" fmla="*/ 0 w 49"/>
                <a:gd name="T17" fmla="*/ 4 h 47"/>
                <a:gd name="T18" fmla="*/ 0 w 49"/>
                <a:gd name="T19" fmla="*/ 3 h 47"/>
                <a:gd name="T20" fmla="*/ 0 w 49"/>
                <a:gd name="T21" fmla="*/ 2 h 47"/>
                <a:gd name="T22" fmla="*/ 0 w 49"/>
                <a:gd name="T23" fmla="*/ 1 h 47"/>
                <a:gd name="T24" fmla="*/ 1 w 49"/>
                <a:gd name="T25" fmla="*/ 1 h 47"/>
                <a:gd name="T26" fmla="*/ 2 w 49"/>
                <a:gd name="T27" fmla="*/ 0 h 47"/>
                <a:gd name="T28" fmla="*/ 3 w 49"/>
                <a:gd name="T29" fmla="*/ 0 h 47"/>
                <a:gd name="T30" fmla="*/ 3 w 49"/>
                <a:gd name="T31" fmla="*/ 0 h 47"/>
                <a:gd name="T32" fmla="*/ 4 w 49"/>
                <a:gd name="T33" fmla="*/ 0 h 47"/>
                <a:gd name="T34" fmla="*/ 5 w 49"/>
                <a:gd name="T35" fmla="*/ 1 h 47"/>
                <a:gd name="T36" fmla="*/ 5 w 49"/>
                <a:gd name="T37" fmla="*/ 2 h 47"/>
                <a:gd name="T38" fmla="*/ 5 w 49"/>
                <a:gd name="T39" fmla="*/ 3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9" h="47">
                  <a:moveTo>
                    <a:pt x="49" y="23"/>
                  </a:moveTo>
                  <a:lnTo>
                    <a:pt x="48" y="31"/>
                  </a:lnTo>
                  <a:lnTo>
                    <a:pt x="44" y="39"/>
                  </a:lnTo>
                  <a:lnTo>
                    <a:pt x="38" y="44"/>
                  </a:lnTo>
                  <a:lnTo>
                    <a:pt x="31" y="46"/>
                  </a:lnTo>
                  <a:lnTo>
                    <a:pt x="23" y="47"/>
                  </a:lnTo>
                  <a:lnTo>
                    <a:pt x="15" y="45"/>
                  </a:lnTo>
                  <a:lnTo>
                    <a:pt x="8" y="41"/>
                  </a:lnTo>
                  <a:lnTo>
                    <a:pt x="4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4" y="12"/>
                  </a:lnTo>
                  <a:lnTo>
                    <a:pt x="8" y="6"/>
                  </a:lnTo>
                  <a:lnTo>
                    <a:pt x="15" y="1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3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49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1" name="Freeform 2465">
              <a:extLst>
                <a:ext uri="{FF2B5EF4-FFF2-40B4-BE49-F238E27FC236}">
                  <a16:creationId xmlns:a16="http://schemas.microsoft.com/office/drawing/2014/main" id="{4E645C14-ECF6-D976-D36C-F89FC23B9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3346"/>
              <a:ext cx="39" cy="39"/>
            </a:xfrm>
            <a:custGeom>
              <a:avLst/>
              <a:gdLst>
                <a:gd name="T0" fmla="*/ 13 w 117"/>
                <a:gd name="T1" fmla="*/ 7 h 116"/>
                <a:gd name="T2" fmla="*/ 13 w 117"/>
                <a:gd name="T3" fmla="*/ 8 h 116"/>
                <a:gd name="T4" fmla="*/ 12 w 117"/>
                <a:gd name="T5" fmla="*/ 9 h 116"/>
                <a:gd name="T6" fmla="*/ 12 w 117"/>
                <a:gd name="T7" fmla="*/ 10 h 116"/>
                <a:gd name="T8" fmla="*/ 11 w 117"/>
                <a:gd name="T9" fmla="*/ 11 h 116"/>
                <a:gd name="T10" fmla="*/ 10 w 117"/>
                <a:gd name="T11" fmla="*/ 12 h 116"/>
                <a:gd name="T12" fmla="*/ 9 w 117"/>
                <a:gd name="T13" fmla="*/ 13 h 116"/>
                <a:gd name="T14" fmla="*/ 7 w 117"/>
                <a:gd name="T15" fmla="*/ 13 h 116"/>
                <a:gd name="T16" fmla="*/ 6 w 117"/>
                <a:gd name="T17" fmla="*/ 13 h 116"/>
                <a:gd name="T18" fmla="*/ 4 w 117"/>
                <a:gd name="T19" fmla="*/ 13 h 116"/>
                <a:gd name="T20" fmla="*/ 3 w 117"/>
                <a:gd name="T21" fmla="*/ 12 h 116"/>
                <a:gd name="T22" fmla="*/ 2 w 117"/>
                <a:gd name="T23" fmla="*/ 11 h 116"/>
                <a:gd name="T24" fmla="*/ 1 w 117"/>
                <a:gd name="T25" fmla="*/ 10 h 116"/>
                <a:gd name="T26" fmla="*/ 1 w 117"/>
                <a:gd name="T27" fmla="*/ 9 h 116"/>
                <a:gd name="T28" fmla="*/ 0 w 117"/>
                <a:gd name="T29" fmla="*/ 8 h 116"/>
                <a:gd name="T30" fmla="*/ 0 w 117"/>
                <a:gd name="T31" fmla="*/ 7 h 116"/>
                <a:gd name="T32" fmla="*/ 0 w 117"/>
                <a:gd name="T33" fmla="*/ 5 h 116"/>
                <a:gd name="T34" fmla="*/ 1 w 117"/>
                <a:gd name="T35" fmla="*/ 4 h 116"/>
                <a:gd name="T36" fmla="*/ 1 w 117"/>
                <a:gd name="T37" fmla="*/ 3 h 116"/>
                <a:gd name="T38" fmla="*/ 2 w 117"/>
                <a:gd name="T39" fmla="*/ 2 h 116"/>
                <a:gd name="T40" fmla="*/ 3 w 117"/>
                <a:gd name="T41" fmla="*/ 1 h 116"/>
                <a:gd name="T42" fmla="*/ 4 w 117"/>
                <a:gd name="T43" fmla="*/ 0 h 116"/>
                <a:gd name="T44" fmla="*/ 6 w 117"/>
                <a:gd name="T45" fmla="*/ 0 h 116"/>
                <a:gd name="T46" fmla="*/ 7 w 117"/>
                <a:gd name="T47" fmla="*/ 0 h 116"/>
                <a:gd name="T48" fmla="*/ 9 w 117"/>
                <a:gd name="T49" fmla="*/ 0 h 116"/>
                <a:gd name="T50" fmla="*/ 10 w 117"/>
                <a:gd name="T51" fmla="*/ 1 h 116"/>
                <a:gd name="T52" fmla="*/ 11 w 117"/>
                <a:gd name="T53" fmla="*/ 2 h 116"/>
                <a:gd name="T54" fmla="*/ 12 w 117"/>
                <a:gd name="T55" fmla="*/ 3 h 116"/>
                <a:gd name="T56" fmla="*/ 12 w 117"/>
                <a:gd name="T57" fmla="*/ 4 h 116"/>
                <a:gd name="T58" fmla="*/ 13 w 117"/>
                <a:gd name="T59" fmla="*/ 5 h 116"/>
                <a:gd name="T60" fmla="*/ 13 w 117"/>
                <a:gd name="T61" fmla="*/ 7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116">
                  <a:moveTo>
                    <a:pt x="117" y="58"/>
                  </a:moveTo>
                  <a:lnTo>
                    <a:pt x="115" y="70"/>
                  </a:lnTo>
                  <a:lnTo>
                    <a:pt x="112" y="82"/>
                  </a:lnTo>
                  <a:lnTo>
                    <a:pt x="106" y="92"/>
                  </a:lnTo>
                  <a:lnTo>
                    <a:pt x="97" y="101"/>
                  </a:lnTo>
                  <a:lnTo>
                    <a:pt x="87" y="108"/>
                  </a:lnTo>
                  <a:lnTo>
                    <a:pt x="77" y="113"/>
                  </a:lnTo>
                  <a:lnTo>
                    <a:pt x="64" y="116"/>
                  </a:lnTo>
                  <a:lnTo>
                    <a:pt x="53" y="116"/>
                  </a:lnTo>
                  <a:lnTo>
                    <a:pt x="40" y="113"/>
                  </a:lnTo>
                  <a:lnTo>
                    <a:pt x="29" y="108"/>
                  </a:lnTo>
                  <a:lnTo>
                    <a:pt x="20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1" y="24"/>
                  </a:lnTo>
                  <a:lnTo>
                    <a:pt x="20" y="15"/>
                  </a:lnTo>
                  <a:lnTo>
                    <a:pt x="29" y="7"/>
                  </a:lnTo>
                  <a:lnTo>
                    <a:pt x="40" y="2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7" y="7"/>
                  </a:lnTo>
                  <a:lnTo>
                    <a:pt x="97" y="15"/>
                  </a:lnTo>
                  <a:lnTo>
                    <a:pt x="106" y="24"/>
                  </a:lnTo>
                  <a:lnTo>
                    <a:pt x="112" y="34"/>
                  </a:lnTo>
                  <a:lnTo>
                    <a:pt x="115" y="46"/>
                  </a:lnTo>
                  <a:lnTo>
                    <a:pt x="117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2" name="Freeform 2466">
              <a:extLst>
                <a:ext uri="{FF2B5EF4-FFF2-40B4-BE49-F238E27FC236}">
                  <a16:creationId xmlns:a16="http://schemas.microsoft.com/office/drawing/2014/main" id="{722DE85C-F304-4C8C-389F-621E857ED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3307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20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3"/>
                  </a:lnTo>
                  <a:lnTo>
                    <a:pt x="188" y="128"/>
                  </a:lnTo>
                  <a:lnTo>
                    <a:pt x="182" y="141"/>
                  </a:lnTo>
                  <a:lnTo>
                    <a:pt x="173" y="154"/>
                  </a:lnTo>
                  <a:lnTo>
                    <a:pt x="163" y="167"/>
                  </a:lnTo>
                  <a:lnTo>
                    <a:pt x="152" y="177"/>
                  </a:lnTo>
                  <a:lnTo>
                    <a:pt x="138" y="184"/>
                  </a:lnTo>
                  <a:lnTo>
                    <a:pt x="123" y="189"/>
                  </a:lnTo>
                  <a:lnTo>
                    <a:pt x="107" y="193"/>
                  </a:lnTo>
                  <a:lnTo>
                    <a:pt x="92" y="193"/>
                  </a:lnTo>
                  <a:lnTo>
                    <a:pt x="77" y="192"/>
                  </a:lnTo>
                  <a:lnTo>
                    <a:pt x="62" y="187"/>
                  </a:lnTo>
                  <a:lnTo>
                    <a:pt x="48" y="181"/>
                  </a:lnTo>
                  <a:lnTo>
                    <a:pt x="36" y="172"/>
                  </a:lnTo>
                  <a:lnTo>
                    <a:pt x="24" y="160"/>
                  </a:lnTo>
                  <a:lnTo>
                    <a:pt x="14" y="148"/>
                  </a:lnTo>
                  <a:lnTo>
                    <a:pt x="8" y="134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4" y="44"/>
                  </a:lnTo>
                  <a:lnTo>
                    <a:pt x="24" y="33"/>
                  </a:lnTo>
                  <a:lnTo>
                    <a:pt x="36" y="22"/>
                  </a:lnTo>
                  <a:lnTo>
                    <a:pt x="48" y="13"/>
                  </a:lnTo>
                  <a:lnTo>
                    <a:pt x="62" y="7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3" y="4"/>
                  </a:lnTo>
                  <a:lnTo>
                    <a:pt x="138" y="9"/>
                  </a:lnTo>
                  <a:lnTo>
                    <a:pt x="152" y="17"/>
                  </a:lnTo>
                  <a:lnTo>
                    <a:pt x="163" y="27"/>
                  </a:lnTo>
                  <a:lnTo>
                    <a:pt x="173" y="38"/>
                  </a:lnTo>
                  <a:lnTo>
                    <a:pt x="182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3" name="Freeform 2467">
              <a:extLst>
                <a:ext uri="{FF2B5EF4-FFF2-40B4-BE49-F238E27FC236}">
                  <a16:creationId xmlns:a16="http://schemas.microsoft.com/office/drawing/2014/main" id="{3D1DC869-28E3-1331-3095-ADFFCCFF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" y="3221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1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1"/>
                  </a:lnTo>
                  <a:lnTo>
                    <a:pt x="169" y="116"/>
                  </a:lnTo>
                  <a:lnTo>
                    <a:pt x="163" y="129"/>
                  </a:lnTo>
                  <a:lnTo>
                    <a:pt x="155" y="142"/>
                  </a:lnTo>
                  <a:lnTo>
                    <a:pt x="145" y="153"/>
                  </a:lnTo>
                  <a:lnTo>
                    <a:pt x="132" y="162"/>
                  </a:lnTo>
                  <a:lnTo>
                    <a:pt x="120" y="168"/>
                  </a:lnTo>
                  <a:lnTo>
                    <a:pt x="106" y="172"/>
                  </a:lnTo>
                  <a:lnTo>
                    <a:pt x="91" y="174"/>
                  </a:lnTo>
                  <a:lnTo>
                    <a:pt x="76" y="173"/>
                  </a:lnTo>
                  <a:lnTo>
                    <a:pt x="62" y="171"/>
                  </a:lnTo>
                  <a:lnTo>
                    <a:pt x="48" y="164"/>
                  </a:lnTo>
                  <a:lnTo>
                    <a:pt x="35" y="157"/>
                  </a:lnTo>
                  <a:lnTo>
                    <a:pt x="24" y="148"/>
                  </a:lnTo>
                  <a:lnTo>
                    <a:pt x="15" y="135"/>
                  </a:lnTo>
                  <a:lnTo>
                    <a:pt x="8" y="123"/>
                  </a:lnTo>
                  <a:lnTo>
                    <a:pt x="3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3" y="65"/>
                  </a:lnTo>
                  <a:lnTo>
                    <a:pt x="8" y="51"/>
                  </a:lnTo>
                  <a:lnTo>
                    <a:pt x="15" y="38"/>
                  </a:lnTo>
                  <a:lnTo>
                    <a:pt x="24" y="27"/>
                  </a:lnTo>
                  <a:lnTo>
                    <a:pt x="35" y="17"/>
                  </a:lnTo>
                  <a:lnTo>
                    <a:pt x="48" y="9"/>
                  </a:lnTo>
                  <a:lnTo>
                    <a:pt x="62" y="4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106" y="2"/>
                  </a:lnTo>
                  <a:lnTo>
                    <a:pt x="120" y="7"/>
                  </a:lnTo>
                  <a:lnTo>
                    <a:pt x="132" y="13"/>
                  </a:lnTo>
                  <a:lnTo>
                    <a:pt x="145" y="22"/>
                  </a:lnTo>
                  <a:lnTo>
                    <a:pt x="155" y="32"/>
                  </a:lnTo>
                  <a:lnTo>
                    <a:pt x="163" y="45"/>
                  </a:lnTo>
                  <a:lnTo>
                    <a:pt x="169" y="58"/>
                  </a:lnTo>
                  <a:lnTo>
                    <a:pt x="173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4" name="Freeform 2468">
              <a:extLst>
                <a:ext uri="{FF2B5EF4-FFF2-40B4-BE49-F238E27FC236}">
                  <a16:creationId xmlns:a16="http://schemas.microsoft.com/office/drawing/2014/main" id="{3AEEE268-2678-3F5A-DAB9-A7C0596C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3089"/>
              <a:ext cx="70" cy="70"/>
            </a:xfrm>
            <a:custGeom>
              <a:avLst/>
              <a:gdLst>
                <a:gd name="T0" fmla="*/ 23 w 210"/>
                <a:gd name="T1" fmla="*/ 12 h 211"/>
                <a:gd name="T2" fmla="*/ 23 w 210"/>
                <a:gd name="T3" fmla="*/ 13 h 211"/>
                <a:gd name="T4" fmla="*/ 23 w 210"/>
                <a:gd name="T5" fmla="*/ 15 h 211"/>
                <a:gd name="T6" fmla="*/ 22 w 210"/>
                <a:gd name="T7" fmla="*/ 17 h 211"/>
                <a:gd name="T8" fmla="*/ 21 w 210"/>
                <a:gd name="T9" fmla="*/ 18 h 211"/>
                <a:gd name="T10" fmla="*/ 20 w 210"/>
                <a:gd name="T11" fmla="*/ 20 h 211"/>
                <a:gd name="T12" fmla="*/ 19 w 210"/>
                <a:gd name="T13" fmla="*/ 21 h 211"/>
                <a:gd name="T14" fmla="*/ 17 w 210"/>
                <a:gd name="T15" fmla="*/ 22 h 211"/>
                <a:gd name="T16" fmla="*/ 16 w 210"/>
                <a:gd name="T17" fmla="*/ 23 h 211"/>
                <a:gd name="T18" fmla="*/ 14 w 210"/>
                <a:gd name="T19" fmla="*/ 23 h 211"/>
                <a:gd name="T20" fmla="*/ 12 w 210"/>
                <a:gd name="T21" fmla="*/ 23 h 211"/>
                <a:gd name="T22" fmla="*/ 10 w 210"/>
                <a:gd name="T23" fmla="*/ 23 h 211"/>
                <a:gd name="T24" fmla="*/ 9 w 210"/>
                <a:gd name="T25" fmla="*/ 23 h 211"/>
                <a:gd name="T26" fmla="*/ 7 w 210"/>
                <a:gd name="T27" fmla="*/ 22 h 211"/>
                <a:gd name="T28" fmla="*/ 5 w 210"/>
                <a:gd name="T29" fmla="*/ 21 h 211"/>
                <a:gd name="T30" fmla="*/ 4 w 210"/>
                <a:gd name="T31" fmla="*/ 20 h 211"/>
                <a:gd name="T32" fmla="*/ 3 w 210"/>
                <a:gd name="T33" fmla="*/ 19 h 211"/>
                <a:gd name="T34" fmla="*/ 2 w 210"/>
                <a:gd name="T35" fmla="*/ 18 h 211"/>
                <a:gd name="T36" fmla="*/ 1 w 210"/>
                <a:gd name="T37" fmla="*/ 16 h 211"/>
                <a:gd name="T38" fmla="*/ 0 w 210"/>
                <a:gd name="T39" fmla="*/ 14 h 211"/>
                <a:gd name="T40" fmla="*/ 0 w 210"/>
                <a:gd name="T41" fmla="*/ 13 h 211"/>
                <a:gd name="T42" fmla="*/ 0 w 210"/>
                <a:gd name="T43" fmla="*/ 11 h 211"/>
                <a:gd name="T44" fmla="*/ 0 w 210"/>
                <a:gd name="T45" fmla="*/ 9 h 211"/>
                <a:gd name="T46" fmla="*/ 1 w 210"/>
                <a:gd name="T47" fmla="*/ 7 h 211"/>
                <a:gd name="T48" fmla="*/ 2 w 210"/>
                <a:gd name="T49" fmla="*/ 6 h 211"/>
                <a:gd name="T50" fmla="*/ 3 w 210"/>
                <a:gd name="T51" fmla="*/ 4 h 211"/>
                <a:gd name="T52" fmla="*/ 4 w 210"/>
                <a:gd name="T53" fmla="*/ 3 h 211"/>
                <a:gd name="T54" fmla="*/ 5 w 210"/>
                <a:gd name="T55" fmla="*/ 2 h 211"/>
                <a:gd name="T56" fmla="*/ 7 w 210"/>
                <a:gd name="T57" fmla="*/ 1 h 211"/>
                <a:gd name="T58" fmla="*/ 9 w 210"/>
                <a:gd name="T59" fmla="*/ 0 h 211"/>
                <a:gd name="T60" fmla="*/ 10 w 210"/>
                <a:gd name="T61" fmla="*/ 0 h 211"/>
                <a:gd name="T62" fmla="*/ 12 w 210"/>
                <a:gd name="T63" fmla="*/ 0 h 211"/>
                <a:gd name="T64" fmla="*/ 14 w 210"/>
                <a:gd name="T65" fmla="*/ 0 h 211"/>
                <a:gd name="T66" fmla="*/ 16 w 210"/>
                <a:gd name="T67" fmla="*/ 1 h 211"/>
                <a:gd name="T68" fmla="*/ 17 w 210"/>
                <a:gd name="T69" fmla="*/ 1 h 211"/>
                <a:gd name="T70" fmla="*/ 19 w 210"/>
                <a:gd name="T71" fmla="*/ 2 h 211"/>
                <a:gd name="T72" fmla="*/ 20 w 210"/>
                <a:gd name="T73" fmla="*/ 4 h 211"/>
                <a:gd name="T74" fmla="*/ 21 w 210"/>
                <a:gd name="T75" fmla="*/ 5 h 211"/>
                <a:gd name="T76" fmla="*/ 22 w 210"/>
                <a:gd name="T77" fmla="*/ 6 h 211"/>
                <a:gd name="T78" fmla="*/ 23 w 210"/>
                <a:gd name="T79" fmla="*/ 8 h 211"/>
                <a:gd name="T80" fmla="*/ 23 w 210"/>
                <a:gd name="T81" fmla="*/ 10 h 211"/>
                <a:gd name="T82" fmla="*/ 23 w 210"/>
                <a:gd name="T83" fmla="*/ 1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11">
                  <a:moveTo>
                    <a:pt x="210" y="105"/>
                  </a:moveTo>
                  <a:lnTo>
                    <a:pt x="208" y="121"/>
                  </a:lnTo>
                  <a:lnTo>
                    <a:pt x="205" y="137"/>
                  </a:lnTo>
                  <a:lnTo>
                    <a:pt x="200" y="152"/>
                  </a:lnTo>
                  <a:lnTo>
                    <a:pt x="191" y="166"/>
                  </a:lnTo>
                  <a:lnTo>
                    <a:pt x="181" y="178"/>
                  </a:lnTo>
                  <a:lnTo>
                    <a:pt x="168" y="189"/>
                  </a:lnTo>
                  <a:lnTo>
                    <a:pt x="156" y="197"/>
                  </a:lnTo>
                  <a:lnTo>
                    <a:pt x="140" y="205"/>
                  </a:lnTo>
                  <a:lnTo>
                    <a:pt x="125" y="208"/>
                  </a:lnTo>
                  <a:lnTo>
                    <a:pt x="109" y="211"/>
                  </a:lnTo>
                  <a:lnTo>
                    <a:pt x="93" y="210"/>
                  </a:lnTo>
                  <a:lnTo>
                    <a:pt x="77" y="207"/>
                  </a:lnTo>
                  <a:lnTo>
                    <a:pt x="62" y="201"/>
                  </a:lnTo>
                  <a:lnTo>
                    <a:pt x="48" y="193"/>
                  </a:lnTo>
                  <a:lnTo>
                    <a:pt x="35" y="183"/>
                  </a:lnTo>
                  <a:lnTo>
                    <a:pt x="24" y="172"/>
                  </a:lnTo>
                  <a:lnTo>
                    <a:pt x="14" y="159"/>
                  </a:lnTo>
                  <a:lnTo>
                    <a:pt x="8" y="144"/>
                  </a:lnTo>
                  <a:lnTo>
                    <a:pt x="3" y="129"/>
                  </a:lnTo>
                  <a:lnTo>
                    <a:pt x="0" y="114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8" y="66"/>
                  </a:lnTo>
                  <a:lnTo>
                    <a:pt x="14" y="52"/>
                  </a:lnTo>
                  <a:lnTo>
                    <a:pt x="24" y="38"/>
                  </a:lnTo>
                  <a:lnTo>
                    <a:pt x="35" y="27"/>
                  </a:lnTo>
                  <a:lnTo>
                    <a:pt x="48" y="17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3" y="0"/>
                  </a:lnTo>
                  <a:lnTo>
                    <a:pt x="109" y="0"/>
                  </a:lnTo>
                  <a:lnTo>
                    <a:pt x="125" y="2"/>
                  </a:lnTo>
                  <a:lnTo>
                    <a:pt x="140" y="7"/>
                  </a:lnTo>
                  <a:lnTo>
                    <a:pt x="156" y="13"/>
                  </a:lnTo>
                  <a:lnTo>
                    <a:pt x="168" y="22"/>
                  </a:lnTo>
                  <a:lnTo>
                    <a:pt x="181" y="32"/>
                  </a:lnTo>
                  <a:lnTo>
                    <a:pt x="191" y="45"/>
                  </a:lnTo>
                  <a:lnTo>
                    <a:pt x="200" y="58"/>
                  </a:lnTo>
                  <a:lnTo>
                    <a:pt x="205" y="74"/>
                  </a:lnTo>
                  <a:lnTo>
                    <a:pt x="208" y="89"/>
                  </a:lnTo>
                  <a:lnTo>
                    <a:pt x="210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5" name="Freeform 2469">
              <a:extLst>
                <a:ext uri="{FF2B5EF4-FFF2-40B4-BE49-F238E27FC236}">
                  <a16:creationId xmlns:a16="http://schemas.microsoft.com/office/drawing/2014/main" id="{A4AE8163-A475-2079-63AF-F9E538250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3170"/>
              <a:ext cx="64" cy="65"/>
            </a:xfrm>
            <a:custGeom>
              <a:avLst/>
              <a:gdLst>
                <a:gd name="T0" fmla="*/ 21 w 193"/>
                <a:gd name="T1" fmla="*/ 11 h 194"/>
                <a:gd name="T2" fmla="*/ 21 w 193"/>
                <a:gd name="T3" fmla="*/ 13 h 194"/>
                <a:gd name="T4" fmla="*/ 21 w 193"/>
                <a:gd name="T5" fmla="*/ 14 h 194"/>
                <a:gd name="T6" fmla="*/ 20 w 193"/>
                <a:gd name="T7" fmla="*/ 16 h 194"/>
                <a:gd name="T8" fmla="*/ 19 w 193"/>
                <a:gd name="T9" fmla="*/ 17 h 194"/>
                <a:gd name="T10" fmla="*/ 18 w 193"/>
                <a:gd name="T11" fmla="*/ 19 h 194"/>
                <a:gd name="T12" fmla="*/ 17 w 193"/>
                <a:gd name="T13" fmla="*/ 20 h 194"/>
                <a:gd name="T14" fmla="*/ 15 w 193"/>
                <a:gd name="T15" fmla="*/ 21 h 194"/>
                <a:gd name="T16" fmla="*/ 14 w 193"/>
                <a:gd name="T17" fmla="*/ 21 h 194"/>
                <a:gd name="T18" fmla="*/ 12 w 193"/>
                <a:gd name="T19" fmla="*/ 22 h 194"/>
                <a:gd name="T20" fmla="*/ 10 w 193"/>
                <a:gd name="T21" fmla="*/ 22 h 194"/>
                <a:gd name="T22" fmla="*/ 9 w 193"/>
                <a:gd name="T23" fmla="*/ 21 h 194"/>
                <a:gd name="T24" fmla="*/ 7 w 193"/>
                <a:gd name="T25" fmla="*/ 21 h 194"/>
                <a:gd name="T26" fmla="*/ 5 w 193"/>
                <a:gd name="T27" fmla="*/ 20 h 194"/>
                <a:gd name="T28" fmla="*/ 4 w 193"/>
                <a:gd name="T29" fmla="*/ 19 h 194"/>
                <a:gd name="T30" fmla="*/ 3 w 193"/>
                <a:gd name="T31" fmla="*/ 18 h 194"/>
                <a:gd name="T32" fmla="*/ 2 w 193"/>
                <a:gd name="T33" fmla="*/ 17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2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7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2 h 194"/>
                <a:gd name="T52" fmla="*/ 5 w 193"/>
                <a:gd name="T53" fmla="*/ 1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8 w 193"/>
                <a:gd name="T69" fmla="*/ 3 h 194"/>
                <a:gd name="T70" fmla="*/ 19 w 193"/>
                <a:gd name="T71" fmla="*/ 4 h 194"/>
                <a:gd name="T72" fmla="*/ 20 w 193"/>
                <a:gd name="T73" fmla="*/ 6 h 194"/>
                <a:gd name="T74" fmla="*/ 21 w 193"/>
                <a:gd name="T75" fmla="*/ 7 h 194"/>
                <a:gd name="T76" fmla="*/ 21 w 193"/>
                <a:gd name="T77" fmla="*/ 9 h 194"/>
                <a:gd name="T78" fmla="*/ 21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1" y="112"/>
                  </a:lnTo>
                  <a:lnTo>
                    <a:pt x="188" y="127"/>
                  </a:lnTo>
                  <a:lnTo>
                    <a:pt x="181" y="142"/>
                  </a:lnTo>
                  <a:lnTo>
                    <a:pt x="174" y="155"/>
                  </a:lnTo>
                  <a:lnTo>
                    <a:pt x="162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3" y="190"/>
                  </a:lnTo>
                  <a:lnTo>
                    <a:pt x="108" y="193"/>
                  </a:lnTo>
                  <a:lnTo>
                    <a:pt x="92" y="194"/>
                  </a:lnTo>
                  <a:lnTo>
                    <a:pt x="77" y="191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4" y="148"/>
                  </a:lnTo>
                  <a:lnTo>
                    <a:pt x="7" y="135"/>
                  </a:lnTo>
                  <a:lnTo>
                    <a:pt x="2" y="119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4"/>
                  </a:lnTo>
                  <a:lnTo>
                    <a:pt x="7" y="59"/>
                  </a:lnTo>
                  <a:lnTo>
                    <a:pt x="14" y="45"/>
                  </a:lnTo>
                  <a:lnTo>
                    <a:pt x="24" y="32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2" y="6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10"/>
                  </a:lnTo>
                  <a:lnTo>
                    <a:pt x="151" y="17"/>
                  </a:lnTo>
                  <a:lnTo>
                    <a:pt x="162" y="27"/>
                  </a:lnTo>
                  <a:lnTo>
                    <a:pt x="174" y="39"/>
                  </a:lnTo>
                  <a:lnTo>
                    <a:pt x="181" y="51"/>
                  </a:lnTo>
                  <a:lnTo>
                    <a:pt x="188" y="66"/>
                  </a:lnTo>
                  <a:lnTo>
                    <a:pt x="191" y="82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6" name="Freeform 2470">
              <a:extLst>
                <a:ext uri="{FF2B5EF4-FFF2-40B4-BE49-F238E27FC236}">
                  <a16:creationId xmlns:a16="http://schemas.microsoft.com/office/drawing/2014/main" id="{659F9876-E4E1-0FA5-0558-681761F8B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" y="3247"/>
              <a:ext cx="46" cy="46"/>
            </a:xfrm>
            <a:custGeom>
              <a:avLst/>
              <a:gdLst>
                <a:gd name="T0" fmla="*/ 15 w 138"/>
                <a:gd name="T1" fmla="*/ 8 h 140"/>
                <a:gd name="T2" fmla="*/ 15 w 138"/>
                <a:gd name="T3" fmla="*/ 9 h 140"/>
                <a:gd name="T4" fmla="*/ 15 w 138"/>
                <a:gd name="T5" fmla="*/ 11 h 140"/>
                <a:gd name="T6" fmla="*/ 14 w 138"/>
                <a:gd name="T7" fmla="*/ 12 h 140"/>
                <a:gd name="T8" fmla="*/ 13 w 138"/>
                <a:gd name="T9" fmla="*/ 13 h 140"/>
                <a:gd name="T10" fmla="*/ 12 w 138"/>
                <a:gd name="T11" fmla="*/ 14 h 140"/>
                <a:gd name="T12" fmla="*/ 11 w 138"/>
                <a:gd name="T13" fmla="*/ 14 h 140"/>
                <a:gd name="T14" fmla="*/ 9 w 138"/>
                <a:gd name="T15" fmla="*/ 15 h 140"/>
                <a:gd name="T16" fmla="*/ 8 w 138"/>
                <a:gd name="T17" fmla="*/ 15 h 140"/>
                <a:gd name="T18" fmla="*/ 7 w 138"/>
                <a:gd name="T19" fmla="*/ 15 h 140"/>
                <a:gd name="T20" fmla="*/ 5 w 138"/>
                <a:gd name="T21" fmla="*/ 15 h 140"/>
                <a:gd name="T22" fmla="*/ 4 w 138"/>
                <a:gd name="T23" fmla="*/ 14 h 140"/>
                <a:gd name="T24" fmla="*/ 3 w 138"/>
                <a:gd name="T25" fmla="*/ 13 h 140"/>
                <a:gd name="T26" fmla="*/ 2 w 138"/>
                <a:gd name="T27" fmla="*/ 12 h 140"/>
                <a:gd name="T28" fmla="*/ 1 w 138"/>
                <a:gd name="T29" fmla="*/ 11 h 140"/>
                <a:gd name="T30" fmla="*/ 0 w 138"/>
                <a:gd name="T31" fmla="*/ 10 h 140"/>
                <a:gd name="T32" fmla="*/ 0 w 138"/>
                <a:gd name="T33" fmla="*/ 8 h 140"/>
                <a:gd name="T34" fmla="*/ 0 w 138"/>
                <a:gd name="T35" fmla="*/ 7 h 140"/>
                <a:gd name="T36" fmla="*/ 0 w 138"/>
                <a:gd name="T37" fmla="*/ 6 h 140"/>
                <a:gd name="T38" fmla="*/ 1 w 138"/>
                <a:gd name="T39" fmla="*/ 4 h 140"/>
                <a:gd name="T40" fmla="*/ 2 w 138"/>
                <a:gd name="T41" fmla="*/ 3 h 140"/>
                <a:gd name="T42" fmla="*/ 3 w 138"/>
                <a:gd name="T43" fmla="*/ 2 h 140"/>
                <a:gd name="T44" fmla="*/ 4 w 138"/>
                <a:gd name="T45" fmla="*/ 1 h 140"/>
                <a:gd name="T46" fmla="*/ 5 w 138"/>
                <a:gd name="T47" fmla="*/ 0 h 140"/>
                <a:gd name="T48" fmla="*/ 7 w 138"/>
                <a:gd name="T49" fmla="*/ 0 h 140"/>
                <a:gd name="T50" fmla="*/ 8 w 138"/>
                <a:gd name="T51" fmla="*/ 0 h 140"/>
                <a:gd name="T52" fmla="*/ 9 w 138"/>
                <a:gd name="T53" fmla="*/ 0 h 140"/>
                <a:gd name="T54" fmla="*/ 11 w 138"/>
                <a:gd name="T55" fmla="*/ 1 h 140"/>
                <a:gd name="T56" fmla="*/ 12 w 138"/>
                <a:gd name="T57" fmla="*/ 1 h 140"/>
                <a:gd name="T58" fmla="*/ 13 w 138"/>
                <a:gd name="T59" fmla="*/ 2 h 140"/>
                <a:gd name="T60" fmla="*/ 14 w 138"/>
                <a:gd name="T61" fmla="*/ 4 h 140"/>
                <a:gd name="T62" fmla="*/ 15 w 138"/>
                <a:gd name="T63" fmla="*/ 5 h 140"/>
                <a:gd name="T64" fmla="*/ 15 w 138"/>
                <a:gd name="T65" fmla="*/ 6 h 140"/>
                <a:gd name="T66" fmla="*/ 15 w 138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40">
                  <a:moveTo>
                    <a:pt x="138" y="69"/>
                  </a:moveTo>
                  <a:lnTo>
                    <a:pt x="137" y="83"/>
                  </a:lnTo>
                  <a:lnTo>
                    <a:pt x="133" y="96"/>
                  </a:lnTo>
                  <a:lnTo>
                    <a:pt x="127" y="107"/>
                  </a:lnTo>
                  <a:lnTo>
                    <a:pt x="119" y="119"/>
                  </a:lnTo>
                  <a:lnTo>
                    <a:pt x="109" y="127"/>
                  </a:lnTo>
                  <a:lnTo>
                    <a:pt x="98" y="134"/>
                  </a:lnTo>
                  <a:lnTo>
                    <a:pt x="85" y="137"/>
                  </a:lnTo>
                  <a:lnTo>
                    <a:pt x="72" y="140"/>
                  </a:lnTo>
                  <a:lnTo>
                    <a:pt x="59" y="139"/>
                  </a:lnTo>
                  <a:lnTo>
                    <a:pt x="46" y="136"/>
                  </a:lnTo>
                  <a:lnTo>
                    <a:pt x="34" y="130"/>
                  </a:lnTo>
                  <a:lnTo>
                    <a:pt x="24" y="122"/>
                  </a:lnTo>
                  <a:lnTo>
                    <a:pt x="14" y="114"/>
                  </a:lnTo>
                  <a:lnTo>
                    <a:pt x="7" y="102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7" y="38"/>
                  </a:lnTo>
                  <a:lnTo>
                    <a:pt x="14" y="27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6" y="4"/>
                  </a:lnTo>
                  <a:lnTo>
                    <a:pt x="59" y="1"/>
                  </a:lnTo>
                  <a:lnTo>
                    <a:pt x="72" y="0"/>
                  </a:lnTo>
                  <a:lnTo>
                    <a:pt x="85" y="3"/>
                  </a:lnTo>
                  <a:lnTo>
                    <a:pt x="98" y="6"/>
                  </a:lnTo>
                  <a:lnTo>
                    <a:pt x="109" y="13"/>
                  </a:lnTo>
                  <a:lnTo>
                    <a:pt x="119" y="22"/>
                  </a:lnTo>
                  <a:lnTo>
                    <a:pt x="127" y="33"/>
                  </a:lnTo>
                  <a:lnTo>
                    <a:pt x="133" y="44"/>
                  </a:lnTo>
                  <a:lnTo>
                    <a:pt x="137" y="57"/>
                  </a:lnTo>
                  <a:lnTo>
                    <a:pt x="138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7" name="Freeform 2471">
              <a:extLst>
                <a:ext uri="{FF2B5EF4-FFF2-40B4-BE49-F238E27FC236}">
                  <a16:creationId xmlns:a16="http://schemas.microsoft.com/office/drawing/2014/main" id="{D31A75FB-BA02-D6FD-4F4E-7E1ACE4D6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72"/>
              <a:ext cx="32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7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0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1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lnTo>
                    <a:pt x="96" y="60"/>
                  </a:lnTo>
                  <a:lnTo>
                    <a:pt x="92" y="70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7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5" y="84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8" y="22"/>
                  </a:lnTo>
                  <a:lnTo>
                    <a:pt x="15" y="14"/>
                  </a:lnTo>
                  <a:lnTo>
                    <a:pt x="24" y="7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7" y="1"/>
                  </a:lnTo>
                  <a:lnTo>
                    <a:pt x="67" y="5"/>
                  </a:lnTo>
                  <a:lnTo>
                    <a:pt x="77" y="10"/>
                  </a:lnTo>
                  <a:lnTo>
                    <a:pt x="86" y="17"/>
                  </a:lnTo>
                  <a:lnTo>
                    <a:pt x="92" y="27"/>
                  </a:lnTo>
                  <a:lnTo>
                    <a:pt x="96" y="38"/>
                  </a:lnTo>
                  <a:lnTo>
                    <a:pt x="97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8" name="Freeform 2472">
              <a:extLst>
                <a:ext uri="{FF2B5EF4-FFF2-40B4-BE49-F238E27FC236}">
                  <a16:creationId xmlns:a16="http://schemas.microsoft.com/office/drawing/2014/main" id="{7D8691DB-788A-B9D3-3EEC-F9E2237F2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3300"/>
              <a:ext cx="49" cy="49"/>
            </a:xfrm>
            <a:custGeom>
              <a:avLst/>
              <a:gdLst>
                <a:gd name="T0" fmla="*/ 17 w 145"/>
                <a:gd name="T1" fmla="*/ 8 h 145"/>
                <a:gd name="T2" fmla="*/ 17 w 145"/>
                <a:gd name="T3" fmla="*/ 10 h 145"/>
                <a:gd name="T4" fmla="*/ 16 w 145"/>
                <a:gd name="T5" fmla="*/ 11 h 145"/>
                <a:gd name="T6" fmla="*/ 15 w 145"/>
                <a:gd name="T7" fmla="*/ 13 h 145"/>
                <a:gd name="T8" fmla="*/ 15 w 145"/>
                <a:gd name="T9" fmla="*/ 14 h 145"/>
                <a:gd name="T10" fmla="*/ 13 w 145"/>
                <a:gd name="T11" fmla="*/ 15 h 145"/>
                <a:gd name="T12" fmla="*/ 12 w 145"/>
                <a:gd name="T13" fmla="*/ 16 h 145"/>
                <a:gd name="T14" fmla="*/ 10 w 145"/>
                <a:gd name="T15" fmla="*/ 16 h 145"/>
                <a:gd name="T16" fmla="*/ 9 w 145"/>
                <a:gd name="T17" fmla="*/ 17 h 145"/>
                <a:gd name="T18" fmla="*/ 7 w 145"/>
                <a:gd name="T19" fmla="*/ 17 h 145"/>
                <a:gd name="T20" fmla="*/ 6 w 145"/>
                <a:gd name="T21" fmla="*/ 16 h 145"/>
                <a:gd name="T22" fmla="*/ 4 w 145"/>
                <a:gd name="T23" fmla="*/ 16 h 145"/>
                <a:gd name="T24" fmla="*/ 3 w 145"/>
                <a:gd name="T25" fmla="*/ 15 h 145"/>
                <a:gd name="T26" fmla="*/ 2 w 145"/>
                <a:gd name="T27" fmla="*/ 14 h 145"/>
                <a:gd name="T28" fmla="*/ 1 w 145"/>
                <a:gd name="T29" fmla="*/ 13 h 145"/>
                <a:gd name="T30" fmla="*/ 0 w 145"/>
                <a:gd name="T31" fmla="*/ 11 h 145"/>
                <a:gd name="T32" fmla="*/ 0 w 145"/>
                <a:gd name="T33" fmla="*/ 10 h 145"/>
                <a:gd name="T34" fmla="*/ 0 w 145"/>
                <a:gd name="T35" fmla="*/ 8 h 145"/>
                <a:gd name="T36" fmla="*/ 0 w 145"/>
                <a:gd name="T37" fmla="*/ 7 h 145"/>
                <a:gd name="T38" fmla="*/ 0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4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5 w 145"/>
                <a:gd name="T61" fmla="*/ 3 h 145"/>
                <a:gd name="T62" fmla="*/ 15 w 145"/>
                <a:gd name="T63" fmla="*/ 4 h 145"/>
                <a:gd name="T64" fmla="*/ 16 w 145"/>
                <a:gd name="T65" fmla="*/ 5 h 145"/>
                <a:gd name="T66" fmla="*/ 17 w 145"/>
                <a:gd name="T67" fmla="*/ 7 h 145"/>
                <a:gd name="T68" fmla="*/ 17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2"/>
                  </a:moveTo>
                  <a:lnTo>
                    <a:pt x="144" y="86"/>
                  </a:lnTo>
                  <a:lnTo>
                    <a:pt x="140" y="99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5" y="138"/>
                  </a:lnTo>
                  <a:lnTo>
                    <a:pt x="92" y="143"/>
                  </a:lnTo>
                  <a:lnTo>
                    <a:pt x="78" y="145"/>
                  </a:lnTo>
                  <a:lnTo>
                    <a:pt x="66" y="145"/>
                  </a:lnTo>
                  <a:lnTo>
                    <a:pt x="52" y="143"/>
                  </a:lnTo>
                  <a:lnTo>
                    <a:pt x="39" y="138"/>
                  </a:lnTo>
                  <a:lnTo>
                    <a:pt x="28" y="130"/>
                  </a:lnTo>
                  <a:lnTo>
                    <a:pt x="19" y="121"/>
                  </a:lnTo>
                  <a:lnTo>
                    <a:pt x="10" y="111"/>
                  </a:lnTo>
                  <a:lnTo>
                    <a:pt x="4" y="99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60"/>
                  </a:lnTo>
                  <a:lnTo>
                    <a:pt x="4" y="46"/>
                  </a:lnTo>
                  <a:lnTo>
                    <a:pt x="10" y="34"/>
                  </a:lnTo>
                  <a:lnTo>
                    <a:pt x="19" y="24"/>
                  </a:lnTo>
                  <a:lnTo>
                    <a:pt x="28" y="14"/>
                  </a:lnTo>
                  <a:lnTo>
                    <a:pt x="39" y="8"/>
                  </a:lnTo>
                  <a:lnTo>
                    <a:pt x="52" y="3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2" y="3"/>
                  </a:lnTo>
                  <a:lnTo>
                    <a:pt x="105" y="8"/>
                  </a:lnTo>
                  <a:lnTo>
                    <a:pt x="116" y="14"/>
                  </a:lnTo>
                  <a:lnTo>
                    <a:pt x="126" y="24"/>
                  </a:lnTo>
                  <a:lnTo>
                    <a:pt x="134" y="34"/>
                  </a:lnTo>
                  <a:lnTo>
                    <a:pt x="140" y="46"/>
                  </a:lnTo>
                  <a:lnTo>
                    <a:pt x="144" y="60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59" name="Freeform 2473">
              <a:extLst>
                <a:ext uri="{FF2B5EF4-FFF2-40B4-BE49-F238E27FC236}">
                  <a16:creationId xmlns:a16="http://schemas.microsoft.com/office/drawing/2014/main" id="{251869EC-A4BC-6313-C7BB-7ACCEB997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3258"/>
              <a:ext cx="32" cy="32"/>
            </a:xfrm>
            <a:custGeom>
              <a:avLst/>
              <a:gdLst>
                <a:gd name="T0" fmla="*/ 11 w 97"/>
                <a:gd name="T1" fmla="*/ 5 h 97"/>
                <a:gd name="T2" fmla="*/ 11 w 97"/>
                <a:gd name="T3" fmla="*/ 7 h 97"/>
                <a:gd name="T4" fmla="*/ 10 w 97"/>
                <a:gd name="T5" fmla="*/ 8 h 97"/>
                <a:gd name="T6" fmla="*/ 9 w 97"/>
                <a:gd name="T7" fmla="*/ 9 h 97"/>
                <a:gd name="T8" fmla="*/ 8 w 97"/>
                <a:gd name="T9" fmla="*/ 10 h 97"/>
                <a:gd name="T10" fmla="*/ 7 w 97"/>
                <a:gd name="T11" fmla="*/ 10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0 h 97"/>
                <a:gd name="T18" fmla="*/ 3 w 97"/>
                <a:gd name="T19" fmla="*/ 10 h 97"/>
                <a:gd name="T20" fmla="*/ 2 w 97"/>
                <a:gd name="T21" fmla="*/ 9 h 97"/>
                <a:gd name="T22" fmla="*/ 1 w 97"/>
                <a:gd name="T23" fmla="*/ 8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3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8 w 97"/>
                <a:gd name="T47" fmla="*/ 1 h 97"/>
                <a:gd name="T48" fmla="*/ 9 w 97"/>
                <a:gd name="T49" fmla="*/ 2 h 97"/>
                <a:gd name="T50" fmla="*/ 10 w 97"/>
                <a:gd name="T51" fmla="*/ 3 h 97"/>
                <a:gd name="T52" fmla="*/ 11 w 97"/>
                <a:gd name="T53" fmla="*/ 4 h 97"/>
                <a:gd name="T54" fmla="*/ 11 w 97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lnTo>
                    <a:pt x="96" y="61"/>
                  </a:lnTo>
                  <a:lnTo>
                    <a:pt x="92" y="71"/>
                  </a:lnTo>
                  <a:lnTo>
                    <a:pt x="85" y="80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6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5"/>
                  </a:lnTo>
                  <a:lnTo>
                    <a:pt x="7" y="76"/>
                  </a:lnTo>
                  <a:lnTo>
                    <a:pt x="2" y="66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7" y="23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6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5" y="18"/>
                  </a:lnTo>
                  <a:lnTo>
                    <a:pt x="92" y="27"/>
                  </a:lnTo>
                  <a:lnTo>
                    <a:pt x="96" y="38"/>
                  </a:lnTo>
                  <a:lnTo>
                    <a:pt x="97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0" name="Freeform 2474">
              <a:extLst>
                <a:ext uri="{FF2B5EF4-FFF2-40B4-BE49-F238E27FC236}">
                  <a16:creationId xmlns:a16="http://schemas.microsoft.com/office/drawing/2014/main" id="{15DB854E-A244-0B24-59D9-38B72646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3360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2"/>
                  </a:lnTo>
                  <a:lnTo>
                    <a:pt x="43" y="39"/>
                  </a:lnTo>
                  <a:lnTo>
                    <a:pt x="37" y="44"/>
                  </a:lnTo>
                  <a:lnTo>
                    <a:pt x="29" y="47"/>
                  </a:lnTo>
                  <a:lnTo>
                    <a:pt x="21" y="48"/>
                  </a:lnTo>
                  <a:lnTo>
                    <a:pt x="14" y="46"/>
                  </a:lnTo>
                  <a:lnTo>
                    <a:pt x="8" y="42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8" y="6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7" y="4"/>
                  </a:lnTo>
                  <a:lnTo>
                    <a:pt x="43" y="9"/>
                  </a:lnTo>
                  <a:lnTo>
                    <a:pt x="47" y="17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1" name="Freeform 2475">
              <a:extLst>
                <a:ext uri="{FF2B5EF4-FFF2-40B4-BE49-F238E27FC236}">
                  <a16:creationId xmlns:a16="http://schemas.microsoft.com/office/drawing/2014/main" id="{C9A6519C-4815-FD33-BC86-2CF507ED8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3111"/>
              <a:ext cx="47" cy="46"/>
            </a:xfrm>
            <a:custGeom>
              <a:avLst/>
              <a:gdLst>
                <a:gd name="T0" fmla="*/ 16 w 140"/>
                <a:gd name="T1" fmla="*/ 8 h 139"/>
                <a:gd name="T2" fmla="*/ 16 w 140"/>
                <a:gd name="T3" fmla="*/ 9 h 139"/>
                <a:gd name="T4" fmla="*/ 15 w 140"/>
                <a:gd name="T5" fmla="*/ 11 h 139"/>
                <a:gd name="T6" fmla="*/ 14 w 140"/>
                <a:gd name="T7" fmla="*/ 12 h 139"/>
                <a:gd name="T8" fmla="*/ 13 w 140"/>
                <a:gd name="T9" fmla="*/ 13 h 139"/>
                <a:gd name="T10" fmla="*/ 12 w 140"/>
                <a:gd name="T11" fmla="*/ 14 h 139"/>
                <a:gd name="T12" fmla="*/ 11 w 140"/>
                <a:gd name="T13" fmla="*/ 15 h 139"/>
                <a:gd name="T14" fmla="*/ 10 w 140"/>
                <a:gd name="T15" fmla="*/ 15 h 139"/>
                <a:gd name="T16" fmla="*/ 8 w 140"/>
                <a:gd name="T17" fmla="*/ 15 h 139"/>
                <a:gd name="T18" fmla="*/ 7 w 140"/>
                <a:gd name="T19" fmla="*/ 15 h 139"/>
                <a:gd name="T20" fmla="*/ 5 w 140"/>
                <a:gd name="T21" fmla="*/ 15 h 139"/>
                <a:gd name="T22" fmla="*/ 4 w 140"/>
                <a:gd name="T23" fmla="*/ 14 h 139"/>
                <a:gd name="T24" fmla="*/ 3 w 140"/>
                <a:gd name="T25" fmla="*/ 13 h 139"/>
                <a:gd name="T26" fmla="*/ 2 w 140"/>
                <a:gd name="T27" fmla="*/ 12 h 139"/>
                <a:gd name="T28" fmla="*/ 1 w 140"/>
                <a:gd name="T29" fmla="*/ 11 h 139"/>
                <a:gd name="T30" fmla="*/ 0 w 140"/>
                <a:gd name="T31" fmla="*/ 10 h 139"/>
                <a:gd name="T32" fmla="*/ 0 w 140"/>
                <a:gd name="T33" fmla="*/ 8 h 139"/>
                <a:gd name="T34" fmla="*/ 0 w 140"/>
                <a:gd name="T35" fmla="*/ 7 h 139"/>
                <a:gd name="T36" fmla="*/ 0 w 140"/>
                <a:gd name="T37" fmla="*/ 5 h 139"/>
                <a:gd name="T38" fmla="*/ 1 w 140"/>
                <a:gd name="T39" fmla="*/ 4 h 139"/>
                <a:gd name="T40" fmla="*/ 2 w 140"/>
                <a:gd name="T41" fmla="*/ 3 h 139"/>
                <a:gd name="T42" fmla="*/ 3 w 140"/>
                <a:gd name="T43" fmla="*/ 2 h 139"/>
                <a:gd name="T44" fmla="*/ 4 w 140"/>
                <a:gd name="T45" fmla="*/ 1 h 139"/>
                <a:gd name="T46" fmla="*/ 5 w 140"/>
                <a:gd name="T47" fmla="*/ 0 h 139"/>
                <a:gd name="T48" fmla="*/ 7 w 140"/>
                <a:gd name="T49" fmla="*/ 0 h 139"/>
                <a:gd name="T50" fmla="*/ 8 w 140"/>
                <a:gd name="T51" fmla="*/ 0 h 139"/>
                <a:gd name="T52" fmla="*/ 10 w 140"/>
                <a:gd name="T53" fmla="*/ 0 h 139"/>
                <a:gd name="T54" fmla="*/ 11 w 140"/>
                <a:gd name="T55" fmla="*/ 1 h 139"/>
                <a:gd name="T56" fmla="*/ 12 w 140"/>
                <a:gd name="T57" fmla="*/ 1 h 139"/>
                <a:gd name="T58" fmla="*/ 13 w 140"/>
                <a:gd name="T59" fmla="*/ 2 h 139"/>
                <a:gd name="T60" fmla="*/ 14 w 140"/>
                <a:gd name="T61" fmla="*/ 3 h 139"/>
                <a:gd name="T62" fmla="*/ 15 w 140"/>
                <a:gd name="T63" fmla="*/ 5 h 139"/>
                <a:gd name="T64" fmla="*/ 16 w 140"/>
                <a:gd name="T65" fmla="*/ 6 h 139"/>
                <a:gd name="T66" fmla="*/ 16 w 140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9">
                  <a:moveTo>
                    <a:pt x="140" y="69"/>
                  </a:moveTo>
                  <a:lnTo>
                    <a:pt x="139" y="83"/>
                  </a:lnTo>
                  <a:lnTo>
                    <a:pt x="135" y="96"/>
                  </a:lnTo>
                  <a:lnTo>
                    <a:pt x="129" y="107"/>
                  </a:lnTo>
                  <a:lnTo>
                    <a:pt x="120" y="117"/>
                  </a:lnTo>
                  <a:lnTo>
                    <a:pt x="110" y="126"/>
                  </a:lnTo>
                  <a:lnTo>
                    <a:pt x="99" y="132"/>
                  </a:lnTo>
                  <a:lnTo>
                    <a:pt x="86" y="137"/>
                  </a:lnTo>
                  <a:lnTo>
                    <a:pt x="73" y="139"/>
                  </a:lnTo>
                  <a:lnTo>
                    <a:pt x="60" y="139"/>
                  </a:lnTo>
                  <a:lnTo>
                    <a:pt x="47" y="135"/>
                  </a:lnTo>
                  <a:lnTo>
                    <a:pt x="34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8" y="101"/>
                  </a:lnTo>
                  <a:lnTo>
                    <a:pt x="3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49"/>
                  </a:lnTo>
                  <a:lnTo>
                    <a:pt x="8" y="38"/>
                  </a:lnTo>
                  <a:lnTo>
                    <a:pt x="15" y="26"/>
                  </a:lnTo>
                  <a:lnTo>
                    <a:pt x="24" y="16"/>
                  </a:lnTo>
                  <a:lnTo>
                    <a:pt x="34" y="9"/>
                  </a:lnTo>
                  <a:lnTo>
                    <a:pt x="47" y="4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6" y="1"/>
                  </a:lnTo>
                  <a:lnTo>
                    <a:pt x="99" y="6"/>
                  </a:lnTo>
                  <a:lnTo>
                    <a:pt x="110" y="13"/>
                  </a:lnTo>
                  <a:lnTo>
                    <a:pt x="120" y="21"/>
                  </a:lnTo>
                  <a:lnTo>
                    <a:pt x="129" y="31"/>
                  </a:lnTo>
                  <a:lnTo>
                    <a:pt x="135" y="43"/>
                  </a:lnTo>
                  <a:lnTo>
                    <a:pt x="139" y="57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2" name="Freeform 2476">
              <a:extLst>
                <a:ext uri="{FF2B5EF4-FFF2-40B4-BE49-F238E27FC236}">
                  <a16:creationId xmlns:a16="http://schemas.microsoft.com/office/drawing/2014/main" id="{B5529B9F-BB82-BD81-8A60-263B76C09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3187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0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3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6" y="96"/>
                  </a:lnTo>
                  <a:lnTo>
                    <a:pt x="44" y="96"/>
                  </a:lnTo>
                  <a:lnTo>
                    <a:pt x="34" y="94"/>
                  </a:lnTo>
                  <a:lnTo>
                    <a:pt x="23" y="89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3"/>
                  </a:lnTo>
                  <a:lnTo>
                    <a:pt x="0" y="41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4" y="12"/>
                  </a:lnTo>
                  <a:lnTo>
                    <a:pt x="23" y="6"/>
                  </a:lnTo>
                  <a:lnTo>
                    <a:pt x="34" y="1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6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3" name="Freeform 2477">
              <a:extLst>
                <a:ext uri="{FF2B5EF4-FFF2-40B4-BE49-F238E27FC236}">
                  <a16:creationId xmlns:a16="http://schemas.microsoft.com/office/drawing/2014/main" id="{83C07E8E-3ACA-2D26-54C1-E8B9ABC30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3308"/>
              <a:ext cx="64" cy="65"/>
            </a:xfrm>
            <a:custGeom>
              <a:avLst/>
              <a:gdLst>
                <a:gd name="T0" fmla="*/ 21 w 193"/>
                <a:gd name="T1" fmla="*/ 11 h 194"/>
                <a:gd name="T2" fmla="*/ 21 w 193"/>
                <a:gd name="T3" fmla="*/ 13 h 194"/>
                <a:gd name="T4" fmla="*/ 21 w 193"/>
                <a:gd name="T5" fmla="*/ 14 h 194"/>
                <a:gd name="T6" fmla="*/ 20 w 193"/>
                <a:gd name="T7" fmla="*/ 16 h 194"/>
                <a:gd name="T8" fmla="*/ 19 w 193"/>
                <a:gd name="T9" fmla="*/ 17 h 194"/>
                <a:gd name="T10" fmla="*/ 18 w 193"/>
                <a:gd name="T11" fmla="*/ 19 h 194"/>
                <a:gd name="T12" fmla="*/ 17 w 193"/>
                <a:gd name="T13" fmla="*/ 20 h 194"/>
                <a:gd name="T14" fmla="*/ 15 w 193"/>
                <a:gd name="T15" fmla="*/ 21 h 194"/>
                <a:gd name="T16" fmla="*/ 14 w 193"/>
                <a:gd name="T17" fmla="*/ 21 h 194"/>
                <a:gd name="T18" fmla="*/ 12 w 193"/>
                <a:gd name="T19" fmla="*/ 22 h 194"/>
                <a:gd name="T20" fmla="*/ 10 w 193"/>
                <a:gd name="T21" fmla="*/ 22 h 194"/>
                <a:gd name="T22" fmla="*/ 9 w 193"/>
                <a:gd name="T23" fmla="*/ 21 h 194"/>
                <a:gd name="T24" fmla="*/ 7 w 193"/>
                <a:gd name="T25" fmla="*/ 21 h 194"/>
                <a:gd name="T26" fmla="*/ 5 w 193"/>
                <a:gd name="T27" fmla="*/ 20 h 194"/>
                <a:gd name="T28" fmla="*/ 4 w 193"/>
                <a:gd name="T29" fmla="*/ 19 h 194"/>
                <a:gd name="T30" fmla="*/ 3 w 193"/>
                <a:gd name="T31" fmla="*/ 18 h 194"/>
                <a:gd name="T32" fmla="*/ 2 w 193"/>
                <a:gd name="T33" fmla="*/ 17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2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7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3 h 194"/>
                <a:gd name="T52" fmla="*/ 5 w 193"/>
                <a:gd name="T53" fmla="*/ 2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8 w 193"/>
                <a:gd name="T69" fmla="*/ 3 h 194"/>
                <a:gd name="T70" fmla="*/ 19 w 193"/>
                <a:gd name="T71" fmla="*/ 4 h 194"/>
                <a:gd name="T72" fmla="*/ 20 w 193"/>
                <a:gd name="T73" fmla="*/ 6 h 194"/>
                <a:gd name="T74" fmla="*/ 21 w 193"/>
                <a:gd name="T75" fmla="*/ 7 h 194"/>
                <a:gd name="T76" fmla="*/ 21 w 193"/>
                <a:gd name="T77" fmla="*/ 9 h 194"/>
                <a:gd name="T78" fmla="*/ 21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1" y="113"/>
                  </a:lnTo>
                  <a:lnTo>
                    <a:pt x="188" y="128"/>
                  </a:lnTo>
                  <a:lnTo>
                    <a:pt x="181" y="143"/>
                  </a:lnTo>
                  <a:lnTo>
                    <a:pt x="174" y="155"/>
                  </a:lnTo>
                  <a:lnTo>
                    <a:pt x="164" y="167"/>
                  </a:lnTo>
                  <a:lnTo>
                    <a:pt x="151" y="177"/>
                  </a:lnTo>
                  <a:lnTo>
                    <a:pt x="137" y="184"/>
                  </a:lnTo>
                  <a:lnTo>
                    <a:pt x="123" y="191"/>
                  </a:lnTo>
                  <a:lnTo>
                    <a:pt x="108" y="193"/>
                  </a:lnTo>
                  <a:lnTo>
                    <a:pt x="92" y="194"/>
                  </a:lnTo>
                  <a:lnTo>
                    <a:pt x="77" y="192"/>
                  </a:lnTo>
                  <a:lnTo>
                    <a:pt x="62" y="188"/>
                  </a:lnTo>
                  <a:lnTo>
                    <a:pt x="48" y="181"/>
                  </a:lnTo>
                  <a:lnTo>
                    <a:pt x="35" y="172"/>
                  </a:lnTo>
                  <a:lnTo>
                    <a:pt x="24" y="162"/>
                  </a:lnTo>
                  <a:lnTo>
                    <a:pt x="15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2" y="75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3"/>
                  </a:lnTo>
                  <a:lnTo>
                    <a:pt x="35" y="23"/>
                  </a:lnTo>
                  <a:lnTo>
                    <a:pt x="48" y="14"/>
                  </a:lnTo>
                  <a:lnTo>
                    <a:pt x="62" y="7"/>
                  </a:lnTo>
                  <a:lnTo>
                    <a:pt x="77" y="3"/>
                  </a:lnTo>
                  <a:lnTo>
                    <a:pt x="92" y="0"/>
                  </a:lnTo>
                  <a:lnTo>
                    <a:pt x="108" y="2"/>
                  </a:lnTo>
                  <a:lnTo>
                    <a:pt x="123" y="4"/>
                  </a:lnTo>
                  <a:lnTo>
                    <a:pt x="137" y="10"/>
                  </a:lnTo>
                  <a:lnTo>
                    <a:pt x="151" y="18"/>
                  </a:lnTo>
                  <a:lnTo>
                    <a:pt x="164" y="28"/>
                  </a:lnTo>
                  <a:lnTo>
                    <a:pt x="174" y="39"/>
                  </a:lnTo>
                  <a:lnTo>
                    <a:pt x="181" y="52"/>
                  </a:lnTo>
                  <a:lnTo>
                    <a:pt x="188" y="67"/>
                  </a:lnTo>
                  <a:lnTo>
                    <a:pt x="191" y="82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4" name="Freeform 2478">
              <a:extLst>
                <a:ext uri="{FF2B5EF4-FFF2-40B4-BE49-F238E27FC236}">
                  <a16:creationId xmlns:a16="http://schemas.microsoft.com/office/drawing/2014/main" id="{D35D4A3A-F0BF-0139-98A6-C952AAC48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3223"/>
              <a:ext cx="58" cy="58"/>
            </a:xfrm>
            <a:custGeom>
              <a:avLst/>
              <a:gdLst>
                <a:gd name="T0" fmla="*/ 19 w 173"/>
                <a:gd name="T1" fmla="*/ 10 h 173"/>
                <a:gd name="T2" fmla="*/ 19 w 173"/>
                <a:gd name="T3" fmla="*/ 11 h 173"/>
                <a:gd name="T4" fmla="*/ 19 w 173"/>
                <a:gd name="T5" fmla="*/ 13 h 173"/>
                <a:gd name="T6" fmla="*/ 18 w 173"/>
                <a:gd name="T7" fmla="*/ 14 h 173"/>
                <a:gd name="T8" fmla="*/ 17 w 173"/>
                <a:gd name="T9" fmla="*/ 16 h 173"/>
                <a:gd name="T10" fmla="*/ 16 w 173"/>
                <a:gd name="T11" fmla="*/ 17 h 173"/>
                <a:gd name="T12" fmla="*/ 15 w 173"/>
                <a:gd name="T13" fmla="*/ 18 h 173"/>
                <a:gd name="T14" fmla="*/ 13 w 173"/>
                <a:gd name="T15" fmla="*/ 19 h 173"/>
                <a:gd name="T16" fmla="*/ 12 w 173"/>
                <a:gd name="T17" fmla="*/ 19 h 173"/>
                <a:gd name="T18" fmla="*/ 10 w 173"/>
                <a:gd name="T19" fmla="*/ 19 h 173"/>
                <a:gd name="T20" fmla="*/ 8 w 173"/>
                <a:gd name="T21" fmla="*/ 19 h 173"/>
                <a:gd name="T22" fmla="*/ 7 w 173"/>
                <a:gd name="T23" fmla="*/ 19 h 173"/>
                <a:gd name="T24" fmla="*/ 5 w 173"/>
                <a:gd name="T25" fmla="*/ 18 h 173"/>
                <a:gd name="T26" fmla="*/ 4 w 173"/>
                <a:gd name="T27" fmla="*/ 18 h 173"/>
                <a:gd name="T28" fmla="*/ 3 w 173"/>
                <a:gd name="T29" fmla="*/ 16 h 173"/>
                <a:gd name="T30" fmla="*/ 2 w 173"/>
                <a:gd name="T31" fmla="*/ 15 h 173"/>
                <a:gd name="T32" fmla="*/ 1 w 173"/>
                <a:gd name="T33" fmla="*/ 14 h 173"/>
                <a:gd name="T34" fmla="*/ 0 w 173"/>
                <a:gd name="T35" fmla="*/ 12 h 173"/>
                <a:gd name="T36" fmla="*/ 0 w 173"/>
                <a:gd name="T37" fmla="*/ 11 h 173"/>
                <a:gd name="T38" fmla="*/ 0 w 173"/>
                <a:gd name="T39" fmla="*/ 9 h 173"/>
                <a:gd name="T40" fmla="*/ 0 w 173"/>
                <a:gd name="T41" fmla="*/ 7 h 173"/>
                <a:gd name="T42" fmla="*/ 1 w 173"/>
                <a:gd name="T43" fmla="*/ 6 h 173"/>
                <a:gd name="T44" fmla="*/ 2 w 173"/>
                <a:gd name="T45" fmla="*/ 4 h 173"/>
                <a:gd name="T46" fmla="*/ 3 w 173"/>
                <a:gd name="T47" fmla="*/ 3 h 173"/>
                <a:gd name="T48" fmla="*/ 4 w 173"/>
                <a:gd name="T49" fmla="*/ 2 h 173"/>
                <a:gd name="T50" fmla="*/ 5 w 173"/>
                <a:gd name="T51" fmla="*/ 1 h 173"/>
                <a:gd name="T52" fmla="*/ 7 w 173"/>
                <a:gd name="T53" fmla="*/ 0 h 173"/>
                <a:gd name="T54" fmla="*/ 8 w 173"/>
                <a:gd name="T55" fmla="*/ 0 h 173"/>
                <a:gd name="T56" fmla="*/ 10 w 173"/>
                <a:gd name="T57" fmla="*/ 0 h 173"/>
                <a:gd name="T58" fmla="*/ 12 w 173"/>
                <a:gd name="T59" fmla="*/ 0 h 173"/>
                <a:gd name="T60" fmla="*/ 13 w 173"/>
                <a:gd name="T61" fmla="*/ 1 h 173"/>
                <a:gd name="T62" fmla="*/ 15 w 173"/>
                <a:gd name="T63" fmla="*/ 1 h 173"/>
                <a:gd name="T64" fmla="*/ 16 w 173"/>
                <a:gd name="T65" fmla="*/ 2 h 173"/>
                <a:gd name="T66" fmla="*/ 17 w 173"/>
                <a:gd name="T67" fmla="*/ 4 h 173"/>
                <a:gd name="T68" fmla="*/ 18 w 173"/>
                <a:gd name="T69" fmla="*/ 5 h 173"/>
                <a:gd name="T70" fmla="*/ 19 w 173"/>
                <a:gd name="T71" fmla="*/ 6 h 173"/>
                <a:gd name="T72" fmla="*/ 19 w 173"/>
                <a:gd name="T73" fmla="*/ 8 h 173"/>
                <a:gd name="T74" fmla="*/ 19 w 173"/>
                <a:gd name="T75" fmla="*/ 10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3" h="173">
                  <a:moveTo>
                    <a:pt x="173" y="86"/>
                  </a:moveTo>
                  <a:lnTo>
                    <a:pt x="171" y="102"/>
                  </a:lnTo>
                  <a:lnTo>
                    <a:pt x="168" y="115"/>
                  </a:lnTo>
                  <a:lnTo>
                    <a:pt x="162" y="129"/>
                  </a:lnTo>
                  <a:lnTo>
                    <a:pt x="154" y="142"/>
                  </a:lnTo>
                  <a:lnTo>
                    <a:pt x="144" y="152"/>
                  </a:lnTo>
                  <a:lnTo>
                    <a:pt x="132" y="161"/>
                  </a:lnTo>
                  <a:lnTo>
                    <a:pt x="118" y="167"/>
                  </a:lnTo>
                  <a:lnTo>
                    <a:pt x="105" y="172"/>
                  </a:lnTo>
                  <a:lnTo>
                    <a:pt x="89" y="173"/>
                  </a:lnTo>
                  <a:lnTo>
                    <a:pt x="76" y="173"/>
                  </a:lnTo>
                  <a:lnTo>
                    <a:pt x="60" y="170"/>
                  </a:lnTo>
                  <a:lnTo>
                    <a:pt x="47" y="165"/>
                  </a:lnTo>
                  <a:lnTo>
                    <a:pt x="34" y="157"/>
                  </a:lnTo>
                  <a:lnTo>
                    <a:pt x="24" y="147"/>
                  </a:lnTo>
                  <a:lnTo>
                    <a:pt x="14" y="136"/>
                  </a:lnTo>
                  <a:lnTo>
                    <a:pt x="7" y="123"/>
                  </a:lnTo>
                  <a:lnTo>
                    <a:pt x="2" y="109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2" y="65"/>
                  </a:lnTo>
                  <a:lnTo>
                    <a:pt x="7" y="51"/>
                  </a:lnTo>
                  <a:lnTo>
                    <a:pt x="14" y="39"/>
                  </a:lnTo>
                  <a:lnTo>
                    <a:pt x="24" y="27"/>
                  </a:lnTo>
                  <a:lnTo>
                    <a:pt x="34" y="17"/>
                  </a:lnTo>
                  <a:lnTo>
                    <a:pt x="47" y="10"/>
                  </a:lnTo>
                  <a:lnTo>
                    <a:pt x="60" y="3"/>
                  </a:lnTo>
                  <a:lnTo>
                    <a:pt x="76" y="1"/>
                  </a:lnTo>
                  <a:lnTo>
                    <a:pt x="89" y="0"/>
                  </a:lnTo>
                  <a:lnTo>
                    <a:pt x="105" y="2"/>
                  </a:lnTo>
                  <a:lnTo>
                    <a:pt x="118" y="6"/>
                  </a:lnTo>
                  <a:lnTo>
                    <a:pt x="132" y="13"/>
                  </a:lnTo>
                  <a:lnTo>
                    <a:pt x="144" y="22"/>
                  </a:lnTo>
                  <a:lnTo>
                    <a:pt x="154" y="32"/>
                  </a:lnTo>
                  <a:lnTo>
                    <a:pt x="162" y="45"/>
                  </a:lnTo>
                  <a:lnTo>
                    <a:pt x="168" y="57"/>
                  </a:lnTo>
                  <a:lnTo>
                    <a:pt x="171" y="73"/>
                  </a:lnTo>
                  <a:lnTo>
                    <a:pt x="173" y="8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5" name="Freeform 2479">
              <a:extLst>
                <a:ext uri="{FF2B5EF4-FFF2-40B4-BE49-F238E27FC236}">
                  <a16:creationId xmlns:a16="http://schemas.microsoft.com/office/drawing/2014/main" id="{989906C9-A9A8-1BB0-40E7-10FBB6933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3091"/>
              <a:ext cx="70" cy="70"/>
            </a:xfrm>
            <a:custGeom>
              <a:avLst/>
              <a:gdLst>
                <a:gd name="T0" fmla="*/ 23 w 211"/>
                <a:gd name="T1" fmla="*/ 12 h 211"/>
                <a:gd name="T2" fmla="*/ 23 w 211"/>
                <a:gd name="T3" fmla="*/ 14 h 211"/>
                <a:gd name="T4" fmla="*/ 23 w 211"/>
                <a:gd name="T5" fmla="*/ 15 h 211"/>
                <a:gd name="T6" fmla="*/ 22 w 211"/>
                <a:gd name="T7" fmla="*/ 17 h 211"/>
                <a:gd name="T8" fmla="*/ 21 w 211"/>
                <a:gd name="T9" fmla="*/ 18 h 211"/>
                <a:gd name="T10" fmla="*/ 20 w 211"/>
                <a:gd name="T11" fmla="*/ 20 h 211"/>
                <a:gd name="T12" fmla="*/ 19 w 211"/>
                <a:gd name="T13" fmla="*/ 21 h 211"/>
                <a:gd name="T14" fmla="*/ 17 w 211"/>
                <a:gd name="T15" fmla="*/ 22 h 211"/>
                <a:gd name="T16" fmla="*/ 15 w 211"/>
                <a:gd name="T17" fmla="*/ 23 h 211"/>
                <a:gd name="T18" fmla="*/ 14 w 211"/>
                <a:gd name="T19" fmla="*/ 23 h 211"/>
                <a:gd name="T20" fmla="*/ 12 w 211"/>
                <a:gd name="T21" fmla="*/ 23 h 211"/>
                <a:gd name="T22" fmla="*/ 10 w 211"/>
                <a:gd name="T23" fmla="*/ 23 h 211"/>
                <a:gd name="T24" fmla="*/ 9 w 211"/>
                <a:gd name="T25" fmla="*/ 23 h 211"/>
                <a:gd name="T26" fmla="*/ 7 w 211"/>
                <a:gd name="T27" fmla="*/ 22 h 211"/>
                <a:gd name="T28" fmla="*/ 5 w 211"/>
                <a:gd name="T29" fmla="*/ 22 h 211"/>
                <a:gd name="T30" fmla="*/ 4 w 211"/>
                <a:gd name="T31" fmla="*/ 20 h 211"/>
                <a:gd name="T32" fmla="*/ 3 w 211"/>
                <a:gd name="T33" fmla="*/ 19 h 211"/>
                <a:gd name="T34" fmla="*/ 2 w 211"/>
                <a:gd name="T35" fmla="*/ 18 h 211"/>
                <a:gd name="T36" fmla="*/ 1 w 211"/>
                <a:gd name="T37" fmla="*/ 16 h 211"/>
                <a:gd name="T38" fmla="*/ 0 w 211"/>
                <a:gd name="T39" fmla="*/ 14 h 211"/>
                <a:gd name="T40" fmla="*/ 0 w 211"/>
                <a:gd name="T41" fmla="*/ 13 h 211"/>
                <a:gd name="T42" fmla="*/ 0 w 211"/>
                <a:gd name="T43" fmla="*/ 11 h 211"/>
                <a:gd name="T44" fmla="*/ 0 w 211"/>
                <a:gd name="T45" fmla="*/ 9 h 211"/>
                <a:gd name="T46" fmla="*/ 1 w 211"/>
                <a:gd name="T47" fmla="*/ 7 h 211"/>
                <a:gd name="T48" fmla="*/ 2 w 211"/>
                <a:gd name="T49" fmla="*/ 6 h 211"/>
                <a:gd name="T50" fmla="*/ 3 w 211"/>
                <a:gd name="T51" fmla="*/ 4 h 211"/>
                <a:gd name="T52" fmla="*/ 4 w 211"/>
                <a:gd name="T53" fmla="*/ 3 h 211"/>
                <a:gd name="T54" fmla="*/ 5 w 211"/>
                <a:gd name="T55" fmla="*/ 2 h 211"/>
                <a:gd name="T56" fmla="*/ 7 w 211"/>
                <a:gd name="T57" fmla="*/ 1 h 211"/>
                <a:gd name="T58" fmla="*/ 9 w 211"/>
                <a:gd name="T59" fmla="*/ 0 h 211"/>
                <a:gd name="T60" fmla="*/ 10 w 211"/>
                <a:gd name="T61" fmla="*/ 0 h 211"/>
                <a:gd name="T62" fmla="*/ 12 w 211"/>
                <a:gd name="T63" fmla="*/ 0 h 211"/>
                <a:gd name="T64" fmla="*/ 14 w 211"/>
                <a:gd name="T65" fmla="*/ 0 h 211"/>
                <a:gd name="T66" fmla="*/ 15 w 211"/>
                <a:gd name="T67" fmla="*/ 1 h 211"/>
                <a:gd name="T68" fmla="*/ 17 w 211"/>
                <a:gd name="T69" fmla="*/ 2 h 211"/>
                <a:gd name="T70" fmla="*/ 19 w 211"/>
                <a:gd name="T71" fmla="*/ 2 h 211"/>
                <a:gd name="T72" fmla="*/ 20 w 211"/>
                <a:gd name="T73" fmla="*/ 4 h 211"/>
                <a:gd name="T74" fmla="*/ 21 w 211"/>
                <a:gd name="T75" fmla="*/ 5 h 211"/>
                <a:gd name="T76" fmla="*/ 22 w 211"/>
                <a:gd name="T77" fmla="*/ 7 h 211"/>
                <a:gd name="T78" fmla="*/ 23 w 211"/>
                <a:gd name="T79" fmla="*/ 8 h 211"/>
                <a:gd name="T80" fmla="*/ 23 w 211"/>
                <a:gd name="T81" fmla="*/ 10 h 211"/>
                <a:gd name="T82" fmla="*/ 23 w 211"/>
                <a:gd name="T83" fmla="*/ 1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1" h="211">
                  <a:moveTo>
                    <a:pt x="211" y="106"/>
                  </a:moveTo>
                  <a:lnTo>
                    <a:pt x="209" y="123"/>
                  </a:lnTo>
                  <a:lnTo>
                    <a:pt x="205" y="138"/>
                  </a:lnTo>
                  <a:lnTo>
                    <a:pt x="199" y="153"/>
                  </a:lnTo>
                  <a:lnTo>
                    <a:pt x="190" y="167"/>
                  </a:lnTo>
                  <a:lnTo>
                    <a:pt x="180" y="179"/>
                  </a:lnTo>
                  <a:lnTo>
                    <a:pt x="169" y="190"/>
                  </a:lnTo>
                  <a:lnTo>
                    <a:pt x="155" y="198"/>
                  </a:lnTo>
                  <a:lnTo>
                    <a:pt x="140" y="205"/>
                  </a:lnTo>
                  <a:lnTo>
                    <a:pt x="125" y="210"/>
                  </a:lnTo>
                  <a:lnTo>
                    <a:pt x="108" y="211"/>
                  </a:lnTo>
                  <a:lnTo>
                    <a:pt x="93" y="211"/>
                  </a:lnTo>
                  <a:lnTo>
                    <a:pt x="77" y="207"/>
                  </a:lnTo>
                  <a:lnTo>
                    <a:pt x="62" y="202"/>
                  </a:lnTo>
                  <a:lnTo>
                    <a:pt x="48" y="195"/>
                  </a:lnTo>
                  <a:lnTo>
                    <a:pt x="35" y="184"/>
                  </a:lnTo>
                  <a:lnTo>
                    <a:pt x="24" y="173"/>
                  </a:lnTo>
                  <a:lnTo>
                    <a:pt x="15" y="159"/>
                  </a:lnTo>
                  <a:lnTo>
                    <a:pt x="8" y="145"/>
                  </a:lnTo>
                  <a:lnTo>
                    <a:pt x="3" y="130"/>
                  </a:lnTo>
                  <a:lnTo>
                    <a:pt x="0" y="114"/>
                  </a:lnTo>
                  <a:lnTo>
                    <a:pt x="0" y="98"/>
                  </a:lnTo>
                  <a:lnTo>
                    <a:pt x="3" y="82"/>
                  </a:lnTo>
                  <a:lnTo>
                    <a:pt x="8" y="67"/>
                  </a:lnTo>
                  <a:lnTo>
                    <a:pt x="15" y="52"/>
                  </a:lnTo>
                  <a:lnTo>
                    <a:pt x="24" y="40"/>
                  </a:lnTo>
                  <a:lnTo>
                    <a:pt x="35" y="28"/>
                  </a:lnTo>
                  <a:lnTo>
                    <a:pt x="48" y="18"/>
                  </a:lnTo>
                  <a:lnTo>
                    <a:pt x="62" y="11"/>
                  </a:lnTo>
                  <a:lnTo>
                    <a:pt x="77" y="4"/>
                  </a:lnTo>
                  <a:lnTo>
                    <a:pt x="93" y="2"/>
                  </a:lnTo>
                  <a:lnTo>
                    <a:pt x="108" y="0"/>
                  </a:lnTo>
                  <a:lnTo>
                    <a:pt x="125" y="3"/>
                  </a:lnTo>
                  <a:lnTo>
                    <a:pt x="140" y="7"/>
                  </a:lnTo>
                  <a:lnTo>
                    <a:pt x="155" y="14"/>
                  </a:lnTo>
                  <a:lnTo>
                    <a:pt x="169" y="22"/>
                  </a:lnTo>
                  <a:lnTo>
                    <a:pt x="180" y="33"/>
                  </a:lnTo>
                  <a:lnTo>
                    <a:pt x="190" y="46"/>
                  </a:lnTo>
                  <a:lnTo>
                    <a:pt x="199" y="60"/>
                  </a:lnTo>
                  <a:lnTo>
                    <a:pt x="205" y="75"/>
                  </a:lnTo>
                  <a:lnTo>
                    <a:pt x="209" y="90"/>
                  </a:lnTo>
                  <a:lnTo>
                    <a:pt x="211" y="10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6" name="Freeform 2480">
              <a:extLst>
                <a:ext uri="{FF2B5EF4-FFF2-40B4-BE49-F238E27FC236}">
                  <a16:creationId xmlns:a16="http://schemas.microsoft.com/office/drawing/2014/main" id="{8ACE3656-338A-2512-2235-00D0ED76A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" y="3172"/>
              <a:ext cx="64" cy="65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3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8 h 193"/>
                <a:gd name="T10" fmla="*/ 18 w 193"/>
                <a:gd name="T11" fmla="*/ 19 h 193"/>
                <a:gd name="T12" fmla="*/ 17 w 193"/>
                <a:gd name="T13" fmla="*/ 20 h 193"/>
                <a:gd name="T14" fmla="*/ 15 w 193"/>
                <a:gd name="T15" fmla="*/ 21 h 193"/>
                <a:gd name="T16" fmla="*/ 14 w 193"/>
                <a:gd name="T17" fmla="*/ 22 h 193"/>
                <a:gd name="T18" fmla="*/ 12 w 193"/>
                <a:gd name="T19" fmla="*/ 22 h 193"/>
                <a:gd name="T20" fmla="*/ 10 w 193"/>
                <a:gd name="T21" fmla="*/ 22 h 193"/>
                <a:gd name="T22" fmla="*/ 9 w 193"/>
                <a:gd name="T23" fmla="*/ 22 h 193"/>
                <a:gd name="T24" fmla="*/ 7 w 193"/>
                <a:gd name="T25" fmla="*/ 21 h 193"/>
                <a:gd name="T26" fmla="*/ 5 w 193"/>
                <a:gd name="T27" fmla="*/ 21 h 193"/>
                <a:gd name="T28" fmla="*/ 4 w 193"/>
                <a:gd name="T29" fmla="*/ 20 h 193"/>
                <a:gd name="T30" fmla="*/ 3 w 193"/>
                <a:gd name="T31" fmla="*/ 18 h 193"/>
                <a:gd name="T32" fmla="*/ 2 w 193"/>
                <a:gd name="T33" fmla="*/ 17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7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3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2" y="176"/>
                  </a:lnTo>
                  <a:lnTo>
                    <a:pt x="139" y="184"/>
                  </a:lnTo>
                  <a:lnTo>
                    <a:pt x="124" y="189"/>
                  </a:lnTo>
                  <a:lnTo>
                    <a:pt x="109" y="193"/>
                  </a:lnTo>
                  <a:lnTo>
                    <a:pt x="94" y="193"/>
                  </a:lnTo>
                  <a:lnTo>
                    <a:pt x="77" y="192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6" y="171"/>
                  </a:lnTo>
                  <a:lnTo>
                    <a:pt x="24" y="160"/>
                  </a:lnTo>
                  <a:lnTo>
                    <a:pt x="15" y="147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5" y="44"/>
                  </a:lnTo>
                  <a:lnTo>
                    <a:pt x="24" y="33"/>
                  </a:lnTo>
                  <a:lnTo>
                    <a:pt x="36" y="21"/>
                  </a:lnTo>
                  <a:lnTo>
                    <a:pt x="48" y="13"/>
                  </a:lnTo>
                  <a:lnTo>
                    <a:pt x="62" y="6"/>
                  </a:lnTo>
                  <a:lnTo>
                    <a:pt x="77" y="1"/>
                  </a:lnTo>
                  <a:lnTo>
                    <a:pt x="94" y="0"/>
                  </a:lnTo>
                  <a:lnTo>
                    <a:pt x="109" y="0"/>
                  </a:lnTo>
                  <a:lnTo>
                    <a:pt x="124" y="4"/>
                  </a:lnTo>
                  <a:lnTo>
                    <a:pt x="139" y="9"/>
                  </a:lnTo>
                  <a:lnTo>
                    <a:pt x="152" y="16"/>
                  </a:lnTo>
                  <a:lnTo>
                    <a:pt x="164" y="26"/>
                  </a:lnTo>
                  <a:lnTo>
                    <a:pt x="174" y="38"/>
                  </a:lnTo>
                  <a:lnTo>
                    <a:pt x="183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7" name="Freeform 2481">
              <a:extLst>
                <a:ext uri="{FF2B5EF4-FFF2-40B4-BE49-F238E27FC236}">
                  <a16:creationId xmlns:a16="http://schemas.microsoft.com/office/drawing/2014/main" id="{A4713F40-F89D-3AF9-E6D2-769D98BE4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3249"/>
              <a:ext cx="46" cy="46"/>
            </a:xfrm>
            <a:custGeom>
              <a:avLst/>
              <a:gdLst>
                <a:gd name="T0" fmla="*/ 15 w 140"/>
                <a:gd name="T1" fmla="*/ 8 h 139"/>
                <a:gd name="T2" fmla="*/ 15 w 140"/>
                <a:gd name="T3" fmla="*/ 9 h 139"/>
                <a:gd name="T4" fmla="*/ 14 w 140"/>
                <a:gd name="T5" fmla="*/ 11 h 139"/>
                <a:gd name="T6" fmla="*/ 14 w 140"/>
                <a:gd name="T7" fmla="*/ 12 h 139"/>
                <a:gd name="T8" fmla="*/ 13 w 140"/>
                <a:gd name="T9" fmla="*/ 13 h 139"/>
                <a:gd name="T10" fmla="*/ 12 w 140"/>
                <a:gd name="T11" fmla="*/ 14 h 139"/>
                <a:gd name="T12" fmla="*/ 11 w 140"/>
                <a:gd name="T13" fmla="*/ 15 h 139"/>
                <a:gd name="T14" fmla="*/ 9 w 140"/>
                <a:gd name="T15" fmla="*/ 15 h 139"/>
                <a:gd name="T16" fmla="*/ 8 w 140"/>
                <a:gd name="T17" fmla="*/ 15 h 139"/>
                <a:gd name="T18" fmla="*/ 6 w 140"/>
                <a:gd name="T19" fmla="*/ 15 h 139"/>
                <a:gd name="T20" fmla="*/ 5 w 140"/>
                <a:gd name="T21" fmla="*/ 15 h 139"/>
                <a:gd name="T22" fmla="*/ 4 w 140"/>
                <a:gd name="T23" fmla="*/ 14 h 139"/>
                <a:gd name="T24" fmla="*/ 3 w 140"/>
                <a:gd name="T25" fmla="*/ 14 h 139"/>
                <a:gd name="T26" fmla="*/ 2 w 140"/>
                <a:gd name="T27" fmla="*/ 12 h 139"/>
                <a:gd name="T28" fmla="*/ 1 w 140"/>
                <a:gd name="T29" fmla="*/ 11 h 139"/>
                <a:gd name="T30" fmla="*/ 0 w 140"/>
                <a:gd name="T31" fmla="*/ 10 h 139"/>
                <a:gd name="T32" fmla="*/ 0 w 140"/>
                <a:gd name="T33" fmla="*/ 8 h 139"/>
                <a:gd name="T34" fmla="*/ 0 w 140"/>
                <a:gd name="T35" fmla="*/ 7 h 139"/>
                <a:gd name="T36" fmla="*/ 0 w 140"/>
                <a:gd name="T37" fmla="*/ 6 h 139"/>
                <a:gd name="T38" fmla="*/ 1 w 140"/>
                <a:gd name="T39" fmla="*/ 4 h 139"/>
                <a:gd name="T40" fmla="*/ 2 w 140"/>
                <a:gd name="T41" fmla="*/ 3 h 139"/>
                <a:gd name="T42" fmla="*/ 3 w 140"/>
                <a:gd name="T43" fmla="*/ 2 h 139"/>
                <a:gd name="T44" fmla="*/ 4 w 140"/>
                <a:gd name="T45" fmla="*/ 1 h 139"/>
                <a:gd name="T46" fmla="*/ 5 w 140"/>
                <a:gd name="T47" fmla="*/ 0 h 139"/>
                <a:gd name="T48" fmla="*/ 6 w 140"/>
                <a:gd name="T49" fmla="*/ 0 h 139"/>
                <a:gd name="T50" fmla="*/ 8 w 140"/>
                <a:gd name="T51" fmla="*/ 0 h 139"/>
                <a:gd name="T52" fmla="*/ 9 w 140"/>
                <a:gd name="T53" fmla="*/ 0 h 139"/>
                <a:gd name="T54" fmla="*/ 11 w 140"/>
                <a:gd name="T55" fmla="*/ 1 h 139"/>
                <a:gd name="T56" fmla="*/ 12 w 140"/>
                <a:gd name="T57" fmla="*/ 1 h 139"/>
                <a:gd name="T58" fmla="*/ 13 w 140"/>
                <a:gd name="T59" fmla="*/ 2 h 139"/>
                <a:gd name="T60" fmla="*/ 14 w 140"/>
                <a:gd name="T61" fmla="*/ 4 h 139"/>
                <a:gd name="T62" fmla="*/ 14 w 140"/>
                <a:gd name="T63" fmla="*/ 5 h 139"/>
                <a:gd name="T64" fmla="*/ 15 w 140"/>
                <a:gd name="T65" fmla="*/ 6 h 139"/>
                <a:gd name="T66" fmla="*/ 15 w 140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9">
                  <a:moveTo>
                    <a:pt x="140" y="70"/>
                  </a:moveTo>
                  <a:lnTo>
                    <a:pt x="139" y="82"/>
                  </a:lnTo>
                  <a:lnTo>
                    <a:pt x="135" y="96"/>
                  </a:lnTo>
                  <a:lnTo>
                    <a:pt x="129" y="108"/>
                  </a:lnTo>
                  <a:lnTo>
                    <a:pt x="120" y="118"/>
                  </a:lnTo>
                  <a:lnTo>
                    <a:pt x="110" y="126"/>
                  </a:lnTo>
                  <a:lnTo>
                    <a:pt x="99" y="133"/>
                  </a:lnTo>
                  <a:lnTo>
                    <a:pt x="86" y="138"/>
                  </a:lnTo>
                  <a:lnTo>
                    <a:pt x="73" y="139"/>
                  </a:lnTo>
                  <a:lnTo>
                    <a:pt x="59" y="139"/>
                  </a:lnTo>
                  <a:lnTo>
                    <a:pt x="47" y="135"/>
                  </a:lnTo>
                  <a:lnTo>
                    <a:pt x="35" y="130"/>
                  </a:lnTo>
                  <a:lnTo>
                    <a:pt x="24" y="123"/>
                  </a:lnTo>
                  <a:lnTo>
                    <a:pt x="15" y="113"/>
                  </a:lnTo>
                  <a:lnTo>
                    <a:pt x="8" y="101"/>
                  </a:lnTo>
                  <a:lnTo>
                    <a:pt x="3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50"/>
                  </a:lnTo>
                  <a:lnTo>
                    <a:pt x="8" y="38"/>
                  </a:lnTo>
                  <a:lnTo>
                    <a:pt x="15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7" y="4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6" y="2"/>
                  </a:lnTo>
                  <a:lnTo>
                    <a:pt x="99" y="7"/>
                  </a:lnTo>
                  <a:lnTo>
                    <a:pt x="110" y="13"/>
                  </a:lnTo>
                  <a:lnTo>
                    <a:pt x="120" y="22"/>
                  </a:lnTo>
                  <a:lnTo>
                    <a:pt x="129" y="32"/>
                  </a:lnTo>
                  <a:lnTo>
                    <a:pt x="135" y="43"/>
                  </a:lnTo>
                  <a:lnTo>
                    <a:pt x="139" y="57"/>
                  </a:lnTo>
                  <a:lnTo>
                    <a:pt x="140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8" name="Freeform 2482">
              <a:extLst>
                <a:ext uri="{FF2B5EF4-FFF2-40B4-BE49-F238E27FC236}">
                  <a16:creationId xmlns:a16="http://schemas.microsoft.com/office/drawing/2014/main" id="{E331EE08-5AEC-0A79-CA12-B3BD1DB0B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" y="3174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1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5" y="96"/>
                  </a:lnTo>
                  <a:lnTo>
                    <a:pt x="44" y="97"/>
                  </a:lnTo>
                  <a:lnTo>
                    <a:pt x="34" y="95"/>
                  </a:lnTo>
                  <a:lnTo>
                    <a:pt x="23" y="91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2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8" y="21"/>
                  </a:lnTo>
                  <a:lnTo>
                    <a:pt x="14" y="13"/>
                  </a:lnTo>
                  <a:lnTo>
                    <a:pt x="23" y="6"/>
                  </a:lnTo>
                  <a:lnTo>
                    <a:pt x="34" y="3"/>
                  </a:lnTo>
                  <a:lnTo>
                    <a:pt x="44" y="0"/>
                  </a:lnTo>
                  <a:lnTo>
                    <a:pt x="55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1" y="27"/>
                  </a:lnTo>
                  <a:lnTo>
                    <a:pt x="95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69" name="Freeform 2483">
              <a:extLst>
                <a:ext uri="{FF2B5EF4-FFF2-40B4-BE49-F238E27FC236}">
                  <a16:creationId xmlns:a16="http://schemas.microsoft.com/office/drawing/2014/main" id="{DEC9693C-10C9-D1B9-70D0-06AD19262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3303"/>
              <a:ext cx="48" cy="47"/>
            </a:xfrm>
            <a:custGeom>
              <a:avLst/>
              <a:gdLst>
                <a:gd name="T0" fmla="*/ 16 w 145"/>
                <a:gd name="T1" fmla="*/ 8 h 143"/>
                <a:gd name="T2" fmla="*/ 16 w 145"/>
                <a:gd name="T3" fmla="*/ 9 h 143"/>
                <a:gd name="T4" fmla="*/ 15 w 145"/>
                <a:gd name="T5" fmla="*/ 11 h 143"/>
                <a:gd name="T6" fmla="*/ 15 w 145"/>
                <a:gd name="T7" fmla="*/ 12 h 143"/>
                <a:gd name="T8" fmla="*/ 14 w 145"/>
                <a:gd name="T9" fmla="*/ 13 h 143"/>
                <a:gd name="T10" fmla="*/ 13 w 145"/>
                <a:gd name="T11" fmla="*/ 14 h 143"/>
                <a:gd name="T12" fmla="*/ 11 w 145"/>
                <a:gd name="T13" fmla="*/ 15 h 143"/>
                <a:gd name="T14" fmla="*/ 10 w 145"/>
                <a:gd name="T15" fmla="*/ 15 h 143"/>
                <a:gd name="T16" fmla="*/ 9 w 145"/>
                <a:gd name="T17" fmla="*/ 15 h 143"/>
                <a:gd name="T18" fmla="*/ 7 w 145"/>
                <a:gd name="T19" fmla="*/ 15 h 143"/>
                <a:gd name="T20" fmla="*/ 6 w 145"/>
                <a:gd name="T21" fmla="*/ 15 h 143"/>
                <a:gd name="T22" fmla="*/ 4 w 145"/>
                <a:gd name="T23" fmla="*/ 15 h 143"/>
                <a:gd name="T24" fmla="*/ 3 w 145"/>
                <a:gd name="T25" fmla="*/ 14 h 143"/>
                <a:gd name="T26" fmla="*/ 2 w 145"/>
                <a:gd name="T27" fmla="*/ 13 h 143"/>
                <a:gd name="T28" fmla="*/ 1 w 145"/>
                <a:gd name="T29" fmla="*/ 12 h 143"/>
                <a:gd name="T30" fmla="*/ 1 w 145"/>
                <a:gd name="T31" fmla="*/ 11 h 143"/>
                <a:gd name="T32" fmla="*/ 0 w 145"/>
                <a:gd name="T33" fmla="*/ 9 h 143"/>
                <a:gd name="T34" fmla="*/ 0 w 145"/>
                <a:gd name="T35" fmla="*/ 8 h 143"/>
                <a:gd name="T36" fmla="*/ 0 w 145"/>
                <a:gd name="T37" fmla="*/ 6 h 143"/>
                <a:gd name="T38" fmla="*/ 1 w 145"/>
                <a:gd name="T39" fmla="*/ 5 h 143"/>
                <a:gd name="T40" fmla="*/ 1 w 145"/>
                <a:gd name="T41" fmla="*/ 4 h 143"/>
                <a:gd name="T42" fmla="*/ 2 w 145"/>
                <a:gd name="T43" fmla="*/ 2 h 143"/>
                <a:gd name="T44" fmla="*/ 3 w 145"/>
                <a:gd name="T45" fmla="*/ 2 h 143"/>
                <a:gd name="T46" fmla="*/ 4 w 145"/>
                <a:gd name="T47" fmla="*/ 1 h 143"/>
                <a:gd name="T48" fmla="*/ 6 w 145"/>
                <a:gd name="T49" fmla="*/ 0 h 143"/>
                <a:gd name="T50" fmla="*/ 7 w 145"/>
                <a:gd name="T51" fmla="*/ 0 h 143"/>
                <a:gd name="T52" fmla="*/ 9 w 145"/>
                <a:gd name="T53" fmla="*/ 0 h 143"/>
                <a:gd name="T54" fmla="*/ 10 w 145"/>
                <a:gd name="T55" fmla="*/ 0 h 143"/>
                <a:gd name="T56" fmla="*/ 11 w 145"/>
                <a:gd name="T57" fmla="*/ 1 h 143"/>
                <a:gd name="T58" fmla="*/ 13 w 145"/>
                <a:gd name="T59" fmla="*/ 2 h 143"/>
                <a:gd name="T60" fmla="*/ 14 w 145"/>
                <a:gd name="T61" fmla="*/ 2 h 143"/>
                <a:gd name="T62" fmla="*/ 15 w 145"/>
                <a:gd name="T63" fmla="*/ 4 h 143"/>
                <a:gd name="T64" fmla="*/ 15 w 145"/>
                <a:gd name="T65" fmla="*/ 5 h 143"/>
                <a:gd name="T66" fmla="*/ 16 w 145"/>
                <a:gd name="T67" fmla="*/ 6 h 143"/>
                <a:gd name="T68" fmla="*/ 16 w 145"/>
                <a:gd name="T69" fmla="*/ 8 h 1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3">
                  <a:moveTo>
                    <a:pt x="145" y="72"/>
                  </a:moveTo>
                  <a:lnTo>
                    <a:pt x="143" y="84"/>
                  </a:lnTo>
                  <a:lnTo>
                    <a:pt x="140" y="98"/>
                  </a:lnTo>
                  <a:lnTo>
                    <a:pt x="133" y="109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4" y="136"/>
                  </a:lnTo>
                  <a:lnTo>
                    <a:pt x="92" y="141"/>
                  </a:lnTo>
                  <a:lnTo>
                    <a:pt x="79" y="143"/>
                  </a:lnTo>
                  <a:lnTo>
                    <a:pt x="65" y="143"/>
                  </a:lnTo>
                  <a:lnTo>
                    <a:pt x="53" y="141"/>
                  </a:lnTo>
                  <a:lnTo>
                    <a:pt x="40" y="136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1" y="109"/>
                  </a:lnTo>
                  <a:lnTo>
                    <a:pt x="5" y="98"/>
                  </a:lnTo>
                  <a:lnTo>
                    <a:pt x="1" y="84"/>
                  </a:lnTo>
                  <a:lnTo>
                    <a:pt x="0" y="72"/>
                  </a:lnTo>
                  <a:lnTo>
                    <a:pt x="1" y="58"/>
                  </a:lnTo>
                  <a:lnTo>
                    <a:pt x="5" y="45"/>
                  </a:lnTo>
                  <a:lnTo>
                    <a:pt x="11" y="34"/>
                  </a:lnTo>
                  <a:lnTo>
                    <a:pt x="19" y="22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1"/>
                  </a:lnTo>
                  <a:lnTo>
                    <a:pt x="104" y="6"/>
                  </a:lnTo>
                  <a:lnTo>
                    <a:pt x="116" y="14"/>
                  </a:lnTo>
                  <a:lnTo>
                    <a:pt x="126" y="22"/>
                  </a:lnTo>
                  <a:lnTo>
                    <a:pt x="133" y="34"/>
                  </a:lnTo>
                  <a:lnTo>
                    <a:pt x="140" y="45"/>
                  </a:lnTo>
                  <a:lnTo>
                    <a:pt x="143" y="58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0" name="Freeform 2484">
              <a:extLst>
                <a:ext uri="{FF2B5EF4-FFF2-40B4-BE49-F238E27FC236}">
                  <a16:creationId xmlns:a16="http://schemas.microsoft.com/office/drawing/2014/main" id="{D5B4672D-2A1E-C3D7-FF5B-597834E7D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3260"/>
              <a:ext cx="31" cy="32"/>
            </a:xfrm>
            <a:custGeom>
              <a:avLst/>
              <a:gdLst>
                <a:gd name="T0" fmla="*/ 10 w 95"/>
                <a:gd name="T1" fmla="*/ 5 h 97"/>
                <a:gd name="T2" fmla="*/ 10 w 95"/>
                <a:gd name="T3" fmla="*/ 7 h 97"/>
                <a:gd name="T4" fmla="*/ 9 w 95"/>
                <a:gd name="T5" fmla="*/ 8 h 97"/>
                <a:gd name="T6" fmla="*/ 9 w 95"/>
                <a:gd name="T7" fmla="*/ 9 h 97"/>
                <a:gd name="T8" fmla="*/ 8 w 95"/>
                <a:gd name="T9" fmla="*/ 10 h 97"/>
                <a:gd name="T10" fmla="*/ 7 w 95"/>
                <a:gd name="T11" fmla="*/ 10 h 97"/>
                <a:gd name="T12" fmla="*/ 6 w 95"/>
                <a:gd name="T13" fmla="*/ 11 h 97"/>
                <a:gd name="T14" fmla="*/ 5 w 95"/>
                <a:gd name="T15" fmla="*/ 11 h 97"/>
                <a:gd name="T16" fmla="*/ 4 w 95"/>
                <a:gd name="T17" fmla="*/ 10 h 97"/>
                <a:gd name="T18" fmla="*/ 2 w 95"/>
                <a:gd name="T19" fmla="*/ 10 h 97"/>
                <a:gd name="T20" fmla="*/ 1 w 95"/>
                <a:gd name="T21" fmla="*/ 9 h 97"/>
                <a:gd name="T22" fmla="*/ 1 w 95"/>
                <a:gd name="T23" fmla="*/ 8 h 97"/>
                <a:gd name="T24" fmla="*/ 0 w 95"/>
                <a:gd name="T25" fmla="*/ 7 h 97"/>
                <a:gd name="T26" fmla="*/ 0 w 95"/>
                <a:gd name="T27" fmla="*/ 6 h 97"/>
                <a:gd name="T28" fmla="*/ 0 w 95"/>
                <a:gd name="T29" fmla="*/ 5 h 97"/>
                <a:gd name="T30" fmla="*/ 0 w 95"/>
                <a:gd name="T31" fmla="*/ 4 h 97"/>
                <a:gd name="T32" fmla="*/ 1 w 95"/>
                <a:gd name="T33" fmla="*/ 2 h 97"/>
                <a:gd name="T34" fmla="*/ 1 w 95"/>
                <a:gd name="T35" fmla="*/ 1 h 97"/>
                <a:gd name="T36" fmla="*/ 2 w 95"/>
                <a:gd name="T37" fmla="*/ 1 h 97"/>
                <a:gd name="T38" fmla="*/ 4 w 95"/>
                <a:gd name="T39" fmla="*/ 0 h 97"/>
                <a:gd name="T40" fmla="*/ 5 w 95"/>
                <a:gd name="T41" fmla="*/ 0 h 97"/>
                <a:gd name="T42" fmla="*/ 6 w 95"/>
                <a:gd name="T43" fmla="*/ 0 h 97"/>
                <a:gd name="T44" fmla="*/ 7 w 95"/>
                <a:gd name="T45" fmla="*/ 0 h 97"/>
                <a:gd name="T46" fmla="*/ 8 w 95"/>
                <a:gd name="T47" fmla="*/ 1 h 97"/>
                <a:gd name="T48" fmla="*/ 9 w 95"/>
                <a:gd name="T49" fmla="*/ 2 h 97"/>
                <a:gd name="T50" fmla="*/ 9 w 95"/>
                <a:gd name="T51" fmla="*/ 3 h 97"/>
                <a:gd name="T52" fmla="*/ 10 w 95"/>
                <a:gd name="T53" fmla="*/ 4 h 97"/>
                <a:gd name="T54" fmla="*/ 10 w 95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5" h="97">
                  <a:moveTo>
                    <a:pt x="95" y="48"/>
                  </a:moveTo>
                  <a:lnTo>
                    <a:pt x="94" y="60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6" y="87"/>
                  </a:lnTo>
                  <a:lnTo>
                    <a:pt x="66" y="92"/>
                  </a:lnTo>
                  <a:lnTo>
                    <a:pt x="55" y="96"/>
                  </a:lnTo>
                  <a:lnTo>
                    <a:pt x="44" y="97"/>
                  </a:lnTo>
                  <a:lnTo>
                    <a:pt x="34" y="95"/>
                  </a:lnTo>
                  <a:lnTo>
                    <a:pt x="22" y="90"/>
                  </a:lnTo>
                  <a:lnTo>
                    <a:pt x="13" y="84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5"/>
                  </a:lnTo>
                  <a:lnTo>
                    <a:pt x="0" y="43"/>
                  </a:lnTo>
                  <a:lnTo>
                    <a:pt x="2" y="32"/>
                  </a:lnTo>
                  <a:lnTo>
                    <a:pt x="7" y="22"/>
                  </a:lnTo>
                  <a:lnTo>
                    <a:pt x="13" y="13"/>
                  </a:lnTo>
                  <a:lnTo>
                    <a:pt x="22" y="7"/>
                  </a:lnTo>
                  <a:lnTo>
                    <a:pt x="34" y="3"/>
                  </a:lnTo>
                  <a:lnTo>
                    <a:pt x="44" y="0"/>
                  </a:lnTo>
                  <a:lnTo>
                    <a:pt x="55" y="0"/>
                  </a:lnTo>
                  <a:lnTo>
                    <a:pt x="66" y="4"/>
                  </a:lnTo>
                  <a:lnTo>
                    <a:pt x="76" y="9"/>
                  </a:lnTo>
                  <a:lnTo>
                    <a:pt x="84" y="18"/>
                  </a:lnTo>
                  <a:lnTo>
                    <a:pt x="90" y="27"/>
                  </a:lnTo>
                  <a:lnTo>
                    <a:pt x="94" y="37"/>
                  </a:lnTo>
                  <a:lnTo>
                    <a:pt x="95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1" name="Freeform 2485">
              <a:extLst>
                <a:ext uri="{FF2B5EF4-FFF2-40B4-BE49-F238E27FC236}">
                  <a16:creationId xmlns:a16="http://schemas.microsoft.com/office/drawing/2014/main" id="{2205980D-4297-2916-75FF-D325903CF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" y="3361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4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3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1" y="48"/>
                  </a:lnTo>
                  <a:lnTo>
                    <a:pt x="22" y="48"/>
                  </a:lnTo>
                  <a:lnTo>
                    <a:pt x="14" y="47"/>
                  </a:lnTo>
                  <a:lnTo>
                    <a:pt x="8" y="42"/>
                  </a:lnTo>
                  <a:lnTo>
                    <a:pt x="3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6"/>
                  </a:lnTo>
                  <a:lnTo>
                    <a:pt x="14" y="3"/>
                  </a:lnTo>
                  <a:lnTo>
                    <a:pt x="22" y="0"/>
                  </a:lnTo>
                  <a:lnTo>
                    <a:pt x="31" y="1"/>
                  </a:lnTo>
                  <a:lnTo>
                    <a:pt x="38" y="4"/>
                  </a:lnTo>
                  <a:lnTo>
                    <a:pt x="43" y="10"/>
                  </a:lnTo>
                  <a:lnTo>
                    <a:pt x="47" y="17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2" name="Freeform 2486">
              <a:extLst>
                <a:ext uri="{FF2B5EF4-FFF2-40B4-BE49-F238E27FC236}">
                  <a16:creationId xmlns:a16="http://schemas.microsoft.com/office/drawing/2014/main" id="{D4406DE9-CB08-79D9-C798-6F2B5358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2" y="3113"/>
              <a:ext cx="46" cy="46"/>
            </a:xfrm>
            <a:custGeom>
              <a:avLst/>
              <a:gdLst>
                <a:gd name="T0" fmla="*/ 15 w 140"/>
                <a:gd name="T1" fmla="*/ 8 h 140"/>
                <a:gd name="T2" fmla="*/ 15 w 140"/>
                <a:gd name="T3" fmla="*/ 9 h 140"/>
                <a:gd name="T4" fmla="*/ 14 w 140"/>
                <a:gd name="T5" fmla="*/ 11 h 140"/>
                <a:gd name="T6" fmla="*/ 14 w 140"/>
                <a:gd name="T7" fmla="*/ 12 h 140"/>
                <a:gd name="T8" fmla="*/ 13 w 140"/>
                <a:gd name="T9" fmla="*/ 13 h 140"/>
                <a:gd name="T10" fmla="*/ 12 w 140"/>
                <a:gd name="T11" fmla="*/ 14 h 140"/>
                <a:gd name="T12" fmla="*/ 11 w 140"/>
                <a:gd name="T13" fmla="*/ 14 h 140"/>
                <a:gd name="T14" fmla="*/ 10 w 140"/>
                <a:gd name="T15" fmla="*/ 15 h 140"/>
                <a:gd name="T16" fmla="*/ 8 w 140"/>
                <a:gd name="T17" fmla="*/ 15 h 140"/>
                <a:gd name="T18" fmla="*/ 7 w 140"/>
                <a:gd name="T19" fmla="*/ 15 h 140"/>
                <a:gd name="T20" fmla="*/ 5 w 140"/>
                <a:gd name="T21" fmla="*/ 15 h 140"/>
                <a:gd name="T22" fmla="*/ 4 w 140"/>
                <a:gd name="T23" fmla="*/ 14 h 140"/>
                <a:gd name="T24" fmla="*/ 3 w 140"/>
                <a:gd name="T25" fmla="*/ 13 h 140"/>
                <a:gd name="T26" fmla="*/ 2 w 140"/>
                <a:gd name="T27" fmla="*/ 12 h 140"/>
                <a:gd name="T28" fmla="*/ 1 w 140"/>
                <a:gd name="T29" fmla="*/ 11 h 140"/>
                <a:gd name="T30" fmla="*/ 0 w 140"/>
                <a:gd name="T31" fmla="*/ 10 h 140"/>
                <a:gd name="T32" fmla="*/ 0 w 140"/>
                <a:gd name="T33" fmla="*/ 8 h 140"/>
                <a:gd name="T34" fmla="*/ 0 w 140"/>
                <a:gd name="T35" fmla="*/ 7 h 140"/>
                <a:gd name="T36" fmla="*/ 0 w 140"/>
                <a:gd name="T37" fmla="*/ 5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7 w 140"/>
                <a:gd name="T49" fmla="*/ 0 h 140"/>
                <a:gd name="T50" fmla="*/ 8 w 140"/>
                <a:gd name="T51" fmla="*/ 0 h 140"/>
                <a:gd name="T52" fmla="*/ 10 w 140"/>
                <a:gd name="T53" fmla="*/ 0 h 140"/>
                <a:gd name="T54" fmla="*/ 11 w 140"/>
                <a:gd name="T55" fmla="*/ 1 h 140"/>
                <a:gd name="T56" fmla="*/ 12 w 140"/>
                <a:gd name="T57" fmla="*/ 2 h 140"/>
                <a:gd name="T58" fmla="*/ 13 w 140"/>
                <a:gd name="T59" fmla="*/ 2 h 140"/>
                <a:gd name="T60" fmla="*/ 14 w 140"/>
                <a:gd name="T61" fmla="*/ 4 h 140"/>
                <a:gd name="T62" fmla="*/ 14 w 140"/>
                <a:gd name="T63" fmla="*/ 5 h 140"/>
                <a:gd name="T64" fmla="*/ 15 w 140"/>
                <a:gd name="T65" fmla="*/ 6 h 140"/>
                <a:gd name="T66" fmla="*/ 15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71"/>
                  </a:moveTo>
                  <a:lnTo>
                    <a:pt x="139" y="83"/>
                  </a:lnTo>
                  <a:lnTo>
                    <a:pt x="135" y="96"/>
                  </a:lnTo>
                  <a:lnTo>
                    <a:pt x="128" y="108"/>
                  </a:lnTo>
                  <a:lnTo>
                    <a:pt x="121" y="118"/>
                  </a:lnTo>
                  <a:lnTo>
                    <a:pt x="111" y="127"/>
                  </a:lnTo>
                  <a:lnTo>
                    <a:pt x="99" y="134"/>
                  </a:lnTo>
                  <a:lnTo>
                    <a:pt x="87" y="137"/>
                  </a:lnTo>
                  <a:lnTo>
                    <a:pt x="73" y="140"/>
                  </a:lnTo>
                  <a:lnTo>
                    <a:pt x="60" y="139"/>
                  </a:lnTo>
                  <a:lnTo>
                    <a:pt x="46" y="136"/>
                  </a:lnTo>
                  <a:lnTo>
                    <a:pt x="35" y="131"/>
                  </a:lnTo>
                  <a:lnTo>
                    <a:pt x="24" y="122"/>
                  </a:lnTo>
                  <a:lnTo>
                    <a:pt x="15" y="113"/>
                  </a:lnTo>
                  <a:lnTo>
                    <a:pt x="7" y="102"/>
                  </a:lnTo>
                  <a:lnTo>
                    <a:pt x="2" y="90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0"/>
                  </a:lnTo>
                  <a:lnTo>
                    <a:pt x="7" y="38"/>
                  </a:lnTo>
                  <a:lnTo>
                    <a:pt x="15" y="26"/>
                  </a:lnTo>
                  <a:lnTo>
                    <a:pt x="24" y="18"/>
                  </a:lnTo>
                  <a:lnTo>
                    <a:pt x="35" y="10"/>
                  </a:lnTo>
                  <a:lnTo>
                    <a:pt x="46" y="4"/>
                  </a:lnTo>
                  <a:lnTo>
                    <a:pt x="60" y="1"/>
                  </a:lnTo>
                  <a:lnTo>
                    <a:pt x="73" y="0"/>
                  </a:lnTo>
                  <a:lnTo>
                    <a:pt x="87" y="3"/>
                  </a:lnTo>
                  <a:lnTo>
                    <a:pt x="99" y="6"/>
                  </a:lnTo>
                  <a:lnTo>
                    <a:pt x="111" y="14"/>
                  </a:lnTo>
                  <a:lnTo>
                    <a:pt x="121" y="21"/>
                  </a:lnTo>
                  <a:lnTo>
                    <a:pt x="128" y="33"/>
                  </a:lnTo>
                  <a:lnTo>
                    <a:pt x="135" y="44"/>
                  </a:lnTo>
                  <a:lnTo>
                    <a:pt x="139" y="57"/>
                  </a:lnTo>
                  <a:lnTo>
                    <a:pt x="140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3" name="Freeform 2487">
              <a:extLst>
                <a:ext uri="{FF2B5EF4-FFF2-40B4-BE49-F238E27FC236}">
                  <a16:creationId xmlns:a16="http://schemas.microsoft.com/office/drawing/2014/main" id="{FC2D68B7-962E-B3F2-0D25-A8BA0AF37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" y="3188"/>
              <a:ext cx="31" cy="33"/>
            </a:xfrm>
            <a:custGeom>
              <a:avLst/>
              <a:gdLst>
                <a:gd name="T0" fmla="*/ 10 w 95"/>
                <a:gd name="T1" fmla="*/ 5 h 97"/>
                <a:gd name="T2" fmla="*/ 10 w 95"/>
                <a:gd name="T3" fmla="*/ 7 h 97"/>
                <a:gd name="T4" fmla="*/ 9 w 95"/>
                <a:gd name="T5" fmla="*/ 8 h 97"/>
                <a:gd name="T6" fmla="*/ 9 w 95"/>
                <a:gd name="T7" fmla="*/ 9 h 97"/>
                <a:gd name="T8" fmla="*/ 8 w 95"/>
                <a:gd name="T9" fmla="*/ 10 h 97"/>
                <a:gd name="T10" fmla="*/ 7 w 95"/>
                <a:gd name="T11" fmla="*/ 11 h 97"/>
                <a:gd name="T12" fmla="*/ 6 w 95"/>
                <a:gd name="T13" fmla="*/ 11 h 97"/>
                <a:gd name="T14" fmla="*/ 5 w 95"/>
                <a:gd name="T15" fmla="*/ 11 h 97"/>
                <a:gd name="T16" fmla="*/ 4 w 95"/>
                <a:gd name="T17" fmla="*/ 11 h 97"/>
                <a:gd name="T18" fmla="*/ 3 w 95"/>
                <a:gd name="T19" fmla="*/ 11 h 97"/>
                <a:gd name="T20" fmla="*/ 2 w 95"/>
                <a:gd name="T21" fmla="*/ 10 h 97"/>
                <a:gd name="T22" fmla="*/ 1 w 95"/>
                <a:gd name="T23" fmla="*/ 9 h 97"/>
                <a:gd name="T24" fmla="*/ 0 w 95"/>
                <a:gd name="T25" fmla="*/ 7 h 97"/>
                <a:gd name="T26" fmla="*/ 0 w 95"/>
                <a:gd name="T27" fmla="*/ 6 h 97"/>
                <a:gd name="T28" fmla="*/ 0 w 95"/>
                <a:gd name="T29" fmla="*/ 5 h 97"/>
                <a:gd name="T30" fmla="*/ 0 w 95"/>
                <a:gd name="T31" fmla="*/ 4 h 97"/>
                <a:gd name="T32" fmla="*/ 1 w 95"/>
                <a:gd name="T33" fmla="*/ 2 h 97"/>
                <a:gd name="T34" fmla="*/ 2 w 95"/>
                <a:gd name="T35" fmla="*/ 2 h 97"/>
                <a:gd name="T36" fmla="*/ 3 w 95"/>
                <a:gd name="T37" fmla="*/ 1 h 97"/>
                <a:gd name="T38" fmla="*/ 4 w 95"/>
                <a:gd name="T39" fmla="*/ 0 h 97"/>
                <a:gd name="T40" fmla="*/ 5 w 95"/>
                <a:gd name="T41" fmla="*/ 0 h 97"/>
                <a:gd name="T42" fmla="*/ 6 w 95"/>
                <a:gd name="T43" fmla="*/ 0 h 97"/>
                <a:gd name="T44" fmla="*/ 7 w 95"/>
                <a:gd name="T45" fmla="*/ 0 h 97"/>
                <a:gd name="T46" fmla="*/ 8 w 95"/>
                <a:gd name="T47" fmla="*/ 1 h 97"/>
                <a:gd name="T48" fmla="*/ 9 w 95"/>
                <a:gd name="T49" fmla="*/ 2 h 97"/>
                <a:gd name="T50" fmla="*/ 9 w 95"/>
                <a:gd name="T51" fmla="*/ 3 h 97"/>
                <a:gd name="T52" fmla="*/ 10 w 95"/>
                <a:gd name="T53" fmla="*/ 4 h 97"/>
                <a:gd name="T54" fmla="*/ 10 w 95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5" h="97">
                  <a:moveTo>
                    <a:pt x="95" y="48"/>
                  </a:moveTo>
                  <a:lnTo>
                    <a:pt x="94" y="59"/>
                  </a:lnTo>
                  <a:lnTo>
                    <a:pt x="90" y="70"/>
                  </a:lnTo>
                  <a:lnTo>
                    <a:pt x="84" y="79"/>
                  </a:lnTo>
                  <a:lnTo>
                    <a:pt x="76" y="87"/>
                  </a:lnTo>
                  <a:lnTo>
                    <a:pt x="66" y="93"/>
                  </a:lnTo>
                  <a:lnTo>
                    <a:pt x="56" y="96"/>
                  </a:lnTo>
                  <a:lnTo>
                    <a:pt x="45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7" y="76"/>
                  </a:lnTo>
                  <a:lnTo>
                    <a:pt x="2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6" y="1"/>
                  </a:lnTo>
                  <a:lnTo>
                    <a:pt x="66" y="4"/>
                  </a:lnTo>
                  <a:lnTo>
                    <a:pt x="76" y="10"/>
                  </a:lnTo>
                  <a:lnTo>
                    <a:pt x="84" y="18"/>
                  </a:lnTo>
                  <a:lnTo>
                    <a:pt x="90" y="26"/>
                  </a:lnTo>
                  <a:lnTo>
                    <a:pt x="94" y="38"/>
                  </a:lnTo>
                  <a:lnTo>
                    <a:pt x="95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4" name="Freeform 2488">
              <a:extLst>
                <a:ext uri="{FF2B5EF4-FFF2-40B4-BE49-F238E27FC236}">
                  <a16:creationId xmlns:a16="http://schemas.microsoft.com/office/drawing/2014/main" id="{8D235495-FB5E-3D8F-54D1-27000F63A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" y="3350"/>
              <a:ext cx="39" cy="38"/>
            </a:xfrm>
            <a:custGeom>
              <a:avLst/>
              <a:gdLst>
                <a:gd name="T0" fmla="*/ 13 w 116"/>
                <a:gd name="T1" fmla="*/ 6 h 115"/>
                <a:gd name="T2" fmla="*/ 13 w 116"/>
                <a:gd name="T3" fmla="*/ 8 h 115"/>
                <a:gd name="T4" fmla="*/ 12 w 116"/>
                <a:gd name="T5" fmla="*/ 9 h 115"/>
                <a:gd name="T6" fmla="*/ 12 w 116"/>
                <a:gd name="T7" fmla="*/ 10 h 115"/>
                <a:gd name="T8" fmla="*/ 11 w 116"/>
                <a:gd name="T9" fmla="*/ 11 h 115"/>
                <a:gd name="T10" fmla="*/ 10 w 116"/>
                <a:gd name="T11" fmla="*/ 12 h 115"/>
                <a:gd name="T12" fmla="*/ 8 w 116"/>
                <a:gd name="T13" fmla="*/ 12 h 115"/>
                <a:gd name="T14" fmla="*/ 7 w 116"/>
                <a:gd name="T15" fmla="*/ 13 h 115"/>
                <a:gd name="T16" fmla="*/ 6 w 116"/>
                <a:gd name="T17" fmla="*/ 13 h 115"/>
                <a:gd name="T18" fmla="*/ 4 w 116"/>
                <a:gd name="T19" fmla="*/ 12 h 115"/>
                <a:gd name="T20" fmla="*/ 3 w 116"/>
                <a:gd name="T21" fmla="*/ 12 h 115"/>
                <a:gd name="T22" fmla="*/ 2 w 116"/>
                <a:gd name="T23" fmla="*/ 11 h 115"/>
                <a:gd name="T24" fmla="*/ 1 w 116"/>
                <a:gd name="T25" fmla="*/ 10 h 115"/>
                <a:gd name="T26" fmla="*/ 1 w 116"/>
                <a:gd name="T27" fmla="*/ 9 h 115"/>
                <a:gd name="T28" fmla="*/ 0 w 116"/>
                <a:gd name="T29" fmla="*/ 8 h 115"/>
                <a:gd name="T30" fmla="*/ 0 w 116"/>
                <a:gd name="T31" fmla="*/ 6 h 115"/>
                <a:gd name="T32" fmla="*/ 0 w 116"/>
                <a:gd name="T33" fmla="*/ 5 h 115"/>
                <a:gd name="T34" fmla="*/ 1 w 116"/>
                <a:gd name="T35" fmla="*/ 4 h 115"/>
                <a:gd name="T36" fmla="*/ 1 w 116"/>
                <a:gd name="T37" fmla="*/ 3 h 115"/>
                <a:gd name="T38" fmla="*/ 2 w 116"/>
                <a:gd name="T39" fmla="*/ 2 h 115"/>
                <a:gd name="T40" fmla="*/ 3 w 116"/>
                <a:gd name="T41" fmla="*/ 1 h 115"/>
                <a:gd name="T42" fmla="*/ 4 w 116"/>
                <a:gd name="T43" fmla="*/ 0 h 115"/>
                <a:gd name="T44" fmla="*/ 6 w 116"/>
                <a:gd name="T45" fmla="*/ 0 h 115"/>
                <a:gd name="T46" fmla="*/ 7 w 116"/>
                <a:gd name="T47" fmla="*/ 0 h 115"/>
                <a:gd name="T48" fmla="*/ 8 w 116"/>
                <a:gd name="T49" fmla="*/ 0 h 115"/>
                <a:gd name="T50" fmla="*/ 10 w 116"/>
                <a:gd name="T51" fmla="*/ 1 h 115"/>
                <a:gd name="T52" fmla="*/ 11 w 116"/>
                <a:gd name="T53" fmla="*/ 2 h 115"/>
                <a:gd name="T54" fmla="*/ 12 w 116"/>
                <a:gd name="T55" fmla="*/ 3 h 115"/>
                <a:gd name="T56" fmla="*/ 12 w 116"/>
                <a:gd name="T57" fmla="*/ 4 h 115"/>
                <a:gd name="T58" fmla="*/ 13 w 116"/>
                <a:gd name="T59" fmla="*/ 5 h 115"/>
                <a:gd name="T60" fmla="*/ 13 w 116"/>
                <a:gd name="T61" fmla="*/ 6 h 1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5">
                  <a:moveTo>
                    <a:pt x="116" y="57"/>
                  </a:moveTo>
                  <a:lnTo>
                    <a:pt x="115" y="69"/>
                  </a:lnTo>
                  <a:lnTo>
                    <a:pt x="111" y="81"/>
                  </a:lnTo>
                  <a:lnTo>
                    <a:pt x="104" y="91"/>
                  </a:lnTo>
                  <a:lnTo>
                    <a:pt x="96" y="99"/>
                  </a:lnTo>
                  <a:lnTo>
                    <a:pt x="87" y="107"/>
                  </a:lnTo>
                  <a:lnTo>
                    <a:pt x="75" y="112"/>
                  </a:lnTo>
                  <a:lnTo>
                    <a:pt x="63" y="115"/>
                  </a:lnTo>
                  <a:lnTo>
                    <a:pt x="51" y="115"/>
                  </a:lnTo>
                  <a:lnTo>
                    <a:pt x="39" y="112"/>
                  </a:lnTo>
                  <a:lnTo>
                    <a:pt x="29" y="107"/>
                  </a:lnTo>
                  <a:lnTo>
                    <a:pt x="19" y="99"/>
                  </a:lnTo>
                  <a:lnTo>
                    <a:pt x="10" y="91"/>
                  </a:lnTo>
                  <a:lnTo>
                    <a:pt x="5" y="81"/>
                  </a:lnTo>
                  <a:lnTo>
                    <a:pt x="1" y="69"/>
                  </a:lnTo>
                  <a:lnTo>
                    <a:pt x="0" y="57"/>
                  </a:lnTo>
                  <a:lnTo>
                    <a:pt x="1" y="45"/>
                  </a:lnTo>
                  <a:lnTo>
                    <a:pt x="5" y="34"/>
                  </a:lnTo>
                  <a:lnTo>
                    <a:pt x="10" y="23"/>
                  </a:lnTo>
                  <a:lnTo>
                    <a:pt x="19" y="14"/>
                  </a:lnTo>
                  <a:lnTo>
                    <a:pt x="29" y="6"/>
                  </a:lnTo>
                  <a:lnTo>
                    <a:pt x="39" y="2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75" y="2"/>
                  </a:lnTo>
                  <a:lnTo>
                    <a:pt x="87" y="6"/>
                  </a:lnTo>
                  <a:lnTo>
                    <a:pt x="96" y="14"/>
                  </a:lnTo>
                  <a:lnTo>
                    <a:pt x="104" y="23"/>
                  </a:lnTo>
                  <a:lnTo>
                    <a:pt x="111" y="34"/>
                  </a:lnTo>
                  <a:lnTo>
                    <a:pt x="115" y="45"/>
                  </a:lnTo>
                  <a:lnTo>
                    <a:pt x="116" y="5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5" name="Freeform 2489">
              <a:extLst>
                <a:ext uri="{FF2B5EF4-FFF2-40B4-BE49-F238E27FC236}">
                  <a16:creationId xmlns:a16="http://schemas.microsoft.com/office/drawing/2014/main" id="{EED33116-EF34-7DD7-D7B9-DC5E5C558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" y="3310"/>
              <a:ext cx="64" cy="64"/>
            </a:xfrm>
            <a:custGeom>
              <a:avLst/>
              <a:gdLst>
                <a:gd name="T0" fmla="*/ 21 w 193"/>
                <a:gd name="T1" fmla="*/ 11 h 193"/>
                <a:gd name="T2" fmla="*/ 21 w 193"/>
                <a:gd name="T3" fmla="*/ 12 h 193"/>
                <a:gd name="T4" fmla="*/ 21 w 193"/>
                <a:gd name="T5" fmla="*/ 14 h 193"/>
                <a:gd name="T6" fmla="*/ 20 w 193"/>
                <a:gd name="T7" fmla="*/ 16 h 193"/>
                <a:gd name="T8" fmla="*/ 19 w 193"/>
                <a:gd name="T9" fmla="*/ 17 h 193"/>
                <a:gd name="T10" fmla="*/ 18 w 193"/>
                <a:gd name="T11" fmla="*/ 18 h 193"/>
                <a:gd name="T12" fmla="*/ 17 w 193"/>
                <a:gd name="T13" fmla="*/ 20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8 w 193"/>
                <a:gd name="T69" fmla="*/ 3 h 193"/>
                <a:gd name="T70" fmla="*/ 19 w 193"/>
                <a:gd name="T71" fmla="*/ 4 h 193"/>
                <a:gd name="T72" fmla="*/ 20 w 193"/>
                <a:gd name="T73" fmla="*/ 6 h 193"/>
                <a:gd name="T74" fmla="*/ 21 w 193"/>
                <a:gd name="T75" fmla="*/ 7 h 193"/>
                <a:gd name="T76" fmla="*/ 21 w 193"/>
                <a:gd name="T77" fmla="*/ 9 h 193"/>
                <a:gd name="T78" fmla="*/ 21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1" y="112"/>
                  </a:lnTo>
                  <a:lnTo>
                    <a:pt x="188" y="127"/>
                  </a:lnTo>
                  <a:lnTo>
                    <a:pt x="181" y="141"/>
                  </a:lnTo>
                  <a:lnTo>
                    <a:pt x="174" y="155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37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2" y="193"/>
                  </a:lnTo>
                  <a:lnTo>
                    <a:pt x="77" y="192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5" y="172"/>
                  </a:lnTo>
                  <a:lnTo>
                    <a:pt x="24" y="160"/>
                  </a:lnTo>
                  <a:lnTo>
                    <a:pt x="15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7" y="58"/>
                  </a:lnTo>
                  <a:lnTo>
                    <a:pt x="15" y="46"/>
                  </a:lnTo>
                  <a:lnTo>
                    <a:pt x="24" y="33"/>
                  </a:lnTo>
                  <a:lnTo>
                    <a:pt x="35" y="22"/>
                  </a:lnTo>
                  <a:lnTo>
                    <a:pt x="48" y="13"/>
                  </a:lnTo>
                  <a:lnTo>
                    <a:pt x="62" y="6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7" y="9"/>
                  </a:lnTo>
                  <a:lnTo>
                    <a:pt x="151" y="17"/>
                  </a:lnTo>
                  <a:lnTo>
                    <a:pt x="162" y="27"/>
                  </a:lnTo>
                  <a:lnTo>
                    <a:pt x="174" y="38"/>
                  </a:lnTo>
                  <a:lnTo>
                    <a:pt x="181" y="52"/>
                  </a:lnTo>
                  <a:lnTo>
                    <a:pt x="188" y="66"/>
                  </a:lnTo>
                  <a:lnTo>
                    <a:pt x="191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6" name="Freeform 2490">
              <a:extLst>
                <a:ext uri="{FF2B5EF4-FFF2-40B4-BE49-F238E27FC236}">
                  <a16:creationId xmlns:a16="http://schemas.microsoft.com/office/drawing/2014/main" id="{E90DFF8A-467D-51D0-BF93-AB407CD7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3224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7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1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1 h 174"/>
                <a:gd name="T64" fmla="*/ 16 w 174"/>
                <a:gd name="T65" fmla="*/ 2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2" y="102"/>
                  </a:lnTo>
                  <a:lnTo>
                    <a:pt x="168" y="116"/>
                  </a:lnTo>
                  <a:lnTo>
                    <a:pt x="162" y="130"/>
                  </a:lnTo>
                  <a:lnTo>
                    <a:pt x="155" y="141"/>
                  </a:lnTo>
                  <a:lnTo>
                    <a:pt x="145" y="153"/>
                  </a:lnTo>
                  <a:lnTo>
                    <a:pt x="132" y="162"/>
                  </a:lnTo>
                  <a:lnTo>
                    <a:pt x="119" y="168"/>
                  </a:lnTo>
                  <a:lnTo>
                    <a:pt x="105" y="172"/>
                  </a:lnTo>
                  <a:lnTo>
                    <a:pt x="90" y="174"/>
                  </a:lnTo>
                  <a:lnTo>
                    <a:pt x="75" y="173"/>
                  </a:lnTo>
                  <a:lnTo>
                    <a:pt x="61" y="170"/>
                  </a:lnTo>
                  <a:lnTo>
                    <a:pt x="47" y="165"/>
                  </a:lnTo>
                  <a:lnTo>
                    <a:pt x="35" y="157"/>
                  </a:lnTo>
                  <a:lnTo>
                    <a:pt x="24" y="148"/>
                  </a:lnTo>
                  <a:lnTo>
                    <a:pt x="15" y="136"/>
                  </a:lnTo>
                  <a:lnTo>
                    <a:pt x="7" y="123"/>
                  </a:lnTo>
                  <a:lnTo>
                    <a:pt x="2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65"/>
                  </a:lnTo>
                  <a:lnTo>
                    <a:pt x="7" y="51"/>
                  </a:lnTo>
                  <a:lnTo>
                    <a:pt x="15" y="38"/>
                  </a:lnTo>
                  <a:lnTo>
                    <a:pt x="24" y="27"/>
                  </a:lnTo>
                  <a:lnTo>
                    <a:pt x="35" y="17"/>
                  </a:lnTo>
                  <a:lnTo>
                    <a:pt x="47" y="9"/>
                  </a:lnTo>
                  <a:lnTo>
                    <a:pt x="61" y="4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5" y="2"/>
                  </a:lnTo>
                  <a:lnTo>
                    <a:pt x="119" y="7"/>
                  </a:lnTo>
                  <a:lnTo>
                    <a:pt x="132" y="13"/>
                  </a:lnTo>
                  <a:lnTo>
                    <a:pt x="145" y="22"/>
                  </a:lnTo>
                  <a:lnTo>
                    <a:pt x="155" y="33"/>
                  </a:lnTo>
                  <a:lnTo>
                    <a:pt x="162" y="44"/>
                  </a:lnTo>
                  <a:lnTo>
                    <a:pt x="168" y="58"/>
                  </a:lnTo>
                  <a:lnTo>
                    <a:pt x="172" y="72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7" name="Freeform 2491">
              <a:extLst>
                <a:ext uri="{FF2B5EF4-FFF2-40B4-BE49-F238E27FC236}">
                  <a16:creationId xmlns:a16="http://schemas.microsoft.com/office/drawing/2014/main" id="{C7C1467E-217D-8C8E-EBE7-22989C140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3092"/>
              <a:ext cx="69" cy="70"/>
            </a:xfrm>
            <a:custGeom>
              <a:avLst/>
              <a:gdLst>
                <a:gd name="T0" fmla="*/ 23 w 209"/>
                <a:gd name="T1" fmla="*/ 12 h 211"/>
                <a:gd name="T2" fmla="*/ 23 w 209"/>
                <a:gd name="T3" fmla="*/ 13 h 211"/>
                <a:gd name="T4" fmla="*/ 22 w 209"/>
                <a:gd name="T5" fmla="*/ 15 h 211"/>
                <a:gd name="T6" fmla="*/ 22 w 209"/>
                <a:gd name="T7" fmla="*/ 17 h 211"/>
                <a:gd name="T8" fmla="*/ 21 w 209"/>
                <a:gd name="T9" fmla="*/ 18 h 211"/>
                <a:gd name="T10" fmla="*/ 19 w 209"/>
                <a:gd name="T11" fmla="*/ 20 h 211"/>
                <a:gd name="T12" fmla="*/ 18 w 209"/>
                <a:gd name="T13" fmla="*/ 21 h 211"/>
                <a:gd name="T14" fmla="*/ 17 w 209"/>
                <a:gd name="T15" fmla="*/ 22 h 211"/>
                <a:gd name="T16" fmla="*/ 15 w 209"/>
                <a:gd name="T17" fmla="*/ 23 h 211"/>
                <a:gd name="T18" fmla="*/ 14 w 209"/>
                <a:gd name="T19" fmla="*/ 23 h 211"/>
                <a:gd name="T20" fmla="*/ 12 w 209"/>
                <a:gd name="T21" fmla="*/ 23 h 211"/>
                <a:gd name="T22" fmla="*/ 10 w 209"/>
                <a:gd name="T23" fmla="*/ 23 h 211"/>
                <a:gd name="T24" fmla="*/ 8 w 209"/>
                <a:gd name="T25" fmla="*/ 23 h 211"/>
                <a:gd name="T26" fmla="*/ 7 w 209"/>
                <a:gd name="T27" fmla="*/ 22 h 211"/>
                <a:gd name="T28" fmla="*/ 5 w 209"/>
                <a:gd name="T29" fmla="*/ 21 h 211"/>
                <a:gd name="T30" fmla="*/ 4 w 209"/>
                <a:gd name="T31" fmla="*/ 20 h 211"/>
                <a:gd name="T32" fmla="*/ 3 w 209"/>
                <a:gd name="T33" fmla="*/ 19 h 211"/>
                <a:gd name="T34" fmla="*/ 2 w 209"/>
                <a:gd name="T35" fmla="*/ 18 h 211"/>
                <a:gd name="T36" fmla="*/ 1 w 209"/>
                <a:gd name="T37" fmla="*/ 16 h 211"/>
                <a:gd name="T38" fmla="*/ 0 w 209"/>
                <a:gd name="T39" fmla="*/ 14 h 211"/>
                <a:gd name="T40" fmla="*/ 0 w 209"/>
                <a:gd name="T41" fmla="*/ 13 h 211"/>
                <a:gd name="T42" fmla="*/ 0 w 209"/>
                <a:gd name="T43" fmla="*/ 11 h 211"/>
                <a:gd name="T44" fmla="*/ 0 w 209"/>
                <a:gd name="T45" fmla="*/ 9 h 211"/>
                <a:gd name="T46" fmla="*/ 1 w 209"/>
                <a:gd name="T47" fmla="*/ 7 h 211"/>
                <a:gd name="T48" fmla="*/ 2 w 209"/>
                <a:gd name="T49" fmla="*/ 6 h 211"/>
                <a:gd name="T50" fmla="*/ 3 w 209"/>
                <a:gd name="T51" fmla="*/ 4 h 211"/>
                <a:gd name="T52" fmla="*/ 4 w 209"/>
                <a:gd name="T53" fmla="*/ 3 h 211"/>
                <a:gd name="T54" fmla="*/ 5 w 209"/>
                <a:gd name="T55" fmla="*/ 2 h 211"/>
                <a:gd name="T56" fmla="*/ 7 w 209"/>
                <a:gd name="T57" fmla="*/ 1 h 211"/>
                <a:gd name="T58" fmla="*/ 8 w 209"/>
                <a:gd name="T59" fmla="*/ 0 h 211"/>
                <a:gd name="T60" fmla="*/ 10 w 209"/>
                <a:gd name="T61" fmla="*/ 0 h 211"/>
                <a:gd name="T62" fmla="*/ 12 w 209"/>
                <a:gd name="T63" fmla="*/ 0 h 211"/>
                <a:gd name="T64" fmla="*/ 14 w 209"/>
                <a:gd name="T65" fmla="*/ 0 h 211"/>
                <a:gd name="T66" fmla="*/ 15 w 209"/>
                <a:gd name="T67" fmla="*/ 1 h 211"/>
                <a:gd name="T68" fmla="*/ 17 w 209"/>
                <a:gd name="T69" fmla="*/ 1 h 211"/>
                <a:gd name="T70" fmla="*/ 18 w 209"/>
                <a:gd name="T71" fmla="*/ 2 h 211"/>
                <a:gd name="T72" fmla="*/ 19 w 209"/>
                <a:gd name="T73" fmla="*/ 4 h 211"/>
                <a:gd name="T74" fmla="*/ 21 w 209"/>
                <a:gd name="T75" fmla="*/ 5 h 211"/>
                <a:gd name="T76" fmla="*/ 22 w 209"/>
                <a:gd name="T77" fmla="*/ 6 h 211"/>
                <a:gd name="T78" fmla="*/ 22 w 209"/>
                <a:gd name="T79" fmla="*/ 8 h 211"/>
                <a:gd name="T80" fmla="*/ 23 w 209"/>
                <a:gd name="T81" fmla="*/ 10 h 211"/>
                <a:gd name="T82" fmla="*/ 23 w 209"/>
                <a:gd name="T83" fmla="*/ 1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9" h="211">
                  <a:moveTo>
                    <a:pt x="209" y="105"/>
                  </a:moveTo>
                  <a:lnTo>
                    <a:pt x="209" y="121"/>
                  </a:lnTo>
                  <a:lnTo>
                    <a:pt x="205" y="138"/>
                  </a:lnTo>
                  <a:lnTo>
                    <a:pt x="199" y="152"/>
                  </a:lnTo>
                  <a:lnTo>
                    <a:pt x="190" y="165"/>
                  </a:lnTo>
                  <a:lnTo>
                    <a:pt x="180" y="178"/>
                  </a:lnTo>
                  <a:lnTo>
                    <a:pt x="169" y="189"/>
                  </a:lnTo>
                  <a:lnTo>
                    <a:pt x="155" y="198"/>
                  </a:lnTo>
                  <a:lnTo>
                    <a:pt x="140" y="204"/>
                  </a:lnTo>
                  <a:lnTo>
                    <a:pt x="125" y="208"/>
                  </a:lnTo>
                  <a:lnTo>
                    <a:pt x="108" y="211"/>
                  </a:lnTo>
                  <a:lnTo>
                    <a:pt x="93" y="209"/>
                  </a:lnTo>
                  <a:lnTo>
                    <a:pt x="77" y="207"/>
                  </a:lnTo>
                  <a:lnTo>
                    <a:pt x="62" y="201"/>
                  </a:lnTo>
                  <a:lnTo>
                    <a:pt x="48" y="193"/>
                  </a:lnTo>
                  <a:lnTo>
                    <a:pt x="35" y="184"/>
                  </a:lnTo>
                  <a:lnTo>
                    <a:pt x="24" y="172"/>
                  </a:lnTo>
                  <a:lnTo>
                    <a:pt x="14" y="159"/>
                  </a:lnTo>
                  <a:lnTo>
                    <a:pt x="8" y="145"/>
                  </a:lnTo>
                  <a:lnTo>
                    <a:pt x="2" y="129"/>
                  </a:lnTo>
                  <a:lnTo>
                    <a:pt x="0" y="114"/>
                  </a:lnTo>
                  <a:lnTo>
                    <a:pt x="0" y="97"/>
                  </a:lnTo>
                  <a:lnTo>
                    <a:pt x="2" y="81"/>
                  </a:lnTo>
                  <a:lnTo>
                    <a:pt x="8" y="66"/>
                  </a:lnTo>
                  <a:lnTo>
                    <a:pt x="14" y="52"/>
                  </a:lnTo>
                  <a:lnTo>
                    <a:pt x="24" y="38"/>
                  </a:lnTo>
                  <a:lnTo>
                    <a:pt x="35" y="27"/>
                  </a:lnTo>
                  <a:lnTo>
                    <a:pt x="48" y="17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5" y="2"/>
                  </a:lnTo>
                  <a:lnTo>
                    <a:pt x="140" y="7"/>
                  </a:lnTo>
                  <a:lnTo>
                    <a:pt x="155" y="13"/>
                  </a:lnTo>
                  <a:lnTo>
                    <a:pt x="169" y="22"/>
                  </a:lnTo>
                  <a:lnTo>
                    <a:pt x="180" y="33"/>
                  </a:lnTo>
                  <a:lnTo>
                    <a:pt x="190" y="44"/>
                  </a:lnTo>
                  <a:lnTo>
                    <a:pt x="199" y="58"/>
                  </a:lnTo>
                  <a:lnTo>
                    <a:pt x="205" y="73"/>
                  </a:lnTo>
                  <a:lnTo>
                    <a:pt x="209" y="90"/>
                  </a:lnTo>
                  <a:lnTo>
                    <a:pt x="209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8" name="Freeform 2492">
              <a:extLst>
                <a:ext uri="{FF2B5EF4-FFF2-40B4-BE49-F238E27FC236}">
                  <a16:creationId xmlns:a16="http://schemas.microsoft.com/office/drawing/2014/main" id="{B52834C9-273D-80CC-1C58-40105CDE2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3173"/>
              <a:ext cx="64" cy="65"/>
            </a:xfrm>
            <a:custGeom>
              <a:avLst/>
              <a:gdLst>
                <a:gd name="T0" fmla="*/ 21 w 193"/>
                <a:gd name="T1" fmla="*/ 11 h 194"/>
                <a:gd name="T2" fmla="*/ 21 w 193"/>
                <a:gd name="T3" fmla="*/ 13 h 194"/>
                <a:gd name="T4" fmla="*/ 21 w 193"/>
                <a:gd name="T5" fmla="*/ 14 h 194"/>
                <a:gd name="T6" fmla="*/ 20 w 193"/>
                <a:gd name="T7" fmla="*/ 16 h 194"/>
                <a:gd name="T8" fmla="*/ 19 w 193"/>
                <a:gd name="T9" fmla="*/ 17 h 194"/>
                <a:gd name="T10" fmla="*/ 18 w 193"/>
                <a:gd name="T11" fmla="*/ 19 h 194"/>
                <a:gd name="T12" fmla="*/ 17 w 193"/>
                <a:gd name="T13" fmla="*/ 20 h 194"/>
                <a:gd name="T14" fmla="*/ 15 w 193"/>
                <a:gd name="T15" fmla="*/ 21 h 194"/>
                <a:gd name="T16" fmla="*/ 14 w 193"/>
                <a:gd name="T17" fmla="*/ 21 h 194"/>
                <a:gd name="T18" fmla="*/ 12 w 193"/>
                <a:gd name="T19" fmla="*/ 21 h 194"/>
                <a:gd name="T20" fmla="*/ 10 w 193"/>
                <a:gd name="T21" fmla="*/ 22 h 194"/>
                <a:gd name="T22" fmla="*/ 9 w 193"/>
                <a:gd name="T23" fmla="*/ 21 h 194"/>
                <a:gd name="T24" fmla="*/ 7 w 193"/>
                <a:gd name="T25" fmla="*/ 21 h 194"/>
                <a:gd name="T26" fmla="*/ 5 w 193"/>
                <a:gd name="T27" fmla="*/ 20 h 194"/>
                <a:gd name="T28" fmla="*/ 4 w 193"/>
                <a:gd name="T29" fmla="*/ 19 h 194"/>
                <a:gd name="T30" fmla="*/ 3 w 193"/>
                <a:gd name="T31" fmla="*/ 18 h 194"/>
                <a:gd name="T32" fmla="*/ 2 w 193"/>
                <a:gd name="T33" fmla="*/ 17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2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7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2 h 194"/>
                <a:gd name="T52" fmla="*/ 5 w 193"/>
                <a:gd name="T53" fmla="*/ 1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8 w 193"/>
                <a:gd name="T69" fmla="*/ 3 h 194"/>
                <a:gd name="T70" fmla="*/ 19 w 193"/>
                <a:gd name="T71" fmla="*/ 4 h 194"/>
                <a:gd name="T72" fmla="*/ 20 w 193"/>
                <a:gd name="T73" fmla="*/ 6 h 194"/>
                <a:gd name="T74" fmla="*/ 21 w 193"/>
                <a:gd name="T75" fmla="*/ 7 h 194"/>
                <a:gd name="T76" fmla="*/ 21 w 193"/>
                <a:gd name="T77" fmla="*/ 9 h 194"/>
                <a:gd name="T78" fmla="*/ 21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2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2" y="176"/>
                  </a:lnTo>
                  <a:lnTo>
                    <a:pt x="138" y="184"/>
                  </a:lnTo>
                  <a:lnTo>
                    <a:pt x="124" y="190"/>
                  </a:lnTo>
                  <a:lnTo>
                    <a:pt x="109" y="192"/>
                  </a:lnTo>
                  <a:lnTo>
                    <a:pt x="92" y="194"/>
                  </a:lnTo>
                  <a:lnTo>
                    <a:pt x="77" y="191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6" y="171"/>
                  </a:lnTo>
                  <a:lnTo>
                    <a:pt x="24" y="161"/>
                  </a:lnTo>
                  <a:lnTo>
                    <a:pt x="15" y="148"/>
                  </a:lnTo>
                  <a:lnTo>
                    <a:pt x="8" y="134"/>
                  </a:lnTo>
                  <a:lnTo>
                    <a:pt x="3" y="119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3" y="74"/>
                  </a:lnTo>
                  <a:lnTo>
                    <a:pt x="8" y="59"/>
                  </a:lnTo>
                  <a:lnTo>
                    <a:pt x="15" y="45"/>
                  </a:lnTo>
                  <a:lnTo>
                    <a:pt x="24" y="32"/>
                  </a:lnTo>
                  <a:lnTo>
                    <a:pt x="36" y="22"/>
                  </a:lnTo>
                  <a:lnTo>
                    <a:pt x="48" y="13"/>
                  </a:lnTo>
                  <a:lnTo>
                    <a:pt x="62" y="6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109" y="1"/>
                  </a:lnTo>
                  <a:lnTo>
                    <a:pt x="124" y="3"/>
                  </a:lnTo>
                  <a:lnTo>
                    <a:pt x="138" y="10"/>
                  </a:lnTo>
                  <a:lnTo>
                    <a:pt x="152" y="17"/>
                  </a:lnTo>
                  <a:lnTo>
                    <a:pt x="164" y="27"/>
                  </a:lnTo>
                  <a:lnTo>
                    <a:pt x="174" y="39"/>
                  </a:lnTo>
                  <a:lnTo>
                    <a:pt x="182" y="51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79" name="Freeform 2493">
              <a:extLst>
                <a:ext uri="{FF2B5EF4-FFF2-40B4-BE49-F238E27FC236}">
                  <a16:creationId xmlns:a16="http://schemas.microsoft.com/office/drawing/2014/main" id="{CBF27DE4-15E0-7076-B26B-774F4C4D0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" y="3250"/>
              <a:ext cx="47" cy="46"/>
            </a:xfrm>
            <a:custGeom>
              <a:avLst/>
              <a:gdLst>
                <a:gd name="T0" fmla="*/ 16 w 139"/>
                <a:gd name="T1" fmla="*/ 8 h 140"/>
                <a:gd name="T2" fmla="*/ 16 w 139"/>
                <a:gd name="T3" fmla="*/ 9 h 140"/>
                <a:gd name="T4" fmla="*/ 15 w 139"/>
                <a:gd name="T5" fmla="*/ 11 h 140"/>
                <a:gd name="T6" fmla="*/ 15 w 139"/>
                <a:gd name="T7" fmla="*/ 12 h 140"/>
                <a:gd name="T8" fmla="*/ 14 w 139"/>
                <a:gd name="T9" fmla="*/ 13 h 140"/>
                <a:gd name="T10" fmla="*/ 13 w 139"/>
                <a:gd name="T11" fmla="*/ 14 h 140"/>
                <a:gd name="T12" fmla="*/ 11 w 139"/>
                <a:gd name="T13" fmla="*/ 14 h 140"/>
                <a:gd name="T14" fmla="*/ 10 w 139"/>
                <a:gd name="T15" fmla="*/ 15 h 140"/>
                <a:gd name="T16" fmla="*/ 8 w 139"/>
                <a:gd name="T17" fmla="*/ 15 h 140"/>
                <a:gd name="T18" fmla="*/ 7 w 139"/>
                <a:gd name="T19" fmla="*/ 15 h 140"/>
                <a:gd name="T20" fmla="*/ 5 w 139"/>
                <a:gd name="T21" fmla="*/ 15 h 140"/>
                <a:gd name="T22" fmla="*/ 4 w 139"/>
                <a:gd name="T23" fmla="*/ 14 h 140"/>
                <a:gd name="T24" fmla="*/ 3 w 139"/>
                <a:gd name="T25" fmla="*/ 13 h 140"/>
                <a:gd name="T26" fmla="*/ 2 w 139"/>
                <a:gd name="T27" fmla="*/ 12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8 h 140"/>
                <a:gd name="T34" fmla="*/ 0 w 139"/>
                <a:gd name="T35" fmla="*/ 7 h 140"/>
                <a:gd name="T36" fmla="*/ 0 w 139"/>
                <a:gd name="T37" fmla="*/ 5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10 w 139"/>
                <a:gd name="T53" fmla="*/ 0 h 140"/>
                <a:gd name="T54" fmla="*/ 11 w 139"/>
                <a:gd name="T55" fmla="*/ 1 h 140"/>
                <a:gd name="T56" fmla="*/ 13 w 139"/>
                <a:gd name="T57" fmla="*/ 1 h 140"/>
                <a:gd name="T58" fmla="*/ 14 w 139"/>
                <a:gd name="T59" fmla="*/ 2 h 140"/>
                <a:gd name="T60" fmla="*/ 15 w 139"/>
                <a:gd name="T61" fmla="*/ 4 h 140"/>
                <a:gd name="T62" fmla="*/ 15 w 139"/>
                <a:gd name="T63" fmla="*/ 5 h 140"/>
                <a:gd name="T64" fmla="*/ 16 w 139"/>
                <a:gd name="T65" fmla="*/ 6 h 140"/>
                <a:gd name="T66" fmla="*/ 16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0"/>
                  </a:moveTo>
                  <a:lnTo>
                    <a:pt x="138" y="83"/>
                  </a:lnTo>
                  <a:lnTo>
                    <a:pt x="134" y="96"/>
                  </a:lnTo>
                  <a:lnTo>
                    <a:pt x="129" y="107"/>
                  </a:lnTo>
                  <a:lnTo>
                    <a:pt x="120" y="118"/>
                  </a:lnTo>
                  <a:lnTo>
                    <a:pt x="110" y="127"/>
                  </a:lnTo>
                  <a:lnTo>
                    <a:pt x="98" y="134"/>
                  </a:lnTo>
                  <a:lnTo>
                    <a:pt x="86" y="137"/>
                  </a:lnTo>
                  <a:lnTo>
                    <a:pt x="73" y="140"/>
                  </a:lnTo>
                  <a:lnTo>
                    <a:pt x="59" y="139"/>
                  </a:lnTo>
                  <a:lnTo>
                    <a:pt x="47" y="136"/>
                  </a:lnTo>
                  <a:lnTo>
                    <a:pt x="34" y="131"/>
                  </a:lnTo>
                  <a:lnTo>
                    <a:pt x="24" y="122"/>
                  </a:lnTo>
                  <a:lnTo>
                    <a:pt x="14" y="113"/>
                  </a:lnTo>
                  <a:lnTo>
                    <a:pt x="8" y="102"/>
                  </a:lnTo>
                  <a:lnTo>
                    <a:pt x="3" y="8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3" y="50"/>
                  </a:lnTo>
                  <a:lnTo>
                    <a:pt x="8" y="38"/>
                  </a:lnTo>
                  <a:lnTo>
                    <a:pt x="14" y="26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7" y="4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6" y="2"/>
                  </a:lnTo>
                  <a:lnTo>
                    <a:pt x="98" y="6"/>
                  </a:lnTo>
                  <a:lnTo>
                    <a:pt x="110" y="13"/>
                  </a:lnTo>
                  <a:lnTo>
                    <a:pt x="120" y="21"/>
                  </a:lnTo>
                  <a:lnTo>
                    <a:pt x="129" y="33"/>
                  </a:lnTo>
                  <a:lnTo>
                    <a:pt x="134" y="44"/>
                  </a:lnTo>
                  <a:lnTo>
                    <a:pt x="138" y="57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0" name="Freeform 2494">
              <a:extLst>
                <a:ext uri="{FF2B5EF4-FFF2-40B4-BE49-F238E27FC236}">
                  <a16:creationId xmlns:a16="http://schemas.microsoft.com/office/drawing/2014/main" id="{999C6BCC-1B8F-C74E-B49F-C23778DDC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" y="3175"/>
              <a:ext cx="32" cy="32"/>
            </a:xfrm>
            <a:custGeom>
              <a:avLst/>
              <a:gdLst>
                <a:gd name="T0" fmla="*/ 11 w 97"/>
                <a:gd name="T1" fmla="*/ 5 h 96"/>
                <a:gd name="T2" fmla="*/ 10 w 97"/>
                <a:gd name="T3" fmla="*/ 7 h 96"/>
                <a:gd name="T4" fmla="*/ 10 w 97"/>
                <a:gd name="T5" fmla="*/ 8 h 96"/>
                <a:gd name="T6" fmla="*/ 9 w 97"/>
                <a:gd name="T7" fmla="*/ 9 h 96"/>
                <a:gd name="T8" fmla="*/ 8 w 97"/>
                <a:gd name="T9" fmla="*/ 10 h 96"/>
                <a:gd name="T10" fmla="*/ 7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0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3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7 w 97"/>
                <a:gd name="T45" fmla="*/ 0 h 96"/>
                <a:gd name="T46" fmla="*/ 8 w 97"/>
                <a:gd name="T47" fmla="*/ 1 h 96"/>
                <a:gd name="T48" fmla="*/ 9 w 97"/>
                <a:gd name="T49" fmla="*/ 2 h 96"/>
                <a:gd name="T50" fmla="*/ 10 w 97"/>
                <a:gd name="T51" fmla="*/ 3 h 96"/>
                <a:gd name="T52" fmla="*/ 10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5" y="59"/>
                  </a:lnTo>
                  <a:lnTo>
                    <a:pt x="92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8" y="92"/>
                  </a:lnTo>
                  <a:lnTo>
                    <a:pt x="56" y="96"/>
                  </a:lnTo>
                  <a:lnTo>
                    <a:pt x="45" y="96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0" y="41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5" y="16"/>
                  </a:lnTo>
                  <a:lnTo>
                    <a:pt x="92" y="26"/>
                  </a:lnTo>
                  <a:lnTo>
                    <a:pt x="95" y="36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1" name="Freeform 2495">
              <a:extLst>
                <a:ext uri="{FF2B5EF4-FFF2-40B4-BE49-F238E27FC236}">
                  <a16:creationId xmlns:a16="http://schemas.microsoft.com/office/drawing/2014/main" id="{7569CB97-8A20-4E64-172D-76C1DA50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3303"/>
              <a:ext cx="49" cy="49"/>
            </a:xfrm>
            <a:custGeom>
              <a:avLst/>
              <a:gdLst>
                <a:gd name="T0" fmla="*/ 17 w 145"/>
                <a:gd name="T1" fmla="*/ 8 h 145"/>
                <a:gd name="T2" fmla="*/ 16 w 145"/>
                <a:gd name="T3" fmla="*/ 10 h 145"/>
                <a:gd name="T4" fmla="*/ 16 w 145"/>
                <a:gd name="T5" fmla="*/ 11 h 145"/>
                <a:gd name="T6" fmla="*/ 15 w 145"/>
                <a:gd name="T7" fmla="*/ 13 h 145"/>
                <a:gd name="T8" fmla="*/ 15 w 145"/>
                <a:gd name="T9" fmla="*/ 14 h 145"/>
                <a:gd name="T10" fmla="*/ 13 w 145"/>
                <a:gd name="T11" fmla="*/ 15 h 145"/>
                <a:gd name="T12" fmla="*/ 12 w 145"/>
                <a:gd name="T13" fmla="*/ 16 h 145"/>
                <a:gd name="T14" fmla="*/ 10 w 145"/>
                <a:gd name="T15" fmla="*/ 16 h 145"/>
                <a:gd name="T16" fmla="*/ 9 w 145"/>
                <a:gd name="T17" fmla="*/ 17 h 145"/>
                <a:gd name="T18" fmla="*/ 7 w 145"/>
                <a:gd name="T19" fmla="*/ 17 h 145"/>
                <a:gd name="T20" fmla="*/ 6 w 145"/>
                <a:gd name="T21" fmla="*/ 16 h 145"/>
                <a:gd name="T22" fmla="*/ 5 w 145"/>
                <a:gd name="T23" fmla="*/ 16 h 145"/>
                <a:gd name="T24" fmla="*/ 3 w 145"/>
                <a:gd name="T25" fmla="*/ 15 h 145"/>
                <a:gd name="T26" fmla="*/ 2 w 145"/>
                <a:gd name="T27" fmla="*/ 14 h 145"/>
                <a:gd name="T28" fmla="*/ 1 w 145"/>
                <a:gd name="T29" fmla="*/ 13 h 145"/>
                <a:gd name="T30" fmla="*/ 1 w 145"/>
                <a:gd name="T31" fmla="*/ 11 h 145"/>
                <a:gd name="T32" fmla="*/ 0 w 145"/>
                <a:gd name="T33" fmla="*/ 10 h 145"/>
                <a:gd name="T34" fmla="*/ 0 w 145"/>
                <a:gd name="T35" fmla="*/ 8 h 145"/>
                <a:gd name="T36" fmla="*/ 0 w 145"/>
                <a:gd name="T37" fmla="*/ 7 h 145"/>
                <a:gd name="T38" fmla="*/ 1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5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5 w 145"/>
                <a:gd name="T61" fmla="*/ 3 h 145"/>
                <a:gd name="T62" fmla="*/ 15 w 145"/>
                <a:gd name="T63" fmla="*/ 4 h 145"/>
                <a:gd name="T64" fmla="*/ 16 w 145"/>
                <a:gd name="T65" fmla="*/ 5 h 145"/>
                <a:gd name="T66" fmla="*/ 16 w 145"/>
                <a:gd name="T67" fmla="*/ 7 h 145"/>
                <a:gd name="T68" fmla="*/ 17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2"/>
                  </a:moveTo>
                  <a:lnTo>
                    <a:pt x="143" y="86"/>
                  </a:lnTo>
                  <a:lnTo>
                    <a:pt x="140" y="99"/>
                  </a:lnTo>
                  <a:lnTo>
                    <a:pt x="133" y="111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4" y="138"/>
                  </a:lnTo>
                  <a:lnTo>
                    <a:pt x="92" y="143"/>
                  </a:lnTo>
                  <a:lnTo>
                    <a:pt x="79" y="145"/>
                  </a:lnTo>
                  <a:lnTo>
                    <a:pt x="65" y="145"/>
                  </a:lnTo>
                  <a:lnTo>
                    <a:pt x="51" y="143"/>
                  </a:lnTo>
                  <a:lnTo>
                    <a:pt x="40" y="138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0" y="111"/>
                  </a:lnTo>
                  <a:lnTo>
                    <a:pt x="5" y="99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5" y="47"/>
                  </a:lnTo>
                  <a:lnTo>
                    <a:pt x="10" y="34"/>
                  </a:lnTo>
                  <a:lnTo>
                    <a:pt x="19" y="24"/>
                  </a:lnTo>
                  <a:lnTo>
                    <a:pt x="29" y="14"/>
                  </a:lnTo>
                  <a:lnTo>
                    <a:pt x="40" y="8"/>
                  </a:lnTo>
                  <a:lnTo>
                    <a:pt x="51" y="3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4" y="8"/>
                  </a:lnTo>
                  <a:lnTo>
                    <a:pt x="116" y="14"/>
                  </a:lnTo>
                  <a:lnTo>
                    <a:pt x="126" y="24"/>
                  </a:lnTo>
                  <a:lnTo>
                    <a:pt x="133" y="34"/>
                  </a:lnTo>
                  <a:lnTo>
                    <a:pt x="140" y="47"/>
                  </a:lnTo>
                  <a:lnTo>
                    <a:pt x="143" y="59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2" name="Freeform 2496">
              <a:extLst>
                <a:ext uri="{FF2B5EF4-FFF2-40B4-BE49-F238E27FC236}">
                  <a16:creationId xmlns:a16="http://schemas.microsoft.com/office/drawing/2014/main" id="{9A874D85-EB7B-29BB-0195-115E75A5E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3261"/>
              <a:ext cx="32" cy="32"/>
            </a:xfrm>
            <a:custGeom>
              <a:avLst/>
              <a:gdLst>
                <a:gd name="T0" fmla="*/ 11 w 97"/>
                <a:gd name="T1" fmla="*/ 5 h 96"/>
                <a:gd name="T2" fmla="*/ 11 w 97"/>
                <a:gd name="T3" fmla="*/ 7 h 96"/>
                <a:gd name="T4" fmla="*/ 10 w 97"/>
                <a:gd name="T5" fmla="*/ 8 h 96"/>
                <a:gd name="T6" fmla="*/ 9 w 97"/>
                <a:gd name="T7" fmla="*/ 9 h 96"/>
                <a:gd name="T8" fmla="*/ 8 w 97"/>
                <a:gd name="T9" fmla="*/ 10 h 96"/>
                <a:gd name="T10" fmla="*/ 7 w 97"/>
                <a:gd name="T11" fmla="*/ 10 h 96"/>
                <a:gd name="T12" fmla="*/ 6 w 97"/>
                <a:gd name="T13" fmla="*/ 11 h 96"/>
                <a:gd name="T14" fmla="*/ 5 w 97"/>
                <a:gd name="T15" fmla="*/ 11 h 96"/>
                <a:gd name="T16" fmla="*/ 4 w 97"/>
                <a:gd name="T17" fmla="*/ 11 h 96"/>
                <a:gd name="T18" fmla="*/ 3 w 97"/>
                <a:gd name="T19" fmla="*/ 10 h 96"/>
                <a:gd name="T20" fmla="*/ 2 w 97"/>
                <a:gd name="T21" fmla="*/ 9 h 96"/>
                <a:gd name="T22" fmla="*/ 1 w 97"/>
                <a:gd name="T23" fmla="*/ 8 h 96"/>
                <a:gd name="T24" fmla="*/ 0 w 97"/>
                <a:gd name="T25" fmla="*/ 7 h 96"/>
                <a:gd name="T26" fmla="*/ 0 w 97"/>
                <a:gd name="T27" fmla="*/ 6 h 96"/>
                <a:gd name="T28" fmla="*/ 0 w 97"/>
                <a:gd name="T29" fmla="*/ 5 h 96"/>
                <a:gd name="T30" fmla="*/ 0 w 97"/>
                <a:gd name="T31" fmla="*/ 4 h 96"/>
                <a:gd name="T32" fmla="*/ 1 w 97"/>
                <a:gd name="T33" fmla="*/ 2 h 96"/>
                <a:gd name="T34" fmla="*/ 2 w 97"/>
                <a:gd name="T35" fmla="*/ 1 h 96"/>
                <a:gd name="T36" fmla="*/ 3 w 97"/>
                <a:gd name="T37" fmla="*/ 1 h 96"/>
                <a:gd name="T38" fmla="*/ 4 w 97"/>
                <a:gd name="T39" fmla="*/ 0 h 96"/>
                <a:gd name="T40" fmla="*/ 5 w 97"/>
                <a:gd name="T41" fmla="*/ 0 h 96"/>
                <a:gd name="T42" fmla="*/ 6 w 97"/>
                <a:gd name="T43" fmla="*/ 0 h 96"/>
                <a:gd name="T44" fmla="*/ 7 w 97"/>
                <a:gd name="T45" fmla="*/ 0 h 96"/>
                <a:gd name="T46" fmla="*/ 8 w 97"/>
                <a:gd name="T47" fmla="*/ 1 h 96"/>
                <a:gd name="T48" fmla="*/ 9 w 97"/>
                <a:gd name="T49" fmla="*/ 2 h 96"/>
                <a:gd name="T50" fmla="*/ 10 w 97"/>
                <a:gd name="T51" fmla="*/ 3 h 96"/>
                <a:gd name="T52" fmla="*/ 11 w 97"/>
                <a:gd name="T53" fmla="*/ 4 h 96"/>
                <a:gd name="T54" fmla="*/ 11 w 97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6">
                  <a:moveTo>
                    <a:pt x="97" y="48"/>
                  </a:moveTo>
                  <a:lnTo>
                    <a:pt x="96" y="59"/>
                  </a:lnTo>
                  <a:lnTo>
                    <a:pt x="92" y="70"/>
                  </a:lnTo>
                  <a:lnTo>
                    <a:pt x="86" y="78"/>
                  </a:lnTo>
                  <a:lnTo>
                    <a:pt x="77" y="87"/>
                  </a:lnTo>
                  <a:lnTo>
                    <a:pt x="68" y="92"/>
                  </a:lnTo>
                  <a:lnTo>
                    <a:pt x="57" y="96"/>
                  </a:lnTo>
                  <a:lnTo>
                    <a:pt x="46" y="96"/>
                  </a:lnTo>
                  <a:lnTo>
                    <a:pt x="34" y="95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8" y="75"/>
                  </a:lnTo>
                  <a:lnTo>
                    <a:pt x="3" y="64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1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6" y="17"/>
                  </a:lnTo>
                  <a:lnTo>
                    <a:pt x="92" y="27"/>
                  </a:lnTo>
                  <a:lnTo>
                    <a:pt x="96" y="37"/>
                  </a:lnTo>
                  <a:lnTo>
                    <a:pt x="97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3" name="Freeform 2497">
              <a:extLst>
                <a:ext uri="{FF2B5EF4-FFF2-40B4-BE49-F238E27FC236}">
                  <a16:creationId xmlns:a16="http://schemas.microsoft.com/office/drawing/2014/main" id="{8B49CCE6-9745-096D-6545-3CAA7247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363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3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1"/>
                  </a:lnTo>
                  <a:lnTo>
                    <a:pt x="43" y="39"/>
                  </a:lnTo>
                  <a:lnTo>
                    <a:pt x="37" y="44"/>
                  </a:lnTo>
                  <a:lnTo>
                    <a:pt x="31" y="47"/>
                  </a:lnTo>
                  <a:lnTo>
                    <a:pt x="22" y="48"/>
                  </a:lnTo>
                  <a:lnTo>
                    <a:pt x="14" y="45"/>
                  </a:lnTo>
                  <a:lnTo>
                    <a:pt x="8" y="42"/>
                  </a:lnTo>
                  <a:lnTo>
                    <a:pt x="3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6"/>
                  </a:lnTo>
                  <a:lnTo>
                    <a:pt x="14" y="1"/>
                  </a:lnTo>
                  <a:lnTo>
                    <a:pt x="22" y="0"/>
                  </a:lnTo>
                  <a:lnTo>
                    <a:pt x="31" y="0"/>
                  </a:lnTo>
                  <a:lnTo>
                    <a:pt x="37" y="4"/>
                  </a:lnTo>
                  <a:lnTo>
                    <a:pt x="43" y="9"/>
                  </a:lnTo>
                  <a:lnTo>
                    <a:pt x="47" y="16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4" name="Freeform 2498">
              <a:extLst>
                <a:ext uri="{FF2B5EF4-FFF2-40B4-BE49-F238E27FC236}">
                  <a16:creationId xmlns:a16="http://schemas.microsoft.com/office/drawing/2014/main" id="{3DECD29B-DEC7-F2E3-029D-51A0199A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3114"/>
              <a:ext cx="47" cy="46"/>
            </a:xfrm>
            <a:custGeom>
              <a:avLst/>
              <a:gdLst>
                <a:gd name="T0" fmla="*/ 16 w 140"/>
                <a:gd name="T1" fmla="*/ 8 h 138"/>
                <a:gd name="T2" fmla="*/ 15 w 140"/>
                <a:gd name="T3" fmla="*/ 9 h 138"/>
                <a:gd name="T4" fmla="*/ 15 w 140"/>
                <a:gd name="T5" fmla="*/ 11 h 138"/>
                <a:gd name="T6" fmla="*/ 14 w 140"/>
                <a:gd name="T7" fmla="*/ 12 h 138"/>
                <a:gd name="T8" fmla="*/ 13 w 140"/>
                <a:gd name="T9" fmla="*/ 13 h 138"/>
                <a:gd name="T10" fmla="*/ 12 w 140"/>
                <a:gd name="T11" fmla="*/ 14 h 138"/>
                <a:gd name="T12" fmla="*/ 11 w 140"/>
                <a:gd name="T13" fmla="*/ 15 h 138"/>
                <a:gd name="T14" fmla="*/ 10 w 140"/>
                <a:gd name="T15" fmla="*/ 15 h 138"/>
                <a:gd name="T16" fmla="*/ 8 w 140"/>
                <a:gd name="T17" fmla="*/ 15 h 138"/>
                <a:gd name="T18" fmla="*/ 7 w 140"/>
                <a:gd name="T19" fmla="*/ 15 h 138"/>
                <a:gd name="T20" fmla="*/ 5 w 140"/>
                <a:gd name="T21" fmla="*/ 15 h 138"/>
                <a:gd name="T22" fmla="*/ 4 w 140"/>
                <a:gd name="T23" fmla="*/ 14 h 138"/>
                <a:gd name="T24" fmla="*/ 3 w 140"/>
                <a:gd name="T25" fmla="*/ 14 h 138"/>
                <a:gd name="T26" fmla="*/ 2 w 140"/>
                <a:gd name="T27" fmla="*/ 12 h 138"/>
                <a:gd name="T28" fmla="*/ 1 w 140"/>
                <a:gd name="T29" fmla="*/ 11 h 138"/>
                <a:gd name="T30" fmla="*/ 0 w 140"/>
                <a:gd name="T31" fmla="*/ 10 h 138"/>
                <a:gd name="T32" fmla="*/ 0 w 140"/>
                <a:gd name="T33" fmla="*/ 8 h 138"/>
                <a:gd name="T34" fmla="*/ 0 w 140"/>
                <a:gd name="T35" fmla="*/ 7 h 138"/>
                <a:gd name="T36" fmla="*/ 0 w 140"/>
                <a:gd name="T37" fmla="*/ 6 h 138"/>
                <a:gd name="T38" fmla="*/ 1 w 140"/>
                <a:gd name="T39" fmla="*/ 4 h 138"/>
                <a:gd name="T40" fmla="*/ 2 w 140"/>
                <a:gd name="T41" fmla="*/ 3 h 138"/>
                <a:gd name="T42" fmla="*/ 3 w 140"/>
                <a:gd name="T43" fmla="*/ 2 h 138"/>
                <a:gd name="T44" fmla="*/ 4 w 140"/>
                <a:gd name="T45" fmla="*/ 1 h 138"/>
                <a:gd name="T46" fmla="*/ 5 w 140"/>
                <a:gd name="T47" fmla="*/ 0 h 138"/>
                <a:gd name="T48" fmla="*/ 7 w 140"/>
                <a:gd name="T49" fmla="*/ 0 h 138"/>
                <a:gd name="T50" fmla="*/ 8 w 140"/>
                <a:gd name="T51" fmla="*/ 0 h 138"/>
                <a:gd name="T52" fmla="*/ 10 w 140"/>
                <a:gd name="T53" fmla="*/ 0 h 138"/>
                <a:gd name="T54" fmla="*/ 11 w 140"/>
                <a:gd name="T55" fmla="*/ 1 h 138"/>
                <a:gd name="T56" fmla="*/ 12 w 140"/>
                <a:gd name="T57" fmla="*/ 1 h 138"/>
                <a:gd name="T58" fmla="*/ 13 w 140"/>
                <a:gd name="T59" fmla="*/ 2 h 138"/>
                <a:gd name="T60" fmla="*/ 14 w 140"/>
                <a:gd name="T61" fmla="*/ 3 h 138"/>
                <a:gd name="T62" fmla="*/ 15 w 140"/>
                <a:gd name="T63" fmla="*/ 5 h 138"/>
                <a:gd name="T64" fmla="*/ 15 w 140"/>
                <a:gd name="T65" fmla="*/ 6 h 138"/>
                <a:gd name="T66" fmla="*/ 16 w 140"/>
                <a:gd name="T67" fmla="*/ 8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8">
                  <a:moveTo>
                    <a:pt x="140" y="69"/>
                  </a:moveTo>
                  <a:lnTo>
                    <a:pt x="138" y="83"/>
                  </a:lnTo>
                  <a:lnTo>
                    <a:pt x="135" y="96"/>
                  </a:lnTo>
                  <a:lnTo>
                    <a:pt x="128" y="107"/>
                  </a:lnTo>
                  <a:lnTo>
                    <a:pt x="120" y="117"/>
                  </a:lnTo>
                  <a:lnTo>
                    <a:pt x="109" y="126"/>
                  </a:lnTo>
                  <a:lnTo>
                    <a:pt x="98" y="133"/>
                  </a:lnTo>
                  <a:lnTo>
                    <a:pt x="86" y="137"/>
                  </a:lnTo>
                  <a:lnTo>
                    <a:pt x="73" y="138"/>
                  </a:lnTo>
                  <a:lnTo>
                    <a:pt x="59" y="138"/>
                  </a:lnTo>
                  <a:lnTo>
                    <a:pt x="46" y="136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5"/>
                  </a:lnTo>
                  <a:lnTo>
                    <a:pt x="0" y="63"/>
                  </a:lnTo>
                  <a:lnTo>
                    <a:pt x="2" y="50"/>
                  </a:lnTo>
                  <a:lnTo>
                    <a:pt x="7" y="38"/>
                  </a:lnTo>
                  <a:lnTo>
                    <a:pt x="15" y="26"/>
                  </a:lnTo>
                  <a:lnTo>
                    <a:pt x="24" y="16"/>
                  </a:lnTo>
                  <a:lnTo>
                    <a:pt x="35" y="9"/>
                  </a:lnTo>
                  <a:lnTo>
                    <a:pt x="46" y="4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6" y="1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20" y="21"/>
                  </a:lnTo>
                  <a:lnTo>
                    <a:pt x="128" y="31"/>
                  </a:lnTo>
                  <a:lnTo>
                    <a:pt x="135" y="44"/>
                  </a:lnTo>
                  <a:lnTo>
                    <a:pt x="138" y="57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5" name="Freeform 2499">
              <a:extLst>
                <a:ext uri="{FF2B5EF4-FFF2-40B4-BE49-F238E27FC236}">
                  <a16:creationId xmlns:a16="http://schemas.microsoft.com/office/drawing/2014/main" id="{234E6CE2-112D-296B-EE50-A36B1FE3F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9" y="3190"/>
              <a:ext cx="32" cy="31"/>
            </a:xfrm>
            <a:custGeom>
              <a:avLst/>
              <a:gdLst>
                <a:gd name="T0" fmla="*/ 11 w 95"/>
                <a:gd name="T1" fmla="*/ 5 h 95"/>
                <a:gd name="T2" fmla="*/ 11 w 95"/>
                <a:gd name="T3" fmla="*/ 6 h 95"/>
                <a:gd name="T4" fmla="*/ 10 w 95"/>
                <a:gd name="T5" fmla="*/ 8 h 95"/>
                <a:gd name="T6" fmla="*/ 9 w 95"/>
                <a:gd name="T7" fmla="*/ 8 h 95"/>
                <a:gd name="T8" fmla="*/ 9 w 95"/>
                <a:gd name="T9" fmla="*/ 9 h 95"/>
                <a:gd name="T10" fmla="*/ 7 w 95"/>
                <a:gd name="T11" fmla="*/ 10 h 95"/>
                <a:gd name="T12" fmla="*/ 6 w 95"/>
                <a:gd name="T13" fmla="*/ 10 h 95"/>
                <a:gd name="T14" fmla="*/ 5 w 95"/>
                <a:gd name="T15" fmla="*/ 10 h 95"/>
                <a:gd name="T16" fmla="*/ 4 w 95"/>
                <a:gd name="T17" fmla="*/ 10 h 95"/>
                <a:gd name="T18" fmla="*/ 3 w 95"/>
                <a:gd name="T19" fmla="*/ 9 h 95"/>
                <a:gd name="T20" fmla="*/ 1 w 95"/>
                <a:gd name="T21" fmla="*/ 9 h 95"/>
                <a:gd name="T22" fmla="*/ 1 w 95"/>
                <a:gd name="T23" fmla="*/ 8 h 95"/>
                <a:gd name="T24" fmla="*/ 0 w 95"/>
                <a:gd name="T25" fmla="*/ 7 h 95"/>
                <a:gd name="T26" fmla="*/ 0 w 95"/>
                <a:gd name="T27" fmla="*/ 6 h 95"/>
                <a:gd name="T28" fmla="*/ 0 w 95"/>
                <a:gd name="T29" fmla="*/ 5 h 95"/>
                <a:gd name="T30" fmla="*/ 0 w 95"/>
                <a:gd name="T31" fmla="*/ 3 h 95"/>
                <a:gd name="T32" fmla="*/ 1 w 95"/>
                <a:gd name="T33" fmla="*/ 2 h 95"/>
                <a:gd name="T34" fmla="*/ 1 w 95"/>
                <a:gd name="T35" fmla="*/ 1 h 95"/>
                <a:gd name="T36" fmla="*/ 3 w 95"/>
                <a:gd name="T37" fmla="*/ 1 h 95"/>
                <a:gd name="T38" fmla="*/ 4 w 95"/>
                <a:gd name="T39" fmla="*/ 0 h 95"/>
                <a:gd name="T40" fmla="*/ 5 w 95"/>
                <a:gd name="T41" fmla="*/ 0 h 95"/>
                <a:gd name="T42" fmla="*/ 6 w 95"/>
                <a:gd name="T43" fmla="*/ 0 h 95"/>
                <a:gd name="T44" fmla="*/ 7 w 95"/>
                <a:gd name="T45" fmla="*/ 0 h 95"/>
                <a:gd name="T46" fmla="*/ 9 w 95"/>
                <a:gd name="T47" fmla="*/ 1 h 95"/>
                <a:gd name="T48" fmla="*/ 9 w 95"/>
                <a:gd name="T49" fmla="*/ 2 h 95"/>
                <a:gd name="T50" fmla="*/ 10 w 95"/>
                <a:gd name="T51" fmla="*/ 3 h 95"/>
                <a:gd name="T52" fmla="*/ 11 w 95"/>
                <a:gd name="T53" fmla="*/ 4 h 95"/>
                <a:gd name="T54" fmla="*/ 11 w 95"/>
                <a:gd name="T55" fmla="*/ 5 h 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lnTo>
                    <a:pt x="94" y="59"/>
                  </a:lnTo>
                  <a:lnTo>
                    <a:pt x="90" y="69"/>
                  </a:lnTo>
                  <a:lnTo>
                    <a:pt x="84" y="79"/>
                  </a:lnTo>
                  <a:lnTo>
                    <a:pt x="76" y="87"/>
                  </a:lnTo>
                  <a:lnTo>
                    <a:pt x="66" y="92"/>
                  </a:lnTo>
                  <a:lnTo>
                    <a:pt x="55" y="95"/>
                  </a:lnTo>
                  <a:lnTo>
                    <a:pt x="45" y="95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3" y="83"/>
                  </a:lnTo>
                  <a:lnTo>
                    <a:pt x="7" y="74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3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5" y="0"/>
                  </a:lnTo>
                  <a:lnTo>
                    <a:pt x="66" y="3"/>
                  </a:lnTo>
                  <a:lnTo>
                    <a:pt x="76" y="8"/>
                  </a:lnTo>
                  <a:lnTo>
                    <a:pt x="84" y="16"/>
                  </a:lnTo>
                  <a:lnTo>
                    <a:pt x="90" y="26"/>
                  </a:lnTo>
                  <a:lnTo>
                    <a:pt x="94" y="36"/>
                  </a:lnTo>
                  <a:lnTo>
                    <a:pt x="95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6" name="Freeform 2500">
              <a:extLst>
                <a:ext uri="{FF2B5EF4-FFF2-40B4-BE49-F238E27FC236}">
                  <a16:creationId xmlns:a16="http://schemas.microsoft.com/office/drawing/2014/main" id="{AAB44F9C-8AF9-7019-F655-B0790D774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3311"/>
              <a:ext cx="64" cy="65"/>
            </a:xfrm>
            <a:custGeom>
              <a:avLst/>
              <a:gdLst>
                <a:gd name="T0" fmla="*/ 21 w 193"/>
                <a:gd name="T1" fmla="*/ 11 h 194"/>
                <a:gd name="T2" fmla="*/ 21 w 193"/>
                <a:gd name="T3" fmla="*/ 13 h 194"/>
                <a:gd name="T4" fmla="*/ 21 w 193"/>
                <a:gd name="T5" fmla="*/ 14 h 194"/>
                <a:gd name="T6" fmla="*/ 20 w 193"/>
                <a:gd name="T7" fmla="*/ 16 h 194"/>
                <a:gd name="T8" fmla="*/ 19 w 193"/>
                <a:gd name="T9" fmla="*/ 17 h 194"/>
                <a:gd name="T10" fmla="*/ 18 w 193"/>
                <a:gd name="T11" fmla="*/ 19 h 194"/>
                <a:gd name="T12" fmla="*/ 17 w 193"/>
                <a:gd name="T13" fmla="*/ 20 h 194"/>
                <a:gd name="T14" fmla="*/ 15 w 193"/>
                <a:gd name="T15" fmla="*/ 21 h 194"/>
                <a:gd name="T16" fmla="*/ 14 w 193"/>
                <a:gd name="T17" fmla="*/ 21 h 194"/>
                <a:gd name="T18" fmla="*/ 12 w 193"/>
                <a:gd name="T19" fmla="*/ 22 h 194"/>
                <a:gd name="T20" fmla="*/ 10 w 193"/>
                <a:gd name="T21" fmla="*/ 22 h 194"/>
                <a:gd name="T22" fmla="*/ 9 w 193"/>
                <a:gd name="T23" fmla="*/ 21 h 194"/>
                <a:gd name="T24" fmla="*/ 7 w 193"/>
                <a:gd name="T25" fmla="*/ 21 h 194"/>
                <a:gd name="T26" fmla="*/ 5 w 193"/>
                <a:gd name="T27" fmla="*/ 20 h 194"/>
                <a:gd name="T28" fmla="*/ 4 w 193"/>
                <a:gd name="T29" fmla="*/ 19 h 194"/>
                <a:gd name="T30" fmla="*/ 3 w 193"/>
                <a:gd name="T31" fmla="*/ 18 h 194"/>
                <a:gd name="T32" fmla="*/ 2 w 193"/>
                <a:gd name="T33" fmla="*/ 17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2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7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3 h 194"/>
                <a:gd name="T52" fmla="*/ 5 w 193"/>
                <a:gd name="T53" fmla="*/ 2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8 w 193"/>
                <a:gd name="T69" fmla="*/ 3 h 194"/>
                <a:gd name="T70" fmla="*/ 19 w 193"/>
                <a:gd name="T71" fmla="*/ 4 h 194"/>
                <a:gd name="T72" fmla="*/ 20 w 193"/>
                <a:gd name="T73" fmla="*/ 6 h 194"/>
                <a:gd name="T74" fmla="*/ 21 w 193"/>
                <a:gd name="T75" fmla="*/ 7 h 194"/>
                <a:gd name="T76" fmla="*/ 21 w 193"/>
                <a:gd name="T77" fmla="*/ 9 h 194"/>
                <a:gd name="T78" fmla="*/ 21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3" y="143"/>
                  </a:lnTo>
                  <a:lnTo>
                    <a:pt x="174" y="155"/>
                  </a:lnTo>
                  <a:lnTo>
                    <a:pt x="164" y="167"/>
                  </a:lnTo>
                  <a:lnTo>
                    <a:pt x="152" y="177"/>
                  </a:lnTo>
                  <a:lnTo>
                    <a:pt x="139" y="184"/>
                  </a:lnTo>
                  <a:lnTo>
                    <a:pt x="124" y="191"/>
                  </a:lnTo>
                  <a:lnTo>
                    <a:pt x="109" y="193"/>
                  </a:lnTo>
                  <a:lnTo>
                    <a:pt x="94" y="194"/>
                  </a:lnTo>
                  <a:lnTo>
                    <a:pt x="77" y="192"/>
                  </a:lnTo>
                  <a:lnTo>
                    <a:pt x="62" y="188"/>
                  </a:lnTo>
                  <a:lnTo>
                    <a:pt x="48" y="180"/>
                  </a:lnTo>
                  <a:lnTo>
                    <a:pt x="36" y="172"/>
                  </a:lnTo>
                  <a:lnTo>
                    <a:pt x="24" y="162"/>
                  </a:lnTo>
                  <a:lnTo>
                    <a:pt x="15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3" y="75"/>
                  </a:lnTo>
                  <a:lnTo>
                    <a:pt x="8" y="59"/>
                  </a:lnTo>
                  <a:lnTo>
                    <a:pt x="15" y="46"/>
                  </a:lnTo>
                  <a:lnTo>
                    <a:pt x="24" y="33"/>
                  </a:lnTo>
                  <a:lnTo>
                    <a:pt x="36" y="23"/>
                  </a:lnTo>
                  <a:lnTo>
                    <a:pt x="48" y="14"/>
                  </a:lnTo>
                  <a:lnTo>
                    <a:pt x="62" y="6"/>
                  </a:lnTo>
                  <a:lnTo>
                    <a:pt x="77" y="3"/>
                  </a:lnTo>
                  <a:lnTo>
                    <a:pt x="94" y="0"/>
                  </a:lnTo>
                  <a:lnTo>
                    <a:pt x="109" y="1"/>
                  </a:lnTo>
                  <a:lnTo>
                    <a:pt x="124" y="4"/>
                  </a:lnTo>
                  <a:lnTo>
                    <a:pt x="139" y="10"/>
                  </a:lnTo>
                  <a:lnTo>
                    <a:pt x="152" y="18"/>
                  </a:lnTo>
                  <a:lnTo>
                    <a:pt x="164" y="28"/>
                  </a:lnTo>
                  <a:lnTo>
                    <a:pt x="174" y="39"/>
                  </a:lnTo>
                  <a:lnTo>
                    <a:pt x="183" y="52"/>
                  </a:lnTo>
                  <a:lnTo>
                    <a:pt x="188" y="67"/>
                  </a:lnTo>
                  <a:lnTo>
                    <a:pt x="192" y="82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7" name="Freeform 2501">
              <a:extLst>
                <a:ext uri="{FF2B5EF4-FFF2-40B4-BE49-F238E27FC236}">
                  <a16:creationId xmlns:a16="http://schemas.microsoft.com/office/drawing/2014/main" id="{C152D304-476B-93A9-D806-61667219B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3226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8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1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2 h 174"/>
                <a:gd name="T64" fmla="*/ 16 w 174"/>
                <a:gd name="T65" fmla="*/ 3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3" y="130"/>
                  </a:lnTo>
                  <a:lnTo>
                    <a:pt x="154" y="143"/>
                  </a:lnTo>
                  <a:lnTo>
                    <a:pt x="144" y="153"/>
                  </a:lnTo>
                  <a:lnTo>
                    <a:pt x="133" y="162"/>
                  </a:lnTo>
                  <a:lnTo>
                    <a:pt x="119" y="168"/>
                  </a:lnTo>
                  <a:lnTo>
                    <a:pt x="105" y="173"/>
                  </a:lnTo>
                  <a:lnTo>
                    <a:pt x="91" y="174"/>
                  </a:lnTo>
                  <a:lnTo>
                    <a:pt x="76" y="174"/>
                  </a:lnTo>
                  <a:lnTo>
                    <a:pt x="61" y="170"/>
                  </a:lnTo>
                  <a:lnTo>
                    <a:pt x="48" y="165"/>
                  </a:lnTo>
                  <a:lnTo>
                    <a:pt x="36" y="158"/>
                  </a:lnTo>
                  <a:lnTo>
                    <a:pt x="24" y="148"/>
                  </a:lnTo>
                  <a:lnTo>
                    <a:pt x="14" y="136"/>
                  </a:lnTo>
                  <a:lnTo>
                    <a:pt x="8" y="124"/>
                  </a:lnTo>
                  <a:lnTo>
                    <a:pt x="3" y="110"/>
                  </a:lnTo>
                  <a:lnTo>
                    <a:pt x="0" y="95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8" y="52"/>
                  </a:lnTo>
                  <a:lnTo>
                    <a:pt x="14" y="39"/>
                  </a:lnTo>
                  <a:lnTo>
                    <a:pt x="24" y="28"/>
                  </a:lnTo>
                  <a:lnTo>
                    <a:pt x="36" y="18"/>
                  </a:lnTo>
                  <a:lnTo>
                    <a:pt x="48" y="10"/>
                  </a:lnTo>
                  <a:lnTo>
                    <a:pt x="61" y="4"/>
                  </a:lnTo>
                  <a:lnTo>
                    <a:pt x="76" y="2"/>
                  </a:lnTo>
                  <a:lnTo>
                    <a:pt x="91" y="0"/>
                  </a:lnTo>
                  <a:lnTo>
                    <a:pt x="105" y="3"/>
                  </a:lnTo>
                  <a:lnTo>
                    <a:pt x="119" y="7"/>
                  </a:lnTo>
                  <a:lnTo>
                    <a:pt x="133" y="14"/>
                  </a:lnTo>
                  <a:lnTo>
                    <a:pt x="144" y="23"/>
                  </a:lnTo>
                  <a:lnTo>
                    <a:pt x="154" y="33"/>
                  </a:lnTo>
                  <a:lnTo>
                    <a:pt x="163" y="46"/>
                  </a:lnTo>
                  <a:lnTo>
                    <a:pt x="169" y="58"/>
                  </a:lnTo>
                  <a:lnTo>
                    <a:pt x="173" y="73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8" name="Freeform 2502">
              <a:extLst>
                <a:ext uri="{FF2B5EF4-FFF2-40B4-BE49-F238E27FC236}">
                  <a16:creationId xmlns:a16="http://schemas.microsoft.com/office/drawing/2014/main" id="{E75DDC58-6EFA-982E-8B93-51C4BA4D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" y="3094"/>
              <a:ext cx="70" cy="70"/>
            </a:xfrm>
            <a:custGeom>
              <a:avLst/>
              <a:gdLst>
                <a:gd name="T0" fmla="*/ 23 w 211"/>
                <a:gd name="T1" fmla="*/ 12 h 209"/>
                <a:gd name="T2" fmla="*/ 23 w 211"/>
                <a:gd name="T3" fmla="*/ 14 h 209"/>
                <a:gd name="T4" fmla="*/ 23 w 211"/>
                <a:gd name="T5" fmla="*/ 15 h 209"/>
                <a:gd name="T6" fmla="*/ 22 w 211"/>
                <a:gd name="T7" fmla="*/ 17 h 209"/>
                <a:gd name="T8" fmla="*/ 21 w 211"/>
                <a:gd name="T9" fmla="*/ 18 h 209"/>
                <a:gd name="T10" fmla="*/ 20 w 211"/>
                <a:gd name="T11" fmla="*/ 20 h 209"/>
                <a:gd name="T12" fmla="*/ 19 w 211"/>
                <a:gd name="T13" fmla="*/ 21 h 209"/>
                <a:gd name="T14" fmla="*/ 17 w 211"/>
                <a:gd name="T15" fmla="*/ 22 h 209"/>
                <a:gd name="T16" fmla="*/ 16 w 211"/>
                <a:gd name="T17" fmla="*/ 23 h 209"/>
                <a:gd name="T18" fmla="*/ 14 w 211"/>
                <a:gd name="T19" fmla="*/ 23 h 209"/>
                <a:gd name="T20" fmla="*/ 12 w 211"/>
                <a:gd name="T21" fmla="*/ 23 h 209"/>
                <a:gd name="T22" fmla="*/ 10 w 211"/>
                <a:gd name="T23" fmla="*/ 23 h 209"/>
                <a:gd name="T24" fmla="*/ 9 w 211"/>
                <a:gd name="T25" fmla="*/ 23 h 209"/>
                <a:gd name="T26" fmla="*/ 7 w 211"/>
                <a:gd name="T27" fmla="*/ 22 h 209"/>
                <a:gd name="T28" fmla="*/ 5 w 211"/>
                <a:gd name="T29" fmla="*/ 21 h 209"/>
                <a:gd name="T30" fmla="*/ 4 w 211"/>
                <a:gd name="T31" fmla="*/ 20 h 209"/>
                <a:gd name="T32" fmla="*/ 3 w 211"/>
                <a:gd name="T33" fmla="*/ 19 h 209"/>
                <a:gd name="T34" fmla="*/ 2 w 211"/>
                <a:gd name="T35" fmla="*/ 18 h 209"/>
                <a:gd name="T36" fmla="*/ 1 w 211"/>
                <a:gd name="T37" fmla="*/ 16 h 209"/>
                <a:gd name="T38" fmla="*/ 0 w 211"/>
                <a:gd name="T39" fmla="*/ 14 h 209"/>
                <a:gd name="T40" fmla="*/ 0 w 211"/>
                <a:gd name="T41" fmla="*/ 13 h 209"/>
                <a:gd name="T42" fmla="*/ 0 w 211"/>
                <a:gd name="T43" fmla="*/ 11 h 209"/>
                <a:gd name="T44" fmla="*/ 0 w 211"/>
                <a:gd name="T45" fmla="*/ 9 h 209"/>
                <a:gd name="T46" fmla="*/ 1 w 211"/>
                <a:gd name="T47" fmla="*/ 7 h 209"/>
                <a:gd name="T48" fmla="*/ 2 w 211"/>
                <a:gd name="T49" fmla="*/ 6 h 209"/>
                <a:gd name="T50" fmla="*/ 3 w 211"/>
                <a:gd name="T51" fmla="*/ 4 h 209"/>
                <a:gd name="T52" fmla="*/ 4 w 211"/>
                <a:gd name="T53" fmla="*/ 3 h 209"/>
                <a:gd name="T54" fmla="*/ 5 w 211"/>
                <a:gd name="T55" fmla="*/ 2 h 209"/>
                <a:gd name="T56" fmla="*/ 7 w 211"/>
                <a:gd name="T57" fmla="*/ 1 h 209"/>
                <a:gd name="T58" fmla="*/ 9 w 211"/>
                <a:gd name="T59" fmla="*/ 0 h 209"/>
                <a:gd name="T60" fmla="*/ 10 w 211"/>
                <a:gd name="T61" fmla="*/ 0 h 209"/>
                <a:gd name="T62" fmla="*/ 12 w 211"/>
                <a:gd name="T63" fmla="*/ 0 h 209"/>
                <a:gd name="T64" fmla="*/ 14 w 211"/>
                <a:gd name="T65" fmla="*/ 0 h 209"/>
                <a:gd name="T66" fmla="*/ 16 w 211"/>
                <a:gd name="T67" fmla="*/ 1 h 209"/>
                <a:gd name="T68" fmla="*/ 17 w 211"/>
                <a:gd name="T69" fmla="*/ 1 h 209"/>
                <a:gd name="T70" fmla="*/ 19 w 211"/>
                <a:gd name="T71" fmla="*/ 2 h 209"/>
                <a:gd name="T72" fmla="*/ 20 w 211"/>
                <a:gd name="T73" fmla="*/ 3 h 209"/>
                <a:gd name="T74" fmla="*/ 21 w 211"/>
                <a:gd name="T75" fmla="*/ 5 h 209"/>
                <a:gd name="T76" fmla="*/ 22 w 211"/>
                <a:gd name="T77" fmla="*/ 6 h 209"/>
                <a:gd name="T78" fmla="*/ 23 w 211"/>
                <a:gd name="T79" fmla="*/ 8 h 209"/>
                <a:gd name="T80" fmla="*/ 23 w 211"/>
                <a:gd name="T81" fmla="*/ 10 h 209"/>
                <a:gd name="T82" fmla="*/ 23 w 211"/>
                <a:gd name="T83" fmla="*/ 12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1" h="209">
                  <a:moveTo>
                    <a:pt x="211" y="104"/>
                  </a:moveTo>
                  <a:lnTo>
                    <a:pt x="210" y="121"/>
                  </a:lnTo>
                  <a:lnTo>
                    <a:pt x="206" y="136"/>
                  </a:lnTo>
                  <a:lnTo>
                    <a:pt x="200" y="151"/>
                  </a:lnTo>
                  <a:lnTo>
                    <a:pt x="192" y="165"/>
                  </a:lnTo>
                  <a:lnTo>
                    <a:pt x="182" y="177"/>
                  </a:lnTo>
                  <a:lnTo>
                    <a:pt x="169" y="187"/>
                  </a:lnTo>
                  <a:lnTo>
                    <a:pt x="156" y="196"/>
                  </a:lnTo>
                  <a:lnTo>
                    <a:pt x="142" y="202"/>
                  </a:lnTo>
                  <a:lnTo>
                    <a:pt x="125" y="208"/>
                  </a:lnTo>
                  <a:lnTo>
                    <a:pt x="110" y="209"/>
                  </a:lnTo>
                  <a:lnTo>
                    <a:pt x="94" y="209"/>
                  </a:lnTo>
                  <a:lnTo>
                    <a:pt x="77" y="205"/>
                  </a:lnTo>
                  <a:lnTo>
                    <a:pt x="62" y="200"/>
                  </a:lnTo>
                  <a:lnTo>
                    <a:pt x="48" y="192"/>
                  </a:lnTo>
                  <a:lnTo>
                    <a:pt x="36" y="182"/>
                  </a:lnTo>
                  <a:lnTo>
                    <a:pt x="24" y="171"/>
                  </a:lnTo>
                  <a:lnTo>
                    <a:pt x="16" y="158"/>
                  </a:lnTo>
                  <a:lnTo>
                    <a:pt x="8" y="143"/>
                  </a:lnTo>
                  <a:lnTo>
                    <a:pt x="3" y="128"/>
                  </a:lnTo>
                  <a:lnTo>
                    <a:pt x="0" y="112"/>
                  </a:lnTo>
                  <a:lnTo>
                    <a:pt x="0" y="97"/>
                  </a:lnTo>
                  <a:lnTo>
                    <a:pt x="3" y="80"/>
                  </a:lnTo>
                  <a:lnTo>
                    <a:pt x="8" y="65"/>
                  </a:lnTo>
                  <a:lnTo>
                    <a:pt x="16" y="50"/>
                  </a:lnTo>
                  <a:lnTo>
                    <a:pt x="24" y="37"/>
                  </a:lnTo>
                  <a:lnTo>
                    <a:pt x="36" y="26"/>
                  </a:lnTo>
                  <a:lnTo>
                    <a:pt x="48" y="16"/>
                  </a:lnTo>
                  <a:lnTo>
                    <a:pt x="62" y="8"/>
                  </a:lnTo>
                  <a:lnTo>
                    <a:pt x="77" y="2"/>
                  </a:lnTo>
                  <a:lnTo>
                    <a:pt x="94" y="0"/>
                  </a:lnTo>
                  <a:lnTo>
                    <a:pt x="110" y="0"/>
                  </a:lnTo>
                  <a:lnTo>
                    <a:pt x="125" y="1"/>
                  </a:lnTo>
                  <a:lnTo>
                    <a:pt x="142" y="5"/>
                  </a:lnTo>
                  <a:lnTo>
                    <a:pt x="156" y="12"/>
                  </a:lnTo>
                  <a:lnTo>
                    <a:pt x="169" y="21"/>
                  </a:lnTo>
                  <a:lnTo>
                    <a:pt x="182" y="31"/>
                  </a:lnTo>
                  <a:lnTo>
                    <a:pt x="192" y="44"/>
                  </a:lnTo>
                  <a:lnTo>
                    <a:pt x="200" y="58"/>
                  </a:lnTo>
                  <a:lnTo>
                    <a:pt x="206" y="73"/>
                  </a:lnTo>
                  <a:lnTo>
                    <a:pt x="210" y="88"/>
                  </a:lnTo>
                  <a:lnTo>
                    <a:pt x="211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89" name="Freeform 2503">
              <a:extLst>
                <a:ext uri="{FF2B5EF4-FFF2-40B4-BE49-F238E27FC236}">
                  <a16:creationId xmlns:a16="http://schemas.microsoft.com/office/drawing/2014/main" id="{2725BC7B-5CE5-6758-9344-873CED667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3175"/>
              <a:ext cx="65" cy="65"/>
            </a:xfrm>
            <a:custGeom>
              <a:avLst/>
              <a:gdLst>
                <a:gd name="T0" fmla="*/ 22 w 194"/>
                <a:gd name="T1" fmla="*/ 11 h 193"/>
                <a:gd name="T2" fmla="*/ 22 w 194"/>
                <a:gd name="T3" fmla="*/ 13 h 193"/>
                <a:gd name="T4" fmla="*/ 21 w 194"/>
                <a:gd name="T5" fmla="*/ 14 h 193"/>
                <a:gd name="T6" fmla="*/ 20 w 194"/>
                <a:gd name="T7" fmla="*/ 16 h 193"/>
                <a:gd name="T8" fmla="*/ 19 w 194"/>
                <a:gd name="T9" fmla="*/ 18 h 193"/>
                <a:gd name="T10" fmla="*/ 18 w 194"/>
                <a:gd name="T11" fmla="*/ 19 h 193"/>
                <a:gd name="T12" fmla="*/ 17 w 194"/>
                <a:gd name="T13" fmla="*/ 20 h 193"/>
                <a:gd name="T14" fmla="*/ 15 w 194"/>
                <a:gd name="T15" fmla="*/ 21 h 193"/>
                <a:gd name="T16" fmla="*/ 14 w 194"/>
                <a:gd name="T17" fmla="*/ 22 h 193"/>
                <a:gd name="T18" fmla="*/ 12 w 194"/>
                <a:gd name="T19" fmla="*/ 22 h 193"/>
                <a:gd name="T20" fmla="*/ 10 w 194"/>
                <a:gd name="T21" fmla="*/ 22 h 193"/>
                <a:gd name="T22" fmla="*/ 9 w 194"/>
                <a:gd name="T23" fmla="*/ 22 h 193"/>
                <a:gd name="T24" fmla="*/ 7 w 194"/>
                <a:gd name="T25" fmla="*/ 21 h 193"/>
                <a:gd name="T26" fmla="*/ 5 w 194"/>
                <a:gd name="T27" fmla="*/ 21 h 193"/>
                <a:gd name="T28" fmla="*/ 4 w 194"/>
                <a:gd name="T29" fmla="*/ 20 h 193"/>
                <a:gd name="T30" fmla="*/ 3 w 194"/>
                <a:gd name="T31" fmla="*/ 18 h 193"/>
                <a:gd name="T32" fmla="*/ 2 w 194"/>
                <a:gd name="T33" fmla="*/ 17 h 193"/>
                <a:gd name="T34" fmla="*/ 1 w 194"/>
                <a:gd name="T35" fmla="*/ 15 h 193"/>
                <a:gd name="T36" fmla="*/ 0 w 194"/>
                <a:gd name="T37" fmla="*/ 13 h 193"/>
                <a:gd name="T38" fmla="*/ 0 w 194"/>
                <a:gd name="T39" fmla="*/ 12 h 193"/>
                <a:gd name="T40" fmla="*/ 0 w 194"/>
                <a:gd name="T41" fmla="*/ 10 h 193"/>
                <a:gd name="T42" fmla="*/ 0 w 194"/>
                <a:gd name="T43" fmla="*/ 8 h 193"/>
                <a:gd name="T44" fmla="*/ 1 w 194"/>
                <a:gd name="T45" fmla="*/ 7 h 193"/>
                <a:gd name="T46" fmla="*/ 2 w 194"/>
                <a:gd name="T47" fmla="*/ 5 h 193"/>
                <a:gd name="T48" fmla="*/ 3 w 194"/>
                <a:gd name="T49" fmla="*/ 4 h 193"/>
                <a:gd name="T50" fmla="*/ 4 w 194"/>
                <a:gd name="T51" fmla="*/ 2 h 193"/>
                <a:gd name="T52" fmla="*/ 5 w 194"/>
                <a:gd name="T53" fmla="*/ 1 h 193"/>
                <a:gd name="T54" fmla="*/ 7 w 194"/>
                <a:gd name="T55" fmla="*/ 1 h 193"/>
                <a:gd name="T56" fmla="*/ 9 w 194"/>
                <a:gd name="T57" fmla="*/ 0 h 193"/>
                <a:gd name="T58" fmla="*/ 10 w 194"/>
                <a:gd name="T59" fmla="*/ 0 h 193"/>
                <a:gd name="T60" fmla="*/ 12 w 194"/>
                <a:gd name="T61" fmla="*/ 0 h 193"/>
                <a:gd name="T62" fmla="*/ 14 w 194"/>
                <a:gd name="T63" fmla="*/ 0 h 193"/>
                <a:gd name="T64" fmla="*/ 15 w 194"/>
                <a:gd name="T65" fmla="*/ 1 h 193"/>
                <a:gd name="T66" fmla="*/ 17 w 194"/>
                <a:gd name="T67" fmla="*/ 2 h 193"/>
                <a:gd name="T68" fmla="*/ 18 w 194"/>
                <a:gd name="T69" fmla="*/ 3 h 193"/>
                <a:gd name="T70" fmla="*/ 19 w 194"/>
                <a:gd name="T71" fmla="*/ 4 h 193"/>
                <a:gd name="T72" fmla="*/ 20 w 194"/>
                <a:gd name="T73" fmla="*/ 6 h 193"/>
                <a:gd name="T74" fmla="*/ 21 w 194"/>
                <a:gd name="T75" fmla="*/ 7 h 193"/>
                <a:gd name="T76" fmla="*/ 22 w 194"/>
                <a:gd name="T77" fmla="*/ 9 h 193"/>
                <a:gd name="T78" fmla="*/ 22 w 194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193">
                  <a:moveTo>
                    <a:pt x="194" y="97"/>
                  </a:moveTo>
                  <a:lnTo>
                    <a:pt x="193" y="112"/>
                  </a:lnTo>
                  <a:lnTo>
                    <a:pt x="189" y="127"/>
                  </a:lnTo>
                  <a:lnTo>
                    <a:pt x="183" y="141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8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3" y="193"/>
                  </a:lnTo>
                  <a:lnTo>
                    <a:pt x="77" y="191"/>
                  </a:lnTo>
                  <a:lnTo>
                    <a:pt x="63" y="186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0"/>
                  </a:lnTo>
                  <a:lnTo>
                    <a:pt x="15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15" y="45"/>
                  </a:lnTo>
                  <a:lnTo>
                    <a:pt x="24" y="33"/>
                  </a:lnTo>
                  <a:lnTo>
                    <a:pt x="35" y="21"/>
                  </a:lnTo>
                  <a:lnTo>
                    <a:pt x="48" y="12"/>
                  </a:lnTo>
                  <a:lnTo>
                    <a:pt x="63" y="6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8" y="9"/>
                  </a:lnTo>
                  <a:lnTo>
                    <a:pt x="151" y="16"/>
                  </a:lnTo>
                  <a:lnTo>
                    <a:pt x="164" y="26"/>
                  </a:lnTo>
                  <a:lnTo>
                    <a:pt x="174" y="38"/>
                  </a:lnTo>
                  <a:lnTo>
                    <a:pt x="183" y="51"/>
                  </a:lnTo>
                  <a:lnTo>
                    <a:pt x="189" y="65"/>
                  </a:lnTo>
                  <a:lnTo>
                    <a:pt x="193" y="80"/>
                  </a:lnTo>
                  <a:lnTo>
                    <a:pt x="194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0" name="Freeform 2504">
              <a:extLst>
                <a:ext uri="{FF2B5EF4-FFF2-40B4-BE49-F238E27FC236}">
                  <a16:creationId xmlns:a16="http://schemas.microsoft.com/office/drawing/2014/main" id="{116AF756-80B3-4A47-51F1-7DA686715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" y="3252"/>
              <a:ext cx="46" cy="46"/>
            </a:xfrm>
            <a:custGeom>
              <a:avLst/>
              <a:gdLst>
                <a:gd name="T0" fmla="*/ 15 w 140"/>
                <a:gd name="T1" fmla="*/ 8 h 139"/>
                <a:gd name="T2" fmla="*/ 15 w 140"/>
                <a:gd name="T3" fmla="*/ 9 h 139"/>
                <a:gd name="T4" fmla="*/ 14 w 140"/>
                <a:gd name="T5" fmla="*/ 11 h 139"/>
                <a:gd name="T6" fmla="*/ 14 w 140"/>
                <a:gd name="T7" fmla="*/ 12 h 139"/>
                <a:gd name="T8" fmla="*/ 13 w 140"/>
                <a:gd name="T9" fmla="*/ 13 h 139"/>
                <a:gd name="T10" fmla="*/ 12 w 140"/>
                <a:gd name="T11" fmla="*/ 14 h 139"/>
                <a:gd name="T12" fmla="*/ 11 w 140"/>
                <a:gd name="T13" fmla="*/ 15 h 139"/>
                <a:gd name="T14" fmla="*/ 9 w 140"/>
                <a:gd name="T15" fmla="*/ 15 h 139"/>
                <a:gd name="T16" fmla="*/ 8 w 140"/>
                <a:gd name="T17" fmla="*/ 15 h 139"/>
                <a:gd name="T18" fmla="*/ 6 w 140"/>
                <a:gd name="T19" fmla="*/ 15 h 139"/>
                <a:gd name="T20" fmla="*/ 5 w 140"/>
                <a:gd name="T21" fmla="*/ 15 h 139"/>
                <a:gd name="T22" fmla="*/ 4 w 140"/>
                <a:gd name="T23" fmla="*/ 14 h 139"/>
                <a:gd name="T24" fmla="*/ 3 w 140"/>
                <a:gd name="T25" fmla="*/ 13 h 139"/>
                <a:gd name="T26" fmla="*/ 2 w 140"/>
                <a:gd name="T27" fmla="*/ 12 h 139"/>
                <a:gd name="T28" fmla="*/ 1 w 140"/>
                <a:gd name="T29" fmla="*/ 11 h 139"/>
                <a:gd name="T30" fmla="*/ 0 w 140"/>
                <a:gd name="T31" fmla="*/ 10 h 139"/>
                <a:gd name="T32" fmla="*/ 0 w 140"/>
                <a:gd name="T33" fmla="*/ 8 h 139"/>
                <a:gd name="T34" fmla="*/ 0 w 140"/>
                <a:gd name="T35" fmla="*/ 7 h 139"/>
                <a:gd name="T36" fmla="*/ 0 w 140"/>
                <a:gd name="T37" fmla="*/ 6 h 139"/>
                <a:gd name="T38" fmla="*/ 1 w 140"/>
                <a:gd name="T39" fmla="*/ 4 h 139"/>
                <a:gd name="T40" fmla="*/ 2 w 140"/>
                <a:gd name="T41" fmla="*/ 3 h 139"/>
                <a:gd name="T42" fmla="*/ 3 w 140"/>
                <a:gd name="T43" fmla="*/ 2 h 139"/>
                <a:gd name="T44" fmla="*/ 4 w 140"/>
                <a:gd name="T45" fmla="*/ 1 h 139"/>
                <a:gd name="T46" fmla="*/ 5 w 140"/>
                <a:gd name="T47" fmla="*/ 0 h 139"/>
                <a:gd name="T48" fmla="*/ 6 w 140"/>
                <a:gd name="T49" fmla="*/ 0 h 139"/>
                <a:gd name="T50" fmla="*/ 8 w 140"/>
                <a:gd name="T51" fmla="*/ 0 h 139"/>
                <a:gd name="T52" fmla="*/ 9 w 140"/>
                <a:gd name="T53" fmla="*/ 0 h 139"/>
                <a:gd name="T54" fmla="*/ 11 w 140"/>
                <a:gd name="T55" fmla="*/ 1 h 139"/>
                <a:gd name="T56" fmla="*/ 12 w 140"/>
                <a:gd name="T57" fmla="*/ 1 h 139"/>
                <a:gd name="T58" fmla="*/ 13 w 140"/>
                <a:gd name="T59" fmla="*/ 2 h 139"/>
                <a:gd name="T60" fmla="*/ 14 w 140"/>
                <a:gd name="T61" fmla="*/ 4 h 139"/>
                <a:gd name="T62" fmla="*/ 14 w 140"/>
                <a:gd name="T63" fmla="*/ 5 h 139"/>
                <a:gd name="T64" fmla="*/ 15 w 140"/>
                <a:gd name="T65" fmla="*/ 6 h 139"/>
                <a:gd name="T66" fmla="*/ 15 w 140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9">
                  <a:moveTo>
                    <a:pt x="140" y="70"/>
                  </a:moveTo>
                  <a:lnTo>
                    <a:pt x="138" y="83"/>
                  </a:lnTo>
                  <a:lnTo>
                    <a:pt x="135" y="96"/>
                  </a:lnTo>
                  <a:lnTo>
                    <a:pt x="128" y="107"/>
                  </a:lnTo>
                  <a:lnTo>
                    <a:pt x="119" y="117"/>
                  </a:lnTo>
                  <a:lnTo>
                    <a:pt x="109" y="126"/>
                  </a:lnTo>
                  <a:lnTo>
                    <a:pt x="98" y="133"/>
                  </a:lnTo>
                  <a:lnTo>
                    <a:pt x="85" y="138"/>
                  </a:lnTo>
                  <a:lnTo>
                    <a:pt x="73" y="139"/>
                  </a:lnTo>
                  <a:lnTo>
                    <a:pt x="59" y="139"/>
                  </a:lnTo>
                  <a:lnTo>
                    <a:pt x="46" y="135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7" y="101"/>
                  </a:lnTo>
                  <a:lnTo>
                    <a:pt x="2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7" y="38"/>
                  </a:lnTo>
                  <a:lnTo>
                    <a:pt x="15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6" y="4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8" y="7"/>
                  </a:lnTo>
                  <a:lnTo>
                    <a:pt x="109" y="13"/>
                  </a:lnTo>
                  <a:lnTo>
                    <a:pt x="119" y="22"/>
                  </a:lnTo>
                  <a:lnTo>
                    <a:pt x="128" y="32"/>
                  </a:lnTo>
                  <a:lnTo>
                    <a:pt x="135" y="44"/>
                  </a:lnTo>
                  <a:lnTo>
                    <a:pt x="138" y="57"/>
                  </a:lnTo>
                  <a:lnTo>
                    <a:pt x="140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1" name="Freeform 2505">
              <a:extLst>
                <a:ext uri="{FF2B5EF4-FFF2-40B4-BE49-F238E27FC236}">
                  <a16:creationId xmlns:a16="http://schemas.microsoft.com/office/drawing/2014/main" id="{259164E7-070A-5660-FDB9-D728FF4B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3177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3 h 97"/>
                <a:gd name="T32" fmla="*/ 1 w 96"/>
                <a:gd name="T33" fmla="*/ 2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0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6" y="96"/>
                  </a:lnTo>
                  <a:lnTo>
                    <a:pt x="46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6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5" y="18"/>
                  </a:lnTo>
                  <a:lnTo>
                    <a:pt x="91" y="26"/>
                  </a:lnTo>
                  <a:lnTo>
                    <a:pt x="95" y="38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2" name="Freeform 2506">
              <a:extLst>
                <a:ext uri="{FF2B5EF4-FFF2-40B4-BE49-F238E27FC236}">
                  <a16:creationId xmlns:a16="http://schemas.microsoft.com/office/drawing/2014/main" id="{849321E7-3454-AC87-7F4C-916FB3D6A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5" y="3306"/>
              <a:ext cx="49" cy="47"/>
            </a:xfrm>
            <a:custGeom>
              <a:avLst/>
              <a:gdLst>
                <a:gd name="T0" fmla="*/ 17 w 145"/>
                <a:gd name="T1" fmla="*/ 8 h 143"/>
                <a:gd name="T2" fmla="*/ 17 w 145"/>
                <a:gd name="T3" fmla="*/ 9 h 143"/>
                <a:gd name="T4" fmla="*/ 16 w 145"/>
                <a:gd name="T5" fmla="*/ 11 h 143"/>
                <a:gd name="T6" fmla="*/ 15 w 145"/>
                <a:gd name="T7" fmla="*/ 12 h 143"/>
                <a:gd name="T8" fmla="*/ 15 w 145"/>
                <a:gd name="T9" fmla="*/ 13 h 143"/>
                <a:gd name="T10" fmla="*/ 13 w 145"/>
                <a:gd name="T11" fmla="*/ 14 h 143"/>
                <a:gd name="T12" fmla="*/ 12 w 145"/>
                <a:gd name="T13" fmla="*/ 15 h 143"/>
                <a:gd name="T14" fmla="*/ 10 w 145"/>
                <a:gd name="T15" fmla="*/ 15 h 143"/>
                <a:gd name="T16" fmla="*/ 9 w 145"/>
                <a:gd name="T17" fmla="*/ 15 h 143"/>
                <a:gd name="T18" fmla="*/ 7 w 145"/>
                <a:gd name="T19" fmla="*/ 15 h 143"/>
                <a:gd name="T20" fmla="*/ 6 w 145"/>
                <a:gd name="T21" fmla="*/ 15 h 143"/>
                <a:gd name="T22" fmla="*/ 5 w 145"/>
                <a:gd name="T23" fmla="*/ 15 h 143"/>
                <a:gd name="T24" fmla="*/ 3 w 145"/>
                <a:gd name="T25" fmla="*/ 14 h 143"/>
                <a:gd name="T26" fmla="*/ 2 w 145"/>
                <a:gd name="T27" fmla="*/ 13 h 143"/>
                <a:gd name="T28" fmla="*/ 1 w 145"/>
                <a:gd name="T29" fmla="*/ 12 h 143"/>
                <a:gd name="T30" fmla="*/ 1 w 145"/>
                <a:gd name="T31" fmla="*/ 11 h 143"/>
                <a:gd name="T32" fmla="*/ 0 w 145"/>
                <a:gd name="T33" fmla="*/ 9 h 143"/>
                <a:gd name="T34" fmla="*/ 0 w 145"/>
                <a:gd name="T35" fmla="*/ 8 h 143"/>
                <a:gd name="T36" fmla="*/ 0 w 145"/>
                <a:gd name="T37" fmla="*/ 6 h 143"/>
                <a:gd name="T38" fmla="*/ 1 w 145"/>
                <a:gd name="T39" fmla="*/ 5 h 143"/>
                <a:gd name="T40" fmla="*/ 1 w 145"/>
                <a:gd name="T41" fmla="*/ 4 h 143"/>
                <a:gd name="T42" fmla="*/ 2 w 145"/>
                <a:gd name="T43" fmla="*/ 2 h 143"/>
                <a:gd name="T44" fmla="*/ 3 w 145"/>
                <a:gd name="T45" fmla="*/ 1 h 143"/>
                <a:gd name="T46" fmla="*/ 5 w 145"/>
                <a:gd name="T47" fmla="*/ 1 h 143"/>
                <a:gd name="T48" fmla="*/ 6 w 145"/>
                <a:gd name="T49" fmla="*/ 0 h 143"/>
                <a:gd name="T50" fmla="*/ 7 w 145"/>
                <a:gd name="T51" fmla="*/ 0 h 143"/>
                <a:gd name="T52" fmla="*/ 9 w 145"/>
                <a:gd name="T53" fmla="*/ 0 h 143"/>
                <a:gd name="T54" fmla="*/ 10 w 145"/>
                <a:gd name="T55" fmla="*/ 0 h 143"/>
                <a:gd name="T56" fmla="*/ 12 w 145"/>
                <a:gd name="T57" fmla="*/ 1 h 143"/>
                <a:gd name="T58" fmla="*/ 13 w 145"/>
                <a:gd name="T59" fmla="*/ 1 h 143"/>
                <a:gd name="T60" fmla="*/ 15 w 145"/>
                <a:gd name="T61" fmla="*/ 2 h 143"/>
                <a:gd name="T62" fmla="*/ 15 w 145"/>
                <a:gd name="T63" fmla="*/ 4 h 143"/>
                <a:gd name="T64" fmla="*/ 16 w 145"/>
                <a:gd name="T65" fmla="*/ 5 h 143"/>
                <a:gd name="T66" fmla="*/ 17 w 145"/>
                <a:gd name="T67" fmla="*/ 6 h 143"/>
                <a:gd name="T68" fmla="*/ 17 w 145"/>
                <a:gd name="T69" fmla="*/ 8 h 1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3">
                  <a:moveTo>
                    <a:pt x="145" y="71"/>
                  </a:moveTo>
                  <a:lnTo>
                    <a:pt x="144" y="84"/>
                  </a:lnTo>
                  <a:lnTo>
                    <a:pt x="140" y="98"/>
                  </a:lnTo>
                  <a:lnTo>
                    <a:pt x="134" y="109"/>
                  </a:lnTo>
                  <a:lnTo>
                    <a:pt x="126" y="121"/>
                  </a:lnTo>
                  <a:lnTo>
                    <a:pt x="116" y="129"/>
                  </a:lnTo>
                  <a:lnTo>
                    <a:pt x="105" y="136"/>
                  </a:lnTo>
                  <a:lnTo>
                    <a:pt x="92" y="141"/>
                  </a:lnTo>
                  <a:lnTo>
                    <a:pt x="80" y="143"/>
                  </a:lnTo>
                  <a:lnTo>
                    <a:pt x="66" y="143"/>
                  </a:lnTo>
                  <a:lnTo>
                    <a:pt x="53" y="141"/>
                  </a:lnTo>
                  <a:lnTo>
                    <a:pt x="41" y="136"/>
                  </a:lnTo>
                  <a:lnTo>
                    <a:pt x="29" y="129"/>
                  </a:lnTo>
                  <a:lnTo>
                    <a:pt x="19" y="121"/>
                  </a:lnTo>
                  <a:lnTo>
                    <a:pt x="12" y="109"/>
                  </a:lnTo>
                  <a:lnTo>
                    <a:pt x="5" y="98"/>
                  </a:lnTo>
                  <a:lnTo>
                    <a:pt x="1" y="84"/>
                  </a:lnTo>
                  <a:lnTo>
                    <a:pt x="0" y="71"/>
                  </a:lnTo>
                  <a:lnTo>
                    <a:pt x="1" y="58"/>
                  </a:lnTo>
                  <a:lnTo>
                    <a:pt x="5" y="45"/>
                  </a:lnTo>
                  <a:lnTo>
                    <a:pt x="12" y="34"/>
                  </a:lnTo>
                  <a:lnTo>
                    <a:pt x="19" y="22"/>
                  </a:lnTo>
                  <a:lnTo>
                    <a:pt x="29" y="13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2"/>
                  </a:lnTo>
                  <a:lnTo>
                    <a:pt x="105" y="6"/>
                  </a:lnTo>
                  <a:lnTo>
                    <a:pt x="116" y="13"/>
                  </a:lnTo>
                  <a:lnTo>
                    <a:pt x="126" y="22"/>
                  </a:lnTo>
                  <a:lnTo>
                    <a:pt x="134" y="34"/>
                  </a:lnTo>
                  <a:lnTo>
                    <a:pt x="140" y="45"/>
                  </a:lnTo>
                  <a:lnTo>
                    <a:pt x="144" y="58"/>
                  </a:lnTo>
                  <a:lnTo>
                    <a:pt x="145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3" name="Freeform 2507">
              <a:extLst>
                <a:ext uri="{FF2B5EF4-FFF2-40B4-BE49-F238E27FC236}">
                  <a16:creationId xmlns:a16="http://schemas.microsoft.com/office/drawing/2014/main" id="{C108B144-D376-80B8-1020-BDBE5CA9D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3263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1"/>
                  </a:lnTo>
                  <a:lnTo>
                    <a:pt x="84" y="80"/>
                  </a:lnTo>
                  <a:lnTo>
                    <a:pt x="77" y="87"/>
                  </a:lnTo>
                  <a:lnTo>
                    <a:pt x="67" y="94"/>
                  </a:lnTo>
                  <a:lnTo>
                    <a:pt x="55" y="96"/>
                  </a:lnTo>
                  <a:lnTo>
                    <a:pt x="45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1" y="27"/>
                  </a:lnTo>
                  <a:lnTo>
                    <a:pt x="95" y="38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4" name="Freeform 2508">
              <a:extLst>
                <a:ext uri="{FF2B5EF4-FFF2-40B4-BE49-F238E27FC236}">
                  <a16:creationId xmlns:a16="http://schemas.microsoft.com/office/drawing/2014/main" id="{C605BA76-C49E-1BA7-4621-06E661EA6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3364"/>
              <a:ext cx="16" cy="17"/>
            </a:xfrm>
            <a:custGeom>
              <a:avLst/>
              <a:gdLst>
                <a:gd name="T0" fmla="*/ 5 w 48"/>
                <a:gd name="T1" fmla="*/ 3 h 49"/>
                <a:gd name="T2" fmla="*/ 5 w 48"/>
                <a:gd name="T3" fmla="*/ 4 h 49"/>
                <a:gd name="T4" fmla="*/ 5 w 48"/>
                <a:gd name="T5" fmla="*/ 5 h 49"/>
                <a:gd name="T6" fmla="*/ 4 w 48"/>
                <a:gd name="T7" fmla="*/ 5 h 49"/>
                <a:gd name="T8" fmla="*/ 3 w 48"/>
                <a:gd name="T9" fmla="*/ 6 h 49"/>
                <a:gd name="T10" fmla="*/ 3 w 48"/>
                <a:gd name="T11" fmla="*/ 6 h 49"/>
                <a:gd name="T12" fmla="*/ 2 w 48"/>
                <a:gd name="T13" fmla="*/ 6 h 49"/>
                <a:gd name="T14" fmla="*/ 1 w 48"/>
                <a:gd name="T15" fmla="*/ 5 h 49"/>
                <a:gd name="T16" fmla="*/ 0 w 48"/>
                <a:gd name="T17" fmla="*/ 5 h 49"/>
                <a:gd name="T18" fmla="*/ 0 w 48"/>
                <a:gd name="T19" fmla="*/ 3 h 49"/>
                <a:gd name="T20" fmla="*/ 0 w 48"/>
                <a:gd name="T21" fmla="*/ 2 h 49"/>
                <a:gd name="T22" fmla="*/ 0 w 48"/>
                <a:gd name="T23" fmla="*/ 2 h 49"/>
                <a:gd name="T24" fmla="*/ 1 w 48"/>
                <a:gd name="T25" fmla="*/ 1 h 49"/>
                <a:gd name="T26" fmla="*/ 2 w 48"/>
                <a:gd name="T27" fmla="*/ 0 h 49"/>
                <a:gd name="T28" fmla="*/ 3 w 48"/>
                <a:gd name="T29" fmla="*/ 0 h 49"/>
                <a:gd name="T30" fmla="*/ 3 w 48"/>
                <a:gd name="T31" fmla="*/ 0 h 49"/>
                <a:gd name="T32" fmla="*/ 4 w 48"/>
                <a:gd name="T33" fmla="*/ 0 h 49"/>
                <a:gd name="T34" fmla="*/ 5 w 48"/>
                <a:gd name="T35" fmla="*/ 1 h 49"/>
                <a:gd name="T36" fmla="*/ 5 w 48"/>
                <a:gd name="T37" fmla="*/ 2 h 49"/>
                <a:gd name="T38" fmla="*/ 5 w 48"/>
                <a:gd name="T39" fmla="*/ 3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9">
                  <a:moveTo>
                    <a:pt x="48" y="24"/>
                  </a:moveTo>
                  <a:lnTo>
                    <a:pt x="47" y="33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0" y="48"/>
                  </a:lnTo>
                  <a:lnTo>
                    <a:pt x="23" y="49"/>
                  </a:lnTo>
                  <a:lnTo>
                    <a:pt x="14" y="47"/>
                  </a:lnTo>
                  <a:lnTo>
                    <a:pt x="7" y="43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7" y="6"/>
                  </a:lnTo>
                  <a:lnTo>
                    <a:pt x="14" y="3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8" y="4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5" name="Freeform 2509">
              <a:extLst>
                <a:ext uri="{FF2B5EF4-FFF2-40B4-BE49-F238E27FC236}">
                  <a16:creationId xmlns:a16="http://schemas.microsoft.com/office/drawing/2014/main" id="{B22247CA-1863-3115-FAC6-E84ACE9EB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" y="3116"/>
              <a:ext cx="46" cy="46"/>
            </a:xfrm>
            <a:custGeom>
              <a:avLst/>
              <a:gdLst>
                <a:gd name="T0" fmla="*/ 15 w 138"/>
                <a:gd name="T1" fmla="*/ 8 h 140"/>
                <a:gd name="T2" fmla="*/ 15 w 138"/>
                <a:gd name="T3" fmla="*/ 9 h 140"/>
                <a:gd name="T4" fmla="*/ 15 w 138"/>
                <a:gd name="T5" fmla="*/ 11 h 140"/>
                <a:gd name="T6" fmla="*/ 14 w 138"/>
                <a:gd name="T7" fmla="*/ 12 h 140"/>
                <a:gd name="T8" fmla="*/ 13 w 138"/>
                <a:gd name="T9" fmla="*/ 13 h 140"/>
                <a:gd name="T10" fmla="*/ 12 w 138"/>
                <a:gd name="T11" fmla="*/ 14 h 140"/>
                <a:gd name="T12" fmla="*/ 11 w 138"/>
                <a:gd name="T13" fmla="*/ 14 h 140"/>
                <a:gd name="T14" fmla="*/ 9 w 138"/>
                <a:gd name="T15" fmla="*/ 15 h 140"/>
                <a:gd name="T16" fmla="*/ 8 w 138"/>
                <a:gd name="T17" fmla="*/ 15 h 140"/>
                <a:gd name="T18" fmla="*/ 7 w 138"/>
                <a:gd name="T19" fmla="*/ 15 h 140"/>
                <a:gd name="T20" fmla="*/ 5 w 138"/>
                <a:gd name="T21" fmla="*/ 15 h 140"/>
                <a:gd name="T22" fmla="*/ 4 w 138"/>
                <a:gd name="T23" fmla="*/ 14 h 140"/>
                <a:gd name="T24" fmla="*/ 2 w 138"/>
                <a:gd name="T25" fmla="*/ 13 h 140"/>
                <a:gd name="T26" fmla="*/ 1 w 138"/>
                <a:gd name="T27" fmla="*/ 12 h 140"/>
                <a:gd name="T28" fmla="*/ 1 w 138"/>
                <a:gd name="T29" fmla="*/ 11 h 140"/>
                <a:gd name="T30" fmla="*/ 0 w 138"/>
                <a:gd name="T31" fmla="*/ 10 h 140"/>
                <a:gd name="T32" fmla="*/ 0 w 138"/>
                <a:gd name="T33" fmla="*/ 8 h 140"/>
                <a:gd name="T34" fmla="*/ 0 w 138"/>
                <a:gd name="T35" fmla="*/ 7 h 140"/>
                <a:gd name="T36" fmla="*/ 0 w 138"/>
                <a:gd name="T37" fmla="*/ 5 h 140"/>
                <a:gd name="T38" fmla="*/ 1 w 138"/>
                <a:gd name="T39" fmla="*/ 4 h 140"/>
                <a:gd name="T40" fmla="*/ 1 w 138"/>
                <a:gd name="T41" fmla="*/ 3 h 140"/>
                <a:gd name="T42" fmla="*/ 2 w 138"/>
                <a:gd name="T43" fmla="*/ 2 h 140"/>
                <a:gd name="T44" fmla="*/ 4 w 138"/>
                <a:gd name="T45" fmla="*/ 1 h 140"/>
                <a:gd name="T46" fmla="*/ 5 w 138"/>
                <a:gd name="T47" fmla="*/ 0 h 140"/>
                <a:gd name="T48" fmla="*/ 7 w 138"/>
                <a:gd name="T49" fmla="*/ 0 h 140"/>
                <a:gd name="T50" fmla="*/ 8 w 138"/>
                <a:gd name="T51" fmla="*/ 0 h 140"/>
                <a:gd name="T52" fmla="*/ 9 w 138"/>
                <a:gd name="T53" fmla="*/ 0 h 140"/>
                <a:gd name="T54" fmla="*/ 11 w 138"/>
                <a:gd name="T55" fmla="*/ 1 h 140"/>
                <a:gd name="T56" fmla="*/ 12 w 138"/>
                <a:gd name="T57" fmla="*/ 2 h 140"/>
                <a:gd name="T58" fmla="*/ 13 w 138"/>
                <a:gd name="T59" fmla="*/ 3 h 140"/>
                <a:gd name="T60" fmla="*/ 14 w 138"/>
                <a:gd name="T61" fmla="*/ 4 h 140"/>
                <a:gd name="T62" fmla="*/ 15 w 138"/>
                <a:gd name="T63" fmla="*/ 5 h 140"/>
                <a:gd name="T64" fmla="*/ 15 w 138"/>
                <a:gd name="T65" fmla="*/ 6 h 140"/>
                <a:gd name="T66" fmla="*/ 15 w 138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40">
                  <a:moveTo>
                    <a:pt x="138" y="70"/>
                  </a:moveTo>
                  <a:lnTo>
                    <a:pt x="137" y="83"/>
                  </a:lnTo>
                  <a:lnTo>
                    <a:pt x="133" y="96"/>
                  </a:lnTo>
                  <a:lnTo>
                    <a:pt x="127" y="108"/>
                  </a:lnTo>
                  <a:lnTo>
                    <a:pt x="119" y="118"/>
                  </a:lnTo>
                  <a:lnTo>
                    <a:pt x="109" y="127"/>
                  </a:lnTo>
                  <a:lnTo>
                    <a:pt x="98" y="133"/>
                  </a:lnTo>
                  <a:lnTo>
                    <a:pt x="85" y="138"/>
                  </a:lnTo>
                  <a:lnTo>
                    <a:pt x="71" y="140"/>
                  </a:lnTo>
                  <a:lnTo>
                    <a:pt x="59" y="140"/>
                  </a:lnTo>
                  <a:lnTo>
                    <a:pt x="46" y="136"/>
                  </a:lnTo>
                  <a:lnTo>
                    <a:pt x="34" y="131"/>
                  </a:lnTo>
                  <a:lnTo>
                    <a:pt x="22" y="123"/>
                  </a:lnTo>
                  <a:lnTo>
                    <a:pt x="13" y="113"/>
                  </a:lnTo>
                  <a:lnTo>
                    <a:pt x="6" y="102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3" y="28"/>
                  </a:lnTo>
                  <a:lnTo>
                    <a:pt x="22" y="17"/>
                  </a:lnTo>
                  <a:lnTo>
                    <a:pt x="34" y="10"/>
                  </a:lnTo>
                  <a:lnTo>
                    <a:pt x="46" y="4"/>
                  </a:lnTo>
                  <a:lnTo>
                    <a:pt x="59" y="1"/>
                  </a:lnTo>
                  <a:lnTo>
                    <a:pt x="71" y="0"/>
                  </a:lnTo>
                  <a:lnTo>
                    <a:pt x="85" y="2"/>
                  </a:lnTo>
                  <a:lnTo>
                    <a:pt x="98" y="6"/>
                  </a:lnTo>
                  <a:lnTo>
                    <a:pt x="109" y="14"/>
                  </a:lnTo>
                  <a:lnTo>
                    <a:pt x="119" y="23"/>
                  </a:lnTo>
                  <a:lnTo>
                    <a:pt x="127" y="33"/>
                  </a:lnTo>
                  <a:lnTo>
                    <a:pt x="133" y="44"/>
                  </a:lnTo>
                  <a:lnTo>
                    <a:pt x="137" y="57"/>
                  </a:lnTo>
                  <a:lnTo>
                    <a:pt x="138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6" name="Freeform 2510">
              <a:extLst>
                <a:ext uri="{FF2B5EF4-FFF2-40B4-BE49-F238E27FC236}">
                  <a16:creationId xmlns:a16="http://schemas.microsoft.com/office/drawing/2014/main" id="{B06CF490-D56A-C77A-48EB-6FBAC7AF5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3191"/>
              <a:ext cx="32" cy="33"/>
            </a:xfrm>
            <a:custGeom>
              <a:avLst/>
              <a:gdLst>
                <a:gd name="T0" fmla="*/ 11 w 96"/>
                <a:gd name="T1" fmla="*/ 6 h 97"/>
                <a:gd name="T2" fmla="*/ 11 w 96"/>
                <a:gd name="T3" fmla="*/ 7 h 97"/>
                <a:gd name="T4" fmla="*/ 10 w 96"/>
                <a:gd name="T5" fmla="*/ 8 h 97"/>
                <a:gd name="T6" fmla="*/ 10 w 96"/>
                <a:gd name="T7" fmla="*/ 9 h 97"/>
                <a:gd name="T8" fmla="*/ 9 w 96"/>
                <a:gd name="T9" fmla="*/ 10 h 97"/>
                <a:gd name="T10" fmla="*/ 7 w 96"/>
                <a:gd name="T11" fmla="*/ 11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1 h 97"/>
                <a:gd name="T18" fmla="*/ 3 w 96"/>
                <a:gd name="T19" fmla="*/ 11 h 97"/>
                <a:gd name="T20" fmla="*/ 2 w 96"/>
                <a:gd name="T21" fmla="*/ 10 h 97"/>
                <a:gd name="T22" fmla="*/ 1 w 96"/>
                <a:gd name="T23" fmla="*/ 9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10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9"/>
                  </a:moveTo>
                  <a:lnTo>
                    <a:pt x="95" y="59"/>
                  </a:lnTo>
                  <a:lnTo>
                    <a:pt x="91" y="70"/>
                  </a:lnTo>
                  <a:lnTo>
                    <a:pt x="86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5" y="97"/>
                  </a:lnTo>
                  <a:lnTo>
                    <a:pt x="34" y="94"/>
                  </a:lnTo>
                  <a:lnTo>
                    <a:pt x="24" y="90"/>
                  </a:lnTo>
                  <a:lnTo>
                    <a:pt x="15" y="83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3"/>
                  </a:lnTo>
                  <a:lnTo>
                    <a:pt x="77" y="10"/>
                  </a:lnTo>
                  <a:lnTo>
                    <a:pt x="86" y="17"/>
                  </a:lnTo>
                  <a:lnTo>
                    <a:pt x="91" y="26"/>
                  </a:lnTo>
                  <a:lnTo>
                    <a:pt x="95" y="38"/>
                  </a:lnTo>
                  <a:lnTo>
                    <a:pt x="96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7" name="Freeform 2511">
              <a:extLst>
                <a:ext uri="{FF2B5EF4-FFF2-40B4-BE49-F238E27FC236}">
                  <a16:creationId xmlns:a16="http://schemas.microsoft.com/office/drawing/2014/main" id="{FCC230F1-2955-AE0F-C83A-CC9647CB5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7" y="3350"/>
              <a:ext cx="39" cy="38"/>
            </a:xfrm>
            <a:custGeom>
              <a:avLst/>
              <a:gdLst>
                <a:gd name="T0" fmla="*/ 13 w 116"/>
                <a:gd name="T1" fmla="*/ 6 h 115"/>
                <a:gd name="T2" fmla="*/ 13 w 116"/>
                <a:gd name="T3" fmla="*/ 8 h 115"/>
                <a:gd name="T4" fmla="*/ 12 w 116"/>
                <a:gd name="T5" fmla="*/ 9 h 115"/>
                <a:gd name="T6" fmla="*/ 12 w 116"/>
                <a:gd name="T7" fmla="*/ 10 h 115"/>
                <a:gd name="T8" fmla="*/ 11 w 116"/>
                <a:gd name="T9" fmla="*/ 11 h 115"/>
                <a:gd name="T10" fmla="*/ 10 w 116"/>
                <a:gd name="T11" fmla="*/ 12 h 115"/>
                <a:gd name="T12" fmla="*/ 9 w 116"/>
                <a:gd name="T13" fmla="*/ 12 h 115"/>
                <a:gd name="T14" fmla="*/ 7 w 116"/>
                <a:gd name="T15" fmla="*/ 13 h 115"/>
                <a:gd name="T16" fmla="*/ 6 w 116"/>
                <a:gd name="T17" fmla="*/ 13 h 115"/>
                <a:gd name="T18" fmla="*/ 5 w 116"/>
                <a:gd name="T19" fmla="*/ 12 h 115"/>
                <a:gd name="T20" fmla="*/ 3 w 116"/>
                <a:gd name="T21" fmla="*/ 12 h 115"/>
                <a:gd name="T22" fmla="*/ 2 w 116"/>
                <a:gd name="T23" fmla="*/ 11 h 115"/>
                <a:gd name="T24" fmla="*/ 1 w 116"/>
                <a:gd name="T25" fmla="*/ 10 h 115"/>
                <a:gd name="T26" fmla="*/ 1 w 116"/>
                <a:gd name="T27" fmla="*/ 9 h 115"/>
                <a:gd name="T28" fmla="*/ 0 w 116"/>
                <a:gd name="T29" fmla="*/ 8 h 115"/>
                <a:gd name="T30" fmla="*/ 0 w 116"/>
                <a:gd name="T31" fmla="*/ 6 h 115"/>
                <a:gd name="T32" fmla="*/ 0 w 116"/>
                <a:gd name="T33" fmla="*/ 5 h 115"/>
                <a:gd name="T34" fmla="*/ 1 w 116"/>
                <a:gd name="T35" fmla="*/ 4 h 115"/>
                <a:gd name="T36" fmla="*/ 1 w 116"/>
                <a:gd name="T37" fmla="*/ 3 h 115"/>
                <a:gd name="T38" fmla="*/ 2 w 116"/>
                <a:gd name="T39" fmla="*/ 2 h 115"/>
                <a:gd name="T40" fmla="*/ 3 w 116"/>
                <a:gd name="T41" fmla="*/ 1 h 115"/>
                <a:gd name="T42" fmla="*/ 5 w 116"/>
                <a:gd name="T43" fmla="*/ 0 h 115"/>
                <a:gd name="T44" fmla="*/ 6 w 116"/>
                <a:gd name="T45" fmla="*/ 0 h 115"/>
                <a:gd name="T46" fmla="*/ 7 w 116"/>
                <a:gd name="T47" fmla="*/ 0 h 115"/>
                <a:gd name="T48" fmla="*/ 9 w 116"/>
                <a:gd name="T49" fmla="*/ 0 h 115"/>
                <a:gd name="T50" fmla="*/ 10 w 116"/>
                <a:gd name="T51" fmla="*/ 1 h 115"/>
                <a:gd name="T52" fmla="*/ 11 w 116"/>
                <a:gd name="T53" fmla="*/ 2 h 115"/>
                <a:gd name="T54" fmla="*/ 12 w 116"/>
                <a:gd name="T55" fmla="*/ 3 h 115"/>
                <a:gd name="T56" fmla="*/ 12 w 116"/>
                <a:gd name="T57" fmla="*/ 4 h 115"/>
                <a:gd name="T58" fmla="*/ 13 w 116"/>
                <a:gd name="T59" fmla="*/ 5 h 115"/>
                <a:gd name="T60" fmla="*/ 13 w 116"/>
                <a:gd name="T61" fmla="*/ 6 h 1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5">
                  <a:moveTo>
                    <a:pt x="116" y="57"/>
                  </a:moveTo>
                  <a:lnTo>
                    <a:pt x="115" y="69"/>
                  </a:lnTo>
                  <a:lnTo>
                    <a:pt x="111" y="81"/>
                  </a:lnTo>
                  <a:lnTo>
                    <a:pt x="105" y="91"/>
                  </a:lnTo>
                  <a:lnTo>
                    <a:pt x="97" y="99"/>
                  </a:lnTo>
                  <a:lnTo>
                    <a:pt x="87" y="107"/>
                  </a:lnTo>
                  <a:lnTo>
                    <a:pt x="76" y="112"/>
                  </a:lnTo>
                  <a:lnTo>
                    <a:pt x="65" y="115"/>
                  </a:lnTo>
                  <a:lnTo>
                    <a:pt x="52" y="115"/>
                  </a:lnTo>
                  <a:lnTo>
                    <a:pt x="41" y="112"/>
                  </a:lnTo>
                  <a:lnTo>
                    <a:pt x="29" y="107"/>
                  </a:lnTo>
                  <a:lnTo>
                    <a:pt x="19" y="99"/>
                  </a:lnTo>
                  <a:lnTo>
                    <a:pt x="12" y="91"/>
                  </a:lnTo>
                  <a:lnTo>
                    <a:pt x="5" y="81"/>
                  </a:lnTo>
                  <a:lnTo>
                    <a:pt x="2" y="69"/>
                  </a:lnTo>
                  <a:lnTo>
                    <a:pt x="0" y="57"/>
                  </a:lnTo>
                  <a:lnTo>
                    <a:pt x="2" y="45"/>
                  </a:lnTo>
                  <a:lnTo>
                    <a:pt x="5" y="34"/>
                  </a:lnTo>
                  <a:lnTo>
                    <a:pt x="12" y="23"/>
                  </a:lnTo>
                  <a:lnTo>
                    <a:pt x="19" y="14"/>
                  </a:lnTo>
                  <a:lnTo>
                    <a:pt x="29" y="6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7" y="14"/>
                  </a:lnTo>
                  <a:lnTo>
                    <a:pt x="105" y="23"/>
                  </a:lnTo>
                  <a:lnTo>
                    <a:pt x="111" y="34"/>
                  </a:lnTo>
                  <a:lnTo>
                    <a:pt x="115" y="45"/>
                  </a:lnTo>
                  <a:lnTo>
                    <a:pt x="116" y="5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8" name="Freeform 2512">
              <a:extLst>
                <a:ext uri="{FF2B5EF4-FFF2-40B4-BE49-F238E27FC236}">
                  <a16:creationId xmlns:a16="http://schemas.microsoft.com/office/drawing/2014/main" id="{AFE0D5C8-5D22-1339-E2FA-2994320CB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3310"/>
              <a:ext cx="65" cy="64"/>
            </a:xfrm>
            <a:custGeom>
              <a:avLst/>
              <a:gdLst>
                <a:gd name="T0" fmla="*/ 22 w 193"/>
                <a:gd name="T1" fmla="*/ 11 h 193"/>
                <a:gd name="T2" fmla="*/ 22 w 193"/>
                <a:gd name="T3" fmla="*/ 12 h 193"/>
                <a:gd name="T4" fmla="*/ 21 w 193"/>
                <a:gd name="T5" fmla="*/ 14 h 193"/>
                <a:gd name="T6" fmla="*/ 21 w 193"/>
                <a:gd name="T7" fmla="*/ 16 h 193"/>
                <a:gd name="T8" fmla="*/ 20 w 193"/>
                <a:gd name="T9" fmla="*/ 17 h 193"/>
                <a:gd name="T10" fmla="*/ 19 w 193"/>
                <a:gd name="T11" fmla="*/ 18 h 193"/>
                <a:gd name="T12" fmla="*/ 17 w 193"/>
                <a:gd name="T13" fmla="*/ 20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9 w 193"/>
                <a:gd name="T69" fmla="*/ 3 h 193"/>
                <a:gd name="T70" fmla="*/ 20 w 193"/>
                <a:gd name="T71" fmla="*/ 4 h 193"/>
                <a:gd name="T72" fmla="*/ 21 w 193"/>
                <a:gd name="T73" fmla="*/ 6 h 193"/>
                <a:gd name="T74" fmla="*/ 21 w 193"/>
                <a:gd name="T75" fmla="*/ 7 h 193"/>
                <a:gd name="T76" fmla="*/ 22 w 193"/>
                <a:gd name="T77" fmla="*/ 9 h 193"/>
                <a:gd name="T78" fmla="*/ 22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7"/>
                  </a:moveTo>
                  <a:lnTo>
                    <a:pt x="192" y="112"/>
                  </a:lnTo>
                  <a:lnTo>
                    <a:pt x="188" y="127"/>
                  </a:lnTo>
                  <a:lnTo>
                    <a:pt x="182" y="141"/>
                  </a:lnTo>
                  <a:lnTo>
                    <a:pt x="174" y="155"/>
                  </a:lnTo>
                  <a:lnTo>
                    <a:pt x="164" y="167"/>
                  </a:lnTo>
                  <a:lnTo>
                    <a:pt x="151" y="177"/>
                  </a:lnTo>
                  <a:lnTo>
                    <a:pt x="138" y="184"/>
                  </a:lnTo>
                  <a:lnTo>
                    <a:pt x="124" y="189"/>
                  </a:lnTo>
                  <a:lnTo>
                    <a:pt x="109" y="193"/>
                  </a:lnTo>
                  <a:lnTo>
                    <a:pt x="92" y="193"/>
                  </a:lnTo>
                  <a:lnTo>
                    <a:pt x="77" y="192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6" y="172"/>
                  </a:lnTo>
                  <a:lnTo>
                    <a:pt x="24" y="160"/>
                  </a:lnTo>
                  <a:lnTo>
                    <a:pt x="15" y="149"/>
                  </a:lnTo>
                  <a:lnTo>
                    <a:pt x="8" y="135"/>
                  </a:lnTo>
                  <a:lnTo>
                    <a:pt x="3" y="120"/>
                  </a:lnTo>
                  <a:lnTo>
                    <a:pt x="0" y="105"/>
                  </a:lnTo>
                  <a:lnTo>
                    <a:pt x="0" y="88"/>
                  </a:lnTo>
                  <a:lnTo>
                    <a:pt x="3" y="73"/>
                  </a:lnTo>
                  <a:lnTo>
                    <a:pt x="8" y="58"/>
                  </a:lnTo>
                  <a:lnTo>
                    <a:pt x="15" y="46"/>
                  </a:lnTo>
                  <a:lnTo>
                    <a:pt x="24" y="33"/>
                  </a:lnTo>
                  <a:lnTo>
                    <a:pt x="36" y="22"/>
                  </a:lnTo>
                  <a:lnTo>
                    <a:pt x="48" y="13"/>
                  </a:lnTo>
                  <a:lnTo>
                    <a:pt x="62" y="6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109" y="0"/>
                  </a:lnTo>
                  <a:lnTo>
                    <a:pt x="124" y="4"/>
                  </a:lnTo>
                  <a:lnTo>
                    <a:pt x="138" y="9"/>
                  </a:lnTo>
                  <a:lnTo>
                    <a:pt x="151" y="17"/>
                  </a:lnTo>
                  <a:lnTo>
                    <a:pt x="164" y="27"/>
                  </a:lnTo>
                  <a:lnTo>
                    <a:pt x="174" y="38"/>
                  </a:lnTo>
                  <a:lnTo>
                    <a:pt x="182" y="52"/>
                  </a:lnTo>
                  <a:lnTo>
                    <a:pt x="188" y="66"/>
                  </a:lnTo>
                  <a:lnTo>
                    <a:pt x="192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999" name="Freeform 2513">
              <a:extLst>
                <a:ext uri="{FF2B5EF4-FFF2-40B4-BE49-F238E27FC236}">
                  <a16:creationId xmlns:a16="http://schemas.microsoft.com/office/drawing/2014/main" id="{7392E34A-DCD5-5365-FBFA-C24DEE49D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3224"/>
              <a:ext cx="58" cy="58"/>
            </a:xfrm>
            <a:custGeom>
              <a:avLst/>
              <a:gdLst>
                <a:gd name="T0" fmla="*/ 19 w 173"/>
                <a:gd name="T1" fmla="*/ 10 h 174"/>
                <a:gd name="T2" fmla="*/ 19 w 173"/>
                <a:gd name="T3" fmla="*/ 11 h 174"/>
                <a:gd name="T4" fmla="*/ 19 w 173"/>
                <a:gd name="T5" fmla="*/ 13 h 174"/>
                <a:gd name="T6" fmla="*/ 18 w 173"/>
                <a:gd name="T7" fmla="*/ 14 h 174"/>
                <a:gd name="T8" fmla="*/ 17 w 173"/>
                <a:gd name="T9" fmla="*/ 16 h 174"/>
                <a:gd name="T10" fmla="*/ 16 w 173"/>
                <a:gd name="T11" fmla="*/ 17 h 174"/>
                <a:gd name="T12" fmla="*/ 15 w 173"/>
                <a:gd name="T13" fmla="*/ 18 h 174"/>
                <a:gd name="T14" fmla="*/ 13 w 173"/>
                <a:gd name="T15" fmla="*/ 19 h 174"/>
                <a:gd name="T16" fmla="*/ 12 w 173"/>
                <a:gd name="T17" fmla="*/ 19 h 174"/>
                <a:gd name="T18" fmla="*/ 10 w 173"/>
                <a:gd name="T19" fmla="*/ 19 h 174"/>
                <a:gd name="T20" fmla="*/ 8 w 173"/>
                <a:gd name="T21" fmla="*/ 19 h 174"/>
                <a:gd name="T22" fmla="*/ 7 w 173"/>
                <a:gd name="T23" fmla="*/ 19 h 174"/>
                <a:gd name="T24" fmla="*/ 5 w 173"/>
                <a:gd name="T25" fmla="*/ 18 h 174"/>
                <a:gd name="T26" fmla="*/ 4 w 173"/>
                <a:gd name="T27" fmla="*/ 17 h 174"/>
                <a:gd name="T28" fmla="*/ 3 w 173"/>
                <a:gd name="T29" fmla="*/ 16 h 174"/>
                <a:gd name="T30" fmla="*/ 2 w 173"/>
                <a:gd name="T31" fmla="*/ 15 h 174"/>
                <a:gd name="T32" fmla="*/ 1 w 173"/>
                <a:gd name="T33" fmla="*/ 14 h 174"/>
                <a:gd name="T34" fmla="*/ 0 w 173"/>
                <a:gd name="T35" fmla="*/ 12 h 174"/>
                <a:gd name="T36" fmla="*/ 0 w 173"/>
                <a:gd name="T37" fmla="*/ 11 h 174"/>
                <a:gd name="T38" fmla="*/ 0 w 173"/>
                <a:gd name="T39" fmla="*/ 9 h 174"/>
                <a:gd name="T40" fmla="*/ 0 w 173"/>
                <a:gd name="T41" fmla="*/ 7 h 174"/>
                <a:gd name="T42" fmla="*/ 1 w 173"/>
                <a:gd name="T43" fmla="*/ 6 h 174"/>
                <a:gd name="T44" fmla="*/ 2 w 173"/>
                <a:gd name="T45" fmla="*/ 4 h 174"/>
                <a:gd name="T46" fmla="*/ 3 w 173"/>
                <a:gd name="T47" fmla="*/ 3 h 174"/>
                <a:gd name="T48" fmla="*/ 4 w 173"/>
                <a:gd name="T49" fmla="*/ 2 h 174"/>
                <a:gd name="T50" fmla="*/ 5 w 173"/>
                <a:gd name="T51" fmla="*/ 1 h 174"/>
                <a:gd name="T52" fmla="*/ 7 w 173"/>
                <a:gd name="T53" fmla="*/ 0 h 174"/>
                <a:gd name="T54" fmla="*/ 8 w 173"/>
                <a:gd name="T55" fmla="*/ 0 h 174"/>
                <a:gd name="T56" fmla="*/ 10 w 173"/>
                <a:gd name="T57" fmla="*/ 0 h 174"/>
                <a:gd name="T58" fmla="*/ 12 w 173"/>
                <a:gd name="T59" fmla="*/ 0 h 174"/>
                <a:gd name="T60" fmla="*/ 13 w 173"/>
                <a:gd name="T61" fmla="*/ 1 h 174"/>
                <a:gd name="T62" fmla="*/ 15 w 173"/>
                <a:gd name="T63" fmla="*/ 1 h 174"/>
                <a:gd name="T64" fmla="*/ 16 w 173"/>
                <a:gd name="T65" fmla="*/ 2 h 174"/>
                <a:gd name="T66" fmla="*/ 17 w 173"/>
                <a:gd name="T67" fmla="*/ 4 h 174"/>
                <a:gd name="T68" fmla="*/ 18 w 173"/>
                <a:gd name="T69" fmla="*/ 5 h 174"/>
                <a:gd name="T70" fmla="*/ 19 w 173"/>
                <a:gd name="T71" fmla="*/ 6 h 174"/>
                <a:gd name="T72" fmla="*/ 19 w 173"/>
                <a:gd name="T73" fmla="*/ 8 h 174"/>
                <a:gd name="T74" fmla="*/ 19 w 173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3" h="174">
                  <a:moveTo>
                    <a:pt x="173" y="87"/>
                  </a:moveTo>
                  <a:lnTo>
                    <a:pt x="172" y="102"/>
                  </a:lnTo>
                  <a:lnTo>
                    <a:pt x="168" y="116"/>
                  </a:lnTo>
                  <a:lnTo>
                    <a:pt x="163" y="130"/>
                  </a:lnTo>
                  <a:lnTo>
                    <a:pt x="154" y="141"/>
                  </a:lnTo>
                  <a:lnTo>
                    <a:pt x="144" y="153"/>
                  </a:lnTo>
                  <a:lnTo>
                    <a:pt x="133" y="162"/>
                  </a:lnTo>
                  <a:lnTo>
                    <a:pt x="119" y="168"/>
                  </a:lnTo>
                  <a:lnTo>
                    <a:pt x="105" y="172"/>
                  </a:lnTo>
                  <a:lnTo>
                    <a:pt x="90" y="174"/>
                  </a:lnTo>
                  <a:lnTo>
                    <a:pt x="76" y="173"/>
                  </a:lnTo>
                  <a:lnTo>
                    <a:pt x="61" y="170"/>
                  </a:lnTo>
                  <a:lnTo>
                    <a:pt x="47" y="165"/>
                  </a:lnTo>
                  <a:lnTo>
                    <a:pt x="34" y="157"/>
                  </a:lnTo>
                  <a:lnTo>
                    <a:pt x="24" y="148"/>
                  </a:lnTo>
                  <a:lnTo>
                    <a:pt x="14" y="136"/>
                  </a:lnTo>
                  <a:lnTo>
                    <a:pt x="7" y="123"/>
                  </a:lnTo>
                  <a:lnTo>
                    <a:pt x="3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3" y="65"/>
                  </a:lnTo>
                  <a:lnTo>
                    <a:pt x="7" y="51"/>
                  </a:lnTo>
                  <a:lnTo>
                    <a:pt x="14" y="38"/>
                  </a:lnTo>
                  <a:lnTo>
                    <a:pt x="24" y="27"/>
                  </a:lnTo>
                  <a:lnTo>
                    <a:pt x="34" y="17"/>
                  </a:lnTo>
                  <a:lnTo>
                    <a:pt x="47" y="9"/>
                  </a:lnTo>
                  <a:lnTo>
                    <a:pt x="61" y="4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105" y="2"/>
                  </a:lnTo>
                  <a:lnTo>
                    <a:pt x="119" y="7"/>
                  </a:lnTo>
                  <a:lnTo>
                    <a:pt x="133" y="13"/>
                  </a:lnTo>
                  <a:lnTo>
                    <a:pt x="144" y="22"/>
                  </a:lnTo>
                  <a:lnTo>
                    <a:pt x="154" y="33"/>
                  </a:lnTo>
                  <a:lnTo>
                    <a:pt x="163" y="44"/>
                  </a:lnTo>
                  <a:lnTo>
                    <a:pt x="168" y="58"/>
                  </a:lnTo>
                  <a:lnTo>
                    <a:pt x="172" y="72"/>
                  </a:lnTo>
                  <a:lnTo>
                    <a:pt x="173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0" name="Freeform 2514">
              <a:extLst>
                <a:ext uri="{FF2B5EF4-FFF2-40B4-BE49-F238E27FC236}">
                  <a16:creationId xmlns:a16="http://schemas.microsoft.com/office/drawing/2014/main" id="{3FC04481-6F44-CDA9-3ED1-B469E0FCA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3092"/>
              <a:ext cx="71" cy="70"/>
            </a:xfrm>
            <a:custGeom>
              <a:avLst/>
              <a:gdLst>
                <a:gd name="T0" fmla="*/ 24 w 211"/>
                <a:gd name="T1" fmla="*/ 12 h 211"/>
                <a:gd name="T2" fmla="*/ 24 w 211"/>
                <a:gd name="T3" fmla="*/ 13 h 211"/>
                <a:gd name="T4" fmla="*/ 23 w 211"/>
                <a:gd name="T5" fmla="*/ 15 h 211"/>
                <a:gd name="T6" fmla="*/ 23 w 211"/>
                <a:gd name="T7" fmla="*/ 17 h 211"/>
                <a:gd name="T8" fmla="*/ 22 w 211"/>
                <a:gd name="T9" fmla="*/ 18 h 211"/>
                <a:gd name="T10" fmla="*/ 21 w 211"/>
                <a:gd name="T11" fmla="*/ 20 h 211"/>
                <a:gd name="T12" fmla="*/ 19 w 211"/>
                <a:gd name="T13" fmla="*/ 21 h 211"/>
                <a:gd name="T14" fmla="*/ 17 w 211"/>
                <a:gd name="T15" fmla="*/ 22 h 211"/>
                <a:gd name="T16" fmla="*/ 16 w 211"/>
                <a:gd name="T17" fmla="*/ 23 h 211"/>
                <a:gd name="T18" fmla="*/ 14 w 211"/>
                <a:gd name="T19" fmla="*/ 23 h 211"/>
                <a:gd name="T20" fmla="*/ 12 w 211"/>
                <a:gd name="T21" fmla="*/ 23 h 211"/>
                <a:gd name="T22" fmla="*/ 11 w 211"/>
                <a:gd name="T23" fmla="*/ 23 h 211"/>
                <a:gd name="T24" fmla="*/ 9 w 211"/>
                <a:gd name="T25" fmla="*/ 23 h 211"/>
                <a:gd name="T26" fmla="*/ 7 w 211"/>
                <a:gd name="T27" fmla="*/ 22 h 211"/>
                <a:gd name="T28" fmla="*/ 5 w 211"/>
                <a:gd name="T29" fmla="*/ 21 h 211"/>
                <a:gd name="T30" fmla="*/ 4 w 211"/>
                <a:gd name="T31" fmla="*/ 20 h 211"/>
                <a:gd name="T32" fmla="*/ 3 w 211"/>
                <a:gd name="T33" fmla="*/ 19 h 211"/>
                <a:gd name="T34" fmla="*/ 2 w 211"/>
                <a:gd name="T35" fmla="*/ 18 h 211"/>
                <a:gd name="T36" fmla="*/ 1 w 211"/>
                <a:gd name="T37" fmla="*/ 16 h 211"/>
                <a:gd name="T38" fmla="*/ 0 w 211"/>
                <a:gd name="T39" fmla="*/ 14 h 211"/>
                <a:gd name="T40" fmla="*/ 0 w 211"/>
                <a:gd name="T41" fmla="*/ 13 h 211"/>
                <a:gd name="T42" fmla="*/ 0 w 211"/>
                <a:gd name="T43" fmla="*/ 11 h 211"/>
                <a:gd name="T44" fmla="*/ 0 w 211"/>
                <a:gd name="T45" fmla="*/ 9 h 211"/>
                <a:gd name="T46" fmla="*/ 1 w 211"/>
                <a:gd name="T47" fmla="*/ 7 h 211"/>
                <a:gd name="T48" fmla="*/ 2 w 211"/>
                <a:gd name="T49" fmla="*/ 6 h 211"/>
                <a:gd name="T50" fmla="*/ 3 w 211"/>
                <a:gd name="T51" fmla="*/ 4 h 211"/>
                <a:gd name="T52" fmla="*/ 4 w 211"/>
                <a:gd name="T53" fmla="*/ 3 h 211"/>
                <a:gd name="T54" fmla="*/ 5 w 211"/>
                <a:gd name="T55" fmla="*/ 2 h 211"/>
                <a:gd name="T56" fmla="*/ 7 w 211"/>
                <a:gd name="T57" fmla="*/ 1 h 211"/>
                <a:gd name="T58" fmla="*/ 9 w 211"/>
                <a:gd name="T59" fmla="*/ 0 h 211"/>
                <a:gd name="T60" fmla="*/ 11 w 211"/>
                <a:gd name="T61" fmla="*/ 0 h 211"/>
                <a:gd name="T62" fmla="*/ 12 w 211"/>
                <a:gd name="T63" fmla="*/ 0 h 211"/>
                <a:gd name="T64" fmla="*/ 14 w 211"/>
                <a:gd name="T65" fmla="*/ 0 h 211"/>
                <a:gd name="T66" fmla="*/ 16 w 211"/>
                <a:gd name="T67" fmla="*/ 1 h 211"/>
                <a:gd name="T68" fmla="*/ 17 w 211"/>
                <a:gd name="T69" fmla="*/ 1 h 211"/>
                <a:gd name="T70" fmla="*/ 19 w 211"/>
                <a:gd name="T71" fmla="*/ 2 h 211"/>
                <a:gd name="T72" fmla="*/ 21 w 211"/>
                <a:gd name="T73" fmla="*/ 4 h 211"/>
                <a:gd name="T74" fmla="*/ 22 w 211"/>
                <a:gd name="T75" fmla="*/ 5 h 211"/>
                <a:gd name="T76" fmla="*/ 23 w 211"/>
                <a:gd name="T77" fmla="*/ 6 h 211"/>
                <a:gd name="T78" fmla="*/ 23 w 211"/>
                <a:gd name="T79" fmla="*/ 8 h 211"/>
                <a:gd name="T80" fmla="*/ 24 w 211"/>
                <a:gd name="T81" fmla="*/ 10 h 211"/>
                <a:gd name="T82" fmla="*/ 24 w 211"/>
                <a:gd name="T83" fmla="*/ 12 h 2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1" h="211">
                  <a:moveTo>
                    <a:pt x="211" y="105"/>
                  </a:moveTo>
                  <a:lnTo>
                    <a:pt x="210" y="121"/>
                  </a:lnTo>
                  <a:lnTo>
                    <a:pt x="206" y="138"/>
                  </a:lnTo>
                  <a:lnTo>
                    <a:pt x="200" y="152"/>
                  </a:lnTo>
                  <a:lnTo>
                    <a:pt x="191" y="165"/>
                  </a:lnTo>
                  <a:lnTo>
                    <a:pt x="181" y="178"/>
                  </a:lnTo>
                  <a:lnTo>
                    <a:pt x="169" y="189"/>
                  </a:lnTo>
                  <a:lnTo>
                    <a:pt x="155" y="198"/>
                  </a:lnTo>
                  <a:lnTo>
                    <a:pt x="140" y="204"/>
                  </a:lnTo>
                  <a:lnTo>
                    <a:pt x="125" y="208"/>
                  </a:lnTo>
                  <a:lnTo>
                    <a:pt x="109" y="211"/>
                  </a:lnTo>
                  <a:lnTo>
                    <a:pt x="94" y="209"/>
                  </a:lnTo>
                  <a:lnTo>
                    <a:pt x="77" y="207"/>
                  </a:lnTo>
                  <a:lnTo>
                    <a:pt x="62" y="201"/>
                  </a:lnTo>
                  <a:lnTo>
                    <a:pt x="48" y="193"/>
                  </a:lnTo>
                  <a:lnTo>
                    <a:pt x="36" y="184"/>
                  </a:lnTo>
                  <a:lnTo>
                    <a:pt x="24" y="172"/>
                  </a:lnTo>
                  <a:lnTo>
                    <a:pt x="16" y="159"/>
                  </a:lnTo>
                  <a:lnTo>
                    <a:pt x="8" y="145"/>
                  </a:lnTo>
                  <a:lnTo>
                    <a:pt x="3" y="129"/>
                  </a:lnTo>
                  <a:lnTo>
                    <a:pt x="0" y="114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8" y="66"/>
                  </a:lnTo>
                  <a:lnTo>
                    <a:pt x="16" y="52"/>
                  </a:lnTo>
                  <a:lnTo>
                    <a:pt x="24" y="38"/>
                  </a:lnTo>
                  <a:lnTo>
                    <a:pt x="36" y="27"/>
                  </a:lnTo>
                  <a:lnTo>
                    <a:pt x="48" y="17"/>
                  </a:lnTo>
                  <a:lnTo>
                    <a:pt x="62" y="9"/>
                  </a:lnTo>
                  <a:lnTo>
                    <a:pt x="77" y="4"/>
                  </a:lnTo>
                  <a:lnTo>
                    <a:pt x="94" y="0"/>
                  </a:lnTo>
                  <a:lnTo>
                    <a:pt x="109" y="0"/>
                  </a:lnTo>
                  <a:lnTo>
                    <a:pt x="125" y="2"/>
                  </a:lnTo>
                  <a:lnTo>
                    <a:pt x="140" y="7"/>
                  </a:lnTo>
                  <a:lnTo>
                    <a:pt x="155" y="13"/>
                  </a:lnTo>
                  <a:lnTo>
                    <a:pt x="169" y="22"/>
                  </a:lnTo>
                  <a:lnTo>
                    <a:pt x="181" y="33"/>
                  </a:lnTo>
                  <a:lnTo>
                    <a:pt x="191" y="44"/>
                  </a:lnTo>
                  <a:lnTo>
                    <a:pt x="200" y="58"/>
                  </a:lnTo>
                  <a:lnTo>
                    <a:pt x="206" y="73"/>
                  </a:lnTo>
                  <a:lnTo>
                    <a:pt x="210" y="90"/>
                  </a:lnTo>
                  <a:lnTo>
                    <a:pt x="211" y="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1" name="Freeform 2515">
              <a:extLst>
                <a:ext uri="{FF2B5EF4-FFF2-40B4-BE49-F238E27FC236}">
                  <a16:creationId xmlns:a16="http://schemas.microsoft.com/office/drawing/2014/main" id="{B302BB28-A3B5-20BA-D7C3-09EBCD592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3173"/>
              <a:ext cx="64" cy="65"/>
            </a:xfrm>
            <a:custGeom>
              <a:avLst/>
              <a:gdLst>
                <a:gd name="T0" fmla="*/ 21 w 193"/>
                <a:gd name="T1" fmla="*/ 11 h 194"/>
                <a:gd name="T2" fmla="*/ 21 w 193"/>
                <a:gd name="T3" fmla="*/ 13 h 194"/>
                <a:gd name="T4" fmla="*/ 21 w 193"/>
                <a:gd name="T5" fmla="*/ 14 h 194"/>
                <a:gd name="T6" fmla="*/ 20 w 193"/>
                <a:gd name="T7" fmla="*/ 16 h 194"/>
                <a:gd name="T8" fmla="*/ 19 w 193"/>
                <a:gd name="T9" fmla="*/ 17 h 194"/>
                <a:gd name="T10" fmla="*/ 18 w 193"/>
                <a:gd name="T11" fmla="*/ 19 h 194"/>
                <a:gd name="T12" fmla="*/ 17 w 193"/>
                <a:gd name="T13" fmla="*/ 20 h 194"/>
                <a:gd name="T14" fmla="*/ 15 w 193"/>
                <a:gd name="T15" fmla="*/ 21 h 194"/>
                <a:gd name="T16" fmla="*/ 14 w 193"/>
                <a:gd name="T17" fmla="*/ 21 h 194"/>
                <a:gd name="T18" fmla="*/ 12 w 193"/>
                <a:gd name="T19" fmla="*/ 21 h 194"/>
                <a:gd name="T20" fmla="*/ 10 w 193"/>
                <a:gd name="T21" fmla="*/ 22 h 194"/>
                <a:gd name="T22" fmla="*/ 9 w 193"/>
                <a:gd name="T23" fmla="*/ 21 h 194"/>
                <a:gd name="T24" fmla="*/ 7 w 193"/>
                <a:gd name="T25" fmla="*/ 21 h 194"/>
                <a:gd name="T26" fmla="*/ 5 w 193"/>
                <a:gd name="T27" fmla="*/ 20 h 194"/>
                <a:gd name="T28" fmla="*/ 4 w 193"/>
                <a:gd name="T29" fmla="*/ 19 h 194"/>
                <a:gd name="T30" fmla="*/ 3 w 193"/>
                <a:gd name="T31" fmla="*/ 18 h 194"/>
                <a:gd name="T32" fmla="*/ 2 w 193"/>
                <a:gd name="T33" fmla="*/ 17 h 194"/>
                <a:gd name="T34" fmla="*/ 1 w 193"/>
                <a:gd name="T35" fmla="*/ 15 h 194"/>
                <a:gd name="T36" fmla="*/ 0 w 193"/>
                <a:gd name="T37" fmla="*/ 13 h 194"/>
                <a:gd name="T38" fmla="*/ 0 w 193"/>
                <a:gd name="T39" fmla="*/ 12 h 194"/>
                <a:gd name="T40" fmla="*/ 0 w 193"/>
                <a:gd name="T41" fmla="*/ 10 h 194"/>
                <a:gd name="T42" fmla="*/ 0 w 193"/>
                <a:gd name="T43" fmla="*/ 8 h 194"/>
                <a:gd name="T44" fmla="*/ 1 w 193"/>
                <a:gd name="T45" fmla="*/ 7 h 194"/>
                <a:gd name="T46" fmla="*/ 2 w 193"/>
                <a:gd name="T47" fmla="*/ 5 h 194"/>
                <a:gd name="T48" fmla="*/ 3 w 193"/>
                <a:gd name="T49" fmla="*/ 4 h 194"/>
                <a:gd name="T50" fmla="*/ 4 w 193"/>
                <a:gd name="T51" fmla="*/ 2 h 194"/>
                <a:gd name="T52" fmla="*/ 5 w 193"/>
                <a:gd name="T53" fmla="*/ 1 h 194"/>
                <a:gd name="T54" fmla="*/ 7 w 193"/>
                <a:gd name="T55" fmla="*/ 1 h 194"/>
                <a:gd name="T56" fmla="*/ 9 w 193"/>
                <a:gd name="T57" fmla="*/ 0 h 194"/>
                <a:gd name="T58" fmla="*/ 10 w 193"/>
                <a:gd name="T59" fmla="*/ 0 h 194"/>
                <a:gd name="T60" fmla="*/ 12 w 193"/>
                <a:gd name="T61" fmla="*/ 0 h 194"/>
                <a:gd name="T62" fmla="*/ 14 w 193"/>
                <a:gd name="T63" fmla="*/ 0 h 194"/>
                <a:gd name="T64" fmla="*/ 15 w 193"/>
                <a:gd name="T65" fmla="*/ 1 h 194"/>
                <a:gd name="T66" fmla="*/ 17 w 193"/>
                <a:gd name="T67" fmla="*/ 2 h 194"/>
                <a:gd name="T68" fmla="*/ 18 w 193"/>
                <a:gd name="T69" fmla="*/ 3 h 194"/>
                <a:gd name="T70" fmla="*/ 19 w 193"/>
                <a:gd name="T71" fmla="*/ 4 h 194"/>
                <a:gd name="T72" fmla="*/ 20 w 193"/>
                <a:gd name="T73" fmla="*/ 6 h 194"/>
                <a:gd name="T74" fmla="*/ 21 w 193"/>
                <a:gd name="T75" fmla="*/ 7 h 194"/>
                <a:gd name="T76" fmla="*/ 21 w 193"/>
                <a:gd name="T77" fmla="*/ 9 h 194"/>
                <a:gd name="T78" fmla="*/ 21 w 193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1" y="112"/>
                  </a:lnTo>
                  <a:lnTo>
                    <a:pt x="188" y="127"/>
                  </a:lnTo>
                  <a:lnTo>
                    <a:pt x="183" y="142"/>
                  </a:lnTo>
                  <a:lnTo>
                    <a:pt x="174" y="155"/>
                  </a:lnTo>
                  <a:lnTo>
                    <a:pt x="164" y="166"/>
                  </a:lnTo>
                  <a:lnTo>
                    <a:pt x="151" y="176"/>
                  </a:lnTo>
                  <a:lnTo>
                    <a:pt x="138" y="184"/>
                  </a:lnTo>
                  <a:lnTo>
                    <a:pt x="123" y="190"/>
                  </a:lnTo>
                  <a:lnTo>
                    <a:pt x="108" y="192"/>
                  </a:lnTo>
                  <a:lnTo>
                    <a:pt x="93" y="194"/>
                  </a:lnTo>
                  <a:lnTo>
                    <a:pt x="77" y="191"/>
                  </a:lnTo>
                  <a:lnTo>
                    <a:pt x="62" y="187"/>
                  </a:lnTo>
                  <a:lnTo>
                    <a:pt x="48" y="180"/>
                  </a:lnTo>
                  <a:lnTo>
                    <a:pt x="35" y="171"/>
                  </a:lnTo>
                  <a:lnTo>
                    <a:pt x="24" y="161"/>
                  </a:lnTo>
                  <a:lnTo>
                    <a:pt x="15" y="148"/>
                  </a:lnTo>
                  <a:lnTo>
                    <a:pt x="7" y="134"/>
                  </a:lnTo>
                  <a:lnTo>
                    <a:pt x="2" y="119"/>
                  </a:lnTo>
                  <a:lnTo>
                    <a:pt x="0" y="104"/>
                  </a:lnTo>
                  <a:lnTo>
                    <a:pt x="0" y="89"/>
                  </a:lnTo>
                  <a:lnTo>
                    <a:pt x="2" y="74"/>
                  </a:lnTo>
                  <a:lnTo>
                    <a:pt x="7" y="59"/>
                  </a:lnTo>
                  <a:lnTo>
                    <a:pt x="15" y="45"/>
                  </a:lnTo>
                  <a:lnTo>
                    <a:pt x="24" y="32"/>
                  </a:lnTo>
                  <a:lnTo>
                    <a:pt x="35" y="22"/>
                  </a:lnTo>
                  <a:lnTo>
                    <a:pt x="48" y="13"/>
                  </a:lnTo>
                  <a:lnTo>
                    <a:pt x="62" y="6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8" y="10"/>
                  </a:lnTo>
                  <a:lnTo>
                    <a:pt x="151" y="17"/>
                  </a:lnTo>
                  <a:lnTo>
                    <a:pt x="164" y="27"/>
                  </a:lnTo>
                  <a:lnTo>
                    <a:pt x="174" y="39"/>
                  </a:lnTo>
                  <a:lnTo>
                    <a:pt x="183" y="51"/>
                  </a:lnTo>
                  <a:lnTo>
                    <a:pt x="188" y="66"/>
                  </a:lnTo>
                  <a:lnTo>
                    <a:pt x="191" y="81"/>
                  </a:lnTo>
                  <a:lnTo>
                    <a:pt x="193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2" name="Freeform 2516">
              <a:extLst>
                <a:ext uri="{FF2B5EF4-FFF2-40B4-BE49-F238E27FC236}">
                  <a16:creationId xmlns:a16="http://schemas.microsoft.com/office/drawing/2014/main" id="{172CAA60-0C22-B977-B43F-2647C60A0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3250"/>
              <a:ext cx="47" cy="46"/>
            </a:xfrm>
            <a:custGeom>
              <a:avLst/>
              <a:gdLst>
                <a:gd name="T0" fmla="*/ 16 w 140"/>
                <a:gd name="T1" fmla="*/ 8 h 140"/>
                <a:gd name="T2" fmla="*/ 15 w 140"/>
                <a:gd name="T3" fmla="*/ 9 h 140"/>
                <a:gd name="T4" fmla="*/ 15 w 140"/>
                <a:gd name="T5" fmla="*/ 11 h 140"/>
                <a:gd name="T6" fmla="*/ 14 w 140"/>
                <a:gd name="T7" fmla="*/ 12 h 140"/>
                <a:gd name="T8" fmla="*/ 13 w 140"/>
                <a:gd name="T9" fmla="*/ 13 h 140"/>
                <a:gd name="T10" fmla="*/ 12 w 140"/>
                <a:gd name="T11" fmla="*/ 14 h 140"/>
                <a:gd name="T12" fmla="*/ 11 w 140"/>
                <a:gd name="T13" fmla="*/ 14 h 140"/>
                <a:gd name="T14" fmla="*/ 10 w 140"/>
                <a:gd name="T15" fmla="*/ 15 h 140"/>
                <a:gd name="T16" fmla="*/ 8 w 140"/>
                <a:gd name="T17" fmla="*/ 15 h 140"/>
                <a:gd name="T18" fmla="*/ 7 w 140"/>
                <a:gd name="T19" fmla="*/ 15 h 140"/>
                <a:gd name="T20" fmla="*/ 5 w 140"/>
                <a:gd name="T21" fmla="*/ 15 h 140"/>
                <a:gd name="T22" fmla="*/ 4 w 140"/>
                <a:gd name="T23" fmla="*/ 14 h 140"/>
                <a:gd name="T24" fmla="*/ 3 w 140"/>
                <a:gd name="T25" fmla="*/ 13 h 140"/>
                <a:gd name="T26" fmla="*/ 2 w 140"/>
                <a:gd name="T27" fmla="*/ 12 h 140"/>
                <a:gd name="T28" fmla="*/ 1 w 140"/>
                <a:gd name="T29" fmla="*/ 11 h 140"/>
                <a:gd name="T30" fmla="*/ 0 w 140"/>
                <a:gd name="T31" fmla="*/ 10 h 140"/>
                <a:gd name="T32" fmla="*/ 0 w 140"/>
                <a:gd name="T33" fmla="*/ 8 h 140"/>
                <a:gd name="T34" fmla="*/ 0 w 140"/>
                <a:gd name="T35" fmla="*/ 7 h 140"/>
                <a:gd name="T36" fmla="*/ 0 w 140"/>
                <a:gd name="T37" fmla="*/ 5 h 140"/>
                <a:gd name="T38" fmla="*/ 1 w 140"/>
                <a:gd name="T39" fmla="*/ 4 h 140"/>
                <a:gd name="T40" fmla="*/ 2 w 140"/>
                <a:gd name="T41" fmla="*/ 3 h 140"/>
                <a:gd name="T42" fmla="*/ 3 w 140"/>
                <a:gd name="T43" fmla="*/ 2 h 140"/>
                <a:gd name="T44" fmla="*/ 4 w 140"/>
                <a:gd name="T45" fmla="*/ 1 h 140"/>
                <a:gd name="T46" fmla="*/ 5 w 140"/>
                <a:gd name="T47" fmla="*/ 0 h 140"/>
                <a:gd name="T48" fmla="*/ 7 w 140"/>
                <a:gd name="T49" fmla="*/ 0 h 140"/>
                <a:gd name="T50" fmla="*/ 8 w 140"/>
                <a:gd name="T51" fmla="*/ 0 h 140"/>
                <a:gd name="T52" fmla="*/ 10 w 140"/>
                <a:gd name="T53" fmla="*/ 0 h 140"/>
                <a:gd name="T54" fmla="*/ 11 w 140"/>
                <a:gd name="T55" fmla="*/ 1 h 140"/>
                <a:gd name="T56" fmla="*/ 12 w 140"/>
                <a:gd name="T57" fmla="*/ 1 h 140"/>
                <a:gd name="T58" fmla="*/ 13 w 140"/>
                <a:gd name="T59" fmla="*/ 2 h 140"/>
                <a:gd name="T60" fmla="*/ 14 w 140"/>
                <a:gd name="T61" fmla="*/ 4 h 140"/>
                <a:gd name="T62" fmla="*/ 15 w 140"/>
                <a:gd name="T63" fmla="*/ 5 h 140"/>
                <a:gd name="T64" fmla="*/ 15 w 140"/>
                <a:gd name="T65" fmla="*/ 6 h 140"/>
                <a:gd name="T66" fmla="*/ 16 w 140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40">
                  <a:moveTo>
                    <a:pt x="140" y="70"/>
                  </a:moveTo>
                  <a:lnTo>
                    <a:pt x="138" y="83"/>
                  </a:lnTo>
                  <a:lnTo>
                    <a:pt x="134" y="96"/>
                  </a:lnTo>
                  <a:lnTo>
                    <a:pt x="128" y="107"/>
                  </a:lnTo>
                  <a:lnTo>
                    <a:pt x="119" y="118"/>
                  </a:lnTo>
                  <a:lnTo>
                    <a:pt x="109" y="127"/>
                  </a:lnTo>
                  <a:lnTo>
                    <a:pt x="98" y="134"/>
                  </a:lnTo>
                  <a:lnTo>
                    <a:pt x="85" y="137"/>
                  </a:lnTo>
                  <a:lnTo>
                    <a:pt x="73" y="140"/>
                  </a:lnTo>
                  <a:lnTo>
                    <a:pt x="59" y="139"/>
                  </a:lnTo>
                  <a:lnTo>
                    <a:pt x="46" y="136"/>
                  </a:lnTo>
                  <a:lnTo>
                    <a:pt x="34" y="131"/>
                  </a:lnTo>
                  <a:lnTo>
                    <a:pt x="24" y="122"/>
                  </a:lnTo>
                  <a:lnTo>
                    <a:pt x="15" y="113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2" y="50"/>
                  </a:lnTo>
                  <a:lnTo>
                    <a:pt x="7" y="38"/>
                  </a:lnTo>
                  <a:lnTo>
                    <a:pt x="15" y="26"/>
                  </a:lnTo>
                  <a:lnTo>
                    <a:pt x="24" y="18"/>
                  </a:lnTo>
                  <a:lnTo>
                    <a:pt x="34" y="10"/>
                  </a:lnTo>
                  <a:lnTo>
                    <a:pt x="46" y="4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5" y="2"/>
                  </a:lnTo>
                  <a:lnTo>
                    <a:pt x="98" y="6"/>
                  </a:lnTo>
                  <a:lnTo>
                    <a:pt x="109" y="13"/>
                  </a:lnTo>
                  <a:lnTo>
                    <a:pt x="119" y="21"/>
                  </a:lnTo>
                  <a:lnTo>
                    <a:pt x="128" y="33"/>
                  </a:lnTo>
                  <a:lnTo>
                    <a:pt x="134" y="44"/>
                  </a:lnTo>
                  <a:lnTo>
                    <a:pt x="138" y="57"/>
                  </a:lnTo>
                  <a:lnTo>
                    <a:pt x="140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3" name="Freeform 2517">
              <a:extLst>
                <a:ext uri="{FF2B5EF4-FFF2-40B4-BE49-F238E27FC236}">
                  <a16:creationId xmlns:a16="http://schemas.microsoft.com/office/drawing/2014/main" id="{6FFA69AB-77CF-1A92-39AE-CCC7AD5A3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" y="3175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1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0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3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1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5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6" y="96"/>
                  </a:lnTo>
                  <a:lnTo>
                    <a:pt x="45" y="96"/>
                  </a:lnTo>
                  <a:lnTo>
                    <a:pt x="34" y="94"/>
                  </a:lnTo>
                  <a:lnTo>
                    <a:pt x="23" y="89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3"/>
                  </a:lnTo>
                  <a:lnTo>
                    <a:pt x="0" y="41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4" y="12"/>
                  </a:lnTo>
                  <a:lnTo>
                    <a:pt x="23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5" y="16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4" name="Freeform 2518">
              <a:extLst>
                <a:ext uri="{FF2B5EF4-FFF2-40B4-BE49-F238E27FC236}">
                  <a16:creationId xmlns:a16="http://schemas.microsoft.com/office/drawing/2014/main" id="{426B786D-D3D3-519C-A1F5-6156A12DD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3303"/>
              <a:ext cx="48" cy="49"/>
            </a:xfrm>
            <a:custGeom>
              <a:avLst/>
              <a:gdLst>
                <a:gd name="T0" fmla="*/ 16 w 145"/>
                <a:gd name="T1" fmla="*/ 8 h 145"/>
                <a:gd name="T2" fmla="*/ 16 w 145"/>
                <a:gd name="T3" fmla="*/ 10 h 145"/>
                <a:gd name="T4" fmla="*/ 15 w 145"/>
                <a:gd name="T5" fmla="*/ 11 h 145"/>
                <a:gd name="T6" fmla="*/ 15 w 145"/>
                <a:gd name="T7" fmla="*/ 13 h 145"/>
                <a:gd name="T8" fmla="*/ 14 w 145"/>
                <a:gd name="T9" fmla="*/ 14 h 145"/>
                <a:gd name="T10" fmla="*/ 13 w 145"/>
                <a:gd name="T11" fmla="*/ 15 h 145"/>
                <a:gd name="T12" fmla="*/ 12 w 145"/>
                <a:gd name="T13" fmla="*/ 16 h 145"/>
                <a:gd name="T14" fmla="*/ 10 w 145"/>
                <a:gd name="T15" fmla="*/ 16 h 145"/>
                <a:gd name="T16" fmla="*/ 9 w 145"/>
                <a:gd name="T17" fmla="*/ 17 h 145"/>
                <a:gd name="T18" fmla="*/ 7 w 145"/>
                <a:gd name="T19" fmla="*/ 17 h 145"/>
                <a:gd name="T20" fmla="*/ 6 w 145"/>
                <a:gd name="T21" fmla="*/ 16 h 145"/>
                <a:gd name="T22" fmla="*/ 5 w 145"/>
                <a:gd name="T23" fmla="*/ 16 h 145"/>
                <a:gd name="T24" fmla="*/ 3 w 145"/>
                <a:gd name="T25" fmla="*/ 15 h 145"/>
                <a:gd name="T26" fmla="*/ 2 w 145"/>
                <a:gd name="T27" fmla="*/ 14 h 145"/>
                <a:gd name="T28" fmla="*/ 1 w 145"/>
                <a:gd name="T29" fmla="*/ 13 h 145"/>
                <a:gd name="T30" fmla="*/ 1 w 145"/>
                <a:gd name="T31" fmla="*/ 11 h 145"/>
                <a:gd name="T32" fmla="*/ 0 w 145"/>
                <a:gd name="T33" fmla="*/ 10 h 145"/>
                <a:gd name="T34" fmla="*/ 0 w 145"/>
                <a:gd name="T35" fmla="*/ 8 h 145"/>
                <a:gd name="T36" fmla="*/ 0 w 145"/>
                <a:gd name="T37" fmla="*/ 7 h 145"/>
                <a:gd name="T38" fmla="*/ 1 w 145"/>
                <a:gd name="T39" fmla="*/ 5 h 145"/>
                <a:gd name="T40" fmla="*/ 1 w 145"/>
                <a:gd name="T41" fmla="*/ 4 h 145"/>
                <a:gd name="T42" fmla="*/ 2 w 145"/>
                <a:gd name="T43" fmla="*/ 3 h 145"/>
                <a:gd name="T44" fmla="*/ 3 w 145"/>
                <a:gd name="T45" fmla="*/ 2 h 145"/>
                <a:gd name="T46" fmla="*/ 5 w 145"/>
                <a:gd name="T47" fmla="*/ 1 h 145"/>
                <a:gd name="T48" fmla="*/ 6 w 145"/>
                <a:gd name="T49" fmla="*/ 0 h 145"/>
                <a:gd name="T50" fmla="*/ 7 w 145"/>
                <a:gd name="T51" fmla="*/ 0 h 145"/>
                <a:gd name="T52" fmla="*/ 9 w 145"/>
                <a:gd name="T53" fmla="*/ 0 h 145"/>
                <a:gd name="T54" fmla="*/ 10 w 145"/>
                <a:gd name="T55" fmla="*/ 0 h 145"/>
                <a:gd name="T56" fmla="*/ 12 w 145"/>
                <a:gd name="T57" fmla="*/ 1 h 145"/>
                <a:gd name="T58" fmla="*/ 13 w 145"/>
                <a:gd name="T59" fmla="*/ 2 h 145"/>
                <a:gd name="T60" fmla="*/ 14 w 145"/>
                <a:gd name="T61" fmla="*/ 3 h 145"/>
                <a:gd name="T62" fmla="*/ 15 w 145"/>
                <a:gd name="T63" fmla="*/ 4 h 145"/>
                <a:gd name="T64" fmla="*/ 15 w 145"/>
                <a:gd name="T65" fmla="*/ 5 h 145"/>
                <a:gd name="T66" fmla="*/ 16 w 145"/>
                <a:gd name="T67" fmla="*/ 7 h 145"/>
                <a:gd name="T68" fmla="*/ 16 w 145"/>
                <a:gd name="T69" fmla="*/ 8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5">
                  <a:moveTo>
                    <a:pt x="145" y="72"/>
                  </a:moveTo>
                  <a:lnTo>
                    <a:pt x="144" y="86"/>
                  </a:lnTo>
                  <a:lnTo>
                    <a:pt x="140" y="99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6" y="130"/>
                  </a:lnTo>
                  <a:lnTo>
                    <a:pt x="105" y="138"/>
                  </a:lnTo>
                  <a:lnTo>
                    <a:pt x="92" y="143"/>
                  </a:lnTo>
                  <a:lnTo>
                    <a:pt x="80" y="145"/>
                  </a:lnTo>
                  <a:lnTo>
                    <a:pt x="66" y="145"/>
                  </a:lnTo>
                  <a:lnTo>
                    <a:pt x="53" y="143"/>
                  </a:lnTo>
                  <a:lnTo>
                    <a:pt x="41" y="138"/>
                  </a:lnTo>
                  <a:lnTo>
                    <a:pt x="29" y="130"/>
                  </a:lnTo>
                  <a:lnTo>
                    <a:pt x="19" y="121"/>
                  </a:lnTo>
                  <a:lnTo>
                    <a:pt x="10" y="111"/>
                  </a:lnTo>
                  <a:lnTo>
                    <a:pt x="5" y="99"/>
                  </a:lnTo>
                  <a:lnTo>
                    <a:pt x="1" y="86"/>
                  </a:lnTo>
                  <a:lnTo>
                    <a:pt x="0" y="72"/>
                  </a:lnTo>
                  <a:lnTo>
                    <a:pt x="1" y="59"/>
                  </a:lnTo>
                  <a:lnTo>
                    <a:pt x="5" y="47"/>
                  </a:lnTo>
                  <a:lnTo>
                    <a:pt x="10" y="34"/>
                  </a:lnTo>
                  <a:lnTo>
                    <a:pt x="19" y="24"/>
                  </a:lnTo>
                  <a:lnTo>
                    <a:pt x="29" y="14"/>
                  </a:lnTo>
                  <a:lnTo>
                    <a:pt x="41" y="8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5" y="8"/>
                  </a:lnTo>
                  <a:lnTo>
                    <a:pt x="116" y="14"/>
                  </a:lnTo>
                  <a:lnTo>
                    <a:pt x="126" y="24"/>
                  </a:lnTo>
                  <a:lnTo>
                    <a:pt x="134" y="34"/>
                  </a:lnTo>
                  <a:lnTo>
                    <a:pt x="140" y="47"/>
                  </a:lnTo>
                  <a:lnTo>
                    <a:pt x="144" y="59"/>
                  </a:lnTo>
                  <a:lnTo>
                    <a:pt x="145" y="7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5" name="Freeform 2519">
              <a:extLst>
                <a:ext uri="{FF2B5EF4-FFF2-40B4-BE49-F238E27FC236}">
                  <a16:creationId xmlns:a16="http://schemas.microsoft.com/office/drawing/2014/main" id="{6972D0FB-A4CA-CCD4-0890-41CBF9750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3261"/>
              <a:ext cx="32" cy="32"/>
            </a:xfrm>
            <a:custGeom>
              <a:avLst/>
              <a:gdLst>
                <a:gd name="T0" fmla="*/ 11 w 96"/>
                <a:gd name="T1" fmla="*/ 5 h 96"/>
                <a:gd name="T2" fmla="*/ 10 w 96"/>
                <a:gd name="T3" fmla="*/ 7 h 96"/>
                <a:gd name="T4" fmla="*/ 10 w 96"/>
                <a:gd name="T5" fmla="*/ 8 h 96"/>
                <a:gd name="T6" fmla="*/ 9 w 96"/>
                <a:gd name="T7" fmla="*/ 9 h 96"/>
                <a:gd name="T8" fmla="*/ 9 w 96"/>
                <a:gd name="T9" fmla="*/ 10 h 96"/>
                <a:gd name="T10" fmla="*/ 7 w 96"/>
                <a:gd name="T11" fmla="*/ 10 h 96"/>
                <a:gd name="T12" fmla="*/ 6 w 96"/>
                <a:gd name="T13" fmla="*/ 11 h 96"/>
                <a:gd name="T14" fmla="*/ 5 w 96"/>
                <a:gd name="T15" fmla="*/ 11 h 96"/>
                <a:gd name="T16" fmla="*/ 4 w 96"/>
                <a:gd name="T17" fmla="*/ 11 h 96"/>
                <a:gd name="T18" fmla="*/ 3 w 96"/>
                <a:gd name="T19" fmla="*/ 10 h 96"/>
                <a:gd name="T20" fmla="*/ 2 w 96"/>
                <a:gd name="T21" fmla="*/ 9 h 96"/>
                <a:gd name="T22" fmla="*/ 1 w 96"/>
                <a:gd name="T23" fmla="*/ 8 h 96"/>
                <a:gd name="T24" fmla="*/ 0 w 96"/>
                <a:gd name="T25" fmla="*/ 7 h 96"/>
                <a:gd name="T26" fmla="*/ 0 w 96"/>
                <a:gd name="T27" fmla="*/ 6 h 96"/>
                <a:gd name="T28" fmla="*/ 0 w 96"/>
                <a:gd name="T29" fmla="*/ 5 h 96"/>
                <a:gd name="T30" fmla="*/ 0 w 96"/>
                <a:gd name="T31" fmla="*/ 4 h 96"/>
                <a:gd name="T32" fmla="*/ 1 w 96"/>
                <a:gd name="T33" fmla="*/ 2 h 96"/>
                <a:gd name="T34" fmla="*/ 2 w 96"/>
                <a:gd name="T35" fmla="*/ 1 h 96"/>
                <a:gd name="T36" fmla="*/ 3 w 96"/>
                <a:gd name="T37" fmla="*/ 1 h 96"/>
                <a:gd name="T38" fmla="*/ 4 w 96"/>
                <a:gd name="T39" fmla="*/ 0 h 96"/>
                <a:gd name="T40" fmla="*/ 5 w 96"/>
                <a:gd name="T41" fmla="*/ 0 h 96"/>
                <a:gd name="T42" fmla="*/ 6 w 96"/>
                <a:gd name="T43" fmla="*/ 0 h 96"/>
                <a:gd name="T44" fmla="*/ 7 w 96"/>
                <a:gd name="T45" fmla="*/ 0 h 96"/>
                <a:gd name="T46" fmla="*/ 9 w 96"/>
                <a:gd name="T47" fmla="*/ 1 h 96"/>
                <a:gd name="T48" fmla="*/ 9 w 96"/>
                <a:gd name="T49" fmla="*/ 2 h 96"/>
                <a:gd name="T50" fmla="*/ 10 w 96"/>
                <a:gd name="T51" fmla="*/ 3 h 96"/>
                <a:gd name="T52" fmla="*/ 10 w 96"/>
                <a:gd name="T53" fmla="*/ 4 h 96"/>
                <a:gd name="T54" fmla="*/ 11 w 96"/>
                <a:gd name="T55" fmla="*/ 5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lnTo>
                    <a:pt x="94" y="59"/>
                  </a:lnTo>
                  <a:lnTo>
                    <a:pt x="91" y="70"/>
                  </a:lnTo>
                  <a:lnTo>
                    <a:pt x="84" y="78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5" y="96"/>
                  </a:lnTo>
                  <a:lnTo>
                    <a:pt x="44" y="96"/>
                  </a:lnTo>
                  <a:lnTo>
                    <a:pt x="34" y="95"/>
                  </a:lnTo>
                  <a:lnTo>
                    <a:pt x="23" y="90"/>
                  </a:lnTo>
                  <a:lnTo>
                    <a:pt x="14" y="83"/>
                  </a:lnTo>
                  <a:lnTo>
                    <a:pt x="8" y="75"/>
                  </a:lnTo>
                  <a:lnTo>
                    <a:pt x="2" y="64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8" y="22"/>
                  </a:lnTo>
                  <a:lnTo>
                    <a:pt x="14" y="13"/>
                  </a:lnTo>
                  <a:lnTo>
                    <a:pt x="23" y="7"/>
                  </a:lnTo>
                  <a:lnTo>
                    <a:pt x="34" y="1"/>
                  </a:lnTo>
                  <a:lnTo>
                    <a:pt x="44" y="0"/>
                  </a:lnTo>
                  <a:lnTo>
                    <a:pt x="55" y="0"/>
                  </a:lnTo>
                  <a:lnTo>
                    <a:pt x="67" y="4"/>
                  </a:lnTo>
                  <a:lnTo>
                    <a:pt x="77" y="9"/>
                  </a:lnTo>
                  <a:lnTo>
                    <a:pt x="84" y="17"/>
                  </a:lnTo>
                  <a:lnTo>
                    <a:pt x="91" y="27"/>
                  </a:lnTo>
                  <a:lnTo>
                    <a:pt x="94" y="37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6" name="Freeform 2520">
              <a:extLst>
                <a:ext uri="{FF2B5EF4-FFF2-40B4-BE49-F238E27FC236}">
                  <a16:creationId xmlns:a16="http://schemas.microsoft.com/office/drawing/2014/main" id="{0FCF6CEE-0DDD-BABF-B51F-DEB9D7D9F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3363"/>
              <a:ext cx="16" cy="16"/>
            </a:xfrm>
            <a:custGeom>
              <a:avLst/>
              <a:gdLst>
                <a:gd name="T0" fmla="*/ 5 w 48"/>
                <a:gd name="T1" fmla="*/ 3 h 48"/>
                <a:gd name="T2" fmla="*/ 5 w 48"/>
                <a:gd name="T3" fmla="*/ 3 h 48"/>
                <a:gd name="T4" fmla="*/ 5 w 48"/>
                <a:gd name="T5" fmla="*/ 4 h 48"/>
                <a:gd name="T6" fmla="*/ 4 w 48"/>
                <a:gd name="T7" fmla="*/ 5 h 48"/>
                <a:gd name="T8" fmla="*/ 3 w 48"/>
                <a:gd name="T9" fmla="*/ 5 h 48"/>
                <a:gd name="T10" fmla="*/ 2 w 48"/>
                <a:gd name="T11" fmla="*/ 5 h 48"/>
                <a:gd name="T12" fmla="*/ 2 w 48"/>
                <a:gd name="T13" fmla="*/ 5 h 48"/>
                <a:gd name="T14" fmla="*/ 1 w 48"/>
                <a:gd name="T15" fmla="*/ 5 h 48"/>
                <a:gd name="T16" fmla="*/ 0 w 48"/>
                <a:gd name="T17" fmla="*/ 4 h 48"/>
                <a:gd name="T18" fmla="*/ 0 w 48"/>
                <a:gd name="T19" fmla="*/ 3 h 48"/>
                <a:gd name="T20" fmla="*/ 0 w 48"/>
                <a:gd name="T21" fmla="*/ 2 h 48"/>
                <a:gd name="T22" fmla="*/ 0 w 48"/>
                <a:gd name="T23" fmla="*/ 1 h 48"/>
                <a:gd name="T24" fmla="*/ 1 w 48"/>
                <a:gd name="T25" fmla="*/ 1 h 48"/>
                <a:gd name="T26" fmla="*/ 2 w 48"/>
                <a:gd name="T27" fmla="*/ 0 h 48"/>
                <a:gd name="T28" fmla="*/ 2 w 48"/>
                <a:gd name="T29" fmla="*/ 0 h 48"/>
                <a:gd name="T30" fmla="*/ 3 w 48"/>
                <a:gd name="T31" fmla="*/ 0 h 48"/>
                <a:gd name="T32" fmla="*/ 4 w 48"/>
                <a:gd name="T33" fmla="*/ 0 h 48"/>
                <a:gd name="T34" fmla="*/ 5 w 48"/>
                <a:gd name="T35" fmla="*/ 1 h 48"/>
                <a:gd name="T36" fmla="*/ 5 w 48"/>
                <a:gd name="T37" fmla="*/ 2 h 48"/>
                <a:gd name="T38" fmla="*/ 5 w 48"/>
                <a:gd name="T39" fmla="*/ 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7" y="31"/>
                  </a:lnTo>
                  <a:lnTo>
                    <a:pt x="43" y="39"/>
                  </a:lnTo>
                  <a:lnTo>
                    <a:pt x="36" y="44"/>
                  </a:lnTo>
                  <a:lnTo>
                    <a:pt x="30" y="47"/>
                  </a:lnTo>
                  <a:lnTo>
                    <a:pt x="21" y="48"/>
                  </a:lnTo>
                  <a:lnTo>
                    <a:pt x="14" y="45"/>
                  </a:lnTo>
                  <a:lnTo>
                    <a:pt x="7" y="42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7" y="6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30" y="0"/>
                  </a:lnTo>
                  <a:lnTo>
                    <a:pt x="36" y="4"/>
                  </a:lnTo>
                  <a:lnTo>
                    <a:pt x="43" y="9"/>
                  </a:lnTo>
                  <a:lnTo>
                    <a:pt x="47" y="16"/>
                  </a:lnTo>
                  <a:lnTo>
                    <a:pt x="48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7" name="Freeform 2521">
              <a:extLst>
                <a:ext uri="{FF2B5EF4-FFF2-40B4-BE49-F238E27FC236}">
                  <a16:creationId xmlns:a16="http://schemas.microsoft.com/office/drawing/2014/main" id="{4840E4ED-5118-573B-7E0D-EADC9A648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3114"/>
              <a:ext cx="47" cy="46"/>
            </a:xfrm>
            <a:custGeom>
              <a:avLst/>
              <a:gdLst>
                <a:gd name="T0" fmla="*/ 16 w 140"/>
                <a:gd name="T1" fmla="*/ 8 h 138"/>
                <a:gd name="T2" fmla="*/ 16 w 140"/>
                <a:gd name="T3" fmla="*/ 9 h 138"/>
                <a:gd name="T4" fmla="*/ 15 w 140"/>
                <a:gd name="T5" fmla="*/ 11 h 138"/>
                <a:gd name="T6" fmla="*/ 14 w 140"/>
                <a:gd name="T7" fmla="*/ 12 h 138"/>
                <a:gd name="T8" fmla="*/ 14 w 140"/>
                <a:gd name="T9" fmla="*/ 13 h 138"/>
                <a:gd name="T10" fmla="*/ 12 w 140"/>
                <a:gd name="T11" fmla="*/ 14 h 138"/>
                <a:gd name="T12" fmla="*/ 11 w 140"/>
                <a:gd name="T13" fmla="*/ 15 h 138"/>
                <a:gd name="T14" fmla="*/ 10 w 140"/>
                <a:gd name="T15" fmla="*/ 15 h 138"/>
                <a:gd name="T16" fmla="*/ 8 w 140"/>
                <a:gd name="T17" fmla="*/ 15 h 138"/>
                <a:gd name="T18" fmla="*/ 7 w 140"/>
                <a:gd name="T19" fmla="*/ 15 h 138"/>
                <a:gd name="T20" fmla="*/ 5 w 140"/>
                <a:gd name="T21" fmla="*/ 15 h 138"/>
                <a:gd name="T22" fmla="*/ 4 w 140"/>
                <a:gd name="T23" fmla="*/ 14 h 138"/>
                <a:gd name="T24" fmla="*/ 3 w 140"/>
                <a:gd name="T25" fmla="*/ 14 h 138"/>
                <a:gd name="T26" fmla="*/ 2 w 140"/>
                <a:gd name="T27" fmla="*/ 12 h 138"/>
                <a:gd name="T28" fmla="*/ 1 w 140"/>
                <a:gd name="T29" fmla="*/ 11 h 138"/>
                <a:gd name="T30" fmla="*/ 0 w 140"/>
                <a:gd name="T31" fmla="*/ 10 h 138"/>
                <a:gd name="T32" fmla="*/ 0 w 140"/>
                <a:gd name="T33" fmla="*/ 8 h 138"/>
                <a:gd name="T34" fmla="*/ 0 w 140"/>
                <a:gd name="T35" fmla="*/ 7 h 138"/>
                <a:gd name="T36" fmla="*/ 0 w 140"/>
                <a:gd name="T37" fmla="*/ 6 h 138"/>
                <a:gd name="T38" fmla="*/ 1 w 140"/>
                <a:gd name="T39" fmla="*/ 4 h 138"/>
                <a:gd name="T40" fmla="*/ 2 w 140"/>
                <a:gd name="T41" fmla="*/ 3 h 138"/>
                <a:gd name="T42" fmla="*/ 3 w 140"/>
                <a:gd name="T43" fmla="*/ 2 h 138"/>
                <a:gd name="T44" fmla="*/ 4 w 140"/>
                <a:gd name="T45" fmla="*/ 1 h 138"/>
                <a:gd name="T46" fmla="*/ 5 w 140"/>
                <a:gd name="T47" fmla="*/ 0 h 138"/>
                <a:gd name="T48" fmla="*/ 7 w 140"/>
                <a:gd name="T49" fmla="*/ 0 h 138"/>
                <a:gd name="T50" fmla="*/ 8 w 140"/>
                <a:gd name="T51" fmla="*/ 0 h 138"/>
                <a:gd name="T52" fmla="*/ 10 w 140"/>
                <a:gd name="T53" fmla="*/ 0 h 138"/>
                <a:gd name="T54" fmla="*/ 11 w 140"/>
                <a:gd name="T55" fmla="*/ 1 h 138"/>
                <a:gd name="T56" fmla="*/ 12 w 140"/>
                <a:gd name="T57" fmla="*/ 1 h 138"/>
                <a:gd name="T58" fmla="*/ 14 w 140"/>
                <a:gd name="T59" fmla="*/ 2 h 138"/>
                <a:gd name="T60" fmla="*/ 14 w 140"/>
                <a:gd name="T61" fmla="*/ 3 h 138"/>
                <a:gd name="T62" fmla="*/ 15 w 140"/>
                <a:gd name="T63" fmla="*/ 5 h 138"/>
                <a:gd name="T64" fmla="*/ 16 w 140"/>
                <a:gd name="T65" fmla="*/ 6 h 138"/>
                <a:gd name="T66" fmla="*/ 16 w 140"/>
                <a:gd name="T67" fmla="*/ 8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8">
                  <a:moveTo>
                    <a:pt x="140" y="69"/>
                  </a:moveTo>
                  <a:lnTo>
                    <a:pt x="139" y="83"/>
                  </a:lnTo>
                  <a:lnTo>
                    <a:pt x="135" y="96"/>
                  </a:lnTo>
                  <a:lnTo>
                    <a:pt x="129" y="107"/>
                  </a:lnTo>
                  <a:lnTo>
                    <a:pt x="121" y="117"/>
                  </a:lnTo>
                  <a:lnTo>
                    <a:pt x="111" y="126"/>
                  </a:lnTo>
                  <a:lnTo>
                    <a:pt x="100" y="133"/>
                  </a:lnTo>
                  <a:lnTo>
                    <a:pt x="87" y="137"/>
                  </a:lnTo>
                  <a:lnTo>
                    <a:pt x="73" y="138"/>
                  </a:lnTo>
                  <a:lnTo>
                    <a:pt x="61" y="138"/>
                  </a:lnTo>
                  <a:lnTo>
                    <a:pt x="47" y="136"/>
                  </a:lnTo>
                  <a:lnTo>
                    <a:pt x="36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8" y="102"/>
                  </a:lnTo>
                  <a:lnTo>
                    <a:pt x="3" y="89"/>
                  </a:lnTo>
                  <a:lnTo>
                    <a:pt x="0" y="75"/>
                  </a:lnTo>
                  <a:lnTo>
                    <a:pt x="0" y="63"/>
                  </a:lnTo>
                  <a:lnTo>
                    <a:pt x="3" y="50"/>
                  </a:lnTo>
                  <a:lnTo>
                    <a:pt x="8" y="38"/>
                  </a:lnTo>
                  <a:lnTo>
                    <a:pt x="15" y="26"/>
                  </a:lnTo>
                  <a:lnTo>
                    <a:pt x="24" y="16"/>
                  </a:lnTo>
                  <a:lnTo>
                    <a:pt x="36" y="9"/>
                  </a:lnTo>
                  <a:lnTo>
                    <a:pt x="47" y="4"/>
                  </a:lnTo>
                  <a:lnTo>
                    <a:pt x="61" y="0"/>
                  </a:lnTo>
                  <a:lnTo>
                    <a:pt x="73" y="0"/>
                  </a:lnTo>
                  <a:lnTo>
                    <a:pt x="87" y="1"/>
                  </a:lnTo>
                  <a:lnTo>
                    <a:pt x="100" y="6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129" y="31"/>
                  </a:lnTo>
                  <a:lnTo>
                    <a:pt x="135" y="44"/>
                  </a:lnTo>
                  <a:lnTo>
                    <a:pt x="139" y="57"/>
                  </a:lnTo>
                  <a:lnTo>
                    <a:pt x="140" y="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8" name="Freeform 2522">
              <a:extLst>
                <a:ext uri="{FF2B5EF4-FFF2-40B4-BE49-F238E27FC236}">
                  <a16:creationId xmlns:a16="http://schemas.microsoft.com/office/drawing/2014/main" id="{454F148B-E1F5-AEC9-05BC-9EC961D9D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" y="3190"/>
              <a:ext cx="32" cy="31"/>
            </a:xfrm>
            <a:custGeom>
              <a:avLst/>
              <a:gdLst>
                <a:gd name="T0" fmla="*/ 11 w 96"/>
                <a:gd name="T1" fmla="*/ 5 h 95"/>
                <a:gd name="T2" fmla="*/ 11 w 96"/>
                <a:gd name="T3" fmla="*/ 6 h 95"/>
                <a:gd name="T4" fmla="*/ 10 w 96"/>
                <a:gd name="T5" fmla="*/ 8 h 95"/>
                <a:gd name="T6" fmla="*/ 9 w 96"/>
                <a:gd name="T7" fmla="*/ 8 h 95"/>
                <a:gd name="T8" fmla="*/ 9 w 96"/>
                <a:gd name="T9" fmla="*/ 9 h 95"/>
                <a:gd name="T10" fmla="*/ 7 w 96"/>
                <a:gd name="T11" fmla="*/ 10 h 95"/>
                <a:gd name="T12" fmla="*/ 6 w 96"/>
                <a:gd name="T13" fmla="*/ 10 h 95"/>
                <a:gd name="T14" fmla="*/ 5 w 96"/>
                <a:gd name="T15" fmla="*/ 10 h 95"/>
                <a:gd name="T16" fmla="*/ 4 w 96"/>
                <a:gd name="T17" fmla="*/ 10 h 95"/>
                <a:gd name="T18" fmla="*/ 3 w 96"/>
                <a:gd name="T19" fmla="*/ 9 h 95"/>
                <a:gd name="T20" fmla="*/ 2 w 96"/>
                <a:gd name="T21" fmla="*/ 9 h 95"/>
                <a:gd name="T22" fmla="*/ 1 w 96"/>
                <a:gd name="T23" fmla="*/ 8 h 95"/>
                <a:gd name="T24" fmla="*/ 0 w 96"/>
                <a:gd name="T25" fmla="*/ 7 h 95"/>
                <a:gd name="T26" fmla="*/ 0 w 96"/>
                <a:gd name="T27" fmla="*/ 6 h 95"/>
                <a:gd name="T28" fmla="*/ 0 w 96"/>
                <a:gd name="T29" fmla="*/ 5 h 95"/>
                <a:gd name="T30" fmla="*/ 0 w 96"/>
                <a:gd name="T31" fmla="*/ 3 h 95"/>
                <a:gd name="T32" fmla="*/ 1 w 96"/>
                <a:gd name="T33" fmla="*/ 2 h 95"/>
                <a:gd name="T34" fmla="*/ 2 w 96"/>
                <a:gd name="T35" fmla="*/ 1 h 95"/>
                <a:gd name="T36" fmla="*/ 3 w 96"/>
                <a:gd name="T37" fmla="*/ 1 h 95"/>
                <a:gd name="T38" fmla="*/ 4 w 96"/>
                <a:gd name="T39" fmla="*/ 0 h 95"/>
                <a:gd name="T40" fmla="*/ 5 w 96"/>
                <a:gd name="T41" fmla="*/ 0 h 95"/>
                <a:gd name="T42" fmla="*/ 6 w 96"/>
                <a:gd name="T43" fmla="*/ 0 h 95"/>
                <a:gd name="T44" fmla="*/ 7 w 96"/>
                <a:gd name="T45" fmla="*/ 0 h 95"/>
                <a:gd name="T46" fmla="*/ 9 w 96"/>
                <a:gd name="T47" fmla="*/ 1 h 95"/>
                <a:gd name="T48" fmla="*/ 9 w 96"/>
                <a:gd name="T49" fmla="*/ 2 h 95"/>
                <a:gd name="T50" fmla="*/ 10 w 96"/>
                <a:gd name="T51" fmla="*/ 3 h 95"/>
                <a:gd name="T52" fmla="*/ 11 w 96"/>
                <a:gd name="T53" fmla="*/ 4 h 95"/>
                <a:gd name="T54" fmla="*/ 11 w 96"/>
                <a:gd name="T55" fmla="*/ 5 h 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5">
                  <a:moveTo>
                    <a:pt x="96" y="48"/>
                  </a:moveTo>
                  <a:lnTo>
                    <a:pt x="95" y="59"/>
                  </a:lnTo>
                  <a:lnTo>
                    <a:pt x="91" y="69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2"/>
                  </a:lnTo>
                  <a:lnTo>
                    <a:pt x="57" y="95"/>
                  </a:lnTo>
                  <a:lnTo>
                    <a:pt x="45" y="95"/>
                  </a:lnTo>
                  <a:lnTo>
                    <a:pt x="34" y="94"/>
                  </a:lnTo>
                  <a:lnTo>
                    <a:pt x="24" y="89"/>
                  </a:lnTo>
                  <a:lnTo>
                    <a:pt x="15" y="83"/>
                  </a:lnTo>
                  <a:lnTo>
                    <a:pt x="8" y="74"/>
                  </a:lnTo>
                  <a:lnTo>
                    <a:pt x="3" y="64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3" y="31"/>
                  </a:lnTo>
                  <a:lnTo>
                    <a:pt x="8" y="21"/>
                  </a:lnTo>
                  <a:lnTo>
                    <a:pt x="15" y="12"/>
                  </a:lnTo>
                  <a:lnTo>
                    <a:pt x="24" y="6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7" y="3"/>
                  </a:lnTo>
                  <a:lnTo>
                    <a:pt x="77" y="8"/>
                  </a:lnTo>
                  <a:lnTo>
                    <a:pt x="84" y="16"/>
                  </a:lnTo>
                  <a:lnTo>
                    <a:pt x="91" y="26"/>
                  </a:lnTo>
                  <a:lnTo>
                    <a:pt x="95" y="36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09" name="Freeform 2523">
              <a:extLst>
                <a:ext uri="{FF2B5EF4-FFF2-40B4-BE49-F238E27FC236}">
                  <a16:creationId xmlns:a16="http://schemas.microsoft.com/office/drawing/2014/main" id="{8C860F15-7FC0-DB12-71BD-09AEA37EE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3311"/>
              <a:ext cx="64" cy="65"/>
            </a:xfrm>
            <a:custGeom>
              <a:avLst/>
              <a:gdLst>
                <a:gd name="T0" fmla="*/ 21 w 194"/>
                <a:gd name="T1" fmla="*/ 11 h 194"/>
                <a:gd name="T2" fmla="*/ 21 w 194"/>
                <a:gd name="T3" fmla="*/ 13 h 194"/>
                <a:gd name="T4" fmla="*/ 20 w 194"/>
                <a:gd name="T5" fmla="*/ 14 h 194"/>
                <a:gd name="T6" fmla="*/ 20 w 194"/>
                <a:gd name="T7" fmla="*/ 16 h 194"/>
                <a:gd name="T8" fmla="*/ 19 w 194"/>
                <a:gd name="T9" fmla="*/ 17 h 194"/>
                <a:gd name="T10" fmla="*/ 18 w 194"/>
                <a:gd name="T11" fmla="*/ 19 h 194"/>
                <a:gd name="T12" fmla="*/ 16 w 194"/>
                <a:gd name="T13" fmla="*/ 20 h 194"/>
                <a:gd name="T14" fmla="*/ 15 w 194"/>
                <a:gd name="T15" fmla="*/ 21 h 194"/>
                <a:gd name="T16" fmla="*/ 14 w 194"/>
                <a:gd name="T17" fmla="*/ 21 h 194"/>
                <a:gd name="T18" fmla="*/ 12 w 194"/>
                <a:gd name="T19" fmla="*/ 22 h 194"/>
                <a:gd name="T20" fmla="*/ 10 w 194"/>
                <a:gd name="T21" fmla="*/ 22 h 194"/>
                <a:gd name="T22" fmla="*/ 9 w 194"/>
                <a:gd name="T23" fmla="*/ 21 h 194"/>
                <a:gd name="T24" fmla="*/ 7 w 194"/>
                <a:gd name="T25" fmla="*/ 21 h 194"/>
                <a:gd name="T26" fmla="*/ 5 w 194"/>
                <a:gd name="T27" fmla="*/ 20 h 194"/>
                <a:gd name="T28" fmla="*/ 4 w 194"/>
                <a:gd name="T29" fmla="*/ 19 h 194"/>
                <a:gd name="T30" fmla="*/ 3 w 194"/>
                <a:gd name="T31" fmla="*/ 18 h 194"/>
                <a:gd name="T32" fmla="*/ 2 w 194"/>
                <a:gd name="T33" fmla="*/ 17 h 194"/>
                <a:gd name="T34" fmla="*/ 1 w 194"/>
                <a:gd name="T35" fmla="*/ 15 h 194"/>
                <a:gd name="T36" fmla="*/ 0 w 194"/>
                <a:gd name="T37" fmla="*/ 13 h 194"/>
                <a:gd name="T38" fmla="*/ 0 w 194"/>
                <a:gd name="T39" fmla="*/ 12 h 194"/>
                <a:gd name="T40" fmla="*/ 0 w 194"/>
                <a:gd name="T41" fmla="*/ 10 h 194"/>
                <a:gd name="T42" fmla="*/ 0 w 194"/>
                <a:gd name="T43" fmla="*/ 8 h 194"/>
                <a:gd name="T44" fmla="*/ 1 w 194"/>
                <a:gd name="T45" fmla="*/ 7 h 194"/>
                <a:gd name="T46" fmla="*/ 2 w 194"/>
                <a:gd name="T47" fmla="*/ 5 h 194"/>
                <a:gd name="T48" fmla="*/ 3 w 194"/>
                <a:gd name="T49" fmla="*/ 4 h 194"/>
                <a:gd name="T50" fmla="*/ 4 w 194"/>
                <a:gd name="T51" fmla="*/ 3 h 194"/>
                <a:gd name="T52" fmla="*/ 5 w 194"/>
                <a:gd name="T53" fmla="*/ 2 h 194"/>
                <a:gd name="T54" fmla="*/ 7 w 194"/>
                <a:gd name="T55" fmla="*/ 1 h 194"/>
                <a:gd name="T56" fmla="*/ 9 w 194"/>
                <a:gd name="T57" fmla="*/ 0 h 194"/>
                <a:gd name="T58" fmla="*/ 10 w 194"/>
                <a:gd name="T59" fmla="*/ 0 h 194"/>
                <a:gd name="T60" fmla="*/ 12 w 194"/>
                <a:gd name="T61" fmla="*/ 0 h 194"/>
                <a:gd name="T62" fmla="*/ 14 w 194"/>
                <a:gd name="T63" fmla="*/ 0 h 194"/>
                <a:gd name="T64" fmla="*/ 15 w 194"/>
                <a:gd name="T65" fmla="*/ 1 h 194"/>
                <a:gd name="T66" fmla="*/ 16 w 194"/>
                <a:gd name="T67" fmla="*/ 2 h 194"/>
                <a:gd name="T68" fmla="*/ 18 w 194"/>
                <a:gd name="T69" fmla="*/ 3 h 194"/>
                <a:gd name="T70" fmla="*/ 19 w 194"/>
                <a:gd name="T71" fmla="*/ 4 h 194"/>
                <a:gd name="T72" fmla="*/ 20 w 194"/>
                <a:gd name="T73" fmla="*/ 6 h 194"/>
                <a:gd name="T74" fmla="*/ 20 w 194"/>
                <a:gd name="T75" fmla="*/ 7 h 194"/>
                <a:gd name="T76" fmla="*/ 21 w 194"/>
                <a:gd name="T77" fmla="*/ 9 h 194"/>
                <a:gd name="T78" fmla="*/ 21 w 194"/>
                <a:gd name="T79" fmla="*/ 11 h 1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4" h="194">
                  <a:moveTo>
                    <a:pt x="194" y="97"/>
                  </a:moveTo>
                  <a:lnTo>
                    <a:pt x="193" y="112"/>
                  </a:lnTo>
                  <a:lnTo>
                    <a:pt x="189" y="127"/>
                  </a:lnTo>
                  <a:lnTo>
                    <a:pt x="183" y="143"/>
                  </a:lnTo>
                  <a:lnTo>
                    <a:pt x="174" y="155"/>
                  </a:lnTo>
                  <a:lnTo>
                    <a:pt x="164" y="167"/>
                  </a:lnTo>
                  <a:lnTo>
                    <a:pt x="151" y="177"/>
                  </a:lnTo>
                  <a:lnTo>
                    <a:pt x="138" y="184"/>
                  </a:lnTo>
                  <a:lnTo>
                    <a:pt x="123" y="191"/>
                  </a:lnTo>
                  <a:lnTo>
                    <a:pt x="108" y="193"/>
                  </a:lnTo>
                  <a:lnTo>
                    <a:pt x="93" y="194"/>
                  </a:lnTo>
                  <a:lnTo>
                    <a:pt x="78" y="192"/>
                  </a:lnTo>
                  <a:lnTo>
                    <a:pt x="63" y="188"/>
                  </a:lnTo>
                  <a:lnTo>
                    <a:pt x="49" y="180"/>
                  </a:lnTo>
                  <a:lnTo>
                    <a:pt x="35" y="172"/>
                  </a:lnTo>
                  <a:lnTo>
                    <a:pt x="24" y="162"/>
                  </a:lnTo>
                  <a:lnTo>
                    <a:pt x="15" y="149"/>
                  </a:lnTo>
                  <a:lnTo>
                    <a:pt x="7" y="135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2" y="75"/>
                  </a:lnTo>
                  <a:lnTo>
                    <a:pt x="7" y="59"/>
                  </a:lnTo>
                  <a:lnTo>
                    <a:pt x="15" y="46"/>
                  </a:lnTo>
                  <a:lnTo>
                    <a:pt x="24" y="33"/>
                  </a:lnTo>
                  <a:lnTo>
                    <a:pt x="35" y="23"/>
                  </a:lnTo>
                  <a:lnTo>
                    <a:pt x="49" y="14"/>
                  </a:lnTo>
                  <a:lnTo>
                    <a:pt x="63" y="6"/>
                  </a:lnTo>
                  <a:lnTo>
                    <a:pt x="78" y="3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4"/>
                  </a:lnTo>
                  <a:lnTo>
                    <a:pt x="138" y="10"/>
                  </a:lnTo>
                  <a:lnTo>
                    <a:pt x="151" y="18"/>
                  </a:lnTo>
                  <a:lnTo>
                    <a:pt x="164" y="28"/>
                  </a:lnTo>
                  <a:lnTo>
                    <a:pt x="174" y="39"/>
                  </a:lnTo>
                  <a:lnTo>
                    <a:pt x="183" y="52"/>
                  </a:lnTo>
                  <a:lnTo>
                    <a:pt x="189" y="67"/>
                  </a:lnTo>
                  <a:lnTo>
                    <a:pt x="193" y="82"/>
                  </a:lnTo>
                  <a:lnTo>
                    <a:pt x="194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0" name="Freeform 2524">
              <a:extLst>
                <a:ext uri="{FF2B5EF4-FFF2-40B4-BE49-F238E27FC236}">
                  <a16:creationId xmlns:a16="http://schemas.microsoft.com/office/drawing/2014/main" id="{537B0386-FE18-876E-9392-F8ACB861B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" y="3226"/>
              <a:ext cx="58" cy="58"/>
            </a:xfrm>
            <a:custGeom>
              <a:avLst/>
              <a:gdLst>
                <a:gd name="T0" fmla="*/ 19 w 174"/>
                <a:gd name="T1" fmla="*/ 10 h 174"/>
                <a:gd name="T2" fmla="*/ 19 w 174"/>
                <a:gd name="T3" fmla="*/ 11 h 174"/>
                <a:gd name="T4" fmla="*/ 19 w 174"/>
                <a:gd name="T5" fmla="*/ 13 h 174"/>
                <a:gd name="T6" fmla="*/ 18 w 174"/>
                <a:gd name="T7" fmla="*/ 14 h 174"/>
                <a:gd name="T8" fmla="*/ 17 w 174"/>
                <a:gd name="T9" fmla="*/ 16 h 174"/>
                <a:gd name="T10" fmla="*/ 16 w 174"/>
                <a:gd name="T11" fmla="*/ 17 h 174"/>
                <a:gd name="T12" fmla="*/ 15 w 174"/>
                <a:gd name="T13" fmla="*/ 18 h 174"/>
                <a:gd name="T14" fmla="*/ 13 w 174"/>
                <a:gd name="T15" fmla="*/ 19 h 174"/>
                <a:gd name="T16" fmla="*/ 12 w 174"/>
                <a:gd name="T17" fmla="*/ 19 h 174"/>
                <a:gd name="T18" fmla="*/ 10 w 174"/>
                <a:gd name="T19" fmla="*/ 19 h 174"/>
                <a:gd name="T20" fmla="*/ 8 w 174"/>
                <a:gd name="T21" fmla="*/ 19 h 174"/>
                <a:gd name="T22" fmla="*/ 7 w 174"/>
                <a:gd name="T23" fmla="*/ 19 h 174"/>
                <a:gd name="T24" fmla="*/ 5 w 174"/>
                <a:gd name="T25" fmla="*/ 18 h 174"/>
                <a:gd name="T26" fmla="*/ 4 w 174"/>
                <a:gd name="T27" fmla="*/ 18 h 174"/>
                <a:gd name="T28" fmla="*/ 3 w 174"/>
                <a:gd name="T29" fmla="*/ 16 h 174"/>
                <a:gd name="T30" fmla="*/ 2 w 174"/>
                <a:gd name="T31" fmla="*/ 15 h 174"/>
                <a:gd name="T32" fmla="*/ 1 w 174"/>
                <a:gd name="T33" fmla="*/ 14 h 174"/>
                <a:gd name="T34" fmla="*/ 0 w 174"/>
                <a:gd name="T35" fmla="*/ 12 h 174"/>
                <a:gd name="T36" fmla="*/ 0 w 174"/>
                <a:gd name="T37" fmla="*/ 11 h 174"/>
                <a:gd name="T38" fmla="*/ 0 w 174"/>
                <a:gd name="T39" fmla="*/ 9 h 174"/>
                <a:gd name="T40" fmla="*/ 0 w 174"/>
                <a:gd name="T41" fmla="*/ 7 h 174"/>
                <a:gd name="T42" fmla="*/ 1 w 174"/>
                <a:gd name="T43" fmla="*/ 6 h 174"/>
                <a:gd name="T44" fmla="*/ 2 w 174"/>
                <a:gd name="T45" fmla="*/ 4 h 174"/>
                <a:gd name="T46" fmla="*/ 3 w 174"/>
                <a:gd name="T47" fmla="*/ 3 h 174"/>
                <a:gd name="T48" fmla="*/ 4 w 174"/>
                <a:gd name="T49" fmla="*/ 2 h 174"/>
                <a:gd name="T50" fmla="*/ 5 w 174"/>
                <a:gd name="T51" fmla="*/ 1 h 174"/>
                <a:gd name="T52" fmla="*/ 7 w 174"/>
                <a:gd name="T53" fmla="*/ 0 h 174"/>
                <a:gd name="T54" fmla="*/ 8 w 174"/>
                <a:gd name="T55" fmla="*/ 0 h 174"/>
                <a:gd name="T56" fmla="*/ 10 w 174"/>
                <a:gd name="T57" fmla="*/ 0 h 174"/>
                <a:gd name="T58" fmla="*/ 12 w 174"/>
                <a:gd name="T59" fmla="*/ 0 h 174"/>
                <a:gd name="T60" fmla="*/ 13 w 174"/>
                <a:gd name="T61" fmla="*/ 1 h 174"/>
                <a:gd name="T62" fmla="*/ 15 w 174"/>
                <a:gd name="T63" fmla="*/ 2 h 174"/>
                <a:gd name="T64" fmla="*/ 16 w 174"/>
                <a:gd name="T65" fmla="*/ 3 h 174"/>
                <a:gd name="T66" fmla="*/ 17 w 174"/>
                <a:gd name="T67" fmla="*/ 4 h 174"/>
                <a:gd name="T68" fmla="*/ 18 w 174"/>
                <a:gd name="T69" fmla="*/ 5 h 174"/>
                <a:gd name="T70" fmla="*/ 19 w 174"/>
                <a:gd name="T71" fmla="*/ 6 h 174"/>
                <a:gd name="T72" fmla="*/ 19 w 174"/>
                <a:gd name="T73" fmla="*/ 8 h 174"/>
                <a:gd name="T74" fmla="*/ 19 w 174"/>
                <a:gd name="T75" fmla="*/ 10 h 1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4" h="174">
                  <a:moveTo>
                    <a:pt x="174" y="87"/>
                  </a:moveTo>
                  <a:lnTo>
                    <a:pt x="173" y="102"/>
                  </a:lnTo>
                  <a:lnTo>
                    <a:pt x="169" y="116"/>
                  </a:lnTo>
                  <a:lnTo>
                    <a:pt x="162" y="130"/>
                  </a:lnTo>
                  <a:lnTo>
                    <a:pt x="154" y="143"/>
                  </a:lnTo>
                  <a:lnTo>
                    <a:pt x="144" y="153"/>
                  </a:lnTo>
                  <a:lnTo>
                    <a:pt x="132" y="162"/>
                  </a:lnTo>
                  <a:lnTo>
                    <a:pt x="118" y="168"/>
                  </a:lnTo>
                  <a:lnTo>
                    <a:pt x="104" y="173"/>
                  </a:lnTo>
                  <a:lnTo>
                    <a:pt x="91" y="174"/>
                  </a:lnTo>
                  <a:lnTo>
                    <a:pt x="75" y="174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5" y="158"/>
                  </a:lnTo>
                  <a:lnTo>
                    <a:pt x="24" y="148"/>
                  </a:lnTo>
                  <a:lnTo>
                    <a:pt x="15" y="136"/>
                  </a:lnTo>
                  <a:lnTo>
                    <a:pt x="7" y="124"/>
                  </a:lnTo>
                  <a:lnTo>
                    <a:pt x="2" y="110"/>
                  </a:lnTo>
                  <a:lnTo>
                    <a:pt x="0" y="95"/>
                  </a:lnTo>
                  <a:lnTo>
                    <a:pt x="0" y="81"/>
                  </a:lnTo>
                  <a:lnTo>
                    <a:pt x="2" y="66"/>
                  </a:lnTo>
                  <a:lnTo>
                    <a:pt x="7" y="52"/>
                  </a:lnTo>
                  <a:lnTo>
                    <a:pt x="15" y="39"/>
                  </a:lnTo>
                  <a:lnTo>
                    <a:pt x="24" y="28"/>
                  </a:lnTo>
                  <a:lnTo>
                    <a:pt x="35" y="18"/>
                  </a:lnTo>
                  <a:lnTo>
                    <a:pt x="48" y="10"/>
                  </a:lnTo>
                  <a:lnTo>
                    <a:pt x="62" y="4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4" y="3"/>
                  </a:lnTo>
                  <a:lnTo>
                    <a:pt x="118" y="7"/>
                  </a:lnTo>
                  <a:lnTo>
                    <a:pt x="132" y="14"/>
                  </a:lnTo>
                  <a:lnTo>
                    <a:pt x="144" y="23"/>
                  </a:lnTo>
                  <a:lnTo>
                    <a:pt x="154" y="33"/>
                  </a:lnTo>
                  <a:lnTo>
                    <a:pt x="162" y="46"/>
                  </a:lnTo>
                  <a:lnTo>
                    <a:pt x="169" y="58"/>
                  </a:lnTo>
                  <a:lnTo>
                    <a:pt x="173" y="73"/>
                  </a:lnTo>
                  <a:lnTo>
                    <a:pt x="174" y="8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1" name="Freeform 2525">
              <a:extLst>
                <a:ext uri="{FF2B5EF4-FFF2-40B4-BE49-F238E27FC236}">
                  <a16:creationId xmlns:a16="http://schemas.microsoft.com/office/drawing/2014/main" id="{9AFD9F32-865E-5672-3D32-8190BF85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3094"/>
              <a:ext cx="70" cy="70"/>
            </a:xfrm>
            <a:custGeom>
              <a:avLst/>
              <a:gdLst>
                <a:gd name="T0" fmla="*/ 23 w 210"/>
                <a:gd name="T1" fmla="*/ 12 h 209"/>
                <a:gd name="T2" fmla="*/ 23 w 210"/>
                <a:gd name="T3" fmla="*/ 14 h 209"/>
                <a:gd name="T4" fmla="*/ 23 w 210"/>
                <a:gd name="T5" fmla="*/ 15 h 209"/>
                <a:gd name="T6" fmla="*/ 22 w 210"/>
                <a:gd name="T7" fmla="*/ 17 h 209"/>
                <a:gd name="T8" fmla="*/ 21 w 210"/>
                <a:gd name="T9" fmla="*/ 18 h 209"/>
                <a:gd name="T10" fmla="*/ 20 w 210"/>
                <a:gd name="T11" fmla="*/ 20 h 209"/>
                <a:gd name="T12" fmla="*/ 19 w 210"/>
                <a:gd name="T13" fmla="*/ 21 h 209"/>
                <a:gd name="T14" fmla="*/ 17 w 210"/>
                <a:gd name="T15" fmla="*/ 22 h 209"/>
                <a:gd name="T16" fmla="*/ 16 w 210"/>
                <a:gd name="T17" fmla="*/ 23 h 209"/>
                <a:gd name="T18" fmla="*/ 14 w 210"/>
                <a:gd name="T19" fmla="*/ 23 h 209"/>
                <a:gd name="T20" fmla="*/ 12 w 210"/>
                <a:gd name="T21" fmla="*/ 23 h 209"/>
                <a:gd name="T22" fmla="*/ 10 w 210"/>
                <a:gd name="T23" fmla="*/ 23 h 209"/>
                <a:gd name="T24" fmla="*/ 9 w 210"/>
                <a:gd name="T25" fmla="*/ 23 h 209"/>
                <a:gd name="T26" fmla="*/ 7 w 210"/>
                <a:gd name="T27" fmla="*/ 22 h 209"/>
                <a:gd name="T28" fmla="*/ 5 w 210"/>
                <a:gd name="T29" fmla="*/ 21 h 209"/>
                <a:gd name="T30" fmla="*/ 4 w 210"/>
                <a:gd name="T31" fmla="*/ 20 h 209"/>
                <a:gd name="T32" fmla="*/ 3 w 210"/>
                <a:gd name="T33" fmla="*/ 19 h 209"/>
                <a:gd name="T34" fmla="*/ 2 w 210"/>
                <a:gd name="T35" fmla="*/ 18 h 209"/>
                <a:gd name="T36" fmla="*/ 1 w 210"/>
                <a:gd name="T37" fmla="*/ 16 h 209"/>
                <a:gd name="T38" fmla="*/ 0 w 210"/>
                <a:gd name="T39" fmla="*/ 14 h 209"/>
                <a:gd name="T40" fmla="*/ 0 w 210"/>
                <a:gd name="T41" fmla="*/ 13 h 209"/>
                <a:gd name="T42" fmla="*/ 0 w 210"/>
                <a:gd name="T43" fmla="*/ 11 h 209"/>
                <a:gd name="T44" fmla="*/ 0 w 210"/>
                <a:gd name="T45" fmla="*/ 9 h 209"/>
                <a:gd name="T46" fmla="*/ 1 w 210"/>
                <a:gd name="T47" fmla="*/ 7 h 209"/>
                <a:gd name="T48" fmla="*/ 2 w 210"/>
                <a:gd name="T49" fmla="*/ 6 h 209"/>
                <a:gd name="T50" fmla="*/ 3 w 210"/>
                <a:gd name="T51" fmla="*/ 4 h 209"/>
                <a:gd name="T52" fmla="*/ 4 w 210"/>
                <a:gd name="T53" fmla="*/ 3 h 209"/>
                <a:gd name="T54" fmla="*/ 5 w 210"/>
                <a:gd name="T55" fmla="*/ 2 h 209"/>
                <a:gd name="T56" fmla="*/ 7 w 210"/>
                <a:gd name="T57" fmla="*/ 1 h 209"/>
                <a:gd name="T58" fmla="*/ 9 w 210"/>
                <a:gd name="T59" fmla="*/ 0 h 209"/>
                <a:gd name="T60" fmla="*/ 10 w 210"/>
                <a:gd name="T61" fmla="*/ 0 h 209"/>
                <a:gd name="T62" fmla="*/ 12 w 210"/>
                <a:gd name="T63" fmla="*/ 0 h 209"/>
                <a:gd name="T64" fmla="*/ 14 w 210"/>
                <a:gd name="T65" fmla="*/ 0 h 209"/>
                <a:gd name="T66" fmla="*/ 16 w 210"/>
                <a:gd name="T67" fmla="*/ 1 h 209"/>
                <a:gd name="T68" fmla="*/ 17 w 210"/>
                <a:gd name="T69" fmla="*/ 1 h 209"/>
                <a:gd name="T70" fmla="*/ 19 w 210"/>
                <a:gd name="T71" fmla="*/ 2 h 209"/>
                <a:gd name="T72" fmla="*/ 20 w 210"/>
                <a:gd name="T73" fmla="*/ 3 h 209"/>
                <a:gd name="T74" fmla="*/ 21 w 210"/>
                <a:gd name="T75" fmla="*/ 5 h 209"/>
                <a:gd name="T76" fmla="*/ 22 w 210"/>
                <a:gd name="T77" fmla="*/ 6 h 209"/>
                <a:gd name="T78" fmla="*/ 23 w 210"/>
                <a:gd name="T79" fmla="*/ 8 h 209"/>
                <a:gd name="T80" fmla="*/ 23 w 210"/>
                <a:gd name="T81" fmla="*/ 10 h 209"/>
                <a:gd name="T82" fmla="*/ 23 w 210"/>
                <a:gd name="T83" fmla="*/ 12 h 2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0" h="209">
                  <a:moveTo>
                    <a:pt x="210" y="104"/>
                  </a:moveTo>
                  <a:lnTo>
                    <a:pt x="209" y="121"/>
                  </a:lnTo>
                  <a:lnTo>
                    <a:pt x="205" y="136"/>
                  </a:lnTo>
                  <a:lnTo>
                    <a:pt x="199" y="151"/>
                  </a:lnTo>
                  <a:lnTo>
                    <a:pt x="192" y="165"/>
                  </a:lnTo>
                  <a:lnTo>
                    <a:pt x="181" y="177"/>
                  </a:lnTo>
                  <a:lnTo>
                    <a:pt x="169" y="187"/>
                  </a:lnTo>
                  <a:lnTo>
                    <a:pt x="155" y="196"/>
                  </a:lnTo>
                  <a:lnTo>
                    <a:pt x="141" y="202"/>
                  </a:lnTo>
                  <a:lnTo>
                    <a:pt x="125" y="208"/>
                  </a:lnTo>
                  <a:lnTo>
                    <a:pt x="110" y="209"/>
                  </a:lnTo>
                  <a:lnTo>
                    <a:pt x="93" y="209"/>
                  </a:lnTo>
                  <a:lnTo>
                    <a:pt x="78" y="205"/>
                  </a:lnTo>
                  <a:lnTo>
                    <a:pt x="62" y="200"/>
                  </a:lnTo>
                  <a:lnTo>
                    <a:pt x="48" y="192"/>
                  </a:lnTo>
                  <a:lnTo>
                    <a:pt x="35" y="182"/>
                  </a:lnTo>
                  <a:lnTo>
                    <a:pt x="24" y="171"/>
                  </a:lnTo>
                  <a:lnTo>
                    <a:pt x="15" y="158"/>
                  </a:lnTo>
                  <a:lnTo>
                    <a:pt x="8" y="143"/>
                  </a:lnTo>
                  <a:lnTo>
                    <a:pt x="2" y="128"/>
                  </a:lnTo>
                  <a:lnTo>
                    <a:pt x="0" y="112"/>
                  </a:lnTo>
                  <a:lnTo>
                    <a:pt x="0" y="97"/>
                  </a:lnTo>
                  <a:lnTo>
                    <a:pt x="2" y="80"/>
                  </a:lnTo>
                  <a:lnTo>
                    <a:pt x="8" y="65"/>
                  </a:lnTo>
                  <a:lnTo>
                    <a:pt x="15" y="50"/>
                  </a:lnTo>
                  <a:lnTo>
                    <a:pt x="24" y="37"/>
                  </a:lnTo>
                  <a:lnTo>
                    <a:pt x="35" y="26"/>
                  </a:lnTo>
                  <a:lnTo>
                    <a:pt x="48" y="16"/>
                  </a:lnTo>
                  <a:lnTo>
                    <a:pt x="62" y="8"/>
                  </a:lnTo>
                  <a:lnTo>
                    <a:pt x="78" y="2"/>
                  </a:lnTo>
                  <a:lnTo>
                    <a:pt x="93" y="0"/>
                  </a:lnTo>
                  <a:lnTo>
                    <a:pt x="110" y="0"/>
                  </a:lnTo>
                  <a:lnTo>
                    <a:pt x="125" y="1"/>
                  </a:lnTo>
                  <a:lnTo>
                    <a:pt x="141" y="5"/>
                  </a:lnTo>
                  <a:lnTo>
                    <a:pt x="155" y="12"/>
                  </a:lnTo>
                  <a:lnTo>
                    <a:pt x="169" y="21"/>
                  </a:lnTo>
                  <a:lnTo>
                    <a:pt x="181" y="31"/>
                  </a:lnTo>
                  <a:lnTo>
                    <a:pt x="192" y="44"/>
                  </a:lnTo>
                  <a:lnTo>
                    <a:pt x="199" y="58"/>
                  </a:lnTo>
                  <a:lnTo>
                    <a:pt x="205" y="73"/>
                  </a:lnTo>
                  <a:lnTo>
                    <a:pt x="209" y="88"/>
                  </a:lnTo>
                  <a:lnTo>
                    <a:pt x="210" y="10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2" name="Freeform 2526">
              <a:extLst>
                <a:ext uri="{FF2B5EF4-FFF2-40B4-BE49-F238E27FC236}">
                  <a16:creationId xmlns:a16="http://schemas.microsoft.com/office/drawing/2014/main" id="{9301A41A-184C-33DC-D224-431CDBA46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" y="3175"/>
              <a:ext cx="64" cy="65"/>
            </a:xfrm>
            <a:custGeom>
              <a:avLst/>
              <a:gdLst>
                <a:gd name="T0" fmla="*/ 21 w 192"/>
                <a:gd name="T1" fmla="*/ 11 h 193"/>
                <a:gd name="T2" fmla="*/ 21 w 192"/>
                <a:gd name="T3" fmla="*/ 13 h 193"/>
                <a:gd name="T4" fmla="*/ 21 w 192"/>
                <a:gd name="T5" fmla="*/ 14 h 193"/>
                <a:gd name="T6" fmla="*/ 20 w 192"/>
                <a:gd name="T7" fmla="*/ 16 h 193"/>
                <a:gd name="T8" fmla="*/ 19 w 192"/>
                <a:gd name="T9" fmla="*/ 18 h 193"/>
                <a:gd name="T10" fmla="*/ 18 w 192"/>
                <a:gd name="T11" fmla="*/ 19 h 193"/>
                <a:gd name="T12" fmla="*/ 17 w 192"/>
                <a:gd name="T13" fmla="*/ 20 h 193"/>
                <a:gd name="T14" fmla="*/ 15 w 192"/>
                <a:gd name="T15" fmla="*/ 21 h 193"/>
                <a:gd name="T16" fmla="*/ 14 w 192"/>
                <a:gd name="T17" fmla="*/ 22 h 193"/>
                <a:gd name="T18" fmla="*/ 12 w 192"/>
                <a:gd name="T19" fmla="*/ 22 h 193"/>
                <a:gd name="T20" fmla="*/ 10 w 192"/>
                <a:gd name="T21" fmla="*/ 22 h 193"/>
                <a:gd name="T22" fmla="*/ 8 w 192"/>
                <a:gd name="T23" fmla="*/ 22 h 193"/>
                <a:gd name="T24" fmla="*/ 7 w 192"/>
                <a:gd name="T25" fmla="*/ 21 h 193"/>
                <a:gd name="T26" fmla="*/ 5 w 192"/>
                <a:gd name="T27" fmla="*/ 21 h 193"/>
                <a:gd name="T28" fmla="*/ 4 w 192"/>
                <a:gd name="T29" fmla="*/ 20 h 193"/>
                <a:gd name="T30" fmla="*/ 3 w 192"/>
                <a:gd name="T31" fmla="*/ 18 h 193"/>
                <a:gd name="T32" fmla="*/ 1 w 192"/>
                <a:gd name="T33" fmla="*/ 17 h 193"/>
                <a:gd name="T34" fmla="*/ 1 w 192"/>
                <a:gd name="T35" fmla="*/ 15 h 193"/>
                <a:gd name="T36" fmla="*/ 0 w 192"/>
                <a:gd name="T37" fmla="*/ 13 h 193"/>
                <a:gd name="T38" fmla="*/ 0 w 192"/>
                <a:gd name="T39" fmla="*/ 12 h 193"/>
                <a:gd name="T40" fmla="*/ 0 w 192"/>
                <a:gd name="T41" fmla="*/ 10 h 193"/>
                <a:gd name="T42" fmla="*/ 0 w 192"/>
                <a:gd name="T43" fmla="*/ 8 h 193"/>
                <a:gd name="T44" fmla="*/ 1 w 192"/>
                <a:gd name="T45" fmla="*/ 7 h 193"/>
                <a:gd name="T46" fmla="*/ 1 w 192"/>
                <a:gd name="T47" fmla="*/ 5 h 193"/>
                <a:gd name="T48" fmla="*/ 3 w 192"/>
                <a:gd name="T49" fmla="*/ 4 h 193"/>
                <a:gd name="T50" fmla="*/ 4 w 192"/>
                <a:gd name="T51" fmla="*/ 2 h 193"/>
                <a:gd name="T52" fmla="*/ 5 w 192"/>
                <a:gd name="T53" fmla="*/ 1 h 193"/>
                <a:gd name="T54" fmla="*/ 7 w 192"/>
                <a:gd name="T55" fmla="*/ 1 h 193"/>
                <a:gd name="T56" fmla="*/ 8 w 192"/>
                <a:gd name="T57" fmla="*/ 0 h 193"/>
                <a:gd name="T58" fmla="*/ 10 w 192"/>
                <a:gd name="T59" fmla="*/ 0 h 193"/>
                <a:gd name="T60" fmla="*/ 12 w 192"/>
                <a:gd name="T61" fmla="*/ 0 h 193"/>
                <a:gd name="T62" fmla="*/ 14 w 192"/>
                <a:gd name="T63" fmla="*/ 0 h 193"/>
                <a:gd name="T64" fmla="*/ 15 w 192"/>
                <a:gd name="T65" fmla="*/ 1 h 193"/>
                <a:gd name="T66" fmla="*/ 17 w 192"/>
                <a:gd name="T67" fmla="*/ 2 h 193"/>
                <a:gd name="T68" fmla="*/ 18 w 192"/>
                <a:gd name="T69" fmla="*/ 3 h 193"/>
                <a:gd name="T70" fmla="*/ 19 w 192"/>
                <a:gd name="T71" fmla="*/ 4 h 193"/>
                <a:gd name="T72" fmla="*/ 20 w 192"/>
                <a:gd name="T73" fmla="*/ 6 h 193"/>
                <a:gd name="T74" fmla="*/ 21 w 192"/>
                <a:gd name="T75" fmla="*/ 7 h 193"/>
                <a:gd name="T76" fmla="*/ 21 w 192"/>
                <a:gd name="T77" fmla="*/ 9 h 193"/>
                <a:gd name="T78" fmla="*/ 21 w 192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2" h="193">
                  <a:moveTo>
                    <a:pt x="192" y="97"/>
                  </a:moveTo>
                  <a:lnTo>
                    <a:pt x="191" y="112"/>
                  </a:lnTo>
                  <a:lnTo>
                    <a:pt x="187" y="127"/>
                  </a:lnTo>
                  <a:lnTo>
                    <a:pt x="181" y="141"/>
                  </a:lnTo>
                  <a:lnTo>
                    <a:pt x="172" y="155"/>
                  </a:lnTo>
                  <a:lnTo>
                    <a:pt x="162" y="166"/>
                  </a:lnTo>
                  <a:lnTo>
                    <a:pt x="151" y="176"/>
                  </a:lnTo>
                  <a:lnTo>
                    <a:pt x="137" y="184"/>
                  </a:lnTo>
                  <a:lnTo>
                    <a:pt x="122" y="189"/>
                  </a:lnTo>
                  <a:lnTo>
                    <a:pt x="107" y="193"/>
                  </a:lnTo>
                  <a:lnTo>
                    <a:pt x="92" y="193"/>
                  </a:lnTo>
                  <a:lnTo>
                    <a:pt x="76" y="191"/>
                  </a:lnTo>
                  <a:lnTo>
                    <a:pt x="61" y="186"/>
                  </a:lnTo>
                  <a:lnTo>
                    <a:pt x="47" y="180"/>
                  </a:lnTo>
                  <a:lnTo>
                    <a:pt x="34" y="171"/>
                  </a:lnTo>
                  <a:lnTo>
                    <a:pt x="24" y="160"/>
                  </a:lnTo>
                  <a:lnTo>
                    <a:pt x="13" y="149"/>
                  </a:lnTo>
                  <a:lnTo>
                    <a:pt x="6" y="135"/>
                  </a:lnTo>
                  <a:lnTo>
                    <a:pt x="2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6" y="59"/>
                  </a:lnTo>
                  <a:lnTo>
                    <a:pt x="13" y="45"/>
                  </a:lnTo>
                  <a:lnTo>
                    <a:pt x="24" y="33"/>
                  </a:lnTo>
                  <a:lnTo>
                    <a:pt x="34" y="21"/>
                  </a:lnTo>
                  <a:lnTo>
                    <a:pt x="47" y="12"/>
                  </a:lnTo>
                  <a:lnTo>
                    <a:pt x="61" y="6"/>
                  </a:lnTo>
                  <a:lnTo>
                    <a:pt x="76" y="1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22" y="4"/>
                  </a:lnTo>
                  <a:lnTo>
                    <a:pt x="137" y="9"/>
                  </a:lnTo>
                  <a:lnTo>
                    <a:pt x="151" y="16"/>
                  </a:lnTo>
                  <a:lnTo>
                    <a:pt x="162" y="26"/>
                  </a:lnTo>
                  <a:lnTo>
                    <a:pt x="172" y="38"/>
                  </a:lnTo>
                  <a:lnTo>
                    <a:pt x="181" y="51"/>
                  </a:lnTo>
                  <a:lnTo>
                    <a:pt x="187" y="65"/>
                  </a:lnTo>
                  <a:lnTo>
                    <a:pt x="191" y="80"/>
                  </a:lnTo>
                  <a:lnTo>
                    <a:pt x="192" y="9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3" name="Freeform 2527">
              <a:extLst>
                <a:ext uri="{FF2B5EF4-FFF2-40B4-BE49-F238E27FC236}">
                  <a16:creationId xmlns:a16="http://schemas.microsoft.com/office/drawing/2014/main" id="{193746A6-D10E-F5F1-1E53-E6824CC5B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3252"/>
              <a:ext cx="47" cy="46"/>
            </a:xfrm>
            <a:custGeom>
              <a:avLst/>
              <a:gdLst>
                <a:gd name="T0" fmla="*/ 16 w 140"/>
                <a:gd name="T1" fmla="*/ 8 h 139"/>
                <a:gd name="T2" fmla="*/ 16 w 140"/>
                <a:gd name="T3" fmla="*/ 9 h 139"/>
                <a:gd name="T4" fmla="*/ 15 w 140"/>
                <a:gd name="T5" fmla="*/ 11 h 139"/>
                <a:gd name="T6" fmla="*/ 14 w 140"/>
                <a:gd name="T7" fmla="*/ 12 h 139"/>
                <a:gd name="T8" fmla="*/ 14 w 140"/>
                <a:gd name="T9" fmla="*/ 13 h 139"/>
                <a:gd name="T10" fmla="*/ 12 w 140"/>
                <a:gd name="T11" fmla="*/ 14 h 139"/>
                <a:gd name="T12" fmla="*/ 11 w 140"/>
                <a:gd name="T13" fmla="*/ 15 h 139"/>
                <a:gd name="T14" fmla="*/ 10 w 140"/>
                <a:gd name="T15" fmla="*/ 15 h 139"/>
                <a:gd name="T16" fmla="*/ 8 w 140"/>
                <a:gd name="T17" fmla="*/ 15 h 139"/>
                <a:gd name="T18" fmla="*/ 7 w 140"/>
                <a:gd name="T19" fmla="*/ 15 h 139"/>
                <a:gd name="T20" fmla="*/ 5 w 140"/>
                <a:gd name="T21" fmla="*/ 15 h 139"/>
                <a:gd name="T22" fmla="*/ 4 w 140"/>
                <a:gd name="T23" fmla="*/ 14 h 139"/>
                <a:gd name="T24" fmla="*/ 3 w 140"/>
                <a:gd name="T25" fmla="*/ 13 h 139"/>
                <a:gd name="T26" fmla="*/ 2 w 140"/>
                <a:gd name="T27" fmla="*/ 12 h 139"/>
                <a:gd name="T28" fmla="*/ 1 w 140"/>
                <a:gd name="T29" fmla="*/ 11 h 139"/>
                <a:gd name="T30" fmla="*/ 0 w 140"/>
                <a:gd name="T31" fmla="*/ 10 h 139"/>
                <a:gd name="T32" fmla="*/ 0 w 140"/>
                <a:gd name="T33" fmla="*/ 8 h 139"/>
                <a:gd name="T34" fmla="*/ 0 w 140"/>
                <a:gd name="T35" fmla="*/ 7 h 139"/>
                <a:gd name="T36" fmla="*/ 0 w 140"/>
                <a:gd name="T37" fmla="*/ 6 h 139"/>
                <a:gd name="T38" fmla="*/ 1 w 140"/>
                <a:gd name="T39" fmla="*/ 4 h 139"/>
                <a:gd name="T40" fmla="*/ 2 w 140"/>
                <a:gd name="T41" fmla="*/ 3 h 139"/>
                <a:gd name="T42" fmla="*/ 3 w 140"/>
                <a:gd name="T43" fmla="*/ 2 h 139"/>
                <a:gd name="T44" fmla="*/ 4 w 140"/>
                <a:gd name="T45" fmla="*/ 1 h 139"/>
                <a:gd name="T46" fmla="*/ 5 w 140"/>
                <a:gd name="T47" fmla="*/ 0 h 139"/>
                <a:gd name="T48" fmla="*/ 7 w 140"/>
                <a:gd name="T49" fmla="*/ 0 h 139"/>
                <a:gd name="T50" fmla="*/ 8 w 140"/>
                <a:gd name="T51" fmla="*/ 0 h 139"/>
                <a:gd name="T52" fmla="*/ 10 w 140"/>
                <a:gd name="T53" fmla="*/ 0 h 139"/>
                <a:gd name="T54" fmla="*/ 11 w 140"/>
                <a:gd name="T55" fmla="*/ 1 h 139"/>
                <a:gd name="T56" fmla="*/ 12 w 140"/>
                <a:gd name="T57" fmla="*/ 1 h 139"/>
                <a:gd name="T58" fmla="*/ 14 w 140"/>
                <a:gd name="T59" fmla="*/ 2 h 139"/>
                <a:gd name="T60" fmla="*/ 14 w 140"/>
                <a:gd name="T61" fmla="*/ 4 h 139"/>
                <a:gd name="T62" fmla="*/ 15 w 140"/>
                <a:gd name="T63" fmla="*/ 5 h 139"/>
                <a:gd name="T64" fmla="*/ 16 w 140"/>
                <a:gd name="T65" fmla="*/ 6 h 139"/>
                <a:gd name="T66" fmla="*/ 16 w 140"/>
                <a:gd name="T67" fmla="*/ 8 h 1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0" h="139">
                  <a:moveTo>
                    <a:pt x="140" y="70"/>
                  </a:moveTo>
                  <a:lnTo>
                    <a:pt x="139" y="83"/>
                  </a:lnTo>
                  <a:lnTo>
                    <a:pt x="135" y="96"/>
                  </a:lnTo>
                  <a:lnTo>
                    <a:pt x="129" y="107"/>
                  </a:lnTo>
                  <a:lnTo>
                    <a:pt x="121" y="117"/>
                  </a:lnTo>
                  <a:lnTo>
                    <a:pt x="111" y="126"/>
                  </a:lnTo>
                  <a:lnTo>
                    <a:pt x="100" y="133"/>
                  </a:lnTo>
                  <a:lnTo>
                    <a:pt x="87" y="138"/>
                  </a:lnTo>
                  <a:lnTo>
                    <a:pt x="73" y="139"/>
                  </a:lnTo>
                  <a:lnTo>
                    <a:pt x="61" y="139"/>
                  </a:lnTo>
                  <a:lnTo>
                    <a:pt x="47" y="135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5" y="112"/>
                  </a:lnTo>
                  <a:lnTo>
                    <a:pt x="8" y="101"/>
                  </a:lnTo>
                  <a:lnTo>
                    <a:pt x="3" y="9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5" y="27"/>
                  </a:lnTo>
                  <a:lnTo>
                    <a:pt x="24" y="17"/>
                  </a:lnTo>
                  <a:lnTo>
                    <a:pt x="35" y="9"/>
                  </a:lnTo>
                  <a:lnTo>
                    <a:pt x="47" y="4"/>
                  </a:lnTo>
                  <a:lnTo>
                    <a:pt x="61" y="0"/>
                  </a:lnTo>
                  <a:lnTo>
                    <a:pt x="73" y="0"/>
                  </a:lnTo>
                  <a:lnTo>
                    <a:pt x="87" y="1"/>
                  </a:lnTo>
                  <a:lnTo>
                    <a:pt x="100" y="7"/>
                  </a:lnTo>
                  <a:lnTo>
                    <a:pt x="111" y="13"/>
                  </a:lnTo>
                  <a:lnTo>
                    <a:pt x="121" y="22"/>
                  </a:lnTo>
                  <a:lnTo>
                    <a:pt x="129" y="32"/>
                  </a:lnTo>
                  <a:lnTo>
                    <a:pt x="135" y="44"/>
                  </a:lnTo>
                  <a:lnTo>
                    <a:pt x="139" y="57"/>
                  </a:lnTo>
                  <a:lnTo>
                    <a:pt x="140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4" name="Freeform 2528">
              <a:extLst>
                <a:ext uri="{FF2B5EF4-FFF2-40B4-BE49-F238E27FC236}">
                  <a16:creationId xmlns:a16="http://schemas.microsoft.com/office/drawing/2014/main" id="{B90FF82F-6C88-24F4-775B-BEAA03284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3177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0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3 h 97"/>
                <a:gd name="T32" fmla="*/ 1 w 96"/>
                <a:gd name="T33" fmla="*/ 2 h 97"/>
                <a:gd name="T34" fmla="*/ 2 w 96"/>
                <a:gd name="T35" fmla="*/ 2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0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4" y="59"/>
                  </a:lnTo>
                  <a:lnTo>
                    <a:pt x="91" y="70"/>
                  </a:lnTo>
                  <a:lnTo>
                    <a:pt x="84" y="79"/>
                  </a:lnTo>
                  <a:lnTo>
                    <a:pt x="77" y="87"/>
                  </a:lnTo>
                  <a:lnTo>
                    <a:pt x="67" y="93"/>
                  </a:lnTo>
                  <a:lnTo>
                    <a:pt x="57" y="96"/>
                  </a:lnTo>
                  <a:lnTo>
                    <a:pt x="45" y="97"/>
                  </a:lnTo>
                  <a:lnTo>
                    <a:pt x="34" y="94"/>
                  </a:lnTo>
                  <a:lnTo>
                    <a:pt x="24" y="91"/>
                  </a:lnTo>
                  <a:lnTo>
                    <a:pt x="15" y="83"/>
                  </a:lnTo>
                  <a:lnTo>
                    <a:pt x="7" y="74"/>
                  </a:lnTo>
                  <a:lnTo>
                    <a:pt x="2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4" y="18"/>
                  </a:lnTo>
                  <a:lnTo>
                    <a:pt x="91" y="26"/>
                  </a:lnTo>
                  <a:lnTo>
                    <a:pt x="94" y="38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5" name="Freeform 2529">
              <a:extLst>
                <a:ext uri="{FF2B5EF4-FFF2-40B4-BE49-F238E27FC236}">
                  <a16:creationId xmlns:a16="http://schemas.microsoft.com/office/drawing/2014/main" id="{4A8E0964-4F81-C1F6-F385-15F9D615E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3306"/>
              <a:ext cx="49" cy="47"/>
            </a:xfrm>
            <a:custGeom>
              <a:avLst/>
              <a:gdLst>
                <a:gd name="T0" fmla="*/ 17 w 145"/>
                <a:gd name="T1" fmla="*/ 8 h 143"/>
                <a:gd name="T2" fmla="*/ 16 w 145"/>
                <a:gd name="T3" fmla="*/ 9 h 143"/>
                <a:gd name="T4" fmla="*/ 16 w 145"/>
                <a:gd name="T5" fmla="*/ 11 h 143"/>
                <a:gd name="T6" fmla="*/ 16 w 145"/>
                <a:gd name="T7" fmla="*/ 12 h 143"/>
                <a:gd name="T8" fmla="*/ 15 w 145"/>
                <a:gd name="T9" fmla="*/ 13 h 143"/>
                <a:gd name="T10" fmla="*/ 13 w 145"/>
                <a:gd name="T11" fmla="*/ 14 h 143"/>
                <a:gd name="T12" fmla="*/ 12 w 145"/>
                <a:gd name="T13" fmla="*/ 15 h 143"/>
                <a:gd name="T14" fmla="*/ 10 w 145"/>
                <a:gd name="T15" fmla="*/ 15 h 143"/>
                <a:gd name="T16" fmla="*/ 9 w 145"/>
                <a:gd name="T17" fmla="*/ 15 h 143"/>
                <a:gd name="T18" fmla="*/ 7 w 145"/>
                <a:gd name="T19" fmla="*/ 15 h 143"/>
                <a:gd name="T20" fmla="*/ 6 w 145"/>
                <a:gd name="T21" fmla="*/ 15 h 143"/>
                <a:gd name="T22" fmla="*/ 5 w 145"/>
                <a:gd name="T23" fmla="*/ 15 h 143"/>
                <a:gd name="T24" fmla="*/ 3 w 145"/>
                <a:gd name="T25" fmla="*/ 14 h 143"/>
                <a:gd name="T26" fmla="*/ 2 w 145"/>
                <a:gd name="T27" fmla="*/ 13 h 143"/>
                <a:gd name="T28" fmla="*/ 1 w 145"/>
                <a:gd name="T29" fmla="*/ 12 h 143"/>
                <a:gd name="T30" fmla="*/ 1 w 145"/>
                <a:gd name="T31" fmla="*/ 11 h 143"/>
                <a:gd name="T32" fmla="*/ 0 w 145"/>
                <a:gd name="T33" fmla="*/ 9 h 143"/>
                <a:gd name="T34" fmla="*/ 0 w 145"/>
                <a:gd name="T35" fmla="*/ 8 h 143"/>
                <a:gd name="T36" fmla="*/ 0 w 145"/>
                <a:gd name="T37" fmla="*/ 6 h 143"/>
                <a:gd name="T38" fmla="*/ 1 w 145"/>
                <a:gd name="T39" fmla="*/ 5 h 143"/>
                <a:gd name="T40" fmla="*/ 1 w 145"/>
                <a:gd name="T41" fmla="*/ 4 h 143"/>
                <a:gd name="T42" fmla="*/ 2 w 145"/>
                <a:gd name="T43" fmla="*/ 2 h 143"/>
                <a:gd name="T44" fmla="*/ 3 w 145"/>
                <a:gd name="T45" fmla="*/ 1 h 143"/>
                <a:gd name="T46" fmla="*/ 5 w 145"/>
                <a:gd name="T47" fmla="*/ 1 h 143"/>
                <a:gd name="T48" fmla="*/ 6 w 145"/>
                <a:gd name="T49" fmla="*/ 0 h 143"/>
                <a:gd name="T50" fmla="*/ 7 w 145"/>
                <a:gd name="T51" fmla="*/ 0 h 143"/>
                <a:gd name="T52" fmla="*/ 9 w 145"/>
                <a:gd name="T53" fmla="*/ 0 h 143"/>
                <a:gd name="T54" fmla="*/ 10 w 145"/>
                <a:gd name="T55" fmla="*/ 0 h 143"/>
                <a:gd name="T56" fmla="*/ 12 w 145"/>
                <a:gd name="T57" fmla="*/ 1 h 143"/>
                <a:gd name="T58" fmla="*/ 13 w 145"/>
                <a:gd name="T59" fmla="*/ 1 h 143"/>
                <a:gd name="T60" fmla="*/ 15 w 145"/>
                <a:gd name="T61" fmla="*/ 2 h 143"/>
                <a:gd name="T62" fmla="*/ 16 w 145"/>
                <a:gd name="T63" fmla="*/ 4 h 143"/>
                <a:gd name="T64" fmla="*/ 16 w 145"/>
                <a:gd name="T65" fmla="*/ 5 h 143"/>
                <a:gd name="T66" fmla="*/ 16 w 145"/>
                <a:gd name="T67" fmla="*/ 6 h 143"/>
                <a:gd name="T68" fmla="*/ 17 w 145"/>
                <a:gd name="T69" fmla="*/ 8 h 1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43">
                  <a:moveTo>
                    <a:pt x="145" y="71"/>
                  </a:moveTo>
                  <a:lnTo>
                    <a:pt x="143" y="84"/>
                  </a:lnTo>
                  <a:lnTo>
                    <a:pt x="140" y="98"/>
                  </a:lnTo>
                  <a:lnTo>
                    <a:pt x="135" y="109"/>
                  </a:lnTo>
                  <a:lnTo>
                    <a:pt x="126" y="121"/>
                  </a:lnTo>
                  <a:lnTo>
                    <a:pt x="116" y="129"/>
                  </a:lnTo>
                  <a:lnTo>
                    <a:pt x="104" y="136"/>
                  </a:lnTo>
                  <a:lnTo>
                    <a:pt x="92" y="141"/>
                  </a:lnTo>
                  <a:lnTo>
                    <a:pt x="79" y="143"/>
                  </a:lnTo>
                  <a:lnTo>
                    <a:pt x="65" y="143"/>
                  </a:lnTo>
                  <a:lnTo>
                    <a:pt x="53" y="141"/>
                  </a:lnTo>
                  <a:lnTo>
                    <a:pt x="40" y="136"/>
                  </a:lnTo>
                  <a:lnTo>
                    <a:pt x="29" y="129"/>
                  </a:lnTo>
                  <a:lnTo>
                    <a:pt x="19" y="121"/>
                  </a:lnTo>
                  <a:lnTo>
                    <a:pt x="11" y="109"/>
                  </a:lnTo>
                  <a:lnTo>
                    <a:pt x="5" y="98"/>
                  </a:lnTo>
                  <a:lnTo>
                    <a:pt x="1" y="84"/>
                  </a:lnTo>
                  <a:lnTo>
                    <a:pt x="0" y="71"/>
                  </a:lnTo>
                  <a:lnTo>
                    <a:pt x="1" y="58"/>
                  </a:lnTo>
                  <a:lnTo>
                    <a:pt x="5" y="45"/>
                  </a:lnTo>
                  <a:lnTo>
                    <a:pt x="11" y="34"/>
                  </a:lnTo>
                  <a:lnTo>
                    <a:pt x="19" y="22"/>
                  </a:lnTo>
                  <a:lnTo>
                    <a:pt x="29" y="13"/>
                  </a:lnTo>
                  <a:lnTo>
                    <a:pt x="40" y="6"/>
                  </a:lnTo>
                  <a:lnTo>
                    <a:pt x="53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2"/>
                  </a:lnTo>
                  <a:lnTo>
                    <a:pt x="104" y="6"/>
                  </a:lnTo>
                  <a:lnTo>
                    <a:pt x="116" y="13"/>
                  </a:lnTo>
                  <a:lnTo>
                    <a:pt x="126" y="22"/>
                  </a:lnTo>
                  <a:lnTo>
                    <a:pt x="135" y="34"/>
                  </a:lnTo>
                  <a:lnTo>
                    <a:pt x="140" y="45"/>
                  </a:lnTo>
                  <a:lnTo>
                    <a:pt x="143" y="58"/>
                  </a:lnTo>
                  <a:lnTo>
                    <a:pt x="145" y="7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6" name="Freeform 2530">
              <a:extLst>
                <a:ext uri="{FF2B5EF4-FFF2-40B4-BE49-F238E27FC236}">
                  <a16:creationId xmlns:a16="http://schemas.microsoft.com/office/drawing/2014/main" id="{FE53F29D-011F-CF56-A76F-40109D36E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" y="3263"/>
              <a:ext cx="32" cy="32"/>
            </a:xfrm>
            <a:custGeom>
              <a:avLst/>
              <a:gdLst>
                <a:gd name="T0" fmla="*/ 11 w 96"/>
                <a:gd name="T1" fmla="*/ 5 h 97"/>
                <a:gd name="T2" fmla="*/ 11 w 96"/>
                <a:gd name="T3" fmla="*/ 6 h 97"/>
                <a:gd name="T4" fmla="*/ 10 w 96"/>
                <a:gd name="T5" fmla="*/ 8 h 97"/>
                <a:gd name="T6" fmla="*/ 9 w 96"/>
                <a:gd name="T7" fmla="*/ 9 h 97"/>
                <a:gd name="T8" fmla="*/ 9 w 96"/>
                <a:gd name="T9" fmla="*/ 10 h 97"/>
                <a:gd name="T10" fmla="*/ 7 w 96"/>
                <a:gd name="T11" fmla="*/ 10 h 97"/>
                <a:gd name="T12" fmla="*/ 6 w 96"/>
                <a:gd name="T13" fmla="*/ 11 h 97"/>
                <a:gd name="T14" fmla="*/ 5 w 96"/>
                <a:gd name="T15" fmla="*/ 11 h 97"/>
                <a:gd name="T16" fmla="*/ 4 w 96"/>
                <a:gd name="T17" fmla="*/ 10 h 97"/>
                <a:gd name="T18" fmla="*/ 3 w 96"/>
                <a:gd name="T19" fmla="*/ 10 h 97"/>
                <a:gd name="T20" fmla="*/ 2 w 96"/>
                <a:gd name="T21" fmla="*/ 9 h 97"/>
                <a:gd name="T22" fmla="*/ 1 w 96"/>
                <a:gd name="T23" fmla="*/ 8 h 97"/>
                <a:gd name="T24" fmla="*/ 0 w 96"/>
                <a:gd name="T25" fmla="*/ 7 h 97"/>
                <a:gd name="T26" fmla="*/ 0 w 96"/>
                <a:gd name="T27" fmla="*/ 6 h 97"/>
                <a:gd name="T28" fmla="*/ 0 w 96"/>
                <a:gd name="T29" fmla="*/ 5 h 97"/>
                <a:gd name="T30" fmla="*/ 0 w 96"/>
                <a:gd name="T31" fmla="*/ 4 h 97"/>
                <a:gd name="T32" fmla="*/ 1 w 96"/>
                <a:gd name="T33" fmla="*/ 2 h 97"/>
                <a:gd name="T34" fmla="*/ 2 w 96"/>
                <a:gd name="T35" fmla="*/ 1 h 97"/>
                <a:gd name="T36" fmla="*/ 3 w 96"/>
                <a:gd name="T37" fmla="*/ 1 h 97"/>
                <a:gd name="T38" fmla="*/ 4 w 96"/>
                <a:gd name="T39" fmla="*/ 0 h 97"/>
                <a:gd name="T40" fmla="*/ 5 w 96"/>
                <a:gd name="T41" fmla="*/ 0 h 97"/>
                <a:gd name="T42" fmla="*/ 6 w 96"/>
                <a:gd name="T43" fmla="*/ 0 h 97"/>
                <a:gd name="T44" fmla="*/ 7 w 96"/>
                <a:gd name="T45" fmla="*/ 0 h 97"/>
                <a:gd name="T46" fmla="*/ 9 w 96"/>
                <a:gd name="T47" fmla="*/ 1 h 97"/>
                <a:gd name="T48" fmla="*/ 9 w 96"/>
                <a:gd name="T49" fmla="*/ 2 h 97"/>
                <a:gd name="T50" fmla="*/ 10 w 96"/>
                <a:gd name="T51" fmla="*/ 3 h 97"/>
                <a:gd name="T52" fmla="*/ 11 w 96"/>
                <a:gd name="T53" fmla="*/ 4 h 97"/>
                <a:gd name="T54" fmla="*/ 11 w 96"/>
                <a:gd name="T55" fmla="*/ 5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lnTo>
                    <a:pt x="95" y="59"/>
                  </a:lnTo>
                  <a:lnTo>
                    <a:pt x="91" y="71"/>
                  </a:lnTo>
                  <a:lnTo>
                    <a:pt x="85" y="80"/>
                  </a:lnTo>
                  <a:lnTo>
                    <a:pt x="77" y="87"/>
                  </a:lnTo>
                  <a:lnTo>
                    <a:pt x="67" y="94"/>
                  </a:lnTo>
                  <a:lnTo>
                    <a:pt x="57" y="96"/>
                  </a:lnTo>
                  <a:lnTo>
                    <a:pt x="46" y="97"/>
                  </a:lnTo>
                  <a:lnTo>
                    <a:pt x="34" y="95"/>
                  </a:lnTo>
                  <a:lnTo>
                    <a:pt x="24" y="91"/>
                  </a:lnTo>
                  <a:lnTo>
                    <a:pt x="16" y="83"/>
                  </a:lnTo>
                  <a:lnTo>
                    <a:pt x="8" y="75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2"/>
                  </a:lnTo>
                  <a:lnTo>
                    <a:pt x="16" y="13"/>
                  </a:lnTo>
                  <a:lnTo>
                    <a:pt x="24" y="7"/>
                  </a:lnTo>
                  <a:lnTo>
                    <a:pt x="34" y="3"/>
                  </a:lnTo>
                  <a:lnTo>
                    <a:pt x="46" y="0"/>
                  </a:lnTo>
                  <a:lnTo>
                    <a:pt x="57" y="2"/>
                  </a:lnTo>
                  <a:lnTo>
                    <a:pt x="67" y="4"/>
                  </a:lnTo>
                  <a:lnTo>
                    <a:pt x="77" y="10"/>
                  </a:lnTo>
                  <a:lnTo>
                    <a:pt x="85" y="18"/>
                  </a:lnTo>
                  <a:lnTo>
                    <a:pt x="91" y="27"/>
                  </a:lnTo>
                  <a:lnTo>
                    <a:pt x="95" y="38"/>
                  </a:lnTo>
                  <a:lnTo>
                    <a:pt x="96" y="4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7" name="Freeform 2531">
              <a:extLst>
                <a:ext uri="{FF2B5EF4-FFF2-40B4-BE49-F238E27FC236}">
                  <a16:creationId xmlns:a16="http://schemas.microsoft.com/office/drawing/2014/main" id="{0F43EEB9-B88F-E2E1-C6DF-859C6B55C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3364"/>
              <a:ext cx="16" cy="17"/>
            </a:xfrm>
            <a:custGeom>
              <a:avLst/>
              <a:gdLst>
                <a:gd name="T0" fmla="*/ 5 w 50"/>
                <a:gd name="T1" fmla="*/ 3 h 49"/>
                <a:gd name="T2" fmla="*/ 5 w 50"/>
                <a:gd name="T3" fmla="*/ 4 h 49"/>
                <a:gd name="T4" fmla="*/ 4 w 50"/>
                <a:gd name="T5" fmla="*/ 5 h 49"/>
                <a:gd name="T6" fmla="*/ 4 w 50"/>
                <a:gd name="T7" fmla="*/ 5 h 49"/>
                <a:gd name="T8" fmla="*/ 3 w 50"/>
                <a:gd name="T9" fmla="*/ 6 h 49"/>
                <a:gd name="T10" fmla="*/ 2 w 50"/>
                <a:gd name="T11" fmla="*/ 6 h 49"/>
                <a:gd name="T12" fmla="*/ 2 w 50"/>
                <a:gd name="T13" fmla="*/ 6 h 49"/>
                <a:gd name="T14" fmla="*/ 1 w 50"/>
                <a:gd name="T15" fmla="*/ 5 h 49"/>
                <a:gd name="T16" fmla="*/ 0 w 50"/>
                <a:gd name="T17" fmla="*/ 5 h 49"/>
                <a:gd name="T18" fmla="*/ 0 w 50"/>
                <a:gd name="T19" fmla="*/ 3 h 49"/>
                <a:gd name="T20" fmla="*/ 0 w 50"/>
                <a:gd name="T21" fmla="*/ 2 h 49"/>
                <a:gd name="T22" fmla="*/ 0 w 50"/>
                <a:gd name="T23" fmla="*/ 2 h 49"/>
                <a:gd name="T24" fmla="*/ 1 w 50"/>
                <a:gd name="T25" fmla="*/ 1 h 49"/>
                <a:gd name="T26" fmla="*/ 2 w 50"/>
                <a:gd name="T27" fmla="*/ 0 h 49"/>
                <a:gd name="T28" fmla="*/ 2 w 50"/>
                <a:gd name="T29" fmla="*/ 0 h 49"/>
                <a:gd name="T30" fmla="*/ 3 w 50"/>
                <a:gd name="T31" fmla="*/ 0 h 49"/>
                <a:gd name="T32" fmla="*/ 4 w 50"/>
                <a:gd name="T33" fmla="*/ 0 h 49"/>
                <a:gd name="T34" fmla="*/ 4 w 50"/>
                <a:gd name="T35" fmla="*/ 1 h 49"/>
                <a:gd name="T36" fmla="*/ 5 w 50"/>
                <a:gd name="T37" fmla="*/ 2 h 49"/>
                <a:gd name="T38" fmla="*/ 5 w 50"/>
                <a:gd name="T39" fmla="*/ 3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0" h="49">
                  <a:moveTo>
                    <a:pt x="50" y="24"/>
                  </a:moveTo>
                  <a:lnTo>
                    <a:pt x="47" y="33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1" y="48"/>
                  </a:lnTo>
                  <a:lnTo>
                    <a:pt x="23" y="49"/>
                  </a:lnTo>
                  <a:lnTo>
                    <a:pt x="16" y="47"/>
                  </a:lnTo>
                  <a:lnTo>
                    <a:pt x="8" y="43"/>
                  </a:lnTo>
                  <a:lnTo>
                    <a:pt x="3" y="37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8" y="6"/>
                  </a:lnTo>
                  <a:lnTo>
                    <a:pt x="16" y="3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38" y="4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50" y="2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8" name="Freeform 2532">
              <a:extLst>
                <a:ext uri="{FF2B5EF4-FFF2-40B4-BE49-F238E27FC236}">
                  <a16:creationId xmlns:a16="http://schemas.microsoft.com/office/drawing/2014/main" id="{F8045A34-FD43-8F1B-E477-720A0C63D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3116"/>
              <a:ext cx="46" cy="46"/>
            </a:xfrm>
            <a:custGeom>
              <a:avLst/>
              <a:gdLst>
                <a:gd name="T0" fmla="*/ 15 w 139"/>
                <a:gd name="T1" fmla="*/ 8 h 140"/>
                <a:gd name="T2" fmla="*/ 15 w 139"/>
                <a:gd name="T3" fmla="*/ 9 h 140"/>
                <a:gd name="T4" fmla="*/ 15 w 139"/>
                <a:gd name="T5" fmla="*/ 11 h 140"/>
                <a:gd name="T6" fmla="*/ 14 w 139"/>
                <a:gd name="T7" fmla="*/ 12 h 140"/>
                <a:gd name="T8" fmla="*/ 13 w 139"/>
                <a:gd name="T9" fmla="*/ 13 h 140"/>
                <a:gd name="T10" fmla="*/ 12 w 139"/>
                <a:gd name="T11" fmla="*/ 14 h 140"/>
                <a:gd name="T12" fmla="*/ 11 w 139"/>
                <a:gd name="T13" fmla="*/ 14 h 140"/>
                <a:gd name="T14" fmla="*/ 9 w 139"/>
                <a:gd name="T15" fmla="*/ 15 h 140"/>
                <a:gd name="T16" fmla="*/ 8 w 139"/>
                <a:gd name="T17" fmla="*/ 15 h 140"/>
                <a:gd name="T18" fmla="*/ 7 w 139"/>
                <a:gd name="T19" fmla="*/ 15 h 140"/>
                <a:gd name="T20" fmla="*/ 5 w 139"/>
                <a:gd name="T21" fmla="*/ 15 h 140"/>
                <a:gd name="T22" fmla="*/ 4 w 139"/>
                <a:gd name="T23" fmla="*/ 14 h 140"/>
                <a:gd name="T24" fmla="*/ 3 w 139"/>
                <a:gd name="T25" fmla="*/ 13 h 140"/>
                <a:gd name="T26" fmla="*/ 2 w 139"/>
                <a:gd name="T27" fmla="*/ 12 h 140"/>
                <a:gd name="T28" fmla="*/ 1 w 139"/>
                <a:gd name="T29" fmla="*/ 11 h 140"/>
                <a:gd name="T30" fmla="*/ 0 w 139"/>
                <a:gd name="T31" fmla="*/ 10 h 140"/>
                <a:gd name="T32" fmla="*/ 0 w 139"/>
                <a:gd name="T33" fmla="*/ 8 h 140"/>
                <a:gd name="T34" fmla="*/ 0 w 139"/>
                <a:gd name="T35" fmla="*/ 7 h 140"/>
                <a:gd name="T36" fmla="*/ 0 w 139"/>
                <a:gd name="T37" fmla="*/ 5 h 140"/>
                <a:gd name="T38" fmla="*/ 1 w 139"/>
                <a:gd name="T39" fmla="*/ 4 h 140"/>
                <a:gd name="T40" fmla="*/ 2 w 139"/>
                <a:gd name="T41" fmla="*/ 3 h 140"/>
                <a:gd name="T42" fmla="*/ 3 w 139"/>
                <a:gd name="T43" fmla="*/ 2 h 140"/>
                <a:gd name="T44" fmla="*/ 4 w 139"/>
                <a:gd name="T45" fmla="*/ 1 h 140"/>
                <a:gd name="T46" fmla="*/ 5 w 139"/>
                <a:gd name="T47" fmla="*/ 0 h 140"/>
                <a:gd name="T48" fmla="*/ 7 w 139"/>
                <a:gd name="T49" fmla="*/ 0 h 140"/>
                <a:gd name="T50" fmla="*/ 8 w 139"/>
                <a:gd name="T51" fmla="*/ 0 h 140"/>
                <a:gd name="T52" fmla="*/ 9 w 139"/>
                <a:gd name="T53" fmla="*/ 0 h 140"/>
                <a:gd name="T54" fmla="*/ 11 w 139"/>
                <a:gd name="T55" fmla="*/ 1 h 140"/>
                <a:gd name="T56" fmla="*/ 12 w 139"/>
                <a:gd name="T57" fmla="*/ 2 h 140"/>
                <a:gd name="T58" fmla="*/ 13 w 139"/>
                <a:gd name="T59" fmla="*/ 3 h 140"/>
                <a:gd name="T60" fmla="*/ 14 w 139"/>
                <a:gd name="T61" fmla="*/ 4 h 140"/>
                <a:gd name="T62" fmla="*/ 15 w 139"/>
                <a:gd name="T63" fmla="*/ 5 h 140"/>
                <a:gd name="T64" fmla="*/ 15 w 139"/>
                <a:gd name="T65" fmla="*/ 6 h 140"/>
                <a:gd name="T66" fmla="*/ 15 w 139"/>
                <a:gd name="T67" fmla="*/ 8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9" h="140">
                  <a:moveTo>
                    <a:pt x="139" y="70"/>
                  </a:moveTo>
                  <a:lnTo>
                    <a:pt x="137" y="83"/>
                  </a:lnTo>
                  <a:lnTo>
                    <a:pt x="134" y="96"/>
                  </a:lnTo>
                  <a:lnTo>
                    <a:pt x="127" y="108"/>
                  </a:lnTo>
                  <a:lnTo>
                    <a:pt x="120" y="118"/>
                  </a:lnTo>
                  <a:lnTo>
                    <a:pt x="110" y="127"/>
                  </a:lnTo>
                  <a:lnTo>
                    <a:pt x="98" y="133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59" y="140"/>
                  </a:lnTo>
                  <a:lnTo>
                    <a:pt x="47" y="136"/>
                  </a:lnTo>
                  <a:lnTo>
                    <a:pt x="34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8" y="102"/>
                  </a:lnTo>
                  <a:lnTo>
                    <a:pt x="3" y="8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3" y="50"/>
                  </a:lnTo>
                  <a:lnTo>
                    <a:pt x="8" y="38"/>
                  </a:lnTo>
                  <a:lnTo>
                    <a:pt x="14" y="28"/>
                  </a:lnTo>
                  <a:lnTo>
                    <a:pt x="24" y="17"/>
                  </a:lnTo>
                  <a:lnTo>
                    <a:pt x="34" y="10"/>
                  </a:lnTo>
                  <a:lnTo>
                    <a:pt x="47" y="4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6" y="2"/>
                  </a:lnTo>
                  <a:lnTo>
                    <a:pt x="98" y="6"/>
                  </a:lnTo>
                  <a:lnTo>
                    <a:pt x="110" y="14"/>
                  </a:lnTo>
                  <a:lnTo>
                    <a:pt x="120" y="23"/>
                  </a:lnTo>
                  <a:lnTo>
                    <a:pt x="127" y="33"/>
                  </a:lnTo>
                  <a:lnTo>
                    <a:pt x="134" y="44"/>
                  </a:lnTo>
                  <a:lnTo>
                    <a:pt x="137" y="57"/>
                  </a:lnTo>
                  <a:lnTo>
                    <a:pt x="139" y="7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19" name="Freeform 2533">
              <a:extLst>
                <a:ext uri="{FF2B5EF4-FFF2-40B4-BE49-F238E27FC236}">
                  <a16:creationId xmlns:a16="http://schemas.microsoft.com/office/drawing/2014/main" id="{11ABF920-CC89-8D6D-1648-6FF4C3509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" y="3191"/>
              <a:ext cx="33" cy="33"/>
            </a:xfrm>
            <a:custGeom>
              <a:avLst/>
              <a:gdLst>
                <a:gd name="T0" fmla="*/ 11 w 97"/>
                <a:gd name="T1" fmla="*/ 6 h 97"/>
                <a:gd name="T2" fmla="*/ 11 w 97"/>
                <a:gd name="T3" fmla="*/ 7 h 97"/>
                <a:gd name="T4" fmla="*/ 11 w 97"/>
                <a:gd name="T5" fmla="*/ 8 h 97"/>
                <a:gd name="T6" fmla="*/ 10 w 97"/>
                <a:gd name="T7" fmla="*/ 9 h 97"/>
                <a:gd name="T8" fmla="*/ 9 w 97"/>
                <a:gd name="T9" fmla="*/ 10 h 97"/>
                <a:gd name="T10" fmla="*/ 7 w 97"/>
                <a:gd name="T11" fmla="*/ 11 h 97"/>
                <a:gd name="T12" fmla="*/ 6 w 97"/>
                <a:gd name="T13" fmla="*/ 11 h 97"/>
                <a:gd name="T14" fmla="*/ 5 w 97"/>
                <a:gd name="T15" fmla="*/ 11 h 97"/>
                <a:gd name="T16" fmla="*/ 4 w 97"/>
                <a:gd name="T17" fmla="*/ 11 h 97"/>
                <a:gd name="T18" fmla="*/ 3 w 97"/>
                <a:gd name="T19" fmla="*/ 11 h 97"/>
                <a:gd name="T20" fmla="*/ 2 w 97"/>
                <a:gd name="T21" fmla="*/ 10 h 97"/>
                <a:gd name="T22" fmla="*/ 1 w 97"/>
                <a:gd name="T23" fmla="*/ 9 h 97"/>
                <a:gd name="T24" fmla="*/ 0 w 97"/>
                <a:gd name="T25" fmla="*/ 7 h 97"/>
                <a:gd name="T26" fmla="*/ 0 w 97"/>
                <a:gd name="T27" fmla="*/ 6 h 97"/>
                <a:gd name="T28" fmla="*/ 0 w 97"/>
                <a:gd name="T29" fmla="*/ 5 h 97"/>
                <a:gd name="T30" fmla="*/ 0 w 97"/>
                <a:gd name="T31" fmla="*/ 4 h 97"/>
                <a:gd name="T32" fmla="*/ 1 w 97"/>
                <a:gd name="T33" fmla="*/ 2 h 97"/>
                <a:gd name="T34" fmla="*/ 2 w 97"/>
                <a:gd name="T35" fmla="*/ 2 h 97"/>
                <a:gd name="T36" fmla="*/ 3 w 97"/>
                <a:gd name="T37" fmla="*/ 1 h 97"/>
                <a:gd name="T38" fmla="*/ 4 w 97"/>
                <a:gd name="T39" fmla="*/ 0 h 97"/>
                <a:gd name="T40" fmla="*/ 5 w 97"/>
                <a:gd name="T41" fmla="*/ 0 h 97"/>
                <a:gd name="T42" fmla="*/ 6 w 97"/>
                <a:gd name="T43" fmla="*/ 0 h 97"/>
                <a:gd name="T44" fmla="*/ 7 w 97"/>
                <a:gd name="T45" fmla="*/ 0 h 97"/>
                <a:gd name="T46" fmla="*/ 9 w 97"/>
                <a:gd name="T47" fmla="*/ 1 h 97"/>
                <a:gd name="T48" fmla="*/ 10 w 97"/>
                <a:gd name="T49" fmla="*/ 2 h 97"/>
                <a:gd name="T50" fmla="*/ 11 w 97"/>
                <a:gd name="T51" fmla="*/ 3 h 97"/>
                <a:gd name="T52" fmla="*/ 11 w 97"/>
                <a:gd name="T53" fmla="*/ 4 h 97"/>
                <a:gd name="T54" fmla="*/ 11 w 97"/>
                <a:gd name="T55" fmla="*/ 6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lnTo>
                    <a:pt x="95" y="59"/>
                  </a:lnTo>
                  <a:lnTo>
                    <a:pt x="92" y="70"/>
                  </a:lnTo>
                  <a:lnTo>
                    <a:pt x="85" y="79"/>
                  </a:lnTo>
                  <a:lnTo>
                    <a:pt x="76" y="87"/>
                  </a:lnTo>
                  <a:lnTo>
                    <a:pt x="66" y="93"/>
                  </a:lnTo>
                  <a:lnTo>
                    <a:pt x="56" y="96"/>
                  </a:lnTo>
                  <a:lnTo>
                    <a:pt x="45" y="97"/>
                  </a:lnTo>
                  <a:lnTo>
                    <a:pt x="34" y="94"/>
                  </a:lnTo>
                  <a:lnTo>
                    <a:pt x="23" y="90"/>
                  </a:lnTo>
                  <a:lnTo>
                    <a:pt x="15" y="83"/>
                  </a:lnTo>
                  <a:lnTo>
                    <a:pt x="7" y="75"/>
                  </a:lnTo>
                  <a:lnTo>
                    <a:pt x="2" y="65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2" y="31"/>
                  </a:lnTo>
                  <a:lnTo>
                    <a:pt x="7" y="21"/>
                  </a:lnTo>
                  <a:lnTo>
                    <a:pt x="15" y="14"/>
                  </a:lnTo>
                  <a:lnTo>
                    <a:pt x="23" y="6"/>
                  </a:lnTo>
                  <a:lnTo>
                    <a:pt x="34" y="2"/>
                  </a:lnTo>
                  <a:lnTo>
                    <a:pt x="45" y="0"/>
                  </a:lnTo>
                  <a:lnTo>
                    <a:pt x="56" y="1"/>
                  </a:lnTo>
                  <a:lnTo>
                    <a:pt x="66" y="3"/>
                  </a:lnTo>
                  <a:lnTo>
                    <a:pt x="76" y="10"/>
                  </a:lnTo>
                  <a:lnTo>
                    <a:pt x="85" y="17"/>
                  </a:lnTo>
                  <a:lnTo>
                    <a:pt x="92" y="26"/>
                  </a:lnTo>
                  <a:lnTo>
                    <a:pt x="95" y="38"/>
                  </a:lnTo>
                  <a:lnTo>
                    <a:pt x="97" y="4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0" name="Freeform 2534">
              <a:extLst>
                <a:ext uri="{FF2B5EF4-FFF2-40B4-BE49-F238E27FC236}">
                  <a16:creationId xmlns:a16="http://schemas.microsoft.com/office/drawing/2014/main" id="{CC1E1155-5674-8FAC-7B0F-FC7B8F9B8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" y="3346"/>
              <a:ext cx="39" cy="39"/>
            </a:xfrm>
            <a:custGeom>
              <a:avLst/>
              <a:gdLst>
                <a:gd name="T0" fmla="*/ 13 w 116"/>
                <a:gd name="T1" fmla="*/ 7 h 116"/>
                <a:gd name="T2" fmla="*/ 13 w 116"/>
                <a:gd name="T3" fmla="*/ 8 h 116"/>
                <a:gd name="T4" fmla="*/ 12 w 116"/>
                <a:gd name="T5" fmla="*/ 9 h 116"/>
                <a:gd name="T6" fmla="*/ 12 w 116"/>
                <a:gd name="T7" fmla="*/ 10 h 116"/>
                <a:gd name="T8" fmla="*/ 11 w 116"/>
                <a:gd name="T9" fmla="*/ 11 h 116"/>
                <a:gd name="T10" fmla="*/ 10 w 116"/>
                <a:gd name="T11" fmla="*/ 12 h 116"/>
                <a:gd name="T12" fmla="*/ 8 w 116"/>
                <a:gd name="T13" fmla="*/ 13 h 116"/>
                <a:gd name="T14" fmla="*/ 7 w 116"/>
                <a:gd name="T15" fmla="*/ 13 h 116"/>
                <a:gd name="T16" fmla="*/ 6 w 116"/>
                <a:gd name="T17" fmla="*/ 13 h 116"/>
                <a:gd name="T18" fmla="*/ 4 w 116"/>
                <a:gd name="T19" fmla="*/ 13 h 116"/>
                <a:gd name="T20" fmla="*/ 3 w 116"/>
                <a:gd name="T21" fmla="*/ 12 h 116"/>
                <a:gd name="T22" fmla="*/ 2 w 116"/>
                <a:gd name="T23" fmla="*/ 11 h 116"/>
                <a:gd name="T24" fmla="*/ 1 w 116"/>
                <a:gd name="T25" fmla="*/ 10 h 116"/>
                <a:gd name="T26" fmla="*/ 1 w 116"/>
                <a:gd name="T27" fmla="*/ 9 h 116"/>
                <a:gd name="T28" fmla="*/ 0 w 116"/>
                <a:gd name="T29" fmla="*/ 8 h 116"/>
                <a:gd name="T30" fmla="*/ 0 w 116"/>
                <a:gd name="T31" fmla="*/ 7 h 116"/>
                <a:gd name="T32" fmla="*/ 0 w 116"/>
                <a:gd name="T33" fmla="*/ 5 h 116"/>
                <a:gd name="T34" fmla="*/ 1 w 116"/>
                <a:gd name="T35" fmla="*/ 4 h 116"/>
                <a:gd name="T36" fmla="*/ 1 w 116"/>
                <a:gd name="T37" fmla="*/ 3 h 116"/>
                <a:gd name="T38" fmla="*/ 2 w 116"/>
                <a:gd name="T39" fmla="*/ 2 h 116"/>
                <a:gd name="T40" fmla="*/ 3 w 116"/>
                <a:gd name="T41" fmla="*/ 1 h 116"/>
                <a:gd name="T42" fmla="*/ 4 w 116"/>
                <a:gd name="T43" fmla="*/ 0 h 116"/>
                <a:gd name="T44" fmla="*/ 6 w 116"/>
                <a:gd name="T45" fmla="*/ 0 h 116"/>
                <a:gd name="T46" fmla="*/ 7 w 116"/>
                <a:gd name="T47" fmla="*/ 0 h 116"/>
                <a:gd name="T48" fmla="*/ 8 w 116"/>
                <a:gd name="T49" fmla="*/ 0 h 116"/>
                <a:gd name="T50" fmla="*/ 10 w 116"/>
                <a:gd name="T51" fmla="*/ 1 h 116"/>
                <a:gd name="T52" fmla="*/ 11 w 116"/>
                <a:gd name="T53" fmla="*/ 2 h 116"/>
                <a:gd name="T54" fmla="*/ 12 w 116"/>
                <a:gd name="T55" fmla="*/ 3 h 116"/>
                <a:gd name="T56" fmla="*/ 12 w 116"/>
                <a:gd name="T57" fmla="*/ 4 h 116"/>
                <a:gd name="T58" fmla="*/ 13 w 116"/>
                <a:gd name="T59" fmla="*/ 5 h 116"/>
                <a:gd name="T60" fmla="*/ 13 w 116"/>
                <a:gd name="T61" fmla="*/ 7 h 1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6" h="116">
                  <a:moveTo>
                    <a:pt x="116" y="58"/>
                  </a:moveTo>
                  <a:lnTo>
                    <a:pt x="114" y="70"/>
                  </a:lnTo>
                  <a:lnTo>
                    <a:pt x="111" y="82"/>
                  </a:lnTo>
                  <a:lnTo>
                    <a:pt x="104" y="92"/>
                  </a:lnTo>
                  <a:lnTo>
                    <a:pt x="97" y="101"/>
                  </a:lnTo>
                  <a:lnTo>
                    <a:pt x="87" y="108"/>
                  </a:lnTo>
                  <a:lnTo>
                    <a:pt x="75" y="113"/>
                  </a:lnTo>
                  <a:lnTo>
                    <a:pt x="64" y="116"/>
                  </a:lnTo>
                  <a:lnTo>
                    <a:pt x="51" y="116"/>
                  </a:lnTo>
                  <a:lnTo>
                    <a:pt x="40" y="113"/>
                  </a:lnTo>
                  <a:lnTo>
                    <a:pt x="29" y="108"/>
                  </a:lnTo>
                  <a:lnTo>
                    <a:pt x="19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1" y="24"/>
                  </a:lnTo>
                  <a:lnTo>
                    <a:pt x="19" y="15"/>
                  </a:lnTo>
                  <a:lnTo>
                    <a:pt x="29" y="7"/>
                  </a:lnTo>
                  <a:lnTo>
                    <a:pt x="40" y="2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75" y="2"/>
                  </a:lnTo>
                  <a:lnTo>
                    <a:pt x="87" y="7"/>
                  </a:lnTo>
                  <a:lnTo>
                    <a:pt x="97" y="15"/>
                  </a:lnTo>
                  <a:lnTo>
                    <a:pt x="104" y="24"/>
                  </a:lnTo>
                  <a:lnTo>
                    <a:pt x="111" y="34"/>
                  </a:lnTo>
                  <a:lnTo>
                    <a:pt x="114" y="46"/>
                  </a:lnTo>
                  <a:lnTo>
                    <a:pt x="116" y="5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021" name="Freeform 2535">
              <a:extLst>
                <a:ext uri="{FF2B5EF4-FFF2-40B4-BE49-F238E27FC236}">
                  <a16:creationId xmlns:a16="http://schemas.microsoft.com/office/drawing/2014/main" id="{9B756A07-0987-AB9B-E780-5D29A620A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3307"/>
              <a:ext cx="65" cy="64"/>
            </a:xfrm>
            <a:custGeom>
              <a:avLst/>
              <a:gdLst>
                <a:gd name="T0" fmla="*/ 22 w 193"/>
                <a:gd name="T1" fmla="*/ 11 h 193"/>
                <a:gd name="T2" fmla="*/ 22 w 193"/>
                <a:gd name="T3" fmla="*/ 12 h 193"/>
                <a:gd name="T4" fmla="*/ 21 w 193"/>
                <a:gd name="T5" fmla="*/ 14 h 193"/>
                <a:gd name="T6" fmla="*/ 21 w 193"/>
                <a:gd name="T7" fmla="*/ 16 h 193"/>
                <a:gd name="T8" fmla="*/ 20 w 193"/>
                <a:gd name="T9" fmla="*/ 17 h 193"/>
                <a:gd name="T10" fmla="*/ 19 w 193"/>
                <a:gd name="T11" fmla="*/ 18 h 193"/>
                <a:gd name="T12" fmla="*/ 17 w 193"/>
                <a:gd name="T13" fmla="*/ 20 h 193"/>
                <a:gd name="T14" fmla="*/ 15 w 193"/>
                <a:gd name="T15" fmla="*/ 20 h 193"/>
                <a:gd name="T16" fmla="*/ 14 w 193"/>
                <a:gd name="T17" fmla="*/ 21 h 193"/>
                <a:gd name="T18" fmla="*/ 12 w 193"/>
                <a:gd name="T19" fmla="*/ 21 h 193"/>
                <a:gd name="T20" fmla="*/ 10 w 193"/>
                <a:gd name="T21" fmla="*/ 21 h 193"/>
                <a:gd name="T22" fmla="*/ 9 w 193"/>
                <a:gd name="T23" fmla="*/ 21 h 193"/>
                <a:gd name="T24" fmla="*/ 7 w 193"/>
                <a:gd name="T25" fmla="*/ 21 h 193"/>
                <a:gd name="T26" fmla="*/ 5 w 193"/>
                <a:gd name="T27" fmla="*/ 20 h 193"/>
                <a:gd name="T28" fmla="*/ 4 w 193"/>
                <a:gd name="T29" fmla="*/ 19 h 193"/>
                <a:gd name="T30" fmla="*/ 3 w 193"/>
                <a:gd name="T31" fmla="*/ 18 h 193"/>
                <a:gd name="T32" fmla="*/ 2 w 193"/>
                <a:gd name="T33" fmla="*/ 16 h 193"/>
                <a:gd name="T34" fmla="*/ 1 w 193"/>
                <a:gd name="T35" fmla="*/ 15 h 193"/>
                <a:gd name="T36" fmla="*/ 0 w 193"/>
                <a:gd name="T37" fmla="*/ 13 h 193"/>
                <a:gd name="T38" fmla="*/ 0 w 193"/>
                <a:gd name="T39" fmla="*/ 12 h 193"/>
                <a:gd name="T40" fmla="*/ 0 w 193"/>
                <a:gd name="T41" fmla="*/ 10 h 193"/>
                <a:gd name="T42" fmla="*/ 0 w 193"/>
                <a:gd name="T43" fmla="*/ 8 h 193"/>
                <a:gd name="T44" fmla="*/ 1 w 193"/>
                <a:gd name="T45" fmla="*/ 6 h 193"/>
                <a:gd name="T46" fmla="*/ 2 w 193"/>
                <a:gd name="T47" fmla="*/ 5 h 193"/>
                <a:gd name="T48" fmla="*/ 3 w 193"/>
                <a:gd name="T49" fmla="*/ 4 h 193"/>
                <a:gd name="T50" fmla="*/ 4 w 193"/>
                <a:gd name="T51" fmla="*/ 2 h 193"/>
                <a:gd name="T52" fmla="*/ 5 w 193"/>
                <a:gd name="T53" fmla="*/ 1 h 193"/>
                <a:gd name="T54" fmla="*/ 7 w 193"/>
                <a:gd name="T55" fmla="*/ 1 h 193"/>
                <a:gd name="T56" fmla="*/ 9 w 193"/>
                <a:gd name="T57" fmla="*/ 0 h 193"/>
                <a:gd name="T58" fmla="*/ 10 w 193"/>
                <a:gd name="T59" fmla="*/ 0 h 193"/>
                <a:gd name="T60" fmla="*/ 12 w 193"/>
                <a:gd name="T61" fmla="*/ 0 h 193"/>
                <a:gd name="T62" fmla="*/ 14 w 193"/>
                <a:gd name="T63" fmla="*/ 0 h 193"/>
                <a:gd name="T64" fmla="*/ 15 w 193"/>
                <a:gd name="T65" fmla="*/ 1 h 193"/>
                <a:gd name="T66" fmla="*/ 17 w 193"/>
                <a:gd name="T67" fmla="*/ 2 h 193"/>
                <a:gd name="T68" fmla="*/ 19 w 193"/>
                <a:gd name="T69" fmla="*/ 3 h 193"/>
                <a:gd name="T70" fmla="*/ 20 w 193"/>
                <a:gd name="T71" fmla="*/ 4 h 193"/>
                <a:gd name="T72" fmla="*/ 21 w 193"/>
                <a:gd name="T73" fmla="*/ 6 h 193"/>
                <a:gd name="T74" fmla="*/ 21 w 193"/>
                <a:gd name="T75" fmla="*/ 7 h 193"/>
                <a:gd name="T76" fmla="*/ 22 w 193"/>
                <a:gd name="T77" fmla="*/ 9 h 193"/>
                <a:gd name="T78" fmla="*/ 22 w 193"/>
                <a:gd name="T79" fmla="*/ 11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3" h="193">
                  <a:moveTo>
                    <a:pt x="193" y="96"/>
                  </a:moveTo>
                  <a:lnTo>
                    <a:pt x="191" y="113"/>
                  </a:lnTo>
                  <a:lnTo>
                    <a:pt x="187" y="128"/>
                  </a:lnTo>
                  <a:lnTo>
                    <a:pt x="182" y="141"/>
                  </a:lnTo>
                  <a:lnTo>
                    <a:pt x="174" y="154"/>
                  </a:lnTo>
                  <a:lnTo>
                    <a:pt x="164" y="167"/>
                  </a:lnTo>
                  <a:lnTo>
                    <a:pt x="151" y="177"/>
                  </a:lnTo>
                  <a:lnTo>
                    <a:pt x="138" y="184"/>
                  </a:lnTo>
                  <a:lnTo>
                    <a:pt x="123" y="189"/>
                  </a:lnTo>
                  <a:lnTo>
                    <a:pt x="108" y="193"/>
                  </a:lnTo>
                  <a:lnTo>
                    <a:pt x="93" y="193"/>
                  </a:lnTo>
                  <a:lnTo>
                    <a:pt x="77" y="192"/>
                  </a:lnTo>
                  <a:lnTo>
                    <a:pt x="61" y="187"/>
                  </a:lnTo>
                  <a:lnTo>
                    <a:pt x="48" y="181"/>
                  </a:lnTo>
                  <a:lnTo>
                    <a:pt x="35" y="172"/>
                  </a:lnTo>
                  <a:lnTo>
                    <a:pt x="24" y="160"/>
                  </a:lnTo>
                  <a:lnTo>
                    <a:pt x="15" y="148"/>
                  </a:lnTo>
                  <a:lnTo>
                    <a:pt x="7" y="134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2" y="73"/>
                  </a:lnTo>
                  <a:lnTo>
                    <a:pt x="7" y="58"/>
                  </a:lnTo>
                  <a:lnTo>
                    <a:pt x="15" y="44"/>
                  </a:lnTo>
                  <a:lnTo>
                    <a:pt x="24" y="33"/>
                  </a:lnTo>
                  <a:lnTo>
                    <a:pt x="35" y="22"/>
                  </a:lnTo>
                  <a:lnTo>
                    <a:pt x="48" y="13"/>
                  </a:lnTo>
                  <a:lnTo>
                    <a:pt x="61" y="7"/>
                  </a:lnTo>
                  <a:lnTo>
                    <a:pt x="77" y="2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4"/>
                  </a:lnTo>
                  <a:lnTo>
                    <a:pt x="138" y="9"/>
                  </a:lnTo>
                  <a:lnTo>
                    <a:pt x="151" y="17"/>
                  </a:lnTo>
                  <a:lnTo>
                    <a:pt x="164" y="27"/>
                  </a:lnTo>
                  <a:lnTo>
                    <a:pt x="174" y="38"/>
                  </a:lnTo>
                  <a:lnTo>
                    <a:pt x="182" y="52"/>
                  </a:lnTo>
                  <a:lnTo>
                    <a:pt x="187" y="66"/>
                  </a:lnTo>
                  <a:lnTo>
                    <a:pt x="191" y="81"/>
                  </a:lnTo>
                  <a:lnTo>
                    <a:pt x="193" y="9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sp>
        <p:nvSpPr>
          <p:cNvPr id="19662" name="Freeform 2537">
            <a:extLst>
              <a:ext uri="{FF2B5EF4-FFF2-40B4-BE49-F238E27FC236}">
                <a16:creationId xmlns:a16="http://schemas.microsoft.com/office/drawing/2014/main" id="{D62D0937-C152-B536-0427-6A7636A09646}"/>
              </a:ext>
            </a:extLst>
          </p:cNvPr>
          <p:cNvSpPr>
            <a:spLocks/>
          </p:cNvSpPr>
          <p:nvPr/>
        </p:nvSpPr>
        <p:spPr bwMode="auto">
          <a:xfrm>
            <a:off x="5722144" y="4090988"/>
            <a:ext cx="69056" cy="69056"/>
          </a:xfrm>
          <a:custGeom>
            <a:avLst/>
            <a:gdLst>
              <a:gd name="T0" fmla="*/ 48723021 w 174"/>
              <a:gd name="T1" fmla="*/ 24361775 h 174"/>
              <a:gd name="T2" fmla="*/ 48163163 w 174"/>
              <a:gd name="T3" fmla="*/ 28281842 h 174"/>
              <a:gd name="T4" fmla="*/ 47322846 w 174"/>
              <a:gd name="T5" fmla="*/ 32481837 h 174"/>
              <a:gd name="T6" fmla="*/ 45362813 w 174"/>
              <a:gd name="T7" fmla="*/ 36122504 h 174"/>
              <a:gd name="T8" fmla="*/ 43122850 w 174"/>
              <a:gd name="T9" fmla="*/ 39762642 h 174"/>
              <a:gd name="T10" fmla="*/ 40042571 w 174"/>
              <a:gd name="T11" fmla="*/ 42842921 h 174"/>
              <a:gd name="T12" fmla="*/ 36962292 w 174"/>
              <a:gd name="T13" fmla="*/ 45362813 h 174"/>
              <a:gd name="T14" fmla="*/ 33042225 w 174"/>
              <a:gd name="T15" fmla="*/ 47042917 h 174"/>
              <a:gd name="T16" fmla="*/ 29121629 w 174"/>
              <a:gd name="T17" fmla="*/ 48163163 h 174"/>
              <a:gd name="T18" fmla="*/ 24921633 w 174"/>
              <a:gd name="T19" fmla="*/ 48723021 h 174"/>
              <a:gd name="T20" fmla="*/ 21001567 w 174"/>
              <a:gd name="T21" fmla="*/ 48443092 h 174"/>
              <a:gd name="T22" fmla="*/ 16801042 w 174"/>
              <a:gd name="T23" fmla="*/ 47883233 h 174"/>
              <a:gd name="T24" fmla="*/ 12880975 w 174"/>
              <a:gd name="T25" fmla="*/ 45922671 h 174"/>
              <a:gd name="T26" fmla="*/ 9800696 w 174"/>
              <a:gd name="T27" fmla="*/ 43962638 h 174"/>
              <a:gd name="T28" fmla="*/ 6720417 w 174"/>
              <a:gd name="T29" fmla="*/ 41442746 h 174"/>
              <a:gd name="T30" fmla="*/ 3920067 w 174"/>
              <a:gd name="T31" fmla="*/ 37802608 h 174"/>
              <a:gd name="T32" fmla="*/ 1960033 w 174"/>
              <a:gd name="T33" fmla="*/ 34441871 h 174"/>
              <a:gd name="T34" fmla="*/ 559858 w 174"/>
              <a:gd name="T35" fmla="*/ 30521804 h 174"/>
              <a:gd name="T36" fmla="*/ 0 w 174"/>
              <a:gd name="T37" fmla="*/ 26601737 h 174"/>
              <a:gd name="T38" fmla="*/ 0 w 174"/>
              <a:gd name="T39" fmla="*/ 22401213 h 174"/>
              <a:gd name="T40" fmla="*/ 559858 w 174"/>
              <a:gd name="T41" fmla="*/ 18201217 h 174"/>
              <a:gd name="T42" fmla="*/ 1960033 w 174"/>
              <a:gd name="T43" fmla="*/ 14280621 h 174"/>
              <a:gd name="T44" fmla="*/ 3920067 w 174"/>
              <a:gd name="T45" fmla="*/ 10640483 h 174"/>
              <a:gd name="T46" fmla="*/ 6720417 w 174"/>
              <a:gd name="T47" fmla="*/ 7560204 h 174"/>
              <a:gd name="T48" fmla="*/ 9800696 w 174"/>
              <a:gd name="T49" fmla="*/ 4760383 h 174"/>
              <a:gd name="T50" fmla="*/ 12880975 w 174"/>
              <a:gd name="T51" fmla="*/ 2520421 h 174"/>
              <a:gd name="T52" fmla="*/ 16801042 w 174"/>
              <a:gd name="T53" fmla="*/ 1120246 h 174"/>
              <a:gd name="T54" fmla="*/ 21001567 w 174"/>
              <a:gd name="T55" fmla="*/ 0 h 174"/>
              <a:gd name="T56" fmla="*/ 24921633 w 174"/>
              <a:gd name="T57" fmla="*/ 0 h 174"/>
              <a:gd name="T58" fmla="*/ 29121629 w 174"/>
              <a:gd name="T59" fmla="*/ 559858 h 174"/>
              <a:gd name="T60" fmla="*/ 33042225 w 174"/>
              <a:gd name="T61" fmla="*/ 1960033 h 174"/>
              <a:gd name="T62" fmla="*/ 36962292 w 174"/>
              <a:gd name="T63" fmla="*/ 3640137 h 174"/>
              <a:gd name="T64" fmla="*/ 40042571 w 174"/>
              <a:gd name="T65" fmla="*/ 6160558 h 174"/>
              <a:gd name="T66" fmla="*/ 43122850 w 174"/>
              <a:gd name="T67" fmla="*/ 8960379 h 174"/>
              <a:gd name="T68" fmla="*/ 45362813 w 174"/>
              <a:gd name="T69" fmla="*/ 12601046 h 174"/>
              <a:gd name="T70" fmla="*/ 47322846 w 174"/>
              <a:gd name="T71" fmla="*/ 16241183 h 174"/>
              <a:gd name="T72" fmla="*/ 48163163 w 174"/>
              <a:gd name="T73" fmla="*/ 20161250 h 174"/>
              <a:gd name="T74" fmla="*/ 48723021 w 174"/>
              <a:gd name="T75" fmla="*/ 24361775 h 1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74" h="174">
                <a:moveTo>
                  <a:pt x="174" y="87"/>
                </a:moveTo>
                <a:lnTo>
                  <a:pt x="172" y="101"/>
                </a:lnTo>
                <a:lnTo>
                  <a:pt x="169" y="116"/>
                </a:lnTo>
                <a:lnTo>
                  <a:pt x="162" y="129"/>
                </a:lnTo>
                <a:lnTo>
                  <a:pt x="154" y="142"/>
                </a:lnTo>
                <a:lnTo>
                  <a:pt x="143" y="153"/>
                </a:lnTo>
                <a:lnTo>
                  <a:pt x="132" y="162"/>
                </a:lnTo>
                <a:lnTo>
                  <a:pt x="118" y="168"/>
                </a:lnTo>
                <a:lnTo>
                  <a:pt x="104" y="172"/>
                </a:lnTo>
                <a:lnTo>
                  <a:pt x="89" y="174"/>
                </a:lnTo>
                <a:lnTo>
                  <a:pt x="75" y="173"/>
                </a:lnTo>
                <a:lnTo>
                  <a:pt x="60" y="171"/>
                </a:lnTo>
                <a:lnTo>
                  <a:pt x="46" y="164"/>
                </a:lnTo>
                <a:lnTo>
                  <a:pt x="35" y="157"/>
                </a:lnTo>
                <a:lnTo>
                  <a:pt x="24" y="148"/>
                </a:lnTo>
                <a:lnTo>
                  <a:pt x="14" y="135"/>
                </a:lnTo>
                <a:lnTo>
                  <a:pt x="7" y="123"/>
                </a:lnTo>
                <a:lnTo>
                  <a:pt x="2" y="109"/>
                </a:lnTo>
                <a:lnTo>
                  <a:pt x="0" y="95"/>
                </a:lnTo>
                <a:lnTo>
                  <a:pt x="0" y="80"/>
                </a:lnTo>
                <a:lnTo>
                  <a:pt x="2" y="65"/>
                </a:lnTo>
                <a:lnTo>
                  <a:pt x="7" y="51"/>
                </a:lnTo>
                <a:lnTo>
                  <a:pt x="14" y="38"/>
                </a:lnTo>
                <a:lnTo>
                  <a:pt x="24" y="27"/>
                </a:lnTo>
                <a:lnTo>
                  <a:pt x="35" y="17"/>
                </a:lnTo>
                <a:lnTo>
                  <a:pt x="46" y="9"/>
                </a:lnTo>
                <a:lnTo>
                  <a:pt x="60" y="4"/>
                </a:lnTo>
                <a:lnTo>
                  <a:pt x="75" y="0"/>
                </a:lnTo>
                <a:lnTo>
                  <a:pt x="89" y="0"/>
                </a:lnTo>
                <a:lnTo>
                  <a:pt x="104" y="2"/>
                </a:lnTo>
                <a:lnTo>
                  <a:pt x="118" y="7"/>
                </a:lnTo>
                <a:lnTo>
                  <a:pt x="132" y="13"/>
                </a:lnTo>
                <a:lnTo>
                  <a:pt x="143" y="22"/>
                </a:lnTo>
                <a:lnTo>
                  <a:pt x="154" y="32"/>
                </a:lnTo>
                <a:lnTo>
                  <a:pt x="162" y="45"/>
                </a:lnTo>
                <a:lnTo>
                  <a:pt x="169" y="58"/>
                </a:lnTo>
                <a:lnTo>
                  <a:pt x="172" y="72"/>
                </a:lnTo>
                <a:lnTo>
                  <a:pt x="174" y="87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63" name="Freeform 2538">
            <a:extLst>
              <a:ext uri="{FF2B5EF4-FFF2-40B4-BE49-F238E27FC236}">
                <a16:creationId xmlns:a16="http://schemas.microsoft.com/office/drawing/2014/main" id="{F27D4F13-4739-849E-A6EA-308BD8AD27BE}"/>
              </a:ext>
            </a:extLst>
          </p:cNvPr>
          <p:cNvSpPr>
            <a:spLocks/>
          </p:cNvSpPr>
          <p:nvPr/>
        </p:nvSpPr>
        <p:spPr bwMode="auto">
          <a:xfrm>
            <a:off x="5728098" y="3933825"/>
            <a:ext cx="83344" cy="83344"/>
          </a:xfrm>
          <a:custGeom>
            <a:avLst/>
            <a:gdLst>
              <a:gd name="T0" fmla="*/ 58803646 w 210"/>
              <a:gd name="T1" fmla="*/ 29123703 h 211"/>
              <a:gd name="T2" fmla="*/ 58523717 w 210"/>
              <a:gd name="T3" fmla="*/ 33561857 h 211"/>
              <a:gd name="T4" fmla="*/ 57403471 w 210"/>
              <a:gd name="T5" fmla="*/ 37999483 h 211"/>
              <a:gd name="T6" fmla="*/ 55723367 w 210"/>
              <a:gd name="T7" fmla="*/ 42160088 h 211"/>
              <a:gd name="T8" fmla="*/ 53763333 w 210"/>
              <a:gd name="T9" fmla="*/ 46043143 h 211"/>
              <a:gd name="T10" fmla="*/ 50683054 w 210"/>
              <a:gd name="T11" fmla="*/ 49371626 h 211"/>
              <a:gd name="T12" fmla="*/ 47322846 w 210"/>
              <a:gd name="T13" fmla="*/ 52423087 h 211"/>
              <a:gd name="T14" fmla="*/ 43402779 w 210"/>
              <a:gd name="T15" fmla="*/ 54641900 h 211"/>
              <a:gd name="T16" fmla="*/ 39482713 w 210"/>
              <a:gd name="T17" fmla="*/ 56860714 h 211"/>
              <a:gd name="T18" fmla="*/ 35002258 w 210"/>
              <a:gd name="T19" fmla="*/ 57692835 h 211"/>
              <a:gd name="T20" fmla="*/ 30801733 w 210"/>
              <a:gd name="T21" fmla="*/ 58524956 h 211"/>
              <a:gd name="T22" fmla="*/ 26041879 w 210"/>
              <a:gd name="T23" fmla="*/ 58247406 h 211"/>
              <a:gd name="T24" fmla="*/ 21561425 w 210"/>
              <a:gd name="T25" fmla="*/ 57415286 h 211"/>
              <a:gd name="T26" fmla="*/ 17360900 w 210"/>
              <a:gd name="T27" fmla="*/ 55751044 h 211"/>
              <a:gd name="T28" fmla="*/ 13440833 w 210"/>
              <a:gd name="T29" fmla="*/ 53532230 h 211"/>
              <a:gd name="T30" fmla="*/ 9800696 w 210"/>
              <a:gd name="T31" fmla="*/ 50758845 h 211"/>
              <a:gd name="T32" fmla="*/ 6720417 w 210"/>
              <a:gd name="T33" fmla="*/ 47707384 h 211"/>
              <a:gd name="T34" fmla="*/ 4199996 w 210"/>
              <a:gd name="T35" fmla="*/ 44101879 h 211"/>
              <a:gd name="T36" fmla="*/ 1960033 w 210"/>
              <a:gd name="T37" fmla="*/ 39941274 h 211"/>
              <a:gd name="T38" fmla="*/ 559858 w 210"/>
              <a:gd name="T39" fmla="*/ 35780670 h 211"/>
              <a:gd name="T40" fmla="*/ 0 w 210"/>
              <a:gd name="T41" fmla="*/ 31620066 h 211"/>
              <a:gd name="T42" fmla="*/ 0 w 210"/>
              <a:gd name="T43" fmla="*/ 26904890 h 211"/>
              <a:gd name="T44" fmla="*/ 559858 w 210"/>
              <a:gd name="T45" fmla="*/ 22466736 h 211"/>
              <a:gd name="T46" fmla="*/ 1960033 w 210"/>
              <a:gd name="T47" fmla="*/ 18306132 h 211"/>
              <a:gd name="T48" fmla="*/ 4199996 w 210"/>
              <a:gd name="T49" fmla="*/ 14423077 h 211"/>
              <a:gd name="T50" fmla="*/ 6720417 w 210"/>
              <a:gd name="T51" fmla="*/ 10540022 h 211"/>
              <a:gd name="T52" fmla="*/ 9800696 w 210"/>
              <a:gd name="T53" fmla="*/ 7489088 h 211"/>
              <a:gd name="T54" fmla="*/ 13440833 w 210"/>
              <a:gd name="T55" fmla="*/ 4715176 h 211"/>
              <a:gd name="T56" fmla="*/ 17360900 w 210"/>
              <a:gd name="T57" fmla="*/ 2496363 h 211"/>
              <a:gd name="T58" fmla="*/ 21561425 w 210"/>
              <a:gd name="T59" fmla="*/ 1109670 h 211"/>
              <a:gd name="T60" fmla="*/ 26041879 w 210"/>
              <a:gd name="T61" fmla="*/ 0 h 211"/>
              <a:gd name="T62" fmla="*/ 30801733 w 210"/>
              <a:gd name="T63" fmla="*/ 0 h 211"/>
              <a:gd name="T64" fmla="*/ 35002258 w 210"/>
              <a:gd name="T65" fmla="*/ 554572 h 211"/>
              <a:gd name="T66" fmla="*/ 39482713 w 210"/>
              <a:gd name="T67" fmla="*/ 1941791 h 211"/>
              <a:gd name="T68" fmla="*/ 43402779 w 210"/>
              <a:gd name="T69" fmla="*/ 3606033 h 211"/>
              <a:gd name="T70" fmla="*/ 47322846 w 210"/>
              <a:gd name="T71" fmla="*/ 6101868 h 211"/>
              <a:gd name="T72" fmla="*/ 50683054 w 210"/>
              <a:gd name="T73" fmla="*/ 8875780 h 211"/>
              <a:gd name="T74" fmla="*/ 53763333 w 210"/>
              <a:gd name="T75" fmla="*/ 12481813 h 211"/>
              <a:gd name="T76" fmla="*/ 55723367 w 210"/>
              <a:gd name="T77" fmla="*/ 16087319 h 211"/>
              <a:gd name="T78" fmla="*/ 57403471 w 210"/>
              <a:gd name="T79" fmla="*/ 20525472 h 211"/>
              <a:gd name="T80" fmla="*/ 58523717 w 210"/>
              <a:gd name="T81" fmla="*/ 24686076 h 211"/>
              <a:gd name="T82" fmla="*/ 58803646 w 210"/>
              <a:gd name="T83" fmla="*/ 29123703 h 21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10" h="211">
                <a:moveTo>
                  <a:pt x="210" y="105"/>
                </a:moveTo>
                <a:lnTo>
                  <a:pt x="209" y="121"/>
                </a:lnTo>
                <a:lnTo>
                  <a:pt x="205" y="137"/>
                </a:lnTo>
                <a:lnTo>
                  <a:pt x="199" y="152"/>
                </a:lnTo>
                <a:lnTo>
                  <a:pt x="192" y="166"/>
                </a:lnTo>
                <a:lnTo>
                  <a:pt x="181" y="178"/>
                </a:lnTo>
                <a:lnTo>
                  <a:pt x="169" y="189"/>
                </a:lnTo>
                <a:lnTo>
                  <a:pt x="155" y="197"/>
                </a:lnTo>
                <a:lnTo>
                  <a:pt x="141" y="205"/>
                </a:lnTo>
                <a:lnTo>
                  <a:pt x="125" y="208"/>
                </a:lnTo>
                <a:lnTo>
                  <a:pt x="110" y="211"/>
                </a:lnTo>
                <a:lnTo>
                  <a:pt x="93" y="210"/>
                </a:lnTo>
                <a:lnTo>
                  <a:pt x="77" y="207"/>
                </a:lnTo>
                <a:lnTo>
                  <a:pt x="62" y="201"/>
                </a:lnTo>
                <a:lnTo>
                  <a:pt x="48" y="193"/>
                </a:lnTo>
                <a:lnTo>
                  <a:pt x="35" y="183"/>
                </a:lnTo>
                <a:lnTo>
                  <a:pt x="24" y="172"/>
                </a:lnTo>
                <a:lnTo>
                  <a:pt x="15" y="159"/>
                </a:lnTo>
                <a:lnTo>
                  <a:pt x="7" y="144"/>
                </a:lnTo>
                <a:lnTo>
                  <a:pt x="2" y="129"/>
                </a:lnTo>
                <a:lnTo>
                  <a:pt x="0" y="114"/>
                </a:lnTo>
                <a:lnTo>
                  <a:pt x="0" y="97"/>
                </a:lnTo>
                <a:lnTo>
                  <a:pt x="2" y="81"/>
                </a:lnTo>
                <a:lnTo>
                  <a:pt x="7" y="66"/>
                </a:lnTo>
                <a:lnTo>
                  <a:pt x="15" y="52"/>
                </a:lnTo>
                <a:lnTo>
                  <a:pt x="24" y="38"/>
                </a:lnTo>
                <a:lnTo>
                  <a:pt x="35" y="27"/>
                </a:lnTo>
                <a:lnTo>
                  <a:pt x="48" y="17"/>
                </a:lnTo>
                <a:lnTo>
                  <a:pt x="62" y="9"/>
                </a:lnTo>
                <a:lnTo>
                  <a:pt x="77" y="4"/>
                </a:lnTo>
                <a:lnTo>
                  <a:pt x="93" y="0"/>
                </a:lnTo>
                <a:lnTo>
                  <a:pt x="110" y="0"/>
                </a:lnTo>
                <a:lnTo>
                  <a:pt x="125" y="2"/>
                </a:lnTo>
                <a:lnTo>
                  <a:pt x="141" y="7"/>
                </a:lnTo>
                <a:lnTo>
                  <a:pt x="155" y="13"/>
                </a:lnTo>
                <a:lnTo>
                  <a:pt x="169" y="22"/>
                </a:lnTo>
                <a:lnTo>
                  <a:pt x="181" y="32"/>
                </a:lnTo>
                <a:lnTo>
                  <a:pt x="192" y="45"/>
                </a:lnTo>
                <a:lnTo>
                  <a:pt x="199" y="58"/>
                </a:lnTo>
                <a:lnTo>
                  <a:pt x="205" y="74"/>
                </a:lnTo>
                <a:lnTo>
                  <a:pt x="209" y="89"/>
                </a:lnTo>
                <a:lnTo>
                  <a:pt x="210" y="105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64" name="Freeform 2539">
            <a:extLst>
              <a:ext uri="{FF2B5EF4-FFF2-40B4-BE49-F238E27FC236}">
                <a16:creationId xmlns:a16="http://schemas.microsoft.com/office/drawing/2014/main" id="{CDEAEFF8-B47C-3F27-C995-2E67E427F725}"/>
              </a:ext>
            </a:extLst>
          </p:cNvPr>
          <p:cNvSpPr>
            <a:spLocks/>
          </p:cNvSpPr>
          <p:nvPr/>
        </p:nvSpPr>
        <p:spPr bwMode="auto">
          <a:xfrm>
            <a:off x="5780485" y="4030267"/>
            <a:ext cx="77390" cy="77390"/>
          </a:xfrm>
          <a:custGeom>
            <a:avLst/>
            <a:gdLst>
              <a:gd name="T0" fmla="*/ 54884314 w 194"/>
              <a:gd name="T1" fmla="*/ 27442423 h 194"/>
              <a:gd name="T2" fmla="*/ 54601348 w 194"/>
              <a:gd name="T3" fmla="*/ 31685855 h 194"/>
              <a:gd name="T4" fmla="*/ 53470014 w 194"/>
              <a:gd name="T5" fmla="*/ 35929288 h 194"/>
              <a:gd name="T6" fmla="*/ 51772216 w 194"/>
              <a:gd name="T7" fmla="*/ 40173252 h 194"/>
              <a:gd name="T8" fmla="*/ 49226050 w 194"/>
              <a:gd name="T9" fmla="*/ 43850752 h 194"/>
              <a:gd name="T10" fmla="*/ 46396918 w 194"/>
              <a:gd name="T11" fmla="*/ 46962850 h 194"/>
              <a:gd name="T12" fmla="*/ 43002384 w 194"/>
              <a:gd name="T13" fmla="*/ 49791983 h 194"/>
              <a:gd name="T14" fmla="*/ 39324353 w 194"/>
              <a:gd name="T15" fmla="*/ 52055182 h 194"/>
              <a:gd name="T16" fmla="*/ 35080921 w 194"/>
              <a:gd name="T17" fmla="*/ 53752449 h 194"/>
              <a:gd name="T18" fmla="*/ 30836956 w 194"/>
              <a:gd name="T19" fmla="*/ 54601348 h 194"/>
              <a:gd name="T20" fmla="*/ 26593524 w 194"/>
              <a:gd name="T21" fmla="*/ 54884314 h 194"/>
              <a:gd name="T22" fmla="*/ 21784159 w 194"/>
              <a:gd name="T23" fmla="*/ 54035415 h 194"/>
              <a:gd name="T24" fmla="*/ 17823161 w 194"/>
              <a:gd name="T25" fmla="*/ 52904081 h 194"/>
              <a:gd name="T26" fmla="*/ 13579728 w 194"/>
              <a:gd name="T27" fmla="*/ 50923848 h 194"/>
              <a:gd name="T28" fmla="*/ 10184663 w 194"/>
              <a:gd name="T29" fmla="*/ 48377151 h 194"/>
              <a:gd name="T30" fmla="*/ 6789598 w 194"/>
              <a:gd name="T31" fmla="*/ 45548550 h 194"/>
              <a:gd name="T32" fmla="*/ 4243432 w 194"/>
              <a:gd name="T33" fmla="*/ 41870519 h 194"/>
              <a:gd name="T34" fmla="*/ 2263199 w 194"/>
              <a:gd name="T35" fmla="*/ 38192487 h 194"/>
              <a:gd name="T36" fmla="*/ 848899 w 194"/>
              <a:gd name="T37" fmla="*/ 33666088 h 194"/>
              <a:gd name="T38" fmla="*/ 0 w 194"/>
              <a:gd name="T39" fmla="*/ 29422656 h 194"/>
              <a:gd name="T40" fmla="*/ 0 w 194"/>
              <a:gd name="T41" fmla="*/ 25178692 h 194"/>
              <a:gd name="T42" fmla="*/ 848899 w 194"/>
              <a:gd name="T43" fmla="*/ 20935259 h 194"/>
              <a:gd name="T44" fmla="*/ 2263199 w 194"/>
              <a:gd name="T45" fmla="*/ 16691827 h 194"/>
              <a:gd name="T46" fmla="*/ 4243432 w 194"/>
              <a:gd name="T47" fmla="*/ 12730829 h 194"/>
              <a:gd name="T48" fmla="*/ 6789598 w 194"/>
              <a:gd name="T49" fmla="*/ 9053330 h 194"/>
              <a:gd name="T50" fmla="*/ 10184663 w 194"/>
              <a:gd name="T51" fmla="*/ 5941231 h 194"/>
              <a:gd name="T52" fmla="*/ 13579728 w 194"/>
              <a:gd name="T53" fmla="*/ 3395065 h 194"/>
              <a:gd name="T54" fmla="*/ 17823161 w 194"/>
              <a:gd name="T55" fmla="*/ 1697267 h 194"/>
              <a:gd name="T56" fmla="*/ 21784159 w 194"/>
              <a:gd name="T57" fmla="*/ 565933 h 194"/>
              <a:gd name="T58" fmla="*/ 26593524 w 194"/>
              <a:gd name="T59" fmla="*/ 0 h 194"/>
              <a:gd name="T60" fmla="*/ 30836956 w 194"/>
              <a:gd name="T61" fmla="*/ 282966 h 194"/>
              <a:gd name="T62" fmla="*/ 35080921 w 194"/>
              <a:gd name="T63" fmla="*/ 848899 h 194"/>
              <a:gd name="T64" fmla="*/ 39324353 w 194"/>
              <a:gd name="T65" fmla="*/ 2829132 h 194"/>
              <a:gd name="T66" fmla="*/ 43002384 w 194"/>
              <a:gd name="T67" fmla="*/ 4809365 h 194"/>
              <a:gd name="T68" fmla="*/ 46396918 w 194"/>
              <a:gd name="T69" fmla="*/ 7638497 h 194"/>
              <a:gd name="T70" fmla="*/ 49226050 w 194"/>
              <a:gd name="T71" fmla="*/ 11033563 h 194"/>
              <a:gd name="T72" fmla="*/ 51772216 w 194"/>
              <a:gd name="T73" fmla="*/ 14428096 h 194"/>
              <a:gd name="T74" fmla="*/ 53470014 w 194"/>
              <a:gd name="T75" fmla="*/ 18672060 h 194"/>
              <a:gd name="T76" fmla="*/ 54601348 w 194"/>
              <a:gd name="T77" fmla="*/ 23198459 h 194"/>
              <a:gd name="T78" fmla="*/ 54884314 w 194"/>
              <a:gd name="T79" fmla="*/ 27442423 h 1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94" h="194">
                <a:moveTo>
                  <a:pt x="194" y="97"/>
                </a:moveTo>
                <a:lnTo>
                  <a:pt x="193" y="112"/>
                </a:lnTo>
                <a:lnTo>
                  <a:pt x="189" y="127"/>
                </a:lnTo>
                <a:lnTo>
                  <a:pt x="183" y="142"/>
                </a:lnTo>
                <a:lnTo>
                  <a:pt x="174" y="155"/>
                </a:lnTo>
                <a:lnTo>
                  <a:pt x="164" y="166"/>
                </a:lnTo>
                <a:lnTo>
                  <a:pt x="152" y="176"/>
                </a:lnTo>
                <a:lnTo>
                  <a:pt x="139" y="184"/>
                </a:lnTo>
                <a:lnTo>
                  <a:pt x="124" y="190"/>
                </a:lnTo>
                <a:lnTo>
                  <a:pt x="109" y="193"/>
                </a:lnTo>
                <a:lnTo>
                  <a:pt x="94" y="194"/>
                </a:lnTo>
                <a:lnTo>
                  <a:pt x="77" y="191"/>
                </a:lnTo>
                <a:lnTo>
                  <a:pt x="63" y="187"/>
                </a:lnTo>
                <a:lnTo>
                  <a:pt x="48" y="180"/>
                </a:lnTo>
                <a:lnTo>
                  <a:pt x="36" y="171"/>
                </a:lnTo>
                <a:lnTo>
                  <a:pt x="24" y="161"/>
                </a:lnTo>
                <a:lnTo>
                  <a:pt x="15" y="148"/>
                </a:lnTo>
                <a:lnTo>
                  <a:pt x="8" y="135"/>
                </a:lnTo>
                <a:lnTo>
                  <a:pt x="3" y="119"/>
                </a:lnTo>
                <a:lnTo>
                  <a:pt x="0" y="104"/>
                </a:lnTo>
                <a:lnTo>
                  <a:pt x="0" y="89"/>
                </a:lnTo>
                <a:lnTo>
                  <a:pt x="3" y="74"/>
                </a:lnTo>
                <a:lnTo>
                  <a:pt x="8" y="59"/>
                </a:lnTo>
                <a:lnTo>
                  <a:pt x="15" y="45"/>
                </a:lnTo>
                <a:lnTo>
                  <a:pt x="24" y="32"/>
                </a:lnTo>
                <a:lnTo>
                  <a:pt x="36" y="21"/>
                </a:lnTo>
                <a:lnTo>
                  <a:pt x="48" y="12"/>
                </a:lnTo>
                <a:lnTo>
                  <a:pt x="63" y="6"/>
                </a:lnTo>
                <a:lnTo>
                  <a:pt x="77" y="2"/>
                </a:lnTo>
                <a:lnTo>
                  <a:pt x="94" y="0"/>
                </a:lnTo>
                <a:lnTo>
                  <a:pt x="109" y="1"/>
                </a:lnTo>
                <a:lnTo>
                  <a:pt x="124" y="3"/>
                </a:lnTo>
                <a:lnTo>
                  <a:pt x="139" y="10"/>
                </a:lnTo>
                <a:lnTo>
                  <a:pt x="152" y="17"/>
                </a:lnTo>
                <a:lnTo>
                  <a:pt x="164" y="27"/>
                </a:lnTo>
                <a:lnTo>
                  <a:pt x="174" y="39"/>
                </a:lnTo>
                <a:lnTo>
                  <a:pt x="183" y="51"/>
                </a:lnTo>
                <a:lnTo>
                  <a:pt x="189" y="66"/>
                </a:lnTo>
                <a:lnTo>
                  <a:pt x="193" y="82"/>
                </a:lnTo>
                <a:lnTo>
                  <a:pt x="194" y="97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65" name="Freeform 2540">
            <a:extLst>
              <a:ext uri="{FF2B5EF4-FFF2-40B4-BE49-F238E27FC236}">
                <a16:creationId xmlns:a16="http://schemas.microsoft.com/office/drawing/2014/main" id="{4432E6B9-5EC3-C4AD-78F3-F550C2788C2A}"/>
              </a:ext>
            </a:extLst>
          </p:cNvPr>
          <p:cNvSpPr>
            <a:spLocks/>
          </p:cNvSpPr>
          <p:nvPr/>
        </p:nvSpPr>
        <p:spPr bwMode="auto">
          <a:xfrm>
            <a:off x="5855494" y="4121944"/>
            <a:ext cx="55960" cy="54769"/>
          </a:xfrm>
          <a:custGeom>
            <a:avLst/>
            <a:gdLst>
              <a:gd name="T0" fmla="*/ 39764998 w 140"/>
              <a:gd name="T1" fmla="*/ 18773163 h 140"/>
              <a:gd name="T2" fmla="*/ 39480936 w 140"/>
              <a:gd name="T3" fmla="*/ 22581938 h 140"/>
              <a:gd name="T4" fmla="*/ 38344687 w 140"/>
              <a:gd name="T5" fmla="*/ 26118956 h 140"/>
              <a:gd name="T6" fmla="*/ 36640845 w 140"/>
              <a:gd name="T7" fmla="*/ 29111938 h 140"/>
              <a:gd name="T8" fmla="*/ 34084284 w 140"/>
              <a:gd name="T9" fmla="*/ 32376677 h 140"/>
              <a:gd name="T10" fmla="*/ 31244194 w 140"/>
              <a:gd name="T11" fmla="*/ 34553344 h 140"/>
              <a:gd name="T12" fmla="*/ 27835446 w 140"/>
              <a:gd name="T13" fmla="*/ 36457731 h 140"/>
              <a:gd name="T14" fmla="*/ 24427230 w 140"/>
              <a:gd name="T15" fmla="*/ 37274046 h 140"/>
              <a:gd name="T16" fmla="*/ 20734420 w 140"/>
              <a:gd name="T17" fmla="*/ 38090362 h 140"/>
              <a:gd name="T18" fmla="*/ 16758080 w 140"/>
              <a:gd name="T19" fmla="*/ 37818083 h 140"/>
              <a:gd name="T20" fmla="*/ 13349865 w 140"/>
              <a:gd name="T21" fmla="*/ 37002289 h 140"/>
              <a:gd name="T22" fmla="*/ 9941116 w 140"/>
              <a:gd name="T23" fmla="*/ 35369659 h 140"/>
              <a:gd name="T24" fmla="*/ 6816963 w 140"/>
              <a:gd name="T25" fmla="*/ 33192992 h 140"/>
              <a:gd name="T26" fmla="*/ 4260402 w 140"/>
              <a:gd name="T27" fmla="*/ 31016326 h 140"/>
              <a:gd name="T28" fmla="*/ 2272499 w 140"/>
              <a:gd name="T29" fmla="*/ 27751586 h 140"/>
              <a:gd name="T30" fmla="*/ 852187 w 140"/>
              <a:gd name="T31" fmla="*/ 24486847 h 140"/>
              <a:gd name="T32" fmla="*/ 0 w 140"/>
              <a:gd name="T33" fmla="*/ 20949829 h 140"/>
              <a:gd name="T34" fmla="*/ 0 w 140"/>
              <a:gd name="T35" fmla="*/ 17140532 h 140"/>
              <a:gd name="T36" fmla="*/ 852187 w 140"/>
              <a:gd name="T37" fmla="*/ 13875793 h 140"/>
              <a:gd name="T38" fmla="*/ 2272499 w 140"/>
              <a:gd name="T39" fmla="*/ 10338775 h 140"/>
              <a:gd name="T40" fmla="*/ 4260402 w 140"/>
              <a:gd name="T41" fmla="*/ 7345793 h 140"/>
              <a:gd name="T42" fmla="*/ 6816963 w 140"/>
              <a:gd name="T43" fmla="*/ 4897369 h 140"/>
              <a:gd name="T44" fmla="*/ 9941116 w 140"/>
              <a:gd name="T45" fmla="*/ 2720703 h 140"/>
              <a:gd name="T46" fmla="*/ 13349865 w 140"/>
              <a:gd name="T47" fmla="*/ 1088073 h 140"/>
              <a:gd name="T48" fmla="*/ 16758080 w 140"/>
              <a:gd name="T49" fmla="*/ 272279 h 140"/>
              <a:gd name="T50" fmla="*/ 20734420 w 140"/>
              <a:gd name="T51" fmla="*/ 0 h 140"/>
              <a:gd name="T52" fmla="*/ 24427230 w 140"/>
              <a:gd name="T53" fmla="*/ 816315 h 140"/>
              <a:gd name="T54" fmla="*/ 27835446 w 140"/>
              <a:gd name="T55" fmla="*/ 1632630 h 140"/>
              <a:gd name="T56" fmla="*/ 31244194 w 140"/>
              <a:gd name="T57" fmla="*/ 3537018 h 140"/>
              <a:gd name="T58" fmla="*/ 34084284 w 140"/>
              <a:gd name="T59" fmla="*/ 5985442 h 140"/>
              <a:gd name="T60" fmla="*/ 36640845 w 140"/>
              <a:gd name="T61" fmla="*/ 8978424 h 140"/>
              <a:gd name="T62" fmla="*/ 38344687 w 140"/>
              <a:gd name="T63" fmla="*/ 11971406 h 140"/>
              <a:gd name="T64" fmla="*/ 39480936 w 140"/>
              <a:gd name="T65" fmla="*/ 15508424 h 140"/>
              <a:gd name="T66" fmla="*/ 39764998 w 140"/>
              <a:gd name="T67" fmla="*/ 18773163 h 1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0" h="140">
                <a:moveTo>
                  <a:pt x="140" y="69"/>
                </a:moveTo>
                <a:lnTo>
                  <a:pt x="139" y="83"/>
                </a:lnTo>
                <a:lnTo>
                  <a:pt x="135" y="96"/>
                </a:lnTo>
                <a:lnTo>
                  <a:pt x="129" y="107"/>
                </a:lnTo>
                <a:lnTo>
                  <a:pt x="120" y="119"/>
                </a:lnTo>
                <a:lnTo>
                  <a:pt x="110" y="127"/>
                </a:lnTo>
                <a:lnTo>
                  <a:pt x="98" y="134"/>
                </a:lnTo>
                <a:lnTo>
                  <a:pt x="86" y="137"/>
                </a:lnTo>
                <a:lnTo>
                  <a:pt x="73" y="140"/>
                </a:lnTo>
                <a:lnTo>
                  <a:pt x="59" y="139"/>
                </a:lnTo>
                <a:lnTo>
                  <a:pt x="47" y="136"/>
                </a:lnTo>
                <a:lnTo>
                  <a:pt x="35" y="130"/>
                </a:lnTo>
                <a:lnTo>
                  <a:pt x="24" y="122"/>
                </a:lnTo>
                <a:lnTo>
                  <a:pt x="15" y="114"/>
                </a:lnTo>
                <a:lnTo>
                  <a:pt x="8" y="102"/>
                </a:lnTo>
                <a:lnTo>
                  <a:pt x="3" y="90"/>
                </a:lnTo>
                <a:lnTo>
                  <a:pt x="0" y="77"/>
                </a:lnTo>
                <a:lnTo>
                  <a:pt x="0" y="63"/>
                </a:lnTo>
                <a:lnTo>
                  <a:pt x="3" y="51"/>
                </a:lnTo>
                <a:lnTo>
                  <a:pt x="8" y="38"/>
                </a:lnTo>
                <a:lnTo>
                  <a:pt x="15" y="27"/>
                </a:lnTo>
                <a:lnTo>
                  <a:pt x="24" y="18"/>
                </a:lnTo>
                <a:lnTo>
                  <a:pt x="35" y="10"/>
                </a:lnTo>
                <a:lnTo>
                  <a:pt x="47" y="4"/>
                </a:lnTo>
                <a:lnTo>
                  <a:pt x="59" y="1"/>
                </a:lnTo>
                <a:lnTo>
                  <a:pt x="73" y="0"/>
                </a:lnTo>
                <a:lnTo>
                  <a:pt x="86" y="3"/>
                </a:lnTo>
                <a:lnTo>
                  <a:pt x="98" y="6"/>
                </a:lnTo>
                <a:lnTo>
                  <a:pt x="110" y="13"/>
                </a:lnTo>
                <a:lnTo>
                  <a:pt x="120" y="22"/>
                </a:lnTo>
                <a:lnTo>
                  <a:pt x="129" y="33"/>
                </a:lnTo>
                <a:lnTo>
                  <a:pt x="135" y="44"/>
                </a:lnTo>
                <a:lnTo>
                  <a:pt x="139" y="57"/>
                </a:lnTo>
                <a:lnTo>
                  <a:pt x="140" y="69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66" name="Freeform 2541">
            <a:extLst>
              <a:ext uri="{FF2B5EF4-FFF2-40B4-BE49-F238E27FC236}">
                <a16:creationId xmlns:a16="http://schemas.microsoft.com/office/drawing/2014/main" id="{DCE10C44-C8AC-21CB-AA02-E49AFCCB4750}"/>
              </a:ext>
            </a:extLst>
          </p:cNvPr>
          <p:cNvSpPr>
            <a:spLocks/>
          </p:cNvSpPr>
          <p:nvPr/>
        </p:nvSpPr>
        <p:spPr bwMode="auto">
          <a:xfrm>
            <a:off x="5726906" y="4032647"/>
            <a:ext cx="38100" cy="38100"/>
          </a:xfrm>
          <a:custGeom>
            <a:avLst/>
            <a:gdLst>
              <a:gd name="T0" fmla="*/ 26881667 w 96"/>
              <a:gd name="T1" fmla="*/ 13439480 h 97"/>
              <a:gd name="T2" fmla="*/ 26321808 w 96"/>
              <a:gd name="T3" fmla="*/ 16456581 h 97"/>
              <a:gd name="T4" fmla="*/ 25481492 w 96"/>
              <a:gd name="T5" fmla="*/ 19199258 h 97"/>
              <a:gd name="T6" fmla="*/ 23521458 w 96"/>
              <a:gd name="T7" fmla="*/ 21667509 h 97"/>
              <a:gd name="T8" fmla="*/ 21561425 w 96"/>
              <a:gd name="T9" fmla="*/ 23861860 h 97"/>
              <a:gd name="T10" fmla="*/ 18761075 w 96"/>
              <a:gd name="T11" fmla="*/ 25507361 h 97"/>
              <a:gd name="T12" fmla="*/ 15400867 w 96"/>
              <a:gd name="T13" fmla="*/ 26604536 h 97"/>
              <a:gd name="T14" fmla="*/ 12601046 w 96"/>
              <a:gd name="T15" fmla="*/ 26604536 h 97"/>
              <a:gd name="T16" fmla="*/ 9520767 w 96"/>
              <a:gd name="T17" fmla="*/ 25781786 h 97"/>
              <a:gd name="T18" fmla="*/ 6720417 w 96"/>
              <a:gd name="T19" fmla="*/ 24684610 h 97"/>
              <a:gd name="T20" fmla="*/ 3920067 w 96"/>
              <a:gd name="T21" fmla="*/ 23039109 h 97"/>
              <a:gd name="T22" fmla="*/ 1960033 w 96"/>
              <a:gd name="T23" fmla="*/ 20570334 h 97"/>
              <a:gd name="T24" fmla="*/ 559858 w 96"/>
              <a:gd name="T25" fmla="*/ 17827658 h 97"/>
              <a:gd name="T26" fmla="*/ 0 w 96"/>
              <a:gd name="T27" fmla="*/ 14810557 h 97"/>
              <a:gd name="T28" fmla="*/ 0 w 96"/>
              <a:gd name="T29" fmla="*/ 11793979 h 97"/>
              <a:gd name="T30" fmla="*/ 559858 w 96"/>
              <a:gd name="T31" fmla="*/ 9050779 h 97"/>
              <a:gd name="T32" fmla="*/ 1960033 w 96"/>
              <a:gd name="T33" fmla="*/ 6034202 h 97"/>
              <a:gd name="T34" fmla="*/ 3920067 w 96"/>
              <a:gd name="T35" fmla="*/ 3839852 h 97"/>
              <a:gd name="T36" fmla="*/ 6720417 w 96"/>
              <a:gd name="T37" fmla="*/ 1919926 h 97"/>
              <a:gd name="T38" fmla="*/ 9520767 w 96"/>
              <a:gd name="T39" fmla="*/ 548326 h 97"/>
              <a:gd name="T40" fmla="*/ 12601046 w 96"/>
              <a:gd name="T41" fmla="*/ 0 h 97"/>
              <a:gd name="T42" fmla="*/ 15400867 w 96"/>
              <a:gd name="T43" fmla="*/ 274425 h 97"/>
              <a:gd name="T44" fmla="*/ 18761075 w 96"/>
              <a:gd name="T45" fmla="*/ 1371600 h 97"/>
              <a:gd name="T46" fmla="*/ 21561425 w 96"/>
              <a:gd name="T47" fmla="*/ 2742676 h 97"/>
              <a:gd name="T48" fmla="*/ 23521458 w 96"/>
              <a:gd name="T49" fmla="*/ 4662602 h 97"/>
              <a:gd name="T50" fmla="*/ 25481492 w 96"/>
              <a:gd name="T51" fmla="*/ 7405278 h 97"/>
              <a:gd name="T52" fmla="*/ 26321808 w 96"/>
              <a:gd name="T53" fmla="*/ 10422379 h 97"/>
              <a:gd name="T54" fmla="*/ 26881667 w 96"/>
              <a:gd name="T55" fmla="*/ 13439480 h 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6" h="97">
                <a:moveTo>
                  <a:pt x="96" y="49"/>
                </a:moveTo>
                <a:lnTo>
                  <a:pt x="94" y="60"/>
                </a:lnTo>
                <a:lnTo>
                  <a:pt x="91" y="70"/>
                </a:lnTo>
                <a:lnTo>
                  <a:pt x="84" y="79"/>
                </a:lnTo>
                <a:lnTo>
                  <a:pt x="77" y="87"/>
                </a:lnTo>
                <a:lnTo>
                  <a:pt x="67" y="93"/>
                </a:lnTo>
                <a:lnTo>
                  <a:pt x="55" y="97"/>
                </a:lnTo>
                <a:lnTo>
                  <a:pt x="45" y="97"/>
                </a:lnTo>
                <a:lnTo>
                  <a:pt x="34" y="94"/>
                </a:lnTo>
                <a:lnTo>
                  <a:pt x="24" y="90"/>
                </a:lnTo>
                <a:lnTo>
                  <a:pt x="14" y="84"/>
                </a:lnTo>
                <a:lnTo>
                  <a:pt x="7" y="75"/>
                </a:lnTo>
                <a:lnTo>
                  <a:pt x="2" y="65"/>
                </a:lnTo>
                <a:lnTo>
                  <a:pt x="0" y="54"/>
                </a:lnTo>
                <a:lnTo>
                  <a:pt x="0" y="43"/>
                </a:lnTo>
                <a:lnTo>
                  <a:pt x="2" y="33"/>
                </a:lnTo>
                <a:lnTo>
                  <a:pt x="7" y="22"/>
                </a:lnTo>
                <a:lnTo>
                  <a:pt x="14" y="14"/>
                </a:lnTo>
                <a:lnTo>
                  <a:pt x="24" y="7"/>
                </a:lnTo>
                <a:lnTo>
                  <a:pt x="34" y="2"/>
                </a:lnTo>
                <a:lnTo>
                  <a:pt x="45" y="0"/>
                </a:lnTo>
                <a:lnTo>
                  <a:pt x="55" y="1"/>
                </a:lnTo>
                <a:lnTo>
                  <a:pt x="67" y="5"/>
                </a:lnTo>
                <a:lnTo>
                  <a:pt x="77" y="10"/>
                </a:lnTo>
                <a:lnTo>
                  <a:pt x="84" y="17"/>
                </a:lnTo>
                <a:lnTo>
                  <a:pt x="91" y="27"/>
                </a:lnTo>
                <a:lnTo>
                  <a:pt x="94" y="38"/>
                </a:lnTo>
                <a:lnTo>
                  <a:pt x="96" y="49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67" name="Freeform 2542">
            <a:extLst>
              <a:ext uri="{FF2B5EF4-FFF2-40B4-BE49-F238E27FC236}">
                <a16:creationId xmlns:a16="http://schemas.microsoft.com/office/drawing/2014/main" id="{5BB75725-7915-12D1-54A2-6935FAB78142}"/>
              </a:ext>
            </a:extLst>
          </p:cNvPr>
          <p:cNvSpPr>
            <a:spLocks/>
          </p:cNvSpPr>
          <p:nvPr/>
        </p:nvSpPr>
        <p:spPr bwMode="auto">
          <a:xfrm>
            <a:off x="5728097" y="4185048"/>
            <a:ext cx="57150" cy="58340"/>
          </a:xfrm>
          <a:custGeom>
            <a:avLst/>
            <a:gdLst>
              <a:gd name="T0" fmla="*/ 40044414 w 145"/>
              <a:gd name="T1" fmla="*/ 20720847 h 145"/>
              <a:gd name="T2" fmla="*/ 39492095 w 145"/>
              <a:gd name="T3" fmla="*/ 24750214 h 145"/>
              <a:gd name="T4" fmla="*/ 38663354 w 145"/>
              <a:gd name="T5" fmla="*/ 28491500 h 145"/>
              <a:gd name="T6" fmla="*/ 36730502 w 145"/>
              <a:gd name="T7" fmla="*/ 31944707 h 145"/>
              <a:gd name="T8" fmla="*/ 34797124 w 145"/>
              <a:gd name="T9" fmla="*/ 34822826 h 145"/>
              <a:gd name="T10" fmla="*/ 32035531 w 145"/>
              <a:gd name="T11" fmla="*/ 37412865 h 145"/>
              <a:gd name="T12" fmla="*/ 28721619 w 145"/>
              <a:gd name="T13" fmla="*/ 39715360 h 145"/>
              <a:gd name="T14" fmla="*/ 25407708 w 145"/>
              <a:gd name="T15" fmla="*/ 41154151 h 145"/>
              <a:gd name="T16" fmla="*/ 21817374 w 145"/>
              <a:gd name="T17" fmla="*/ 41729775 h 145"/>
              <a:gd name="T18" fmla="*/ 17951143 w 145"/>
              <a:gd name="T19" fmla="*/ 41729775 h 145"/>
              <a:gd name="T20" fmla="*/ 14636706 w 145"/>
              <a:gd name="T21" fmla="*/ 41154151 h 145"/>
              <a:gd name="T22" fmla="*/ 11046898 w 145"/>
              <a:gd name="T23" fmla="*/ 39715360 h 145"/>
              <a:gd name="T24" fmla="*/ 8008883 w 145"/>
              <a:gd name="T25" fmla="*/ 37412865 h 145"/>
              <a:gd name="T26" fmla="*/ 5247290 w 145"/>
              <a:gd name="T27" fmla="*/ 34822826 h 145"/>
              <a:gd name="T28" fmla="*/ 3038015 w 145"/>
              <a:gd name="T29" fmla="*/ 31944707 h 145"/>
              <a:gd name="T30" fmla="*/ 1381059 w 145"/>
              <a:gd name="T31" fmla="*/ 28491500 h 145"/>
              <a:gd name="T32" fmla="*/ 276422 w 145"/>
              <a:gd name="T33" fmla="*/ 24750214 h 145"/>
              <a:gd name="T34" fmla="*/ 0 w 145"/>
              <a:gd name="T35" fmla="*/ 20720847 h 145"/>
              <a:gd name="T36" fmla="*/ 276422 w 145"/>
              <a:gd name="T37" fmla="*/ 17267641 h 145"/>
              <a:gd name="T38" fmla="*/ 1381059 w 145"/>
              <a:gd name="T39" fmla="*/ 13238274 h 145"/>
              <a:gd name="T40" fmla="*/ 3038015 w 145"/>
              <a:gd name="T41" fmla="*/ 9785068 h 145"/>
              <a:gd name="T42" fmla="*/ 5247290 w 145"/>
              <a:gd name="T43" fmla="*/ 6906949 h 145"/>
              <a:gd name="T44" fmla="*/ 8008883 w 145"/>
              <a:gd name="T45" fmla="*/ 4028830 h 145"/>
              <a:gd name="T46" fmla="*/ 11046898 w 145"/>
              <a:gd name="T47" fmla="*/ 2302495 h 145"/>
              <a:gd name="T48" fmla="*/ 14636706 w 145"/>
              <a:gd name="T49" fmla="*/ 863167 h 145"/>
              <a:gd name="T50" fmla="*/ 17951143 w 145"/>
              <a:gd name="T51" fmla="*/ 0 h 145"/>
              <a:gd name="T52" fmla="*/ 21817374 w 145"/>
              <a:gd name="T53" fmla="*/ 0 h 145"/>
              <a:gd name="T54" fmla="*/ 25407708 w 145"/>
              <a:gd name="T55" fmla="*/ 863167 h 145"/>
              <a:gd name="T56" fmla="*/ 28721619 w 145"/>
              <a:gd name="T57" fmla="*/ 2302495 h 145"/>
              <a:gd name="T58" fmla="*/ 32035531 w 145"/>
              <a:gd name="T59" fmla="*/ 4028830 h 145"/>
              <a:gd name="T60" fmla="*/ 34797124 w 145"/>
              <a:gd name="T61" fmla="*/ 6906949 h 145"/>
              <a:gd name="T62" fmla="*/ 36730502 w 145"/>
              <a:gd name="T63" fmla="*/ 9785068 h 145"/>
              <a:gd name="T64" fmla="*/ 38663354 w 145"/>
              <a:gd name="T65" fmla="*/ 13238274 h 145"/>
              <a:gd name="T66" fmla="*/ 39492095 w 145"/>
              <a:gd name="T67" fmla="*/ 17267641 h 145"/>
              <a:gd name="T68" fmla="*/ 40044414 w 145"/>
              <a:gd name="T69" fmla="*/ 20720847 h 14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45" h="145">
                <a:moveTo>
                  <a:pt x="145" y="72"/>
                </a:moveTo>
                <a:lnTo>
                  <a:pt x="143" y="86"/>
                </a:lnTo>
                <a:lnTo>
                  <a:pt x="140" y="99"/>
                </a:lnTo>
                <a:lnTo>
                  <a:pt x="133" y="111"/>
                </a:lnTo>
                <a:lnTo>
                  <a:pt x="126" y="121"/>
                </a:lnTo>
                <a:lnTo>
                  <a:pt x="116" y="130"/>
                </a:lnTo>
                <a:lnTo>
                  <a:pt x="104" y="138"/>
                </a:lnTo>
                <a:lnTo>
                  <a:pt x="92" y="143"/>
                </a:lnTo>
                <a:lnTo>
                  <a:pt x="79" y="145"/>
                </a:lnTo>
                <a:lnTo>
                  <a:pt x="65" y="145"/>
                </a:lnTo>
                <a:lnTo>
                  <a:pt x="53" y="143"/>
                </a:lnTo>
                <a:lnTo>
                  <a:pt x="40" y="138"/>
                </a:lnTo>
                <a:lnTo>
                  <a:pt x="29" y="130"/>
                </a:lnTo>
                <a:lnTo>
                  <a:pt x="19" y="121"/>
                </a:lnTo>
                <a:lnTo>
                  <a:pt x="11" y="111"/>
                </a:lnTo>
                <a:lnTo>
                  <a:pt x="5" y="99"/>
                </a:lnTo>
                <a:lnTo>
                  <a:pt x="1" y="86"/>
                </a:lnTo>
                <a:lnTo>
                  <a:pt x="0" y="72"/>
                </a:lnTo>
                <a:lnTo>
                  <a:pt x="1" y="60"/>
                </a:lnTo>
                <a:lnTo>
                  <a:pt x="5" y="46"/>
                </a:lnTo>
                <a:lnTo>
                  <a:pt x="11" y="34"/>
                </a:lnTo>
                <a:lnTo>
                  <a:pt x="19" y="24"/>
                </a:lnTo>
                <a:lnTo>
                  <a:pt x="29" y="14"/>
                </a:lnTo>
                <a:lnTo>
                  <a:pt x="40" y="8"/>
                </a:lnTo>
                <a:lnTo>
                  <a:pt x="53" y="3"/>
                </a:lnTo>
                <a:lnTo>
                  <a:pt x="65" y="0"/>
                </a:lnTo>
                <a:lnTo>
                  <a:pt x="79" y="0"/>
                </a:lnTo>
                <a:lnTo>
                  <a:pt x="92" y="3"/>
                </a:lnTo>
                <a:lnTo>
                  <a:pt x="104" y="8"/>
                </a:lnTo>
                <a:lnTo>
                  <a:pt x="116" y="14"/>
                </a:lnTo>
                <a:lnTo>
                  <a:pt x="126" y="24"/>
                </a:lnTo>
                <a:lnTo>
                  <a:pt x="133" y="34"/>
                </a:lnTo>
                <a:lnTo>
                  <a:pt x="140" y="46"/>
                </a:lnTo>
                <a:lnTo>
                  <a:pt x="143" y="60"/>
                </a:lnTo>
                <a:lnTo>
                  <a:pt x="145" y="72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68" name="Freeform 2543">
            <a:extLst>
              <a:ext uri="{FF2B5EF4-FFF2-40B4-BE49-F238E27FC236}">
                <a16:creationId xmlns:a16="http://schemas.microsoft.com/office/drawing/2014/main" id="{233B1773-6426-F7FB-A092-A483770AED0F}"/>
              </a:ext>
            </a:extLst>
          </p:cNvPr>
          <p:cNvSpPr>
            <a:spLocks/>
          </p:cNvSpPr>
          <p:nvPr/>
        </p:nvSpPr>
        <p:spPr bwMode="auto">
          <a:xfrm>
            <a:off x="5800725" y="4135041"/>
            <a:ext cx="38100" cy="38100"/>
          </a:xfrm>
          <a:custGeom>
            <a:avLst/>
            <a:gdLst>
              <a:gd name="T0" fmla="*/ 26881667 w 96"/>
              <a:gd name="T1" fmla="*/ 13439480 h 97"/>
              <a:gd name="T2" fmla="*/ 26601737 w 96"/>
              <a:gd name="T3" fmla="*/ 16730482 h 97"/>
              <a:gd name="T4" fmla="*/ 25481492 w 96"/>
              <a:gd name="T5" fmla="*/ 19473682 h 97"/>
              <a:gd name="T6" fmla="*/ 23801388 w 96"/>
              <a:gd name="T7" fmla="*/ 21941934 h 97"/>
              <a:gd name="T8" fmla="*/ 21561425 w 96"/>
              <a:gd name="T9" fmla="*/ 23861860 h 97"/>
              <a:gd name="T10" fmla="*/ 18761075 w 96"/>
              <a:gd name="T11" fmla="*/ 25507361 h 97"/>
              <a:gd name="T12" fmla="*/ 15680796 w 96"/>
              <a:gd name="T13" fmla="*/ 26330111 h 97"/>
              <a:gd name="T14" fmla="*/ 12880975 w 96"/>
              <a:gd name="T15" fmla="*/ 26604536 h 97"/>
              <a:gd name="T16" fmla="*/ 9520767 w 96"/>
              <a:gd name="T17" fmla="*/ 26056210 h 97"/>
              <a:gd name="T18" fmla="*/ 6720417 w 96"/>
              <a:gd name="T19" fmla="*/ 24959035 h 97"/>
              <a:gd name="T20" fmla="*/ 3920067 w 96"/>
              <a:gd name="T21" fmla="*/ 23313010 h 97"/>
              <a:gd name="T22" fmla="*/ 2239963 w 96"/>
              <a:gd name="T23" fmla="*/ 20844759 h 97"/>
              <a:gd name="T24" fmla="*/ 840317 w 96"/>
              <a:gd name="T25" fmla="*/ 18102082 h 97"/>
              <a:gd name="T26" fmla="*/ 0 w 96"/>
              <a:gd name="T27" fmla="*/ 14810557 h 97"/>
              <a:gd name="T28" fmla="*/ 0 w 96"/>
              <a:gd name="T29" fmla="*/ 11793979 h 97"/>
              <a:gd name="T30" fmla="*/ 840317 w 96"/>
              <a:gd name="T31" fmla="*/ 9050779 h 97"/>
              <a:gd name="T32" fmla="*/ 2239963 w 96"/>
              <a:gd name="T33" fmla="*/ 6308103 h 97"/>
              <a:gd name="T34" fmla="*/ 3920067 w 96"/>
              <a:gd name="T35" fmla="*/ 3839852 h 97"/>
              <a:gd name="T36" fmla="*/ 6720417 w 96"/>
              <a:gd name="T37" fmla="*/ 1645501 h 97"/>
              <a:gd name="T38" fmla="*/ 9520767 w 96"/>
              <a:gd name="T39" fmla="*/ 822751 h 97"/>
              <a:gd name="T40" fmla="*/ 12880975 w 96"/>
              <a:gd name="T41" fmla="*/ 0 h 97"/>
              <a:gd name="T42" fmla="*/ 15680796 w 96"/>
              <a:gd name="T43" fmla="*/ 274425 h 97"/>
              <a:gd name="T44" fmla="*/ 18761075 w 96"/>
              <a:gd name="T45" fmla="*/ 1097175 h 97"/>
              <a:gd name="T46" fmla="*/ 21561425 w 96"/>
              <a:gd name="T47" fmla="*/ 2742676 h 97"/>
              <a:gd name="T48" fmla="*/ 23801388 w 96"/>
              <a:gd name="T49" fmla="*/ 4937027 h 97"/>
              <a:gd name="T50" fmla="*/ 25481492 w 96"/>
              <a:gd name="T51" fmla="*/ 7405278 h 97"/>
              <a:gd name="T52" fmla="*/ 26601737 w 96"/>
              <a:gd name="T53" fmla="*/ 10422379 h 97"/>
              <a:gd name="T54" fmla="*/ 26881667 w 96"/>
              <a:gd name="T55" fmla="*/ 13439480 h 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6" h="97">
                <a:moveTo>
                  <a:pt x="96" y="49"/>
                </a:moveTo>
                <a:lnTo>
                  <a:pt x="95" y="61"/>
                </a:lnTo>
                <a:lnTo>
                  <a:pt x="91" y="71"/>
                </a:lnTo>
                <a:lnTo>
                  <a:pt x="85" y="80"/>
                </a:lnTo>
                <a:lnTo>
                  <a:pt x="77" y="87"/>
                </a:lnTo>
                <a:lnTo>
                  <a:pt x="67" y="93"/>
                </a:lnTo>
                <a:lnTo>
                  <a:pt x="56" y="96"/>
                </a:lnTo>
                <a:lnTo>
                  <a:pt x="46" y="97"/>
                </a:lnTo>
                <a:lnTo>
                  <a:pt x="34" y="95"/>
                </a:lnTo>
                <a:lnTo>
                  <a:pt x="24" y="91"/>
                </a:lnTo>
                <a:lnTo>
                  <a:pt x="14" y="85"/>
                </a:lnTo>
                <a:lnTo>
                  <a:pt x="8" y="76"/>
                </a:lnTo>
                <a:lnTo>
                  <a:pt x="3" y="66"/>
                </a:lnTo>
                <a:lnTo>
                  <a:pt x="0" y="54"/>
                </a:lnTo>
                <a:lnTo>
                  <a:pt x="0" y="43"/>
                </a:lnTo>
                <a:lnTo>
                  <a:pt x="3" y="33"/>
                </a:lnTo>
                <a:lnTo>
                  <a:pt x="8" y="23"/>
                </a:lnTo>
                <a:lnTo>
                  <a:pt x="14" y="14"/>
                </a:lnTo>
                <a:lnTo>
                  <a:pt x="24" y="6"/>
                </a:lnTo>
                <a:lnTo>
                  <a:pt x="34" y="3"/>
                </a:lnTo>
                <a:lnTo>
                  <a:pt x="46" y="0"/>
                </a:lnTo>
                <a:lnTo>
                  <a:pt x="56" y="1"/>
                </a:lnTo>
                <a:lnTo>
                  <a:pt x="67" y="4"/>
                </a:lnTo>
                <a:lnTo>
                  <a:pt x="77" y="10"/>
                </a:lnTo>
                <a:lnTo>
                  <a:pt x="85" y="18"/>
                </a:lnTo>
                <a:lnTo>
                  <a:pt x="91" y="27"/>
                </a:lnTo>
                <a:lnTo>
                  <a:pt x="95" y="38"/>
                </a:lnTo>
                <a:lnTo>
                  <a:pt x="96" y="49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69" name="Freeform 2544">
            <a:extLst>
              <a:ext uri="{FF2B5EF4-FFF2-40B4-BE49-F238E27FC236}">
                <a16:creationId xmlns:a16="http://schemas.microsoft.com/office/drawing/2014/main" id="{8B187C28-32F4-C515-1844-AD5C8769E406}"/>
              </a:ext>
            </a:extLst>
          </p:cNvPr>
          <p:cNvSpPr>
            <a:spLocks/>
          </p:cNvSpPr>
          <p:nvPr/>
        </p:nvSpPr>
        <p:spPr bwMode="auto">
          <a:xfrm>
            <a:off x="5761435" y="4256485"/>
            <a:ext cx="19050" cy="19050"/>
          </a:xfrm>
          <a:custGeom>
            <a:avLst/>
            <a:gdLst>
              <a:gd name="T0" fmla="*/ 13440833 w 48"/>
              <a:gd name="T1" fmla="*/ 6720417 h 48"/>
              <a:gd name="T2" fmla="*/ 13160904 w 48"/>
              <a:gd name="T3" fmla="*/ 8960379 h 48"/>
              <a:gd name="T4" fmla="*/ 12040658 w 48"/>
              <a:gd name="T5" fmla="*/ 10920942 h 48"/>
              <a:gd name="T6" fmla="*/ 10640483 w 48"/>
              <a:gd name="T7" fmla="*/ 12320588 h 48"/>
              <a:gd name="T8" fmla="*/ 8680450 w 48"/>
              <a:gd name="T9" fmla="*/ 13160904 h 48"/>
              <a:gd name="T10" fmla="*/ 6440488 w 48"/>
              <a:gd name="T11" fmla="*/ 13440833 h 48"/>
              <a:gd name="T12" fmla="*/ 3920067 w 48"/>
              <a:gd name="T13" fmla="*/ 12880975 h 48"/>
              <a:gd name="T14" fmla="*/ 2239963 w 48"/>
              <a:gd name="T15" fmla="*/ 11760729 h 48"/>
              <a:gd name="T16" fmla="*/ 840317 w 48"/>
              <a:gd name="T17" fmla="*/ 9800696 h 48"/>
              <a:gd name="T18" fmla="*/ 0 w 48"/>
              <a:gd name="T19" fmla="*/ 7840662 h 48"/>
              <a:gd name="T20" fmla="*/ 0 w 48"/>
              <a:gd name="T21" fmla="*/ 5600171 h 48"/>
              <a:gd name="T22" fmla="*/ 840317 w 48"/>
              <a:gd name="T23" fmla="*/ 3640137 h 48"/>
              <a:gd name="T24" fmla="*/ 2239963 w 48"/>
              <a:gd name="T25" fmla="*/ 1680104 h 48"/>
              <a:gd name="T26" fmla="*/ 3920067 w 48"/>
              <a:gd name="T27" fmla="*/ 279929 h 48"/>
              <a:gd name="T28" fmla="*/ 6440488 w 48"/>
              <a:gd name="T29" fmla="*/ 0 h 48"/>
              <a:gd name="T30" fmla="*/ 8680450 w 48"/>
              <a:gd name="T31" fmla="*/ 0 h 48"/>
              <a:gd name="T32" fmla="*/ 10640483 w 48"/>
              <a:gd name="T33" fmla="*/ 1120246 h 48"/>
              <a:gd name="T34" fmla="*/ 12040658 w 48"/>
              <a:gd name="T35" fmla="*/ 2520421 h 48"/>
              <a:gd name="T36" fmla="*/ 13160904 w 48"/>
              <a:gd name="T37" fmla="*/ 4760383 h 48"/>
              <a:gd name="T38" fmla="*/ 13440833 w 48"/>
              <a:gd name="T39" fmla="*/ 6720417 h 4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32"/>
                </a:lnTo>
                <a:lnTo>
                  <a:pt x="43" y="39"/>
                </a:lnTo>
                <a:lnTo>
                  <a:pt x="38" y="44"/>
                </a:lnTo>
                <a:lnTo>
                  <a:pt x="31" y="47"/>
                </a:lnTo>
                <a:lnTo>
                  <a:pt x="23" y="48"/>
                </a:lnTo>
                <a:lnTo>
                  <a:pt x="14" y="46"/>
                </a:lnTo>
                <a:lnTo>
                  <a:pt x="8" y="42"/>
                </a:lnTo>
                <a:lnTo>
                  <a:pt x="3" y="35"/>
                </a:lnTo>
                <a:lnTo>
                  <a:pt x="0" y="28"/>
                </a:lnTo>
                <a:lnTo>
                  <a:pt x="0" y="20"/>
                </a:lnTo>
                <a:lnTo>
                  <a:pt x="3" y="13"/>
                </a:lnTo>
                <a:lnTo>
                  <a:pt x="8" y="6"/>
                </a:lnTo>
                <a:lnTo>
                  <a:pt x="14" y="1"/>
                </a:lnTo>
                <a:lnTo>
                  <a:pt x="23" y="0"/>
                </a:lnTo>
                <a:lnTo>
                  <a:pt x="31" y="0"/>
                </a:lnTo>
                <a:lnTo>
                  <a:pt x="38" y="4"/>
                </a:lnTo>
                <a:lnTo>
                  <a:pt x="43" y="9"/>
                </a:lnTo>
                <a:lnTo>
                  <a:pt x="47" y="17"/>
                </a:lnTo>
                <a:lnTo>
                  <a:pt x="48" y="24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0" name="Freeform 2545">
            <a:extLst>
              <a:ext uri="{FF2B5EF4-FFF2-40B4-BE49-F238E27FC236}">
                <a16:creationId xmlns:a16="http://schemas.microsoft.com/office/drawing/2014/main" id="{812D31C2-748A-7652-25A8-859BD31C6802}"/>
              </a:ext>
            </a:extLst>
          </p:cNvPr>
          <p:cNvSpPr>
            <a:spLocks/>
          </p:cNvSpPr>
          <p:nvPr/>
        </p:nvSpPr>
        <p:spPr bwMode="auto">
          <a:xfrm>
            <a:off x="5828110" y="3960019"/>
            <a:ext cx="55959" cy="54769"/>
          </a:xfrm>
          <a:custGeom>
            <a:avLst/>
            <a:gdLst>
              <a:gd name="T0" fmla="*/ 40050004 w 139"/>
              <a:gd name="T1" fmla="*/ 19044290 h 139"/>
              <a:gd name="T2" fmla="*/ 39473505 w 139"/>
              <a:gd name="T3" fmla="*/ 22908310 h 139"/>
              <a:gd name="T4" fmla="*/ 38609295 w 139"/>
              <a:gd name="T5" fmla="*/ 26496517 h 139"/>
              <a:gd name="T6" fmla="*/ 36592623 w 139"/>
              <a:gd name="T7" fmla="*/ 29532046 h 139"/>
              <a:gd name="T8" fmla="*/ 34575416 w 139"/>
              <a:gd name="T9" fmla="*/ 32292285 h 139"/>
              <a:gd name="T10" fmla="*/ 31693997 w 139"/>
              <a:gd name="T11" fmla="*/ 34776186 h 139"/>
              <a:gd name="T12" fmla="*/ 28236616 w 139"/>
              <a:gd name="T13" fmla="*/ 36432120 h 139"/>
              <a:gd name="T14" fmla="*/ 24779236 w 139"/>
              <a:gd name="T15" fmla="*/ 37812240 h 139"/>
              <a:gd name="T16" fmla="*/ 20745357 w 139"/>
              <a:gd name="T17" fmla="*/ 38364393 h 139"/>
              <a:gd name="T18" fmla="*/ 16999727 w 139"/>
              <a:gd name="T19" fmla="*/ 38364393 h 139"/>
              <a:gd name="T20" fmla="*/ 13542346 w 139"/>
              <a:gd name="T21" fmla="*/ 37260612 h 139"/>
              <a:gd name="T22" fmla="*/ 9796180 w 139"/>
              <a:gd name="T23" fmla="*/ 35880492 h 139"/>
              <a:gd name="T24" fmla="*/ 6627049 w 139"/>
              <a:gd name="T25" fmla="*/ 33672405 h 139"/>
              <a:gd name="T26" fmla="*/ 4033879 w 139"/>
              <a:gd name="T27" fmla="*/ 30912165 h 139"/>
              <a:gd name="T28" fmla="*/ 1728959 w 139"/>
              <a:gd name="T29" fmla="*/ 27876112 h 139"/>
              <a:gd name="T30" fmla="*/ 864211 w 139"/>
              <a:gd name="T31" fmla="*/ 24564244 h 139"/>
              <a:gd name="T32" fmla="*/ 0 w 139"/>
              <a:gd name="T33" fmla="*/ 20976037 h 139"/>
              <a:gd name="T34" fmla="*/ 0 w 139"/>
              <a:gd name="T35" fmla="*/ 17388356 h 139"/>
              <a:gd name="T36" fmla="*/ 864211 w 139"/>
              <a:gd name="T37" fmla="*/ 13524335 h 139"/>
              <a:gd name="T38" fmla="*/ 1728959 w 139"/>
              <a:gd name="T39" fmla="*/ 10488281 h 139"/>
              <a:gd name="T40" fmla="*/ 4033879 w 139"/>
              <a:gd name="T41" fmla="*/ 7175888 h 139"/>
              <a:gd name="T42" fmla="*/ 6627049 w 139"/>
              <a:gd name="T43" fmla="*/ 4416174 h 139"/>
              <a:gd name="T44" fmla="*/ 9796180 w 139"/>
              <a:gd name="T45" fmla="*/ 2483901 h 139"/>
              <a:gd name="T46" fmla="*/ 13542346 w 139"/>
              <a:gd name="T47" fmla="*/ 1103781 h 139"/>
              <a:gd name="T48" fmla="*/ 16999727 w 139"/>
              <a:gd name="T49" fmla="*/ 0 h 139"/>
              <a:gd name="T50" fmla="*/ 20745357 w 139"/>
              <a:gd name="T51" fmla="*/ 0 h 139"/>
              <a:gd name="T52" fmla="*/ 24779236 w 139"/>
              <a:gd name="T53" fmla="*/ 275814 h 139"/>
              <a:gd name="T54" fmla="*/ 28236616 w 139"/>
              <a:gd name="T55" fmla="*/ 1655934 h 139"/>
              <a:gd name="T56" fmla="*/ 31693997 w 139"/>
              <a:gd name="T57" fmla="*/ 3588207 h 139"/>
              <a:gd name="T58" fmla="*/ 34575416 w 139"/>
              <a:gd name="T59" fmla="*/ 5796294 h 139"/>
              <a:gd name="T60" fmla="*/ 36592623 w 139"/>
              <a:gd name="T61" fmla="*/ 8556008 h 139"/>
              <a:gd name="T62" fmla="*/ 38609295 w 139"/>
              <a:gd name="T63" fmla="*/ 11867876 h 139"/>
              <a:gd name="T64" fmla="*/ 39473505 w 139"/>
              <a:gd name="T65" fmla="*/ 15732422 h 139"/>
              <a:gd name="T66" fmla="*/ 40050004 w 139"/>
              <a:gd name="T67" fmla="*/ 19044290 h 1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9" h="139">
                <a:moveTo>
                  <a:pt x="139" y="69"/>
                </a:moveTo>
                <a:lnTo>
                  <a:pt x="137" y="83"/>
                </a:lnTo>
                <a:lnTo>
                  <a:pt x="134" y="96"/>
                </a:lnTo>
                <a:lnTo>
                  <a:pt x="127" y="107"/>
                </a:lnTo>
                <a:lnTo>
                  <a:pt x="120" y="117"/>
                </a:lnTo>
                <a:lnTo>
                  <a:pt x="110" y="126"/>
                </a:lnTo>
                <a:lnTo>
                  <a:pt x="98" y="132"/>
                </a:lnTo>
                <a:lnTo>
                  <a:pt x="86" y="137"/>
                </a:lnTo>
                <a:lnTo>
                  <a:pt x="72" y="139"/>
                </a:lnTo>
                <a:lnTo>
                  <a:pt x="59" y="139"/>
                </a:lnTo>
                <a:lnTo>
                  <a:pt x="47" y="135"/>
                </a:lnTo>
                <a:lnTo>
                  <a:pt x="34" y="130"/>
                </a:lnTo>
                <a:lnTo>
                  <a:pt x="23" y="122"/>
                </a:lnTo>
                <a:lnTo>
                  <a:pt x="14" y="112"/>
                </a:lnTo>
                <a:lnTo>
                  <a:pt x="6" y="101"/>
                </a:lnTo>
                <a:lnTo>
                  <a:pt x="3" y="89"/>
                </a:lnTo>
                <a:lnTo>
                  <a:pt x="0" y="76"/>
                </a:lnTo>
                <a:lnTo>
                  <a:pt x="0" y="63"/>
                </a:lnTo>
                <a:lnTo>
                  <a:pt x="3" y="49"/>
                </a:lnTo>
                <a:lnTo>
                  <a:pt x="6" y="38"/>
                </a:lnTo>
                <a:lnTo>
                  <a:pt x="14" y="26"/>
                </a:lnTo>
                <a:lnTo>
                  <a:pt x="23" y="16"/>
                </a:lnTo>
                <a:lnTo>
                  <a:pt x="34" y="9"/>
                </a:lnTo>
                <a:lnTo>
                  <a:pt x="47" y="4"/>
                </a:lnTo>
                <a:lnTo>
                  <a:pt x="59" y="0"/>
                </a:lnTo>
                <a:lnTo>
                  <a:pt x="72" y="0"/>
                </a:lnTo>
                <a:lnTo>
                  <a:pt x="86" y="1"/>
                </a:lnTo>
                <a:lnTo>
                  <a:pt x="98" y="6"/>
                </a:lnTo>
                <a:lnTo>
                  <a:pt x="110" y="13"/>
                </a:lnTo>
                <a:lnTo>
                  <a:pt x="120" y="21"/>
                </a:lnTo>
                <a:lnTo>
                  <a:pt x="127" y="31"/>
                </a:lnTo>
                <a:lnTo>
                  <a:pt x="134" y="43"/>
                </a:lnTo>
                <a:lnTo>
                  <a:pt x="137" y="57"/>
                </a:lnTo>
                <a:lnTo>
                  <a:pt x="139" y="69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1" name="Freeform 2546">
            <a:extLst>
              <a:ext uri="{FF2B5EF4-FFF2-40B4-BE49-F238E27FC236}">
                <a16:creationId xmlns:a16="http://schemas.microsoft.com/office/drawing/2014/main" id="{850D273C-9044-931B-0944-1A47500CF6C1}"/>
              </a:ext>
            </a:extLst>
          </p:cNvPr>
          <p:cNvSpPr>
            <a:spLocks/>
          </p:cNvSpPr>
          <p:nvPr/>
        </p:nvSpPr>
        <p:spPr bwMode="auto">
          <a:xfrm>
            <a:off x="5875735" y="4050506"/>
            <a:ext cx="38100" cy="38100"/>
          </a:xfrm>
          <a:custGeom>
            <a:avLst/>
            <a:gdLst>
              <a:gd name="T0" fmla="*/ 26881667 w 96"/>
              <a:gd name="T1" fmla="*/ 13440833 h 96"/>
              <a:gd name="T2" fmla="*/ 26601737 w 96"/>
              <a:gd name="T3" fmla="*/ 16521112 h 96"/>
              <a:gd name="T4" fmla="*/ 25481492 w 96"/>
              <a:gd name="T5" fmla="*/ 19321463 h 96"/>
              <a:gd name="T6" fmla="*/ 23801388 w 96"/>
              <a:gd name="T7" fmla="*/ 22121283 h 96"/>
              <a:gd name="T8" fmla="*/ 21561425 w 96"/>
              <a:gd name="T9" fmla="*/ 24361775 h 96"/>
              <a:gd name="T10" fmla="*/ 18761075 w 96"/>
              <a:gd name="T11" fmla="*/ 25761421 h 96"/>
              <a:gd name="T12" fmla="*/ 15960725 w 96"/>
              <a:gd name="T13" fmla="*/ 26881667 h 96"/>
              <a:gd name="T14" fmla="*/ 12880975 w 96"/>
              <a:gd name="T15" fmla="*/ 26881667 h 96"/>
              <a:gd name="T16" fmla="*/ 9800696 w 96"/>
              <a:gd name="T17" fmla="*/ 26321808 h 96"/>
              <a:gd name="T18" fmla="*/ 6720417 w 96"/>
              <a:gd name="T19" fmla="*/ 24921633 h 96"/>
              <a:gd name="T20" fmla="*/ 4480454 w 96"/>
              <a:gd name="T21" fmla="*/ 23241529 h 96"/>
              <a:gd name="T22" fmla="*/ 2239963 w 96"/>
              <a:gd name="T23" fmla="*/ 20721108 h 96"/>
              <a:gd name="T24" fmla="*/ 840317 w 96"/>
              <a:gd name="T25" fmla="*/ 17921288 h 96"/>
              <a:gd name="T26" fmla="*/ 0 w 96"/>
              <a:gd name="T27" fmla="*/ 14841008 h 96"/>
              <a:gd name="T28" fmla="*/ 0 w 96"/>
              <a:gd name="T29" fmla="*/ 11480800 h 96"/>
              <a:gd name="T30" fmla="*/ 840317 w 96"/>
              <a:gd name="T31" fmla="*/ 8680450 h 96"/>
              <a:gd name="T32" fmla="*/ 2239963 w 96"/>
              <a:gd name="T33" fmla="*/ 5880629 h 96"/>
              <a:gd name="T34" fmla="*/ 4480454 w 96"/>
              <a:gd name="T35" fmla="*/ 3360208 h 96"/>
              <a:gd name="T36" fmla="*/ 6720417 w 96"/>
              <a:gd name="T37" fmla="*/ 1680104 h 96"/>
              <a:gd name="T38" fmla="*/ 9800696 w 96"/>
              <a:gd name="T39" fmla="*/ 279929 h 96"/>
              <a:gd name="T40" fmla="*/ 12880975 w 96"/>
              <a:gd name="T41" fmla="*/ 0 h 96"/>
              <a:gd name="T42" fmla="*/ 15960725 w 96"/>
              <a:gd name="T43" fmla="*/ 0 h 96"/>
              <a:gd name="T44" fmla="*/ 18761075 w 96"/>
              <a:gd name="T45" fmla="*/ 1120246 h 96"/>
              <a:gd name="T46" fmla="*/ 21561425 w 96"/>
              <a:gd name="T47" fmla="*/ 2520421 h 96"/>
              <a:gd name="T48" fmla="*/ 23801388 w 96"/>
              <a:gd name="T49" fmla="*/ 4480454 h 96"/>
              <a:gd name="T50" fmla="*/ 25481492 w 96"/>
              <a:gd name="T51" fmla="*/ 7280275 h 96"/>
              <a:gd name="T52" fmla="*/ 26601737 w 96"/>
              <a:gd name="T53" fmla="*/ 10080625 h 96"/>
              <a:gd name="T54" fmla="*/ 26881667 w 96"/>
              <a:gd name="T55" fmla="*/ 13440833 h 9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6" h="96">
                <a:moveTo>
                  <a:pt x="96" y="48"/>
                </a:moveTo>
                <a:lnTo>
                  <a:pt x="95" y="59"/>
                </a:lnTo>
                <a:lnTo>
                  <a:pt x="91" y="69"/>
                </a:lnTo>
                <a:lnTo>
                  <a:pt x="85" y="79"/>
                </a:lnTo>
                <a:lnTo>
                  <a:pt x="77" y="87"/>
                </a:lnTo>
                <a:lnTo>
                  <a:pt x="67" y="92"/>
                </a:lnTo>
                <a:lnTo>
                  <a:pt x="57" y="96"/>
                </a:lnTo>
                <a:lnTo>
                  <a:pt x="46" y="96"/>
                </a:lnTo>
                <a:lnTo>
                  <a:pt x="35" y="94"/>
                </a:lnTo>
                <a:lnTo>
                  <a:pt x="24" y="89"/>
                </a:lnTo>
                <a:lnTo>
                  <a:pt x="16" y="83"/>
                </a:lnTo>
                <a:lnTo>
                  <a:pt x="8" y="74"/>
                </a:lnTo>
                <a:lnTo>
                  <a:pt x="3" y="64"/>
                </a:lnTo>
                <a:lnTo>
                  <a:pt x="0" y="53"/>
                </a:lnTo>
                <a:lnTo>
                  <a:pt x="0" y="41"/>
                </a:lnTo>
                <a:lnTo>
                  <a:pt x="3" y="31"/>
                </a:lnTo>
                <a:lnTo>
                  <a:pt x="8" y="21"/>
                </a:lnTo>
                <a:lnTo>
                  <a:pt x="16" y="12"/>
                </a:lnTo>
                <a:lnTo>
                  <a:pt x="24" y="6"/>
                </a:lnTo>
                <a:lnTo>
                  <a:pt x="35" y="1"/>
                </a:lnTo>
                <a:lnTo>
                  <a:pt x="46" y="0"/>
                </a:lnTo>
                <a:lnTo>
                  <a:pt x="57" y="0"/>
                </a:lnTo>
                <a:lnTo>
                  <a:pt x="67" y="4"/>
                </a:lnTo>
                <a:lnTo>
                  <a:pt x="77" y="9"/>
                </a:lnTo>
                <a:lnTo>
                  <a:pt x="85" y="16"/>
                </a:lnTo>
                <a:lnTo>
                  <a:pt x="91" y="26"/>
                </a:lnTo>
                <a:lnTo>
                  <a:pt x="95" y="36"/>
                </a:lnTo>
                <a:lnTo>
                  <a:pt x="96" y="48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2" name="Freeform 2547">
            <a:extLst>
              <a:ext uri="{FF2B5EF4-FFF2-40B4-BE49-F238E27FC236}">
                <a16:creationId xmlns:a16="http://schemas.microsoft.com/office/drawing/2014/main" id="{0A4E0DBF-3F9D-6459-49EB-6D0D77D18AF6}"/>
              </a:ext>
            </a:extLst>
          </p:cNvPr>
          <p:cNvSpPr>
            <a:spLocks/>
          </p:cNvSpPr>
          <p:nvPr/>
        </p:nvSpPr>
        <p:spPr bwMode="auto">
          <a:xfrm>
            <a:off x="6004322" y="4194573"/>
            <a:ext cx="76200" cy="77390"/>
          </a:xfrm>
          <a:custGeom>
            <a:avLst/>
            <a:gdLst>
              <a:gd name="T0" fmla="*/ 53484767 w 193"/>
              <a:gd name="T1" fmla="*/ 27442423 h 194"/>
              <a:gd name="T2" fmla="*/ 53207867 w 193"/>
              <a:gd name="T3" fmla="*/ 31968822 h 194"/>
              <a:gd name="T4" fmla="*/ 52099217 w 193"/>
              <a:gd name="T5" fmla="*/ 36212254 h 194"/>
              <a:gd name="T6" fmla="*/ 50436240 w 193"/>
              <a:gd name="T7" fmla="*/ 40456219 h 194"/>
              <a:gd name="T8" fmla="*/ 47942566 w 193"/>
              <a:gd name="T9" fmla="*/ 43850752 h 194"/>
              <a:gd name="T10" fmla="*/ 45170939 w 193"/>
              <a:gd name="T11" fmla="*/ 47245817 h 194"/>
              <a:gd name="T12" fmla="*/ 42122939 w 193"/>
              <a:gd name="T13" fmla="*/ 50074949 h 194"/>
              <a:gd name="T14" fmla="*/ 38243188 w 193"/>
              <a:gd name="T15" fmla="*/ 52055182 h 194"/>
              <a:gd name="T16" fmla="*/ 34086010 w 193"/>
              <a:gd name="T17" fmla="*/ 54035415 h 194"/>
              <a:gd name="T18" fmla="*/ 29929360 w 193"/>
              <a:gd name="T19" fmla="*/ 54601348 h 194"/>
              <a:gd name="T20" fmla="*/ 25495283 w 193"/>
              <a:gd name="T21" fmla="*/ 54884314 h 194"/>
              <a:gd name="T22" fmla="*/ 21338632 w 193"/>
              <a:gd name="T23" fmla="*/ 54318381 h 194"/>
              <a:gd name="T24" fmla="*/ 17181455 w 193"/>
              <a:gd name="T25" fmla="*/ 53187048 h 194"/>
              <a:gd name="T26" fmla="*/ 13301704 w 193"/>
              <a:gd name="T27" fmla="*/ 51206283 h 194"/>
              <a:gd name="T28" fmla="*/ 9976278 w 193"/>
              <a:gd name="T29" fmla="*/ 48660117 h 194"/>
              <a:gd name="T30" fmla="*/ 6650852 w 193"/>
              <a:gd name="T31" fmla="*/ 45830985 h 194"/>
              <a:gd name="T32" fmla="*/ 3879751 w 193"/>
              <a:gd name="T33" fmla="*/ 42153485 h 194"/>
              <a:gd name="T34" fmla="*/ 1939876 w 193"/>
              <a:gd name="T35" fmla="*/ 38192487 h 194"/>
              <a:gd name="T36" fmla="*/ 831225 w 193"/>
              <a:gd name="T37" fmla="*/ 33949055 h 194"/>
              <a:gd name="T38" fmla="*/ 0 w 193"/>
              <a:gd name="T39" fmla="*/ 29705622 h 194"/>
              <a:gd name="T40" fmla="*/ 0 w 193"/>
              <a:gd name="T41" fmla="*/ 25461658 h 194"/>
              <a:gd name="T42" fmla="*/ 831225 w 193"/>
              <a:gd name="T43" fmla="*/ 21218226 h 194"/>
              <a:gd name="T44" fmla="*/ 1939876 w 193"/>
              <a:gd name="T45" fmla="*/ 16974793 h 194"/>
              <a:gd name="T46" fmla="*/ 3879751 w 193"/>
              <a:gd name="T47" fmla="*/ 13013796 h 194"/>
              <a:gd name="T48" fmla="*/ 6650852 w 193"/>
              <a:gd name="T49" fmla="*/ 9335764 h 194"/>
              <a:gd name="T50" fmla="*/ 9976278 w 193"/>
              <a:gd name="T51" fmla="*/ 6507164 h 194"/>
              <a:gd name="T52" fmla="*/ 13301704 w 193"/>
              <a:gd name="T53" fmla="*/ 3960466 h 194"/>
              <a:gd name="T54" fmla="*/ 17181455 w 193"/>
              <a:gd name="T55" fmla="*/ 1980233 h 194"/>
              <a:gd name="T56" fmla="*/ 21338632 w 193"/>
              <a:gd name="T57" fmla="*/ 848899 h 194"/>
              <a:gd name="T58" fmla="*/ 25495283 w 193"/>
              <a:gd name="T59" fmla="*/ 0 h 194"/>
              <a:gd name="T60" fmla="*/ 29929360 w 193"/>
              <a:gd name="T61" fmla="*/ 565933 h 194"/>
              <a:gd name="T62" fmla="*/ 34086010 w 193"/>
              <a:gd name="T63" fmla="*/ 1131866 h 194"/>
              <a:gd name="T64" fmla="*/ 38243188 w 193"/>
              <a:gd name="T65" fmla="*/ 2829132 h 194"/>
              <a:gd name="T66" fmla="*/ 42122939 w 193"/>
              <a:gd name="T67" fmla="*/ 5092332 h 194"/>
              <a:gd name="T68" fmla="*/ 45170939 w 193"/>
              <a:gd name="T69" fmla="*/ 7921464 h 194"/>
              <a:gd name="T70" fmla="*/ 47942566 w 193"/>
              <a:gd name="T71" fmla="*/ 11033563 h 194"/>
              <a:gd name="T72" fmla="*/ 50436240 w 193"/>
              <a:gd name="T73" fmla="*/ 14711062 h 194"/>
              <a:gd name="T74" fmla="*/ 52099217 w 193"/>
              <a:gd name="T75" fmla="*/ 18955026 h 194"/>
              <a:gd name="T76" fmla="*/ 53207867 w 193"/>
              <a:gd name="T77" fmla="*/ 23198459 h 194"/>
              <a:gd name="T78" fmla="*/ 53484767 w 193"/>
              <a:gd name="T79" fmla="*/ 27442423 h 1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93" h="194">
                <a:moveTo>
                  <a:pt x="193" y="97"/>
                </a:moveTo>
                <a:lnTo>
                  <a:pt x="192" y="113"/>
                </a:lnTo>
                <a:lnTo>
                  <a:pt x="188" y="128"/>
                </a:lnTo>
                <a:lnTo>
                  <a:pt x="182" y="143"/>
                </a:lnTo>
                <a:lnTo>
                  <a:pt x="173" y="155"/>
                </a:lnTo>
                <a:lnTo>
                  <a:pt x="163" y="167"/>
                </a:lnTo>
                <a:lnTo>
                  <a:pt x="152" y="177"/>
                </a:lnTo>
                <a:lnTo>
                  <a:pt x="138" y="184"/>
                </a:lnTo>
                <a:lnTo>
                  <a:pt x="123" y="191"/>
                </a:lnTo>
                <a:lnTo>
                  <a:pt x="108" y="193"/>
                </a:lnTo>
                <a:lnTo>
                  <a:pt x="92" y="194"/>
                </a:lnTo>
                <a:lnTo>
                  <a:pt x="77" y="192"/>
                </a:lnTo>
                <a:lnTo>
                  <a:pt x="62" y="188"/>
                </a:lnTo>
                <a:lnTo>
                  <a:pt x="48" y="181"/>
                </a:lnTo>
                <a:lnTo>
                  <a:pt x="36" y="172"/>
                </a:lnTo>
                <a:lnTo>
                  <a:pt x="24" y="162"/>
                </a:lnTo>
                <a:lnTo>
                  <a:pt x="14" y="149"/>
                </a:lnTo>
                <a:lnTo>
                  <a:pt x="7" y="135"/>
                </a:lnTo>
                <a:lnTo>
                  <a:pt x="3" y="120"/>
                </a:lnTo>
                <a:lnTo>
                  <a:pt x="0" y="105"/>
                </a:lnTo>
                <a:lnTo>
                  <a:pt x="0" y="90"/>
                </a:lnTo>
                <a:lnTo>
                  <a:pt x="3" y="75"/>
                </a:lnTo>
                <a:lnTo>
                  <a:pt x="7" y="60"/>
                </a:lnTo>
                <a:lnTo>
                  <a:pt x="14" y="46"/>
                </a:lnTo>
                <a:lnTo>
                  <a:pt x="24" y="33"/>
                </a:lnTo>
                <a:lnTo>
                  <a:pt x="36" y="23"/>
                </a:lnTo>
                <a:lnTo>
                  <a:pt x="48" y="14"/>
                </a:lnTo>
                <a:lnTo>
                  <a:pt x="62" y="7"/>
                </a:lnTo>
                <a:lnTo>
                  <a:pt x="77" y="3"/>
                </a:lnTo>
                <a:lnTo>
                  <a:pt x="92" y="0"/>
                </a:lnTo>
                <a:lnTo>
                  <a:pt x="108" y="2"/>
                </a:lnTo>
                <a:lnTo>
                  <a:pt x="123" y="4"/>
                </a:lnTo>
                <a:lnTo>
                  <a:pt x="138" y="10"/>
                </a:lnTo>
                <a:lnTo>
                  <a:pt x="152" y="18"/>
                </a:lnTo>
                <a:lnTo>
                  <a:pt x="163" y="28"/>
                </a:lnTo>
                <a:lnTo>
                  <a:pt x="173" y="39"/>
                </a:lnTo>
                <a:lnTo>
                  <a:pt x="182" y="52"/>
                </a:lnTo>
                <a:lnTo>
                  <a:pt x="188" y="67"/>
                </a:lnTo>
                <a:lnTo>
                  <a:pt x="192" y="82"/>
                </a:lnTo>
                <a:lnTo>
                  <a:pt x="193" y="97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3" name="Freeform 2548">
            <a:extLst>
              <a:ext uri="{FF2B5EF4-FFF2-40B4-BE49-F238E27FC236}">
                <a16:creationId xmlns:a16="http://schemas.microsoft.com/office/drawing/2014/main" id="{6D3F1958-165B-61FA-01BB-CBDD81A8188C}"/>
              </a:ext>
            </a:extLst>
          </p:cNvPr>
          <p:cNvSpPr>
            <a:spLocks/>
          </p:cNvSpPr>
          <p:nvPr/>
        </p:nvSpPr>
        <p:spPr bwMode="auto">
          <a:xfrm>
            <a:off x="5924551" y="4093369"/>
            <a:ext cx="69056" cy="69056"/>
          </a:xfrm>
          <a:custGeom>
            <a:avLst/>
            <a:gdLst>
              <a:gd name="T0" fmla="*/ 48723021 w 174"/>
              <a:gd name="T1" fmla="*/ 24360490 h 173"/>
              <a:gd name="T2" fmla="*/ 48443092 w 174"/>
              <a:gd name="T3" fmla="*/ 28892922 h 173"/>
              <a:gd name="T4" fmla="*/ 47322846 w 174"/>
              <a:gd name="T5" fmla="*/ 32575390 h 173"/>
              <a:gd name="T6" fmla="*/ 45642742 w 174"/>
              <a:gd name="T7" fmla="*/ 36541002 h 173"/>
              <a:gd name="T8" fmla="*/ 43402779 w 174"/>
              <a:gd name="T9" fmla="*/ 40223469 h 173"/>
              <a:gd name="T10" fmla="*/ 40602429 w 174"/>
              <a:gd name="T11" fmla="*/ 43055973 h 173"/>
              <a:gd name="T12" fmla="*/ 37242221 w 174"/>
              <a:gd name="T13" fmla="*/ 45605333 h 173"/>
              <a:gd name="T14" fmla="*/ 33602083 w 174"/>
              <a:gd name="T15" fmla="*/ 47305261 h 173"/>
              <a:gd name="T16" fmla="*/ 29401558 w 174"/>
              <a:gd name="T17" fmla="*/ 48721513 h 173"/>
              <a:gd name="T18" fmla="*/ 25481492 w 174"/>
              <a:gd name="T19" fmla="*/ 49004657 h 173"/>
              <a:gd name="T20" fmla="*/ 21281496 w 174"/>
              <a:gd name="T21" fmla="*/ 49004657 h 173"/>
              <a:gd name="T22" fmla="*/ 17360900 w 174"/>
              <a:gd name="T23" fmla="*/ 48154693 h 173"/>
              <a:gd name="T24" fmla="*/ 13440833 w 174"/>
              <a:gd name="T25" fmla="*/ 46738441 h 173"/>
              <a:gd name="T26" fmla="*/ 10080625 w 174"/>
              <a:gd name="T27" fmla="*/ 44472225 h 173"/>
              <a:gd name="T28" fmla="*/ 6720417 w 174"/>
              <a:gd name="T29" fmla="*/ 41639721 h 173"/>
              <a:gd name="T30" fmla="*/ 4199996 w 174"/>
              <a:gd name="T31" fmla="*/ 38524074 h 173"/>
              <a:gd name="T32" fmla="*/ 2239963 w 174"/>
              <a:gd name="T33" fmla="*/ 34841606 h 173"/>
              <a:gd name="T34" fmla="*/ 840317 w 174"/>
              <a:gd name="T35" fmla="*/ 30875994 h 173"/>
              <a:gd name="T36" fmla="*/ 0 w 174"/>
              <a:gd name="T37" fmla="*/ 26626706 h 173"/>
              <a:gd name="T38" fmla="*/ 0 w 174"/>
              <a:gd name="T39" fmla="*/ 22377951 h 173"/>
              <a:gd name="T40" fmla="*/ 840317 w 174"/>
              <a:gd name="T41" fmla="*/ 18412339 h 173"/>
              <a:gd name="T42" fmla="*/ 2239963 w 174"/>
              <a:gd name="T43" fmla="*/ 14446195 h 173"/>
              <a:gd name="T44" fmla="*/ 4199996 w 174"/>
              <a:gd name="T45" fmla="*/ 11047403 h 173"/>
              <a:gd name="T46" fmla="*/ 6720417 w 174"/>
              <a:gd name="T47" fmla="*/ 7648079 h 173"/>
              <a:gd name="T48" fmla="*/ 10080625 w 174"/>
              <a:gd name="T49" fmla="*/ 4815576 h 173"/>
              <a:gd name="T50" fmla="*/ 13440833 w 174"/>
              <a:gd name="T51" fmla="*/ 2832504 h 173"/>
              <a:gd name="T52" fmla="*/ 17360900 w 174"/>
              <a:gd name="T53" fmla="*/ 849964 h 173"/>
              <a:gd name="T54" fmla="*/ 21281496 w 174"/>
              <a:gd name="T55" fmla="*/ 283144 h 173"/>
              <a:gd name="T56" fmla="*/ 25481492 w 174"/>
              <a:gd name="T57" fmla="*/ 0 h 173"/>
              <a:gd name="T58" fmla="*/ 29401558 w 174"/>
              <a:gd name="T59" fmla="*/ 566288 h 173"/>
              <a:gd name="T60" fmla="*/ 33602083 w 174"/>
              <a:gd name="T61" fmla="*/ 1699396 h 173"/>
              <a:gd name="T62" fmla="*/ 37242221 w 174"/>
              <a:gd name="T63" fmla="*/ 3682468 h 173"/>
              <a:gd name="T64" fmla="*/ 40602429 w 174"/>
              <a:gd name="T65" fmla="*/ 6231828 h 173"/>
              <a:gd name="T66" fmla="*/ 43402779 w 174"/>
              <a:gd name="T67" fmla="*/ 9064331 h 173"/>
              <a:gd name="T68" fmla="*/ 45642742 w 174"/>
              <a:gd name="T69" fmla="*/ 12746799 h 173"/>
              <a:gd name="T70" fmla="*/ 47322846 w 174"/>
              <a:gd name="T71" fmla="*/ 16146123 h 173"/>
              <a:gd name="T72" fmla="*/ 48443092 w 174"/>
              <a:gd name="T73" fmla="*/ 20678023 h 173"/>
              <a:gd name="T74" fmla="*/ 48723021 w 174"/>
              <a:gd name="T75" fmla="*/ 24360490 h 17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74" h="173">
                <a:moveTo>
                  <a:pt x="174" y="86"/>
                </a:moveTo>
                <a:lnTo>
                  <a:pt x="173" y="102"/>
                </a:lnTo>
                <a:lnTo>
                  <a:pt x="169" y="115"/>
                </a:lnTo>
                <a:lnTo>
                  <a:pt x="163" y="129"/>
                </a:lnTo>
                <a:lnTo>
                  <a:pt x="155" y="142"/>
                </a:lnTo>
                <a:lnTo>
                  <a:pt x="145" y="152"/>
                </a:lnTo>
                <a:lnTo>
                  <a:pt x="133" y="161"/>
                </a:lnTo>
                <a:lnTo>
                  <a:pt x="120" y="167"/>
                </a:lnTo>
                <a:lnTo>
                  <a:pt x="105" y="172"/>
                </a:lnTo>
                <a:lnTo>
                  <a:pt x="91" y="173"/>
                </a:lnTo>
                <a:lnTo>
                  <a:pt x="76" y="173"/>
                </a:lnTo>
                <a:lnTo>
                  <a:pt x="62" y="170"/>
                </a:lnTo>
                <a:lnTo>
                  <a:pt x="48" y="165"/>
                </a:lnTo>
                <a:lnTo>
                  <a:pt x="36" y="157"/>
                </a:lnTo>
                <a:lnTo>
                  <a:pt x="24" y="147"/>
                </a:lnTo>
                <a:lnTo>
                  <a:pt x="15" y="136"/>
                </a:lnTo>
                <a:lnTo>
                  <a:pt x="8" y="123"/>
                </a:lnTo>
                <a:lnTo>
                  <a:pt x="3" y="109"/>
                </a:lnTo>
                <a:lnTo>
                  <a:pt x="0" y="94"/>
                </a:lnTo>
                <a:lnTo>
                  <a:pt x="0" y="79"/>
                </a:lnTo>
                <a:lnTo>
                  <a:pt x="3" y="65"/>
                </a:lnTo>
                <a:lnTo>
                  <a:pt x="8" y="51"/>
                </a:lnTo>
                <a:lnTo>
                  <a:pt x="15" y="39"/>
                </a:lnTo>
                <a:lnTo>
                  <a:pt x="24" y="27"/>
                </a:lnTo>
                <a:lnTo>
                  <a:pt x="36" y="17"/>
                </a:lnTo>
                <a:lnTo>
                  <a:pt x="48" y="10"/>
                </a:lnTo>
                <a:lnTo>
                  <a:pt x="62" y="3"/>
                </a:lnTo>
                <a:lnTo>
                  <a:pt x="76" y="1"/>
                </a:lnTo>
                <a:lnTo>
                  <a:pt x="91" y="0"/>
                </a:lnTo>
                <a:lnTo>
                  <a:pt x="105" y="2"/>
                </a:lnTo>
                <a:lnTo>
                  <a:pt x="120" y="6"/>
                </a:lnTo>
                <a:lnTo>
                  <a:pt x="133" y="13"/>
                </a:lnTo>
                <a:lnTo>
                  <a:pt x="145" y="22"/>
                </a:lnTo>
                <a:lnTo>
                  <a:pt x="155" y="32"/>
                </a:lnTo>
                <a:lnTo>
                  <a:pt x="163" y="45"/>
                </a:lnTo>
                <a:lnTo>
                  <a:pt x="169" y="57"/>
                </a:lnTo>
                <a:lnTo>
                  <a:pt x="173" y="73"/>
                </a:lnTo>
                <a:lnTo>
                  <a:pt x="174" y="86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4" name="Freeform 2549">
            <a:extLst>
              <a:ext uri="{FF2B5EF4-FFF2-40B4-BE49-F238E27FC236}">
                <a16:creationId xmlns:a16="http://schemas.microsoft.com/office/drawing/2014/main" id="{7DC2FDD0-917E-3852-5E72-8513A0135F05}"/>
              </a:ext>
            </a:extLst>
          </p:cNvPr>
          <p:cNvSpPr>
            <a:spLocks/>
          </p:cNvSpPr>
          <p:nvPr/>
        </p:nvSpPr>
        <p:spPr bwMode="auto">
          <a:xfrm>
            <a:off x="5931694" y="3936207"/>
            <a:ext cx="83344" cy="83344"/>
          </a:xfrm>
          <a:custGeom>
            <a:avLst/>
            <a:gdLst>
              <a:gd name="T0" fmla="*/ 59085003 w 209"/>
              <a:gd name="T1" fmla="*/ 29401252 h 211"/>
              <a:gd name="T2" fmla="*/ 58802139 w 209"/>
              <a:gd name="T3" fmla="*/ 34116428 h 211"/>
              <a:gd name="T4" fmla="*/ 57671748 w 209"/>
              <a:gd name="T5" fmla="*/ 38277033 h 211"/>
              <a:gd name="T6" fmla="*/ 56257962 w 209"/>
              <a:gd name="T7" fmla="*/ 42437637 h 211"/>
              <a:gd name="T8" fmla="*/ 53713784 w 209"/>
              <a:gd name="T9" fmla="*/ 46320692 h 211"/>
              <a:gd name="T10" fmla="*/ 50886743 w 209"/>
              <a:gd name="T11" fmla="*/ 49649175 h 211"/>
              <a:gd name="T12" fmla="*/ 47211642 w 209"/>
              <a:gd name="T13" fmla="*/ 52700110 h 211"/>
              <a:gd name="T14" fmla="*/ 43818874 w 209"/>
              <a:gd name="T15" fmla="*/ 54918923 h 211"/>
              <a:gd name="T16" fmla="*/ 39578578 w 209"/>
              <a:gd name="T17" fmla="*/ 56860714 h 211"/>
              <a:gd name="T18" fmla="*/ 35055418 w 209"/>
              <a:gd name="T19" fmla="*/ 58247406 h 211"/>
              <a:gd name="T20" fmla="*/ 30531727 w 209"/>
              <a:gd name="T21" fmla="*/ 58524956 h 211"/>
              <a:gd name="T22" fmla="*/ 26008567 w 209"/>
              <a:gd name="T23" fmla="*/ 58524956 h 211"/>
              <a:gd name="T24" fmla="*/ 21768271 w 209"/>
              <a:gd name="T25" fmla="*/ 57415286 h 211"/>
              <a:gd name="T26" fmla="*/ 17245111 w 209"/>
              <a:gd name="T27" fmla="*/ 56028593 h 211"/>
              <a:gd name="T28" fmla="*/ 13004283 w 209"/>
              <a:gd name="T29" fmla="*/ 54086802 h 211"/>
              <a:gd name="T30" fmla="*/ 9612047 w 209"/>
              <a:gd name="T31" fmla="*/ 51035868 h 211"/>
              <a:gd name="T32" fmla="*/ 6219278 w 209"/>
              <a:gd name="T33" fmla="*/ 47984934 h 211"/>
              <a:gd name="T34" fmla="*/ 3957964 w 209"/>
              <a:gd name="T35" fmla="*/ 44101879 h 211"/>
              <a:gd name="T36" fmla="*/ 1696118 w 209"/>
              <a:gd name="T37" fmla="*/ 40218823 h 211"/>
              <a:gd name="T38" fmla="*/ 565196 w 209"/>
              <a:gd name="T39" fmla="*/ 36058219 h 211"/>
              <a:gd name="T40" fmla="*/ 0 w 209"/>
              <a:gd name="T41" fmla="*/ 31620066 h 211"/>
              <a:gd name="T42" fmla="*/ 0 w 209"/>
              <a:gd name="T43" fmla="*/ 27182439 h 211"/>
              <a:gd name="T44" fmla="*/ 565196 w 209"/>
              <a:gd name="T45" fmla="*/ 22744286 h 211"/>
              <a:gd name="T46" fmla="*/ 1696118 w 209"/>
              <a:gd name="T47" fmla="*/ 18583681 h 211"/>
              <a:gd name="T48" fmla="*/ 3957964 w 209"/>
              <a:gd name="T49" fmla="*/ 14423077 h 211"/>
              <a:gd name="T50" fmla="*/ 6219278 w 209"/>
              <a:gd name="T51" fmla="*/ 11094594 h 211"/>
              <a:gd name="T52" fmla="*/ 9612047 w 209"/>
              <a:gd name="T53" fmla="*/ 7766110 h 211"/>
              <a:gd name="T54" fmla="*/ 13004283 w 209"/>
              <a:gd name="T55" fmla="*/ 4992725 h 211"/>
              <a:gd name="T56" fmla="*/ 17245111 w 209"/>
              <a:gd name="T57" fmla="*/ 3050934 h 211"/>
              <a:gd name="T58" fmla="*/ 21768271 w 209"/>
              <a:gd name="T59" fmla="*/ 1109670 h 211"/>
              <a:gd name="T60" fmla="*/ 26008567 w 209"/>
              <a:gd name="T61" fmla="*/ 554572 h 211"/>
              <a:gd name="T62" fmla="*/ 30531727 w 209"/>
              <a:gd name="T63" fmla="*/ 0 h 211"/>
              <a:gd name="T64" fmla="*/ 35055418 w 209"/>
              <a:gd name="T65" fmla="*/ 832121 h 211"/>
              <a:gd name="T66" fmla="*/ 39578578 w 209"/>
              <a:gd name="T67" fmla="*/ 1941791 h 211"/>
              <a:gd name="T68" fmla="*/ 43818874 w 209"/>
              <a:gd name="T69" fmla="*/ 3883055 h 211"/>
              <a:gd name="T70" fmla="*/ 47211642 w 209"/>
              <a:gd name="T71" fmla="*/ 6101868 h 211"/>
              <a:gd name="T72" fmla="*/ 50886743 w 209"/>
              <a:gd name="T73" fmla="*/ 9153329 h 211"/>
              <a:gd name="T74" fmla="*/ 53713784 w 209"/>
              <a:gd name="T75" fmla="*/ 12758835 h 211"/>
              <a:gd name="T76" fmla="*/ 56257962 w 209"/>
              <a:gd name="T77" fmla="*/ 16642417 h 211"/>
              <a:gd name="T78" fmla="*/ 57671748 w 209"/>
              <a:gd name="T79" fmla="*/ 20802495 h 211"/>
              <a:gd name="T80" fmla="*/ 58802139 w 209"/>
              <a:gd name="T81" fmla="*/ 24963099 h 211"/>
              <a:gd name="T82" fmla="*/ 59085003 w 209"/>
              <a:gd name="T83" fmla="*/ 29401252 h 21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09" h="211">
                <a:moveTo>
                  <a:pt x="209" y="106"/>
                </a:moveTo>
                <a:lnTo>
                  <a:pt x="208" y="123"/>
                </a:lnTo>
                <a:lnTo>
                  <a:pt x="204" y="138"/>
                </a:lnTo>
                <a:lnTo>
                  <a:pt x="199" y="153"/>
                </a:lnTo>
                <a:lnTo>
                  <a:pt x="190" y="167"/>
                </a:lnTo>
                <a:lnTo>
                  <a:pt x="180" y="179"/>
                </a:lnTo>
                <a:lnTo>
                  <a:pt x="167" y="190"/>
                </a:lnTo>
                <a:lnTo>
                  <a:pt x="155" y="198"/>
                </a:lnTo>
                <a:lnTo>
                  <a:pt x="140" y="205"/>
                </a:lnTo>
                <a:lnTo>
                  <a:pt x="124" y="210"/>
                </a:lnTo>
                <a:lnTo>
                  <a:pt x="108" y="211"/>
                </a:lnTo>
                <a:lnTo>
                  <a:pt x="92" y="211"/>
                </a:lnTo>
                <a:lnTo>
                  <a:pt x="77" y="207"/>
                </a:lnTo>
                <a:lnTo>
                  <a:pt x="61" y="202"/>
                </a:lnTo>
                <a:lnTo>
                  <a:pt x="46" y="195"/>
                </a:lnTo>
                <a:lnTo>
                  <a:pt x="34" y="184"/>
                </a:lnTo>
                <a:lnTo>
                  <a:pt x="22" y="173"/>
                </a:lnTo>
                <a:lnTo>
                  <a:pt x="14" y="159"/>
                </a:lnTo>
                <a:lnTo>
                  <a:pt x="6" y="145"/>
                </a:lnTo>
                <a:lnTo>
                  <a:pt x="2" y="130"/>
                </a:lnTo>
                <a:lnTo>
                  <a:pt x="0" y="114"/>
                </a:lnTo>
                <a:lnTo>
                  <a:pt x="0" y="98"/>
                </a:lnTo>
                <a:lnTo>
                  <a:pt x="2" y="82"/>
                </a:lnTo>
                <a:lnTo>
                  <a:pt x="6" y="67"/>
                </a:lnTo>
                <a:lnTo>
                  <a:pt x="14" y="52"/>
                </a:lnTo>
                <a:lnTo>
                  <a:pt x="22" y="40"/>
                </a:lnTo>
                <a:lnTo>
                  <a:pt x="34" y="28"/>
                </a:lnTo>
                <a:lnTo>
                  <a:pt x="46" y="18"/>
                </a:lnTo>
                <a:lnTo>
                  <a:pt x="61" y="11"/>
                </a:lnTo>
                <a:lnTo>
                  <a:pt x="77" y="4"/>
                </a:lnTo>
                <a:lnTo>
                  <a:pt x="92" y="2"/>
                </a:lnTo>
                <a:lnTo>
                  <a:pt x="108" y="0"/>
                </a:lnTo>
                <a:lnTo>
                  <a:pt x="124" y="3"/>
                </a:lnTo>
                <a:lnTo>
                  <a:pt x="140" y="7"/>
                </a:lnTo>
                <a:lnTo>
                  <a:pt x="155" y="14"/>
                </a:lnTo>
                <a:lnTo>
                  <a:pt x="167" y="22"/>
                </a:lnTo>
                <a:lnTo>
                  <a:pt x="180" y="33"/>
                </a:lnTo>
                <a:lnTo>
                  <a:pt x="190" y="46"/>
                </a:lnTo>
                <a:lnTo>
                  <a:pt x="199" y="60"/>
                </a:lnTo>
                <a:lnTo>
                  <a:pt x="204" y="75"/>
                </a:lnTo>
                <a:lnTo>
                  <a:pt x="208" y="90"/>
                </a:lnTo>
                <a:lnTo>
                  <a:pt x="209" y="106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5" name="Freeform 2550">
            <a:extLst>
              <a:ext uri="{FF2B5EF4-FFF2-40B4-BE49-F238E27FC236}">
                <a16:creationId xmlns:a16="http://schemas.microsoft.com/office/drawing/2014/main" id="{86712F34-CB4A-A874-B25E-270E97D08C30}"/>
              </a:ext>
            </a:extLst>
          </p:cNvPr>
          <p:cNvSpPr>
            <a:spLocks/>
          </p:cNvSpPr>
          <p:nvPr/>
        </p:nvSpPr>
        <p:spPr bwMode="auto">
          <a:xfrm>
            <a:off x="5984081" y="4032648"/>
            <a:ext cx="76200" cy="77390"/>
          </a:xfrm>
          <a:custGeom>
            <a:avLst/>
            <a:gdLst>
              <a:gd name="T0" fmla="*/ 53484767 w 193"/>
              <a:gd name="T1" fmla="*/ 27441326 h 193"/>
              <a:gd name="T2" fmla="*/ 53207867 w 193"/>
              <a:gd name="T3" fmla="*/ 32015237 h 193"/>
              <a:gd name="T4" fmla="*/ 52099217 w 193"/>
              <a:gd name="T5" fmla="*/ 36302577 h 193"/>
              <a:gd name="T6" fmla="*/ 50436240 w 193"/>
              <a:gd name="T7" fmla="*/ 40304414 h 193"/>
              <a:gd name="T8" fmla="*/ 47942566 w 193"/>
              <a:gd name="T9" fmla="*/ 44306252 h 193"/>
              <a:gd name="T10" fmla="*/ 45170939 w 193"/>
              <a:gd name="T11" fmla="*/ 47451050 h 193"/>
              <a:gd name="T12" fmla="*/ 41845513 w 193"/>
              <a:gd name="T13" fmla="*/ 50309276 h 193"/>
              <a:gd name="T14" fmla="*/ 37965762 w 193"/>
              <a:gd name="T15" fmla="*/ 52595964 h 193"/>
              <a:gd name="T16" fmla="*/ 34363436 w 193"/>
              <a:gd name="T17" fmla="*/ 54025078 h 193"/>
              <a:gd name="T18" fmla="*/ 29651934 w 193"/>
              <a:gd name="T19" fmla="*/ 55168689 h 193"/>
              <a:gd name="T20" fmla="*/ 25495283 w 193"/>
              <a:gd name="T21" fmla="*/ 55168689 h 193"/>
              <a:gd name="T22" fmla="*/ 21338632 w 193"/>
              <a:gd name="T23" fmla="*/ 54882652 h 193"/>
              <a:gd name="T24" fmla="*/ 17181455 w 193"/>
              <a:gd name="T25" fmla="*/ 53453539 h 193"/>
              <a:gd name="T26" fmla="*/ 13301704 w 193"/>
              <a:gd name="T27" fmla="*/ 51452888 h 193"/>
              <a:gd name="T28" fmla="*/ 9699378 w 193"/>
              <a:gd name="T29" fmla="*/ 48880163 h 193"/>
              <a:gd name="T30" fmla="*/ 6650852 w 193"/>
              <a:gd name="T31" fmla="*/ 45735900 h 193"/>
              <a:gd name="T32" fmla="*/ 3879751 w 193"/>
              <a:gd name="T33" fmla="*/ 42019564 h 193"/>
              <a:gd name="T34" fmla="*/ 2216775 w 193"/>
              <a:gd name="T35" fmla="*/ 38589265 h 193"/>
              <a:gd name="T36" fmla="*/ 831225 w 193"/>
              <a:gd name="T37" fmla="*/ 34301925 h 193"/>
              <a:gd name="T38" fmla="*/ 0 w 193"/>
              <a:gd name="T39" fmla="*/ 30014051 h 193"/>
              <a:gd name="T40" fmla="*/ 0 w 193"/>
              <a:gd name="T41" fmla="*/ 25154638 h 193"/>
              <a:gd name="T42" fmla="*/ 831225 w 193"/>
              <a:gd name="T43" fmla="*/ 20866764 h 193"/>
              <a:gd name="T44" fmla="*/ 2216775 w 193"/>
              <a:gd name="T45" fmla="*/ 16579424 h 193"/>
              <a:gd name="T46" fmla="*/ 3879751 w 193"/>
              <a:gd name="T47" fmla="*/ 12577052 h 193"/>
              <a:gd name="T48" fmla="*/ 6650852 w 193"/>
              <a:gd name="T49" fmla="*/ 9432789 h 193"/>
              <a:gd name="T50" fmla="*/ 9699378 w 193"/>
              <a:gd name="T51" fmla="*/ 6003024 h 193"/>
              <a:gd name="T52" fmla="*/ 13301704 w 193"/>
              <a:gd name="T53" fmla="*/ 3715801 h 193"/>
              <a:gd name="T54" fmla="*/ 17181455 w 193"/>
              <a:gd name="T55" fmla="*/ 1715150 h 193"/>
              <a:gd name="T56" fmla="*/ 21338632 w 193"/>
              <a:gd name="T57" fmla="*/ 286037 h 193"/>
              <a:gd name="T58" fmla="*/ 25495283 w 193"/>
              <a:gd name="T59" fmla="*/ 0 h 193"/>
              <a:gd name="T60" fmla="*/ 29651934 w 193"/>
              <a:gd name="T61" fmla="*/ 0 h 193"/>
              <a:gd name="T62" fmla="*/ 34363436 w 193"/>
              <a:gd name="T63" fmla="*/ 1143611 h 193"/>
              <a:gd name="T64" fmla="*/ 37965762 w 193"/>
              <a:gd name="T65" fmla="*/ 2572725 h 193"/>
              <a:gd name="T66" fmla="*/ 41845513 w 193"/>
              <a:gd name="T67" fmla="*/ 4573376 h 193"/>
              <a:gd name="T68" fmla="*/ 45170939 w 193"/>
              <a:gd name="T69" fmla="*/ 7432137 h 193"/>
              <a:gd name="T70" fmla="*/ 47942566 w 193"/>
              <a:gd name="T71" fmla="*/ 10862437 h 193"/>
              <a:gd name="T72" fmla="*/ 50436240 w 193"/>
              <a:gd name="T73" fmla="*/ 14864274 h 193"/>
              <a:gd name="T74" fmla="*/ 52099217 w 193"/>
              <a:gd name="T75" fmla="*/ 18866112 h 193"/>
              <a:gd name="T76" fmla="*/ 53207867 w 193"/>
              <a:gd name="T77" fmla="*/ 23153452 h 193"/>
              <a:gd name="T78" fmla="*/ 53484767 w 193"/>
              <a:gd name="T79" fmla="*/ 27441326 h 1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93" h="193">
                <a:moveTo>
                  <a:pt x="193" y="96"/>
                </a:moveTo>
                <a:lnTo>
                  <a:pt x="192" y="112"/>
                </a:lnTo>
                <a:lnTo>
                  <a:pt x="188" y="127"/>
                </a:lnTo>
                <a:lnTo>
                  <a:pt x="182" y="141"/>
                </a:lnTo>
                <a:lnTo>
                  <a:pt x="173" y="155"/>
                </a:lnTo>
                <a:lnTo>
                  <a:pt x="163" y="166"/>
                </a:lnTo>
                <a:lnTo>
                  <a:pt x="151" y="176"/>
                </a:lnTo>
                <a:lnTo>
                  <a:pt x="137" y="184"/>
                </a:lnTo>
                <a:lnTo>
                  <a:pt x="124" y="189"/>
                </a:lnTo>
                <a:lnTo>
                  <a:pt x="107" y="193"/>
                </a:lnTo>
                <a:lnTo>
                  <a:pt x="92" y="193"/>
                </a:lnTo>
                <a:lnTo>
                  <a:pt x="77" y="192"/>
                </a:lnTo>
                <a:lnTo>
                  <a:pt x="62" y="187"/>
                </a:lnTo>
                <a:lnTo>
                  <a:pt x="48" y="180"/>
                </a:lnTo>
                <a:lnTo>
                  <a:pt x="35" y="171"/>
                </a:lnTo>
                <a:lnTo>
                  <a:pt x="24" y="160"/>
                </a:lnTo>
                <a:lnTo>
                  <a:pt x="14" y="147"/>
                </a:lnTo>
                <a:lnTo>
                  <a:pt x="8" y="135"/>
                </a:lnTo>
                <a:lnTo>
                  <a:pt x="3" y="120"/>
                </a:lnTo>
                <a:lnTo>
                  <a:pt x="0" y="105"/>
                </a:lnTo>
                <a:lnTo>
                  <a:pt x="0" y="88"/>
                </a:lnTo>
                <a:lnTo>
                  <a:pt x="3" y="73"/>
                </a:lnTo>
                <a:lnTo>
                  <a:pt x="8" y="58"/>
                </a:lnTo>
                <a:lnTo>
                  <a:pt x="14" y="44"/>
                </a:lnTo>
                <a:lnTo>
                  <a:pt x="24" y="33"/>
                </a:lnTo>
                <a:lnTo>
                  <a:pt x="35" y="21"/>
                </a:lnTo>
                <a:lnTo>
                  <a:pt x="48" y="13"/>
                </a:lnTo>
                <a:lnTo>
                  <a:pt x="62" y="6"/>
                </a:lnTo>
                <a:lnTo>
                  <a:pt x="77" y="1"/>
                </a:lnTo>
                <a:lnTo>
                  <a:pt x="92" y="0"/>
                </a:lnTo>
                <a:lnTo>
                  <a:pt x="107" y="0"/>
                </a:lnTo>
                <a:lnTo>
                  <a:pt x="124" y="4"/>
                </a:lnTo>
                <a:lnTo>
                  <a:pt x="137" y="9"/>
                </a:lnTo>
                <a:lnTo>
                  <a:pt x="151" y="16"/>
                </a:lnTo>
                <a:lnTo>
                  <a:pt x="163" y="26"/>
                </a:lnTo>
                <a:lnTo>
                  <a:pt x="173" y="38"/>
                </a:lnTo>
                <a:lnTo>
                  <a:pt x="182" y="52"/>
                </a:lnTo>
                <a:lnTo>
                  <a:pt x="188" y="66"/>
                </a:lnTo>
                <a:lnTo>
                  <a:pt x="192" y="81"/>
                </a:lnTo>
                <a:lnTo>
                  <a:pt x="193" y="96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6" name="Freeform 2551">
            <a:extLst>
              <a:ext uri="{FF2B5EF4-FFF2-40B4-BE49-F238E27FC236}">
                <a16:creationId xmlns:a16="http://schemas.microsoft.com/office/drawing/2014/main" id="{5FA8C555-B903-DB7A-39C6-5953981407ED}"/>
              </a:ext>
            </a:extLst>
          </p:cNvPr>
          <p:cNvSpPr>
            <a:spLocks/>
          </p:cNvSpPr>
          <p:nvPr/>
        </p:nvSpPr>
        <p:spPr bwMode="auto">
          <a:xfrm>
            <a:off x="5929313" y="4035029"/>
            <a:ext cx="38100" cy="38100"/>
          </a:xfrm>
          <a:custGeom>
            <a:avLst/>
            <a:gdLst>
              <a:gd name="T0" fmla="*/ 26881667 w 96"/>
              <a:gd name="T1" fmla="*/ 13165056 h 97"/>
              <a:gd name="T2" fmla="*/ 26601737 w 96"/>
              <a:gd name="T3" fmla="*/ 16182157 h 97"/>
              <a:gd name="T4" fmla="*/ 25481492 w 96"/>
              <a:gd name="T5" fmla="*/ 19473682 h 97"/>
              <a:gd name="T6" fmla="*/ 24081317 w 96"/>
              <a:gd name="T7" fmla="*/ 21667509 h 97"/>
              <a:gd name="T8" fmla="*/ 21561425 w 96"/>
              <a:gd name="T9" fmla="*/ 23861860 h 97"/>
              <a:gd name="T10" fmla="*/ 18761075 w 96"/>
              <a:gd name="T11" fmla="*/ 25507361 h 97"/>
              <a:gd name="T12" fmla="*/ 15960725 w 96"/>
              <a:gd name="T13" fmla="*/ 26330111 h 97"/>
              <a:gd name="T14" fmla="*/ 12880975 w 96"/>
              <a:gd name="T15" fmla="*/ 26604536 h 97"/>
              <a:gd name="T16" fmla="*/ 9520767 w 96"/>
              <a:gd name="T17" fmla="*/ 26056210 h 97"/>
              <a:gd name="T18" fmla="*/ 6720417 w 96"/>
              <a:gd name="T19" fmla="*/ 24959035 h 97"/>
              <a:gd name="T20" fmla="*/ 4199996 w 96"/>
              <a:gd name="T21" fmla="*/ 22764685 h 97"/>
              <a:gd name="T22" fmla="*/ 2239963 w 96"/>
              <a:gd name="T23" fmla="*/ 20296433 h 97"/>
              <a:gd name="T24" fmla="*/ 840317 w 96"/>
              <a:gd name="T25" fmla="*/ 17553757 h 97"/>
              <a:gd name="T26" fmla="*/ 0 w 96"/>
              <a:gd name="T27" fmla="*/ 14810557 h 97"/>
              <a:gd name="T28" fmla="*/ 0 w 96"/>
              <a:gd name="T29" fmla="*/ 11793979 h 97"/>
              <a:gd name="T30" fmla="*/ 840317 w 96"/>
              <a:gd name="T31" fmla="*/ 8776878 h 97"/>
              <a:gd name="T32" fmla="*/ 2239963 w 96"/>
              <a:gd name="T33" fmla="*/ 5759777 h 97"/>
              <a:gd name="T34" fmla="*/ 4199996 w 96"/>
              <a:gd name="T35" fmla="*/ 3565427 h 97"/>
              <a:gd name="T36" fmla="*/ 6720417 w 96"/>
              <a:gd name="T37" fmla="*/ 1645501 h 97"/>
              <a:gd name="T38" fmla="*/ 9520767 w 96"/>
              <a:gd name="T39" fmla="*/ 822751 h 97"/>
              <a:gd name="T40" fmla="*/ 12880975 w 96"/>
              <a:gd name="T41" fmla="*/ 0 h 97"/>
              <a:gd name="T42" fmla="*/ 15960725 w 96"/>
              <a:gd name="T43" fmla="*/ 274425 h 97"/>
              <a:gd name="T44" fmla="*/ 18761075 w 96"/>
              <a:gd name="T45" fmla="*/ 1097175 h 97"/>
              <a:gd name="T46" fmla="*/ 21561425 w 96"/>
              <a:gd name="T47" fmla="*/ 2742676 h 97"/>
              <a:gd name="T48" fmla="*/ 24081317 w 96"/>
              <a:gd name="T49" fmla="*/ 4937027 h 97"/>
              <a:gd name="T50" fmla="*/ 25481492 w 96"/>
              <a:gd name="T51" fmla="*/ 7405278 h 97"/>
              <a:gd name="T52" fmla="*/ 26601737 w 96"/>
              <a:gd name="T53" fmla="*/ 10147955 h 97"/>
              <a:gd name="T54" fmla="*/ 26881667 w 96"/>
              <a:gd name="T55" fmla="*/ 13165056 h 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6" h="97">
                <a:moveTo>
                  <a:pt x="96" y="48"/>
                </a:moveTo>
                <a:lnTo>
                  <a:pt x="95" y="59"/>
                </a:lnTo>
                <a:lnTo>
                  <a:pt x="91" y="71"/>
                </a:lnTo>
                <a:lnTo>
                  <a:pt x="86" y="79"/>
                </a:lnTo>
                <a:lnTo>
                  <a:pt x="77" y="87"/>
                </a:lnTo>
                <a:lnTo>
                  <a:pt x="67" y="93"/>
                </a:lnTo>
                <a:lnTo>
                  <a:pt x="57" y="96"/>
                </a:lnTo>
                <a:lnTo>
                  <a:pt x="46" y="97"/>
                </a:lnTo>
                <a:lnTo>
                  <a:pt x="34" y="95"/>
                </a:lnTo>
                <a:lnTo>
                  <a:pt x="24" y="91"/>
                </a:lnTo>
                <a:lnTo>
                  <a:pt x="15" y="83"/>
                </a:lnTo>
                <a:lnTo>
                  <a:pt x="8" y="74"/>
                </a:lnTo>
                <a:lnTo>
                  <a:pt x="3" y="64"/>
                </a:lnTo>
                <a:lnTo>
                  <a:pt x="0" y="54"/>
                </a:lnTo>
                <a:lnTo>
                  <a:pt x="0" y="43"/>
                </a:lnTo>
                <a:lnTo>
                  <a:pt x="3" y="32"/>
                </a:lnTo>
                <a:lnTo>
                  <a:pt x="8" y="21"/>
                </a:lnTo>
                <a:lnTo>
                  <a:pt x="15" y="13"/>
                </a:lnTo>
                <a:lnTo>
                  <a:pt x="24" y="6"/>
                </a:lnTo>
                <a:lnTo>
                  <a:pt x="34" y="3"/>
                </a:lnTo>
                <a:lnTo>
                  <a:pt x="46" y="0"/>
                </a:lnTo>
                <a:lnTo>
                  <a:pt x="57" y="1"/>
                </a:lnTo>
                <a:lnTo>
                  <a:pt x="67" y="4"/>
                </a:lnTo>
                <a:lnTo>
                  <a:pt x="77" y="10"/>
                </a:lnTo>
                <a:lnTo>
                  <a:pt x="86" y="18"/>
                </a:lnTo>
                <a:lnTo>
                  <a:pt x="91" y="27"/>
                </a:lnTo>
                <a:lnTo>
                  <a:pt x="95" y="37"/>
                </a:lnTo>
                <a:lnTo>
                  <a:pt x="96" y="48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7" name="Freeform 2552">
            <a:extLst>
              <a:ext uri="{FF2B5EF4-FFF2-40B4-BE49-F238E27FC236}">
                <a16:creationId xmlns:a16="http://schemas.microsoft.com/office/drawing/2014/main" id="{53F8FB4F-7C3F-52CE-1245-A97990A82BA4}"/>
              </a:ext>
            </a:extLst>
          </p:cNvPr>
          <p:cNvSpPr>
            <a:spLocks/>
          </p:cNvSpPr>
          <p:nvPr/>
        </p:nvSpPr>
        <p:spPr bwMode="auto">
          <a:xfrm>
            <a:off x="5930504" y="4188619"/>
            <a:ext cx="57150" cy="55960"/>
          </a:xfrm>
          <a:custGeom>
            <a:avLst/>
            <a:gdLst>
              <a:gd name="T0" fmla="*/ 40044414 w 145"/>
              <a:gd name="T1" fmla="*/ 19601305 h 143"/>
              <a:gd name="T2" fmla="*/ 39767992 w 145"/>
              <a:gd name="T3" fmla="*/ 22868624 h 143"/>
              <a:gd name="T4" fmla="*/ 38939777 w 145"/>
              <a:gd name="T5" fmla="*/ 26679626 h 143"/>
              <a:gd name="T6" fmla="*/ 37282821 w 145"/>
              <a:gd name="T7" fmla="*/ 29674581 h 143"/>
              <a:gd name="T8" fmla="*/ 34797124 w 145"/>
              <a:gd name="T9" fmla="*/ 32941379 h 143"/>
              <a:gd name="T10" fmla="*/ 32311953 w 145"/>
              <a:gd name="T11" fmla="*/ 35391607 h 143"/>
              <a:gd name="T12" fmla="*/ 29273938 w 145"/>
              <a:gd name="T13" fmla="*/ 37025266 h 143"/>
              <a:gd name="T14" fmla="*/ 25683604 w 145"/>
              <a:gd name="T15" fmla="*/ 38386041 h 143"/>
              <a:gd name="T16" fmla="*/ 22093270 w 145"/>
              <a:gd name="T17" fmla="*/ 38930768 h 143"/>
              <a:gd name="T18" fmla="*/ 18503462 w 145"/>
              <a:gd name="T19" fmla="*/ 38930768 h 143"/>
              <a:gd name="T20" fmla="*/ 14636706 w 145"/>
              <a:gd name="T21" fmla="*/ 38386041 h 143"/>
              <a:gd name="T22" fmla="*/ 11046898 w 145"/>
              <a:gd name="T23" fmla="*/ 37025266 h 143"/>
              <a:gd name="T24" fmla="*/ 8008883 w 145"/>
              <a:gd name="T25" fmla="*/ 35391607 h 143"/>
              <a:gd name="T26" fmla="*/ 5247290 w 145"/>
              <a:gd name="T27" fmla="*/ 32941379 h 143"/>
              <a:gd name="T28" fmla="*/ 3038015 w 145"/>
              <a:gd name="T29" fmla="*/ 29674581 h 143"/>
              <a:gd name="T30" fmla="*/ 1381059 w 145"/>
              <a:gd name="T31" fmla="*/ 26679626 h 143"/>
              <a:gd name="T32" fmla="*/ 276422 w 145"/>
              <a:gd name="T33" fmla="*/ 22868624 h 143"/>
              <a:gd name="T34" fmla="*/ 0 w 145"/>
              <a:gd name="T35" fmla="*/ 19601305 h 143"/>
              <a:gd name="T36" fmla="*/ 276422 w 145"/>
              <a:gd name="T37" fmla="*/ 15790302 h 143"/>
              <a:gd name="T38" fmla="*/ 1381059 w 145"/>
              <a:gd name="T39" fmla="*/ 12251142 h 143"/>
              <a:gd name="T40" fmla="*/ 3038015 w 145"/>
              <a:gd name="T41" fmla="*/ 9256186 h 143"/>
              <a:gd name="T42" fmla="*/ 5247290 w 145"/>
              <a:gd name="T43" fmla="*/ 5989389 h 143"/>
              <a:gd name="T44" fmla="*/ 8008883 w 145"/>
              <a:gd name="T45" fmla="*/ 3811524 h 143"/>
              <a:gd name="T46" fmla="*/ 11046898 w 145"/>
              <a:gd name="T47" fmla="*/ 1633659 h 143"/>
              <a:gd name="T48" fmla="*/ 14636706 w 145"/>
              <a:gd name="T49" fmla="*/ 272364 h 143"/>
              <a:gd name="T50" fmla="*/ 18503462 w 145"/>
              <a:gd name="T51" fmla="*/ 0 h 143"/>
              <a:gd name="T52" fmla="*/ 22093270 w 145"/>
              <a:gd name="T53" fmla="*/ 0 h 143"/>
              <a:gd name="T54" fmla="*/ 25683604 w 145"/>
              <a:gd name="T55" fmla="*/ 272364 h 143"/>
              <a:gd name="T56" fmla="*/ 29273938 w 145"/>
              <a:gd name="T57" fmla="*/ 1633659 h 143"/>
              <a:gd name="T58" fmla="*/ 32311953 w 145"/>
              <a:gd name="T59" fmla="*/ 3811524 h 143"/>
              <a:gd name="T60" fmla="*/ 34797124 w 145"/>
              <a:gd name="T61" fmla="*/ 5989389 h 143"/>
              <a:gd name="T62" fmla="*/ 37282821 w 145"/>
              <a:gd name="T63" fmla="*/ 9256186 h 143"/>
              <a:gd name="T64" fmla="*/ 38939777 w 145"/>
              <a:gd name="T65" fmla="*/ 12251142 h 143"/>
              <a:gd name="T66" fmla="*/ 39767992 w 145"/>
              <a:gd name="T67" fmla="*/ 15790302 h 143"/>
              <a:gd name="T68" fmla="*/ 40044414 w 145"/>
              <a:gd name="T69" fmla="*/ 19601305 h 14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45" h="143">
                <a:moveTo>
                  <a:pt x="145" y="72"/>
                </a:moveTo>
                <a:lnTo>
                  <a:pt x="144" y="84"/>
                </a:lnTo>
                <a:lnTo>
                  <a:pt x="141" y="98"/>
                </a:lnTo>
                <a:lnTo>
                  <a:pt x="135" y="109"/>
                </a:lnTo>
                <a:lnTo>
                  <a:pt x="126" y="121"/>
                </a:lnTo>
                <a:lnTo>
                  <a:pt x="117" y="130"/>
                </a:lnTo>
                <a:lnTo>
                  <a:pt x="106" y="136"/>
                </a:lnTo>
                <a:lnTo>
                  <a:pt x="93" y="141"/>
                </a:lnTo>
                <a:lnTo>
                  <a:pt x="80" y="143"/>
                </a:lnTo>
                <a:lnTo>
                  <a:pt x="67" y="143"/>
                </a:lnTo>
                <a:lnTo>
                  <a:pt x="53" y="141"/>
                </a:lnTo>
                <a:lnTo>
                  <a:pt x="40" y="136"/>
                </a:lnTo>
                <a:lnTo>
                  <a:pt x="29" y="130"/>
                </a:lnTo>
                <a:lnTo>
                  <a:pt x="19" y="121"/>
                </a:lnTo>
                <a:lnTo>
                  <a:pt x="11" y="109"/>
                </a:lnTo>
                <a:lnTo>
                  <a:pt x="5" y="98"/>
                </a:lnTo>
                <a:lnTo>
                  <a:pt x="1" y="84"/>
                </a:lnTo>
                <a:lnTo>
                  <a:pt x="0" y="72"/>
                </a:lnTo>
                <a:lnTo>
                  <a:pt x="1" y="58"/>
                </a:lnTo>
                <a:lnTo>
                  <a:pt x="5" y="45"/>
                </a:lnTo>
                <a:lnTo>
                  <a:pt x="11" y="34"/>
                </a:lnTo>
                <a:lnTo>
                  <a:pt x="19" y="22"/>
                </a:lnTo>
                <a:lnTo>
                  <a:pt x="29" y="14"/>
                </a:lnTo>
                <a:lnTo>
                  <a:pt x="40" y="6"/>
                </a:lnTo>
                <a:lnTo>
                  <a:pt x="53" y="1"/>
                </a:lnTo>
                <a:lnTo>
                  <a:pt x="67" y="0"/>
                </a:lnTo>
                <a:lnTo>
                  <a:pt x="80" y="0"/>
                </a:lnTo>
                <a:lnTo>
                  <a:pt x="93" y="1"/>
                </a:lnTo>
                <a:lnTo>
                  <a:pt x="106" y="6"/>
                </a:lnTo>
                <a:lnTo>
                  <a:pt x="117" y="14"/>
                </a:lnTo>
                <a:lnTo>
                  <a:pt x="126" y="22"/>
                </a:lnTo>
                <a:lnTo>
                  <a:pt x="135" y="34"/>
                </a:lnTo>
                <a:lnTo>
                  <a:pt x="141" y="45"/>
                </a:lnTo>
                <a:lnTo>
                  <a:pt x="144" y="58"/>
                </a:lnTo>
                <a:lnTo>
                  <a:pt x="145" y="72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8" name="Freeform 2553">
            <a:extLst>
              <a:ext uri="{FF2B5EF4-FFF2-40B4-BE49-F238E27FC236}">
                <a16:creationId xmlns:a16="http://schemas.microsoft.com/office/drawing/2014/main" id="{70EEFED9-0460-5941-BF3E-66836AC19014}"/>
              </a:ext>
            </a:extLst>
          </p:cNvPr>
          <p:cNvSpPr>
            <a:spLocks/>
          </p:cNvSpPr>
          <p:nvPr/>
        </p:nvSpPr>
        <p:spPr bwMode="auto">
          <a:xfrm>
            <a:off x="6003131" y="4137422"/>
            <a:ext cx="38100" cy="38100"/>
          </a:xfrm>
          <a:custGeom>
            <a:avLst/>
            <a:gdLst>
              <a:gd name="T0" fmla="*/ 26604536 w 97"/>
              <a:gd name="T1" fmla="*/ 13165056 h 97"/>
              <a:gd name="T2" fmla="*/ 25781786 w 97"/>
              <a:gd name="T3" fmla="*/ 16456581 h 97"/>
              <a:gd name="T4" fmla="*/ 24959035 w 97"/>
              <a:gd name="T5" fmla="*/ 19199258 h 97"/>
              <a:gd name="T6" fmla="*/ 23587435 w 97"/>
              <a:gd name="T7" fmla="*/ 21941934 h 97"/>
              <a:gd name="T8" fmla="*/ 21119184 w 97"/>
              <a:gd name="T9" fmla="*/ 23861860 h 97"/>
              <a:gd name="T10" fmla="*/ 18376507 w 97"/>
              <a:gd name="T11" fmla="*/ 25232936 h 97"/>
              <a:gd name="T12" fmla="*/ 15633831 w 97"/>
              <a:gd name="T13" fmla="*/ 26330111 h 97"/>
              <a:gd name="T14" fmla="*/ 12342305 w 97"/>
              <a:gd name="T15" fmla="*/ 26604536 h 97"/>
              <a:gd name="T16" fmla="*/ 9325204 w 97"/>
              <a:gd name="T17" fmla="*/ 26056210 h 97"/>
              <a:gd name="T18" fmla="*/ 6582528 w 97"/>
              <a:gd name="T19" fmla="*/ 24684610 h 97"/>
              <a:gd name="T20" fmla="*/ 4114276 w 97"/>
              <a:gd name="T21" fmla="*/ 23039109 h 97"/>
              <a:gd name="T22" fmla="*/ 1919926 w 97"/>
              <a:gd name="T23" fmla="*/ 20570334 h 97"/>
              <a:gd name="T24" fmla="*/ 548326 w 97"/>
              <a:gd name="T25" fmla="*/ 17827658 h 97"/>
              <a:gd name="T26" fmla="*/ 0 w 97"/>
              <a:gd name="T27" fmla="*/ 15084981 h 97"/>
              <a:gd name="T28" fmla="*/ 0 w 97"/>
              <a:gd name="T29" fmla="*/ 11793979 h 97"/>
              <a:gd name="T30" fmla="*/ 548326 w 97"/>
              <a:gd name="T31" fmla="*/ 8776878 h 97"/>
              <a:gd name="T32" fmla="*/ 1919926 w 97"/>
              <a:gd name="T33" fmla="*/ 6034202 h 97"/>
              <a:gd name="T34" fmla="*/ 4114276 w 97"/>
              <a:gd name="T35" fmla="*/ 3565427 h 97"/>
              <a:gd name="T36" fmla="*/ 6582528 w 97"/>
              <a:gd name="T37" fmla="*/ 1919926 h 97"/>
              <a:gd name="T38" fmla="*/ 9325204 w 97"/>
              <a:gd name="T39" fmla="*/ 822751 h 97"/>
              <a:gd name="T40" fmla="*/ 12342305 w 97"/>
              <a:gd name="T41" fmla="*/ 0 h 97"/>
              <a:gd name="T42" fmla="*/ 15633831 w 97"/>
              <a:gd name="T43" fmla="*/ 0 h 97"/>
              <a:gd name="T44" fmla="*/ 18376507 w 97"/>
              <a:gd name="T45" fmla="*/ 1097175 h 97"/>
              <a:gd name="T46" fmla="*/ 21119184 w 97"/>
              <a:gd name="T47" fmla="*/ 2468252 h 97"/>
              <a:gd name="T48" fmla="*/ 23587435 w 97"/>
              <a:gd name="T49" fmla="*/ 4937027 h 97"/>
              <a:gd name="T50" fmla="*/ 24959035 w 97"/>
              <a:gd name="T51" fmla="*/ 7405278 h 97"/>
              <a:gd name="T52" fmla="*/ 25781786 w 97"/>
              <a:gd name="T53" fmla="*/ 10147955 h 97"/>
              <a:gd name="T54" fmla="*/ 26604536 w 97"/>
              <a:gd name="T55" fmla="*/ 13165056 h 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7" h="97">
                <a:moveTo>
                  <a:pt x="97" y="48"/>
                </a:moveTo>
                <a:lnTo>
                  <a:pt x="94" y="60"/>
                </a:lnTo>
                <a:lnTo>
                  <a:pt x="91" y="70"/>
                </a:lnTo>
                <a:lnTo>
                  <a:pt x="86" y="80"/>
                </a:lnTo>
                <a:lnTo>
                  <a:pt x="77" y="87"/>
                </a:lnTo>
                <a:lnTo>
                  <a:pt x="67" y="92"/>
                </a:lnTo>
                <a:lnTo>
                  <a:pt x="57" y="96"/>
                </a:lnTo>
                <a:lnTo>
                  <a:pt x="45" y="97"/>
                </a:lnTo>
                <a:lnTo>
                  <a:pt x="34" y="95"/>
                </a:lnTo>
                <a:lnTo>
                  <a:pt x="24" y="90"/>
                </a:lnTo>
                <a:lnTo>
                  <a:pt x="15" y="84"/>
                </a:lnTo>
                <a:lnTo>
                  <a:pt x="7" y="75"/>
                </a:lnTo>
                <a:lnTo>
                  <a:pt x="2" y="65"/>
                </a:lnTo>
                <a:lnTo>
                  <a:pt x="0" y="55"/>
                </a:lnTo>
                <a:lnTo>
                  <a:pt x="0" y="43"/>
                </a:lnTo>
                <a:lnTo>
                  <a:pt x="2" y="32"/>
                </a:lnTo>
                <a:lnTo>
                  <a:pt x="7" y="22"/>
                </a:lnTo>
                <a:lnTo>
                  <a:pt x="15" y="13"/>
                </a:lnTo>
                <a:lnTo>
                  <a:pt x="24" y="7"/>
                </a:lnTo>
                <a:lnTo>
                  <a:pt x="34" y="3"/>
                </a:lnTo>
                <a:lnTo>
                  <a:pt x="45" y="0"/>
                </a:lnTo>
                <a:lnTo>
                  <a:pt x="57" y="0"/>
                </a:lnTo>
                <a:lnTo>
                  <a:pt x="67" y="4"/>
                </a:lnTo>
                <a:lnTo>
                  <a:pt x="77" y="9"/>
                </a:lnTo>
                <a:lnTo>
                  <a:pt x="86" y="18"/>
                </a:lnTo>
                <a:lnTo>
                  <a:pt x="91" y="27"/>
                </a:lnTo>
                <a:lnTo>
                  <a:pt x="94" y="37"/>
                </a:lnTo>
                <a:lnTo>
                  <a:pt x="97" y="48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79" name="Freeform 2554">
            <a:extLst>
              <a:ext uri="{FF2B5EF4-FFF2-40B4-BE49-F238E27FC236}">
                <a16:creationId xmlns:a16="http://schemas.microsoft.com/office/drawing/2014/main" id="{CF0081C6-E09A-69C8-CF49-5A092F6E2972}"/>
              </a:ext>
            </a:extLst>
          </p:cNvPr>
          <p:cNvSpPr>
            <a:spLocks/>
          </p:cNvSpPr>
          <p:nvPr/>
        </p:nvSpPr>
        <p:spPr bwMode="auto">
          <a:xfrm>
            <a:off x="5965031" y="4257675"/>
            <a:ext cx="19050" cy="19050"/>
          </a:xfrm>
          <a:custGeom>
            <a:avLst/>
            <a:gdLst>
              <a:gd name="T0" fmla="*/ 13440833 w 48"/>
              <a:gd name="T1" fmla="*/ 6720417 h 48"/>
              <a:gd name="T2" fmla="*/ 13160904 w 48"/>
              <a:gd name="T3" fmla="*/ 9240838 h 48"/>
              <a:gd name="T4" fmla="*/ 12040658 w 48"/>
              <a:gd name="T5" fmla="*/ 10920942 h 48"/>
              <a:gd name="T6" fmla="*/ 10360554 w 48"/>
              <a:gd name="T7" fmla="*/ 12320588 h 48"/>
              <a:gd name="T8" fmla="*/ 8120592 w 48"/>
              <a:gd name="T9" fmla="*/ 13440833 h 48"/>
              <a:gd name="T10" fmla="*/ 6160558 w 48"/>
              <a:gd name="T11" fmla="*/ 13440833 h 48"/>
              <a:gd name="T12" fmla="*/ 3920067 w 48"/>
              <a:gd name="T13" fmla="*/ 13160904 h 48"/>
              <a:gd name="T14" fmla="*/ 2239963 w 48"/>
              <a:gd name="T15" fmla="*/ 11760729 h 48"/>
              <a:gd name="T16" fmla="*/ 840317 w 48"/>
              <a:gd name="T17" fmla="*/ 9800696 h 48"/>
              <a:gd name="T18" fmla="*/ 0 w 48"/>
              <a:gd name="T19" fmla="*/ 7840662 h 48"/>
              <a:gd name="T20" fmla="*/ 0 w 48"/>
              <a:gd name="T21" fmla="*/ 5600171 h 48"/>
              <a:gd name="T22" fmla="*/ 840317 w 48"/>
              <a:gd name="T23" fmla="*/ 3640137 h 48"/>
              <a:gd name="T24" fmla="*/ 2239963 w 48"/>
              <a:gd name="T25" fmla="*/ 1680104 h 48"/>
              <a:gd name="T26" fmla="*/ 3920067 w 48"/>
              <a:gd name="T27" fmla="*/ 840317 h 48"/>
              <a:gd name="T28" fmla="*/ 6160558 w 48"/>
              <a:gd name="T29" fmla="*/ 0 h 48"/>
              <a:gd name="T30" fmla="*/ 8120592 w 48"/>
              <a:gd name="T31" fmla="*/ 279929 h 48"/>
              <a:gd name="T32" fmla="*/ 10360554 w 48"/>
              <a:gd name="T33" fmla="*/ 1120246 h 48"/>
              <a:gd name="T34" fmla="*/ 12040658 w 48"/>
              <a:gd name="T35" fmla="*/ 2800350 h 48"/>
              <a:gd name="T36" fmla="*/ 13160904 w 48"/>
              <a:gd name="T37" fmla="*/ 4760383 h 48"/>
              <a:gd name="T38" fmla="*/ 13440833 w 48"/>
              <a:gd name="T39" fmla="*/ 6720417 h 4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33"/>
                </a:lnTo>
                <a:lnTo>
                  <a:pt x="43" y="39"/>
                </a:lnTo>
                <a:lnTo>
                  <a:pt x="37" y="44"/>
                </a:lnTo>
                <a:lnTo>
                  <a:pt x="29" y="48"/>
                </a:lnTo>
                <a:lnTo>
                  <a:pt x="22" y="48"/>
                </a:lnTo>
                <a:lnTo>
                  <a:pt x="14" y="47"/>
                </a:lnTo>
                <a:lnTo>
                  <a:pt x="8" y="42"/>
                </a:lnTo>
                <a:lnTo>
                  <a:pt x="3" y="35"/>
                </a:lnTo>
                <a:lnTo>
                  <a:pt x="0" y="28"/>
                </a:lnTo>
                <a:lnTo>
                  <a:pt x="0" y="20"/>
                </a:lnTo>
                <a:lnTo>
                  <a:pt x="3" y="13"/>
                </a:lnTo>
                <a:lnTo>
                  <a:pt x="8" y="6"/>
                </a:lnTo>
                <a:lnTo>
                  <a:pt x="14" y="3"/>
                </a:lnTo>
                <a:lnTo>
                  <a:pt x="22" y="0"/>
                </a:lnTo>
                <a:lnTo>
                  <a:pt x="29" y="1"/>
                </a:lnTo>
                <a:lnTo>
                  <a:pt x="37" y="4"/>
                </a:lnTo>
                <a:lnTo>
                  <a:pt x="43" y="10"/>
                </a:lnTo>
                <a:lnTo>
                  <a:pt x="47" y="17"/>
                </a:lnTo>
                <a:lnTo>
                  <a:pt x="48" y="24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0" name="Line 2555">
            <a:extLst>
              <a:ext uri="{FF2B5EF4-FFF2-40B4-BE49-F238E27FC236}">
                <a16:creationId xmlns:a16="http://schemas.microsoft.com/office/drawing/2014/main" id="{F0D8B718-63AA-63D7-F3D9-72992DE939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5675" y="2437210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1" name="Line 2556">
            <a:extLst>
              <a:ext uri="{FF2B5EF4-FFF2-40B4-BE49-F238E27FC236}">
                <a16:creationId xmlns:a16="http://schemas.microsoft.com/office/drawing/2014/main" id="{757DD44D-D3B0-E70A-E139-5EDAE82E23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6638" y="2494360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2" name="Line 2557">
            <a:extLst>
              <a:ext uri="{FF2B5EF4-FFF2-40B4-BE49-F238E27FC236}">
                <a16:creationId xmlns:a16="http://schemas.microsoft.com/office/drawing/2014/main" id="{20E8DED0-D725-7CC1-8199-CDAC9CC2BF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5675" y="2552700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3" name="Line 2558">
            <a:extLst>
              <a:ext uri="{FF2B5EF4-FFF2-40B4-BE49-F238E27FC236}">
                <a16:creationId xmlns:a16="http://schemas.microsoft.com/office/drawing/2014/main" id="{6ACD05A6-CE62-4111-56CE-2D3229D332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6638" y="2609850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4" name="Line 2559">
            <a:extLst>
              <a:ext uri="{FF2B5EF4-FFF2-40B4-BE49-F238E27FC236}">
                <a16:creationId xmlns:a16="http://schemas.microsoft.com/office/drawing/2014/main" id="{F36349CA-ECD4-0BD4-C86F-F57656292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5675" y="2667000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5" name="Line 2560">
            <a:extLst>
              <a:ext uri="{FF2B5EF4-FFF2-40B4-BE49-F238E27FC236}">
                <a16:creationId xmlns:a16="http://schemas.microsoft.com/office/drawing/2014/main" id="{65508046-CCEA-B18F-AE01-E614A9F895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5675" y="2667000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6" name="Line 2561">
            <a:extLst>
              <a:ext uri="{FF2B5EF4-FFF2-40B4-BE49-F238E27FC236}">
                <a16:creationId xmlns:a16="http://schemas.microsoft.com/office/drawing/2014/main" id="{749476EE-DFFE-4B61-C56B-29340153D9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6638" y="2725341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7" name="Line 2562">
            <a:extLst>
              <a:ext uri="{FF2B5EF4-FFF2-40B4-BE49-F238E27FC236}">
                <a16:creationId xmlns:a16="http://schemas.microsoft.com/office/drawing/2014/main" id="{E8C42CC9-A51D-DD03-40C7-B716F6D386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5891" y="2437210"/>
            <a:ext cx="13930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8" name="Line 2563">
            <a:extLst>
              <a:ext uri="{FF2B5EF4-FFF2-40B4-BE49-F238E27FC236}">
                <a16:creationId xmlns:a16="http://schemas.microsoft.com/office/drawing/2014/main" id="{0DAF6046-92B8-F3DF-332E-3A13972E13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5891" y="2552700"/>
            <a:ext cx="13930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89" name="Line 2564">
            <a:extLst>
              <a:ext uri="{FF2B5EF4-FFF2-40B4-BE49-F238E27FC236}">
                <a16:creationId xmlns:a16="http://schemas.microsoft.com/office/drawing/2014/main" id="{468211A7-F6BE-72AA-F119-81E0C9A171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5891" y="2667000"/>
            <a:ext cx="13930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0" name="Line 2565">
            <a:extLst>
              <a:ext uri="{FF2B5EF4-FFF2-40B4-BE49-F238E27FC236}">
                <a16:creationId xmlns:a16="http://schemas.microsoft.com/office/drawing/2014/main" id="{4B80B5E3-F6BC-F5C1-9E3D-A1F042513D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5891" y="2667000"/>
            <a:ext cx="13930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1" name="Line 2566">
            <a:extLst>
              <a:ext uri="{FF2B5EF4-FFF2-40B4-BE49-F238E27FC236}">
                <a16:creationId xmlns:a16="http://schemas.microsoft.com/office/drawing/2014/main" id="{1A96F990-70E5-2060-FF22-A4CB318668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8019" y="2667000"/>
            <a:ext cx="7620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2" name="Line 2567">
            <a:extLst>
              <a:ext uri="{FF2B5EF4-FFF2-40B4-BE49-F238E27FC236}">
                <a16:creationId xmlns:a16="http://schemas.microsoft.com/office/drawing/2014/main" id="{3F57C13C-F2BA-014F-AC71-F046477C2B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8019" y="2552700"/>
            <a:ext cx="7620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3" name="Line 2568">
            <a:extLst>
              <a:ext uri="{FF2B5EF4-FFF2-40B4-BE49-F238E27FC236}">
                <a16:creationId xmlns:a16="http://schemas.microsoft.com/office/drawing/2014/main" id="{CD92BE67-EBF9-6869-3F3B-706DE46EF7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8019" y="2437210"/>
            <a:ext cx="7620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4" name="Line 2569">
            <a:extLst>
              <a:ext uri="{FF2B5EF4-FFF2-40B4-BE49-F238E27FC236}">
                <a16:creationId xmlns:a16="http://schemas.microsoft.com/office/drawing/2014/main" id="{51C84087-7B16-7748-C9B1-CBEA0E0D8E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8019" y="2667000"/>
            <a:ext cx="7620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5" name="Line 2570">
            <a:extLst>
              <a:ext uri="{FF2B5EF4-FFF2-40B4-BE49-F238E27FC236}">
                <a16:creationId xmlns:a16="http://schemas.microsoft.com/office/drawing/2014/main" id="{E12D4F8E-80A3-DDE7-16BE-76A5DCC3D7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8019" y="2494360"/>
            <a:ext cx="1666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6" name="Line 2571">
            <a:extLst>
              <a:ext uri="{FF2B5EF4-FFF2-40B4-BE49-F238E27FC236}">
                <a16:creationId xmlns:a16="http://schemas.microsoft.com/office/drawing/2014/main" id="{954BBAFB-E318-D580-375E-66431883C3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5169" y="2494360"/>
            <a:ext cx="13096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7" name="Line 2572">
            <a:extLst>
              <a:ext uri="{FF2B5EF4-FFF2-40B4-BE49-F238E27FC236}">
                <a16:creationId xmlns:a16="http://schemas.microsoft.com/office/drawing/2014/main" id="{4C9AABC0-A018-EC85-30F7-7D7E7C9DA8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7810" y="2494360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8" name="Line 2573">
            <a:extLst>
              <a:ext uri="{FF2B5EF4-FFF2-40B4-BE49-F238E27FC236}">
                <a16:creationId xmlns:a16="http://schemas.microsoft.com/office/drawing/2014/main" id="{8E4E3D2D-56A0-CE02-DBF5-D724231181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7810" y="2609850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699" name="Line 2574">
            <a:extLst>
              <a:ext uri="{FF2B5EF4-FFF2-40B4-BE49-F238E27FC236}">
                <a16:creationId xmlns:a16="http://schemas.microsoft.com/office/drawing/2014/main" id="{A2BB964D-3D64-3A51-F89D-C97016A6B7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5169" y="2609850"/>
            <a:ext cx="13096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0" name="Line 2575">
            <a:extLst>
              <a:ext uri="{FF2B5EF4-FFF2-40B4-BE49-F238E27FC236}">
                <a16:creationId xmlns:a16="http://schemas.microsoft.com/office/drawing/2014/main" id="{61172121-8FD7-B88D-FBED-BE37F5E702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8019" y="2609850"/>
            <a:ext cx="1666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1" name="Line 2576">
            <a:extLst>
              <a:ext uri="{FF2B5EF4-FFF2-40B4-BE49-F238E27FC236}">
                <a16:creationId xmlns:a16="http://schemas.microsoft.com/office/drawing/2014/main" id="{19926EB7-692F-D1FA-42AB-04C0729042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8019" y="2725341"/>
            <a:ext cx="1666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2" name="Line 2577">
            <a:extLst>
              <a:ext uri="{FF2B5EF4-FFF2-40B4-BE49-F238E27FC236}">
                <a16:creationId xmlns:a16="http://schemas.microsoft.com/office/drawing/2014/main" id="{4BA1F22A-C20B-2912-830D-DD902F86E6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5169" y="2725341"/>
            <a:ext cx="13096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3" name="Line 2578">
            <a:extLst>
              <a:ext uri="{FF2B5EF4-FFF2-40B4-BE49-F238E27FC236}">
                <a16:creationId xmlns:a16="http://schemas.microsoft.com/office/drawing/2014/main" id="{B0D949F8-D8B2-BC06-EF6F-5874274A2D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7810" y="2725341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4" name="Line 2579">
            <a:extLst>
              <a:ext uri="{FF2B5EF4-FFF2-40B4-BE49-F238E27FC236}">
                <a16:creationId xmlns:a16="http://schemas.microsoft.com/office/drawing/2014/main" id="{EB00416C-AF59-5DFF-C702-D85CEE9779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2875" y="1654969"/>
            <a:ext cx="65485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5" name="Line 2580">
            <a:extLst>
              <a:ext uri="{FF2B5EF4-FFF2-40B4-BE49-F238E27FC236}">
                <a16:creationId xmlns:a16="http://schemas.microsoft.com/office/drawing/2014/main" id="{069BCCA8-C23F-D100-0034-4C69C4E133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2875" y="1770460"/>
            <a:ext cx="65485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6" name="Line 2581">
            <a:extLst>
              <a:ext uri="{FF2B5EF4-FFF2-40B4-BE49-F238E27FC236}">
                <a16:creationId xmlns:a16="http://schemas.microsoft.com/office/drawing/2014/main" id="{740A81AD-86CE-CB8B-5002-D1D2A0C172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2875" y="1885950"/>
            <a:ext cx="65485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7" name="Line 2582">
            <a:extLst>
              <a:ext uri="{FF2B5EF4-FFF2-40B4-BE49-F238E27FC236}">
                <a16:creationId xmlns:a16="http://schemas.microsoft.com/office/drawing/2014/main" id="{DA3DA913-3FF9-5EE4-9339-7E527A73B1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2875" y="1885950"/>
            <a:ext cx="65485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8" name="Line 2583">
            <a:extLst>
              <a:ext uri="{FF2B5EF4-FFF2-40B4-BE49-F238E27FC236}">
                <a16:creationId xmlns:a16="http://schemas.microsoft.com/office/drawing/2014/main" id="{1D47A8BB-6CA2-21F5-9345-ACCA15518E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1900" y="1654969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09" name="Line 2584">
            <a:extLst>
              <a:ext uri="{FF2B5EF4-FFF2-40B4-BE49-F238E27FC236}">
                <a16:creationId xmlns:a16="http://schemas.microsoft.com/office/drawing/2014/main" id="{CEFD5F26-7906-8E1A-B30B-62AF9388AD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1900" y="1770460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0" name="Line 2585">
            <a:extLst>
              <a:ext uri="{FF2B5EF4-FFF2-40B4-BE49-F238E27FC236}">
                <a16:creationId xmlns:a16="http://schemas.microsoft.com/office/drawing/2014/main" id="{EB7C538D-783B-DF9D-E655-0507DCB2EA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1900" y="1885950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1" name="Line 2586">
            <a:extLst>
              <a:ext uri="{FF2B5EF4-FFF2-40B4-BE49-F238E27FC236}">
                <a16:creationId xmlns:a16="http://schemas.microsoft.com/office/drawing/2014/main" id="{4FEF4A9E-7A75-3CA5-B5C0-FF0220465C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1900" y="1885950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2" name="Line 2587">
            <a:extLst>
              <a:ext uri="{FF2B5EF4-FFF2-40B4-BE49-F238E27FC236}">
                <a16:creationId xmlns:a16="http://schemas.microsoft.com/office/drawing/2014/main" id="{D2106D61-E154-BC07-913E-47AD928E13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1407" y="1885950"/>
            <a:ext cx="988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3" name="Line 2588">
            <a:extLst>
              <a:ext uri="{FF2B5EF4-FFF2-40B4-BE49-F238E27FC236}">
                <a16:creationId xmlns:a16="http://schemas.microsoft.com/office/drawing/2014/main" id="{C4FEE921-A8D1-7F8B-832E-BD07A41C4F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1407" y="1770460"/>
            <a:ext cx="988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4" name="Line 2589">
            <a:extLst>
              <a:ext uri="{FF2B5EF4-FFF2-40B4-BE49-F238E27FC236}">
                <a16:creationId xmlns:a16="http://schemas.microsoft.com/office/drawing/2014/main" id="{09C07832-62ED-176D-F34A-A298F0E9C7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1407" y="1654969"/>
            <a:ext cx="988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5" name="Line 2590">
            <a:extLst>
              <a:ext uri="{FF2B5EF4-FFF2-40B4-BE49-F238E27FC236}">
                <a16:creationId xmlns:a16="http://schemas.microsoft.com/office/drawing/2014/main" id="{156A42B8-1E96-227B-6901-E907E7863E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004" y="1654969"/>
            <a:ext cx="1357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6" name="Line 2591">
            <a:extLst>
              <a:ext uri="{FF2B5EF4-FFF2-40B4-BE49-F238E27FC236}">
                <a16:creationId xmlns:a16="http://schemas.microsoft.com/office/drawing/2014/main" id="{67E0BEAF-BE94-862A-F0DD-3735B24553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004" y="1770460"/>
            <a:ext cx="1357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7" name="Line 2592">
            <a:extLst>
              <a:ext uri="{FF2B5EF4-FFF2-40B4-BE49-F238E27FC236}">
                <a16:creationId xmlns:a16="http://schemas.microsoft.com/office/drawing/2014/main" id="{1181F7FE-A2D7-2BAD-27B9-6C8BF44239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1407" y="1885950"/>
            <a:ext cx="988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8" name="Line 2593">
            <a:extLst>
              <a:ext uri="{FF2B5EF4-FFF2-40B4-BE49-F238E27FC236}">
                <a16:creationId xmlns:a16="http://schemas.microsoft.com/office/drawing/2014/main" id="{B608ADFF-09D0-C846-9962-1514F85E67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004" y="1885950"/>
            <a:ext cx="1357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19" name="Line 2594">
            <a:extLst>
              <a:ext uri="{FF2B5EF4-FFF2-40B4-BE49-F238E27FC236}">
                <a16:creationId xmlns:a16="http://schemas.microsoft.com/office/drawing/2014/main" id="{36692623-9924-ED9E-CCA4-307E272FF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004" y="1885950"/>
            <a:ext cx="1357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0" name="Line 2595">
            <a:extLst>
              <a:ext uri="{FF2B5EF4-FFF2-40B4-BE49-F238E27FC236}">
                <a16:creationId xmlns:a16="http://schemas.microsoft.com/office/drawing/2014/main" id="{62612A55-B2F4-B88E-CDEE-C33C3AAF39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004" y="1713310"/>
            <a:ext cx="6429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1" name="Line 2596">
            <a:extLst>
              <a:ext uri="{FF2B5EF4-FFF2-40B4-BE49-F238E27FC236}">
                <a16:creationId xmlns:a16="http://schemas.microsoft.com/office/drawing/2014/main" id="{A45AC8DA-F5DA-1317-DA74-366EAFEFD6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8779" y="1713310"/>
            <a:ext cx="11191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2" name="Line 2597">
            <a:extLst>
              <a:ext uri="{FF2B5EF4-FFF2-40B4-BE49-F238E27FC236}">
                <a16:creationId xmlns:a16="http://schemas.microsoft.com/office/drawing/2014/main" id="{12E50BA1-BAB7-21C2-E9DB-EA9E9E4D35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2369" y="1713310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3" name="Line 2598">
            <a:extLst>
              <a:ext uri="{FF2B5EF4-FFF2-40B4-BE49-F238E27FC236}">
                <a16:creationId xmlns:a16="http://schemas.microsoft.com/office/drawing/2014/main" id="{C1457E9A-9831-0846-2BD9-BCCF1EDE6D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3819" y="1713310"/>
            <a:ext cx="107156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4" name="Line 2599">
            <a:extLst>
              <a:ext uri="{FF2B5EF4-FFF2-40B4-BE49-F238E27FC236}">
                <a16:creationId xmlns:a16="http://schemas.microsoft.com/office/drawing/2014/main" id="{15B188DD-7D84-9C79-9871-7A83CA0D8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3819" y="1827610"/>
            <a:ext cx="107156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5" name="Line 2600">
            <a:extLst>
              <a:ext uri="{FF2B5EF4-FFF2-40B4-BE49-F238E27FC236}">
                <a16:creationId xmlns:a16="http://schemas.microsoft.com/office/drawing/2014/main" id="{5F13E1A5-8D35-D27D-D53F-E88C09FECC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2369" y="1827610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6" name="Line 2601">
            <a:extLst>
              <a:ext uri="{FF2B5EF4-FFF2-40B4-BE49-F238E27FC236}">
                <a16:creationId xmlns:a16="http://schemas.microsoft.com/office/drawing/2014/main" id="{3B31E745-0FAE-32A1-7961-549CDB4CD3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8779" y="1827610"/>
            <a:ext cx="11191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7" name="Line 2602">
            <a:extLst>
              <a:ext uri="{FF2B5EF4-FFF2-40B4-BE49-F238E27FC236}">
                <a16:creationId xmlns:a16="http://schemas.microsoft.com/office/drawing/2014/main" id="{0238F1CC-52C4-17EE-2809-CE9FE9BDF4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004" y="1827610"/>
            <a:ext cx="6429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8" name="Line 2603">
            <a:extLst>
              <a:ext uri="{FF2B5EF4-FFF2-40B4-BE49-F238E27FC236}">
                <a16:creationId xmlns:a16="http://schemas.microsoft.com/office/drawing/2014/main" id="{0218AB59-93DB-416C-26A3-2EC6C87558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004" y="1943100"/>
            <a:ext cx="6429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29" name="Line 2604">
            <a:extLst>
              <a:ext uri="{FF2B5EF4-FFF2-40B4-BE49-F238E27FC236}">
                <a16:creationId xmlns:a16="http://schemas.microsoft.com/office/drawing/2014/main" id="{F6A3EEEE-E056-7C32-D7F2-8B1A893E7E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8779" y="1943100"/>
            <a:ext cx="11191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0" name="Line 2605">
            <a:extLst>
              <a:ext uri="{FF2B5EF4-FFF2-40B4-BE49-F238E27FC236}">
                <a16:creationId xmlns:a16="http://schemas.microsoft.com/office/drawing/2014/main" id="{E72C9B00-1BCD-16A0-1796-7D74B944B2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2369" y="1943100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1" name="Line 2606">
            <a:extLst>
              <a:ext uri="{FF2B5EF4-FFF2-40B4-BE49-F238E27FC236}">
                <a16:creationId xmlns:a16="http://schemas.microsoft.com/office/drawing/2014/main" id="{4DC91FE7-E86A-793E-7E57-A0CE06C0B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3819" y="1943100"/>
            <a:ext cx="107156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2" name="Line 2607">
            <a:extLst>
              <a:ext uri="{FF2B5EF4-FFF2-40B4-BE49-F238E27FC236}">
                <a16:creationId xmlns:a16="http://schemas.microsoft.com/office/drawing/2014/main" id="{35CA0ECA-4E4D-A903-A572-6BB5103B67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3350" y="3200400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3" name="Line 2608">
            <a:extLst>
              <a:ext uri="{FF2B5EF4-FFF2-40B4-BE49-F238E27FC236}">
                <a16:creationId xmlns:a16="http://schemas.microsoft.com/office/drawing/2014/main" id="{AD7559F4-F7E8-5317-36C7-3F74F965F8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4313" y="3258741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4" name="Line 2609">
            <a:extLst>
              <a:ext uri="{FF2B5EF4-FFF2-40B4-BE49-F238E27FC236}">
                <a16:creationId xmlns:a16="http://schemas.microsoft.com/office/drawing/2014/main" id="{999EF6F8-E454-8C77-05BB-AEC3CC9003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3350" y="3315891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5" name="Line 2610">
            <a:extLst>
              <a:ext uri="{FF2B5EF4-FFF2-40B4-BE49-F238E27FC236}">
                <a16:creationId xmlns:a16="http://schemas.microsoft.com/office/drawing/2014/main" id="{3B353123-26C6-44E3-5796-C532D7723F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4313" y="3373041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6" name="Line 2611">
            <a:extLst>
              <a:ext uri="{FF2B5EF4-FFF2-40B4-BE49-F238E27FC236}">
                <a16:creationId xmlns:a16="http://schemas.microsoft.com/office/drawing/2014/main" id="{3A8D160A-93EB-E0EE-F2C3-14C62B96C3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3350" y="3430191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7" name="Line 2612">
            <a:extLst>
              <a:ext uri="{FF2B5EF4-FFF2-40B4-BE49-F238E27FC236}">
                <a16:creationId xmlns:a16="http://schemas.microsoft.com/office/drawing/2014/main" id="{E220112B-D36A-A087-E34B-7744665318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3350" y="3430191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8" name="Line 2613">
            <a:extLst>
              <a:ext uri="{FF2B5EF4-FFF2-40B4-BE49-F238E27FC236}">
                <a16:creationId xmlns:a16="http://schemas.microsoft.com/office/drawing/2014/main" id="{10635E20-3DA0-0E03-EBAA-1ECDE3739B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4313" y="3488531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39" name="Line 2614">
            <a:extLst>
              <a:ext uri="{FF2B5EF4-FFF2-40B4-BE49-F238E27FC236}">
                <a16:creationId xmlns:a16="http://schemas.microsoft.com/office/drawing/2014/main" id="{ABCB110C-AF23-FFD7-50D8-8F656431A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2375" y="3200400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0" name="Line 2615">
            <a:extLst>
              <a:ext uri="{FF2B5EF4-FFF2-40B4-BE49-F238E27FC236}">
                <a16:creationId xmlns:a16="http://schemas.microsoft.com/office/drawing/2014/main" id="{CD16950D-E3AE-1BBA-5C7D-14BF792031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2375" y="3315891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1" name="Line 2616">
            <a:extLst>
              <a:ext uri="{FF2B5EF4-FFF2-40B4-BE49-F238E27FC236}">
                <a16:creationId xmlns:a16="http://schemas.microsoft.com/office/drawing/2014/main" id="{99D3B203-8E82-3EE4-B347-36A874DAC6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2375" y="3430191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2" name="Line 2617">
            <a:extLst>
              <a:ext uri="{FF2B5EF4-FFF2-40B4-BE49-F238E27FC236}">
                <a16:creationId xmlns:a16="http://schemas.microsoft.com/office/drawing/2014/main" id="{5B4E5F44-F653-2EB5-E701-6BEE25D4D5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2375" y="3430191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3" name="Line 2618">
            <a:extLst>
              <a:ext uri="{FF2B5EF4-FFF2-40B4-BE49-F238E27FC236}">
                <a16:creationId xmlns:a16="http://schemas.microsoft.com/office/drawing/2014/main" id="{F6768FD5-F98A-94C8-762D-E2FCCCDE2F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3073" y="3430191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4" name="Line 2619">
            <a:extLst>
              <a:ext uri="{FF2B5EF4-FFF2-40B4-BE49-F238E27FC236}">
                <a16:creationId xmlns:a16="http://schemas.microsoft.com/office/drawing/2014/main" id="{95A09295-F41F-4DF9-5D2E-99027139D4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3073" y="3315891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5" name="Line 2620">
            <a:extLst>
              <a:ext uri="{FF2B5EF4-FFF2-40B4-BE49-F238E27FC236}">
                <a16:creationId xmlns:a16="http://schemas.microsoft.com/office/drawing/2014/main" id="{17DF0FCF-1A99-0FE0-E60B-2F87929501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3073" y="3200400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6" name="Line 2621">
            <a:extLst>
              <a:ext uri="{FF2B5EF4-FFF2-40B4-BE49-F238E27FC236}">
                <a16:creationId xmlns:a16="http://schemas.microsoft.com/office/drawing/2014/main" id="{07626EF7-77FC-D5CC-4DCD-45F7FD8143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4478" y="3200400"/>
            <a:ext cx="1369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7" name="Line 2622">
            <a:extLst>
              <a:ext uri="{FF2B5EF4-FFF2-40B4-BE49-F238E27FC236}">
                <a16:creationId xmlns:a16="http://schemas.microsoft.com/office/drawing/2014/main" id="{46EEEFD3-DCA6-5C1F-A6C9-DB7BB72BE4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4478" y="3315891"/>
            <a:ext cx="1369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8" name="Line 2623">
            <a:extLst>
              <a:ext uri="{FF2B5EF4-FFF2-40B4-BE49-F238E27FC236}">
                <a16:creationId xmlns:a16="http://schemas.microsoft.com/office/drawing/2014/main" id="{51999B71-1BA1-ADBF-BFAD-F0B8DB0659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3073" y="3430191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49" name="Line 2624">
            <a:extLst>
              <a:ext uri="{FF2B5EF4-FFF2-40B4-BE49-F238E27FC236}">
                <a16:creationId xmlns:a16="http://schemas.microsoft.com/office/drawing/2014/main" id="{171910E4-E61F-A4E0-4B47-B0CF92F627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4478" y="3430191"/>
            <a:ext cx="1369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0" name="Line 2625">
            <a:extLst>
              <a:ext uri="{FF2B5EF4-FFF2-40B4-BE49-F238E27FC236}">
                <a16:creationId xmlns:a16="http://schemas.microsoft.com/office/drawing/2014/main" id="{335A4623-C9BA-5A6A-A085-F125654640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4478" y="3430191"/>
            <a:ext cx="136922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1" name="Line 2626">
            <a:extLst>
              <a:ext uri="{FF2B5EF4-FFF2-40B4-BE49-F238E27FC236}">
                <a16:creationId xmlns:a16="http://schemas.microsoft.com/office/drawing/2014/main" id="{E1CC6D50-6020-D5AC-CC9C-675C942F8C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4479" y="3258741"/>
            <a:ext cx="6429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2" name="Line 2627">
            <a:extLst>
              <a:ext uri="{FF2B5EF4-FFF2-40B4-BE49-F238E27FC236}">
                <a16:creationId xmlns:a16="http://schemas.microsoft.com/office/drawing/2014/main" id="{33090A12-A320-CAD3-C09D-48C1CD35D9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0444" y="3258741"/>
            <a:ext cx="11072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3" name="Line 2628">
            <a:extLst>
              <a:ext uri="{FF2B5EF4-FFF2-40B4-BE49-F238E27FC236}">
                <a16:creationId xmlns:a16="http://schemas.microsoft.com/office/drawing/2014/main" id="{64BF3B67-6341-B287-F1DF-BA3AEEF4D8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2844" y="3258741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4" name="Line 2629">
            <a:extLst>
              <a:ext uri="{FF2B5EF4-FFF2-40B4-BE49-F238E27FC236}">
                <a16:creationId xmlns:a16="http://schemas.microsoft.com/office/drawing/2014/main" id="{3B2E13A2-7F4A-B3EE-69C2-897F09B1DB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4294" y="3258741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5" name="Line 2630">
            <a:extLst>
              <a:ext uri="{FF2B5EF4-FFF2-40B4-BE49-F238E27FC236}">
                <a16:creationId xmlns:a16="http://schemas.microsoft.com/office/drawing/2014/main" id="{9E7C6CE2-4805-A8FA-9390-F22509FDC0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4294" y="3373041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6" name="Line 2631">
            <a:extLst>
              <a:ext uri="{FF2B5EF4-FFF2-40B4-BE49-F238E27FC236}">
                <a16:creationId xmlns:a16="http://schemas.microsoft.com/office/drawing/2014/main" id="{AF164203-44C4-A40C-B2D1-CC17EE52B2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2844" y="3373041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7" name="Line 2632">
            <a:extLst>
              <a:ext uri="{FF2B5EF4-FFF2-40B4-BE49-F238E27FC236}">
                <a16:creationId xmlns:a16="http://schemas.microsoft.com/office/drawing/2014/main" id="{ABE8EC09-C7AF-BCEB-ABF1-FC4E79C5A6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0444" y="3373041"/>
            <a:ext cx="11072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8" name="Line 2633">
            <a:extLst>
              <a:ext uri="{FF2B5EF4-FFF2-40B4-BE49-F238E27FC236}">
                <a16:creationId xmlns:a16="http://schemas.microsoft.com/office/drawing/2014/main" id="{7B20F377-7F05-8D19-EB78-C245C3D878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4479" y="3373041"/>
            <a:ext cx="6429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59" name="Line 2634">
            <a:extLst>
              <a:ext uri="{FF2B5EF4-FFF2-40B4-BE49-F238E27FC236}">
                <a16:creationId xmlns:a16="http://schemas.microsoft.com/office/drawing/2014/main" id="{DBED7D8D-42B5-EA90-71E4-0B3FB05ACF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4479" y="3488531"/>
            <a:ext cx="6429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0" name="Line 2635">
            <a:extLst>
              <a:ext uri="{FF2B5EF4-FFF2-40B4-BE49-F238E27FC236}">
                <a16:creationId xmlns:a16="http://schemas.microsoft.com/office/drawing/2014/main" id="{4C9F4D97-BBDE-08D9-B8E2-05118C6D46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0444" y="3488531"/>
            <a:ext cx="11072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1" name="Line 2636">
            <a:extLst>
              <a:ext uri="{FF2B5EF4-FFF2-40B4-BE49-F238E27FC236}">
                <a16:creationId xmlns:a16="http://schemas.microsoft.com/office/drawing/2014/main" id="{76EFA90D-2450-72DE-4616-B4FD7B3E09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2844" y="3488531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2" name="Line 2637">
            <a:extLst>
              <a:ext uri="{FF2B5EF4-FFF2-40B4-BE49-F238E27FC236}">
                <a16:creationId xmlns:a16="http://schemas.microsoft.com/office/drawing/2014/main" id="{A52B5FEC-ECE4-9905-F84F-AD9F2CDA9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4294" y="3488531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3" name="Line 2638">
            <a:extLst>
              <a:ext uri="{FF2B5EF4-FFF2-40B4-BE49-F238E27FC236}">
                <a16:creationId xmlns:a16="http://schemas.microsoft.com/office/drawing/2014/main" id="{F51DDD6D-A36F-13FA-7FF6-54C86F41BE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0" y="3971925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4" name="Line 2639">
            <a:extLst>
              <a:ext uri="{FF2B5EF4-FFF2-40B4-BE49-F238E27FC236}">
                <a16:creationId xmlns:a16="http://schemas.microsoft.com/office/drawing/2014/main" id="{2FDF0D56-D570-5F48-26DE-0492FC4EA5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5213" y="4029075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5" name="Line 2640">
            <a:extLst>
              <a:ext uri="{FF2B5EF4-FFF2-40B4-BE49-F238E27FC236}">
                <a16:creationId xmlns:a16="http://schemas.microsoft.com/office/drawing/2014/main" id="{42514253-D96B-DAB5-F405-B1FBD98C8A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0" y="4086225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6" name="Line 2641">
            <a:extLst>
              <a:ext uri="{FF2B5EF4-FFF2-40B4-BE49-F238E27FC236}">
                <a16:creationId xmlns:a16="http://schemas.microsoft.com/office/drawing/2014/main" id="{18644C23-7B58-6911-D209-7EA5617403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5213" y="4144566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7" name="Line 2642">
            <a:extLst>
              <a:ext uri="{FF2B5EF4-FFF2-40B4-BE49-F238E27FC236}">
                <a16:creationId xmlns:a16="http://schemas.microsoft.com/office/drawing/2014/main" id="{71F9F9E9-5DB3-D2F8-3997-3CC68B7593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0" y="4201716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8" name="Line 2643">
            <a:extLst>
              <a:ext uri="{FF2B5EF4-FFF2-40B4-BE49-F238E27FC236}">
                <a16:creationId xmlns:a16="http://schemas.microsoft.com/office/drawing/2014/main" id="{3E9E1DA5-487C-851A-5A62-E8536C7B24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0" y="4201716"/>
            <a:ext cx="13811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69" name="Line 2644">
            <a:extLst>
              <a:ext uri="{FF2B5EF4-FFF2-40B4-BE49-F238E27FC236}">
                <a16:creationId xmlns:a16="http://schemas.microsoft.com/office/drawing/2014/main" id="{88D483A1-67CE-FC50-01E9-F1016FF14F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5213" y="4258866"/>
            <a:ext cx="57150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0" name="Line 2645">
            <a:extLst>
              <a:ext uri="{FF2B5EF4-FFF2-40B4-BE49-F238E27FC236}">
                <a16:creationId xmlns:a16="http://schemas.microsoft.com/office/drawing/2014/main" id="{49209283-EF2E-23AE-5213-22541CFCEB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3275" y="3971925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1" name="Line 2646">
            <a:extLst>
              <a:ext uri="{FF2B5EF4-FFF2-40B4-BE49-F238E27FC236}">
                <a16:creationId xmlns:a16="http://schemas.microsoft.com/office/drawing/2014/main" id="{3956530A-CF29-11F5-54E2-232A844170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3275" y="4086225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2" name="Line 2647">
            <a:extLst>
              <a:ext uri="{FF2B5EF4-FFF2-40B4-BE49-F238E27FC236}">
                <a16:creationId xmlns:a16="http://schemas.microsoft.com/office/drawing/2014/main" id="{83A76BB5-9E78-CC4B-C69D-305A3DB96D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3275" y="4201716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3" name="Line 2648">
            <a:extLst>
              <a:ext uri="{FF2B5EF4-FFF2-40B4-BE49-F238E27FC236}">
                <a16:creationId xmlns:a16="http://schemas.microsoft.com/office/drawing/2014/main" id="{07F27F99-896D-D15B-4EB2-B065045807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3275" y="4201716"/>
            <a:ext cx="139304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4" name="Line 2649">
            <a:extLst>
              <a:ext uri="{FF2B5EF4-FFF2-40B4-BE49-F238E27FC236}">
                <a16:creationId xmlns:a16="http://schemas.microsoft.com/office/drawing/2014/main" id="{769A333D-D678-0280-9F7E-D19E66D6CB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973" y="4201716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5" name="Line 2650">
            <a:extLst>
              <a:ext uri="{FF2B5EF4-FFF2-40B4-BE49-F238E27FC236}">
                <a16:creationId xmlns:a16="http://schemas.microsoft.com/office/drawing/2014/main" id="{4F117C85-D273-D6B8-7296-B0DDAD2E61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973" y="4086225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6" name="Line 2651">
            <a:extLst>
              <a:ext uri="{FF2B5EF4-FFF2-40B4-BE49-F238E27FC236}">
                <a16:creationId xmlns:a16="http://schemas.microsoft.com/office/drawing/2014/main" id="{80BDB712-A359-79F9-9016-6B87F0B3E4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973" y="3971925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7" name="Line 2652">
            <a:extLst>
              <a:ext uri="{FF2B5EF4-FFF2-40B4-BE49-F238E27FC236}">
                <a16:creationId xmlns:a16="http://schemas.microsoft.com/office/drawing/2014/main" id="{C6E5D1A1-A1C5-6A5E-CD9C-AC3A84FD84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973" y="4201716"/>
            <a:ext cx="97631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8" name="Line 2653">
            <a:extLst>
              <a:ext uri="{FF2B5EF4-FFF2-40B4-BE49-F238E27FC236}">
                <a16:creationId xmlns:a16="http://schemas.microsoft.com/office/drawing/2014/main" id="{599E5C3D-06F0-3062-6FC6-71C9C6E6D1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9210" y="4029075"/>
            <a:ext cx="4286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79" name="Line 2654">
            <a:extLst>
              <a:ext uri="{FF2B5EF4-FFF2-40B4-BE49-F238E27FC236}">
                <a16:creationId xmlns:a16="http://schemas.microsoft.com/office/drawing/2014/main" id="{7C8B1EAE-7181-203F-A785-1402CCEAC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3744" y="4029075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80" name="Line 2655">
            <a:extLst>
              <a:ext uri="{FF2B5EF4-FFF2-40B4-BE49-F238E27FC236}">
                <a16:creationId xmlns:a16="http://schemas.microsoft.com/office/drawing/2014/main" id="{5533261E-5BC9-02BB-6E5D-F360F5E2F9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5194" y="4029075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81" name="Line 2656">
            <a:extLst>
              <a:ext uri="{FF2B5EF4-FFF2-40B4-BE49-F238E27FC236}">
                <a16:creationId xmlns:a16="http://schemas.microsoft.com/office/drawing/2014/main" id="{4CF78D06-DB24-CFB9-081F-05803C279A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5194" y="4144566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82" name="Line 2657">
            <a:extLst>
              <a:ext uri="{FF2B5EF4-FFF2-40B4-BE49-F238E27FC236}">
                <a16:creationId xmlns:a16="http://schemas.microsoft.com/office/drawing/2014/main" id="{0FA5F5F9-0340-804F-9AF2-8546496CDF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3744" y="4144566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83" name="Line 2658">
            <a:extLst>
              <a:ext uri="{FF2B5EF4-FFF2-40B4-BE49-F238E27FC236}">
                <a16:creationId xmlns:a16="http://schemas.microsoft.com/office/drawing/2014/main" id="{63C4EB46-3381-B3A0-5140-32D6674676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9210" y="4144566"/>
            <a:ext cx="4286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84" name="Line 2659">
            <a:extLst>
              <a:ext uri="{FF2B5EF4-FFF2-40B4-BE49-F238E27FC236}">
                <a16:creationId xmlns:a16="http://schemas.microsoft.com/office/drawing/2014/main" id="{3DB77D17-DF3D-A245-370E-DB3FDD4CC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9210" y="4258866"/>
            <a:ext cx="42863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85" name="Line 2660">
            <a:extLst>
              <a:ext uri="{FF2B5EF4-FFF2-40B4-BE49-F238E27FC236}">
                <a16:creationId xmlns:a16="http://schemas.microsoft.com/office/drawing/2014/main" id="{DDF5F204-8A50-9B00-1448-007505B400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3744" y="4258866"/>
            <a:ext cx="129779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9786" name="Line 2661">
            <a:extLst>
              <a:ext uri="{FF2B5EF4-FFF2-40B4-BE49-F238E27FC236}">
                <a16:creationId xmlns:a16="http://schemas.microsoft.com/office/drawing/2014/main" id="{A999B528-8D46-19E1-3385-8EF2ED812D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5194" y="4258866"/>
            <a:ext cx="108347" cy="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615014" name="Text Box 2662">
            <a:extLst>
              <a:ext uri="{FF2B5EF4-FFF2-40B4-BE49-F238E27FC236}">
                <a16:creationId xmlns:a16="http://schemas.microsoft.com/office/drawing/2014/main" id="{3EA48DB3-46A5-3811-84B8-6B8B93C36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507" y="1221612"/>
            <a:ext cx="91916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Coarse </a:t>
            </a:r>
            <a:r>
              <a:rPr lang="en-US" sz="900" b="1" dirty="0" err="1">
                <a:latin typeface="Arial" charset="0"/>
                <a:ea typeface="ＭＳ Ｐゴシック" charset="0"/>
              </a:rPr>
              <a:t>agg</a:t>
            </a:r>
            <a:r>
              <a:rPr lang="en-US" sz="900" b="1" dirty="0">
                <a:latin typeface="Arial" charset="0"/>
                <a:ea typeface="ＭＳ Ｐゴシック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31 %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15" name="Text Box 2663">
            <a:extLst>
              <a:ext uri="{FF2B5EF4-FFF2-40B4-BE49-F238E27FC236}">
                <a16:creationId xmlns:a16="http://schemas.microsoft.com/office/drawing/2014/main" id="{38C862EE-31D6-BFBB-4212-2F5E8191E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430" y="1222083"/>
            <a:ext cx="685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Fine </a:t>
            </a:r>
            <a:r>
              <a:rPr lang="en-US" sz="900" b="1" dirty="0" err="1">
                <a:latin typeface="Arial" charset="0"/>
                <a:ea typeface="ＭＳ Ｐゴシック" charset="0"/>
              </a:rPr>
              <a:t>agg</a:t>
            </a:r>
            <a:r>
              <a:rPr lang="en-US" sz="900" b="1" dirty="0">
                <a:latin typeface="Arial" charset="0"/>
                <a:ea typeface="ＭＳ Ｐゴシック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28 %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16" name="Text Box 2664">
            <a:extLst>
              <a:ext uri="{FF2B5EF4-FFF2-40B4-BE49-F238E27FC236}">
                <a16:creationId xmlns:a16="http://schemas.microsoft.com/office/drawing/2014/main" id="{2E4592A8-CBEA-90D2-BF73-3A138E4ED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398" y="1228177"/>
            <a:ext cx="40897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Air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8 %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17" name="Text Box 2665">
            <a:extLst>
              <a:ext uri="{FF2B5EF4-FFF2-40B4-BE49-F238E27FC236}">
                <a16:creationId xmlns:a16="http://schemas.microsoft.com/office/drawing/2014/main" id="{D238E601-3DA5-FA48-08D8-7CEFEFCD2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632" y="1212097"/>
            <a:ext cx="52863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Water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18 %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18" name="Text Box 2666">
            <a:extLst>
              <a:ext uri="{FF2B5EF4-FFF2-40B4-BE49-F238E27FC236}">
                <a16:creationId xmlns:a16="http://schemas.microsoft.com/office/drawing/2014/main" id="{9597006C-28BE-D291-99BD-121DD967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138" y="1071801"/>
            <a:ext cx="8155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Cementing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materials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15 %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19" name="Line 2667">
            <a:extLst>
              <a:ext uri="{FF2B5EF4-FFF2-40B4-BE49-F238E27FC236}">
                <a16:creationId xmlns:a16="http://schemas.microsoft.com/office/drawing/2014/main" id="{1CE8CFCF-26EF-8959-8877-18D4CFFBBC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771650"/>
            <a:ext cx="1143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0" name="Line 2668">
            <a:extLst>
              <a:ext uri="{FF2B5EF4-FFF2-40B4-BE49-F238E27FC236}">
                <a16:creationId xmlns:a16="http://schemas.microsoft.com/office/drawing/2014/main" id="{39DA1133-EA96-AA12-A739-8808A8C4E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771650"/>
            <a:ext cx="171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1" name="Line 2669">
            <a:extLst>
              <a:ext uri="{FF2B5EF4-FFF2-40B4-BE49-F238E27FC236}">
                <a16:creationId xmlns:a16="http://schemas.microsoft.com/office/drawing/2014/main" id="{4CCE4D0C-CEC3-E1D8-C60E-0422C3C56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571750"/>
            <a:ext cx="171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2" name="Line 2670">
            <a:extLst>
              <a:ext uri="{FF2B5EF4-FFF2-40B4-BE49-F238E27FC236}">
                <a16:creationId xmlns:a16="http://schemas.microsoft.com/office/drawing/2014/main" id="{2E62B0D0-D1B0-8FC5-2613-C7B822EC1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3650" y="1771650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3" name="Line 2671">
            <a:extLst>
              <a:ext uri="{FF2B5EF4-FFF2-40B4-BE49-F238E27FC236}">
                <a16:creationId xmlns:a16="http://schemas.microsoft.com/office/drawing/2014/main" id="{85B1D264-25A9-4A81-4840-09C9DA70C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5050" y="3314700"/>
            <a:ext cx="1143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4" name="Line 2672">
            <a:extLst>
              <a:ext uri="{FF2B5EF4-FFF2-40B4-BE49-F238E27FC236}">
                <a16:creationId xmlns:a16="http://schemas.microsoft.com/office/drawing/2014/main" id="{84951F1D-C870-B74D-A64F-ECE01E52FD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314700"/>
            <a:ext cx="171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5" name="Line 2673">
            <a:extLst>
              <a:ext uri="{FF2B5EF4-FFF2-40B4-BE49-F238E27FC236}">
                <a16:creationId xmlns:a16="http://schemas.microsoft.com/office/drawing/2014/main" id="{C1A50145-9C5E-18E4-D6E9-AC53D5B30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4114800"/>
            <a:ext cx="171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6" name="Line 2674">
            <a:extLst>
              <a:ext uri="{FF2B5EF4-FFF2-40B4-BE49-F238E27FC236}">
                <a16:creationId xmlns:a16="http://schemas.microsoft.com/office/drawing/2014/main" id="{F9352C9E-3312-58E7-8807-8355F9B68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3650" y="3314700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15027" name="Text Box 2675">
            <a:extLst>
              <a:ext uri="{FF2B5EF4-FFF2-40B4-BE49-F238E27FC236}">
                <a16:creationId xmlns:a16="http://schemas.microsoft.com/office/drawing/2014/main" id="{25535179-A3D3-9F39-5D9D-48D71F77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20002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Air-Entrained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Concrete</a:t>
            </a:r>
            <a:endParaRPr lang="en-US" sz="1200" b="1" dirty="0">
              <a:latin typeface="Arial" charset="0"/>
              <a:ea typeface="ＭＳ Ｐゴシック" charset="0"/>
            </a:endParaRPr>
          </a:p>
        </p:txBody>
      </p:sp>
      <p:sp>
        <p:nvSpPr>
          <p:cNvPr id="615028" name="Text Box 2676">
            <a:extLst>
              <a:ext uri="{FF2B5EF4-FFF2-40B4-BE49-F238E27FC236}">
                <a16:creationId xmlns:a16="http://schemas.microsoft.com/office/drawing/2014/main" id="{1E5C8EDB-C93D-FE49-41C8-9FFB9B8D2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3526365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Non air-Entrained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Concrete</a:t>
            </a:r>
            <a:endParaRPr lang="en-US" sz="1200" b="1" dirty="0">
              <a:latin typeface="Arial" charset="0"/>
              <a:ea typeface="ＭＳ Ｐゴシック" charset="0"/>
            </a:endParaRPr>
          </a:p>
        </p:txBody>
      </p:sp>
      <p:sp>
        <p:nvSpPr>
          <p:cNvPr id="615029" name="Text Box 2677">
            <a:extLst>
              <a:ext uri="{FF2B5EF4-FFF2-40B4-BE49-F238E27FC236}">
                <a16:creationId xmlns:a16="http://schemas.microsoft.com/office/drawing/2014/main" id="{24B2AF0A-0E98-2D7A-6FB7-EEAF156FE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714500"/>
            <a:ext cx="5715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Mix 1</a:t>
            </a:r>
            <a:endParaRPr lang="en-US" sz="1200" b="1" dirty="0">
              <a:latin typeface="Arial" charset="0"/>
              <a:ea typeface="ＭＳ Ｐゴシック" charset="0"/>
            </a:endParaRPr>
          </a:p>
        </p:txBody>
      </p:sp>
      <p:sp>
        <p:nvSpPr>
          <p:cNvPr id="615030" name="Text Box 2678">
            <a:extLst>
              <a:ext uri="{FF2B5EF4-FFF2-40B4-BE49-F238E27FC236}">
                <a16:creationId xmlns:a16="http://schemas.microsoft.com/office/drawing/2014/main" id="{82096679-5D9D-2BFB-607C-437A3568F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2457450"/>
            <a:ext cx="5715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Mix 2</a:t>
            </a:r>
            <a:endParaRPr lang="en-US" sz="1200" b="1">
              <a:latin typeface="Arial" charset="0"/>
              <a:ea typeface="ＭＳ Ｐゴシック" charset="0"/>
            </a:endParaRPr>
          </a:p>
        </p:txBody>
      </p:sp>
      <p:sp>
        <p:nvSpPr>
          <p:cNvPr id="615031" name="Text Box 2679">
            <a:extLst>
              <a:ext uri="{FF2B5EF4-FFF2-40B4-BE49-F238E27FC236}">
                <a16:creationId xmlns:a16="http://schemas.microsoft.com/office/drawing/2014/main" id="{45A800DF-050D-FBCB-588E-063ED17B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3257550"/>
            <a:ext cx="5715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Mix 3</a:t>
            </a:r>
            <a:endParaRPr lang="en-US" sz="1200" b="1">
              <a:latin typeface="Arial" charset="0"/>
              <a:ea typeface="ＭＳ Ｐゴシック" charset="0"/>
            </a:endParaRPr>
          </a:p>
        </p:txBody>
      </p:sp>
      <p:sp>
        <p:nvSpPr>
          <p:cNvPr id="615032" name="Text Box 2680">
            <a:extLst>
              <a:ext uri="{FF2B5EF4-FFF2-40B4-BE49-F238E27FC236}">
                <a16:creationId xmlns:a16="http://schemas.microsoft.com/office/drawing/2014/main" id="{59E8BC93-460B-9E18-ADF6-22BFFB9E8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4000500"/>
            <a:ext cx="5715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Mix 4</a:t>
            </a:r>
            <a:endParaRPr lang="en-US" sz="1200" b="1">
              <a:latin typeface="Arial" charset="0"/>
              <a:ea typeface="ＭＳ Ｐゴシック" charset="0"/>
            </a:endParaRPr>
          </a:p>
        </p:txBody>
      </p:sp>
      <p:sp>
        <p:nvSpPr>
          <p:cNvPr id="615034" name="Text Box 2682">
            <a:extLst>
              <a:ext uri="{FF2B5EF4-FFF2-40B4-BE49-F238E27FC236}">
                <a16:creationId xmlns:a16="http://schemas.microsoft.com/office/drawing/2014/main" id="{20BEF2E3-5FB7-5FBB-C0F0-90F5418C6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233" y="2134822"/>
            <a:ext cx="5881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51 %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35" name="Text Box 2683">
            <a:extLst>
              <a:ext uri="{FF2B5EF4-FFF2-40B4-BE49-F238E27FC236}">
                <a16:creationId xmlns:a16="http://schemas.microsoft.com/office/drawing/2014/main" id="{2DE84477-DDD8-42AE-7BC8-2D46F01EB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885" y="2128236"/>
            <a:ext cx="5060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24 %</a:t>
            </a:r>
            <a:r>
              <a:rPr lang="en-US" sz="1200" b="1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36" name="Text Box 2684">
            <a:extLst>
              <a:ext uri="{FF2B5EF4-FFF2-40B4-BE49-F238E27FC236}">
                <a16:creationId xmlns:a16="http://schemas.microsoft.com/office/drawing/2014/main" id="{F3F6196B-3D78-4EBC-A5DF-F32BD745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2127677"/>
            <a:ext cx="400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4 %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37" name="Text Box 2685">
            <a:extLst>
              <a:ext uri="{FF2B5EF4-FFF2-40B4-BE49-F238E27FC236}">
                <a16:creationId xmlns:a16="http://schemas.microsoft.com/office/drawing/2014/main" id="{93EF6BC2-6AC4-7751-2822-324B47D91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394" y="2134822"/>
            <a:ext cx="5286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14 %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38" name="Text Box 2686">
            <a:extLst>
              <a:ext uri="{FF2B5EF4-FFF2-40B4-BE49-F238E27FC236}">
                <a16:creationId xmlns:a16="http://schemas.microsoft.com/office/drawing/2014/main" id="{2C5220B8-7DC0-BA30-57D7-27CB1032B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644" y="2128868"/>
            <a:ext cx="400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7 %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39" name="Text Box 2687">
            <a:extLst>
              <a:ext uri="{FF2B5EF4-FFF2-40B4-BE49-F238E27FC236}">
                <a16:creationId xmlns:a16="http://schemas.microsoft.com/office/drawing/2014/main" id="{78504627-F8D5-BDE5-3CA2-18E861C8A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9" y="2914651"/>
            <a:ext cx="5047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>
                <a:latin typeface="Arial" charset="0"/>
                <a:ea typeface="ＭＳ Ｐゴシック" charset="0"/>
              </a:rPr>
              <a:t>31 %</a:t>
            </a:r>
            <a:r>
              <a:rPr lang="en-US" sz="1200" b="1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0" name="Text Box 2688">
            <a:extLst>
              <a:ext uri="{FF2B5EF4-FFF2-40B4-BE49-F238E27FC236}">
                <a16:creationId xmlns:a16="http://schemas.microsoft.com/office/drawing/2014/main" id="{4D92CFD4-543D-F874-BA41-15281126B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49" y="2914651"/>
            <a:ext cx="5119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30 %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1" name="Text Box 2689">
            <a:extLst>
              <a:ext uri="{FF2B5EF4-FFF2-40B4-BE49-F238E27FC236}">
                <a16:creationId xmlns:a16="http://schemas.microsoft.com/office/drawing/2014/main" id="{427C3F6E-EB50-434B-FEB7-781707A72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388" y="2914651"/>
            <a:ext cx="400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3 %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2" name="Text Box 2690">
            <a:extLst>
              <a:ext uri="{FF2B5EF4-FFF2-40B4-BE49-F238E27FC236}">
                <a16:creationId xmlns:a16="http://schemas.microsoft.com/office/drawing/2014/main" id="{D653D3E6-3799-27E2-83AA-30AD21C62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79" y="2921809"/>
            <a:ext cx="5369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21 %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3" name="Text Box 2691">
            <a:extLst>
              <a:ext uri="{FF2B5EF4-FFF2-40B4-BE49-F238E27FC236}">
                <a16:creationId xmlns:a16="http://schemas.microsoft.com/office/drawing/2014/main" id="{2E38CC93-1505-1041-BFE3-3855376EF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01" y="2907522"/>
            <a:ext cx="495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15 %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4" name="Text Box 2692">
            <a:extLst>
              <a:ext uri="{FF2B5EF4-FFF2-40B4-BE49-F238E27FC236}">
                <a16:creationId xmlns:a16="http://schemas.microsoft.com/office/drawing/2014/main" id="{439E0167-7658-1120-891D-A9A2911A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343" y="3667196"/>
            <a:ext cx="400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7 %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5" name="Text Box 2693">
            <a:extLst>
              <a:ext uri="{FF2B5EF4-FFF2-40B4-BE49-F238E27FC236}">
                <a16:creationId xmlns:a16="http://schemas.microsoft.com/office/drawing/2014/main" id="{4FAB83AC-06AD-BD83-777F-37E5A7051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667720"/>
            <a:ext cx="4786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16 %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6" name="Text Box 2694">
            <a:extLst>
              <a:ext uri="{FF2B5EF4-FFF2-40B4-BE49-F238E27FC236}">
                <a16:creationId xmlns:a16="http://schemas.microsoft.com/office/drawing/2014/main" id="{06573A41-1A96-7263-4FCD-3A0FE758D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665756"/>
            <a:ext cx="400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1 %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7" name="Text Box 2695">
            <a:extLst>
              <a:ext uri="{FF2B5EF4-FFF2-40B4-BE49-F238E27FC236}">
                <a16:creationId xmlns:a16="http://schemas.microsoft.com/office/drawing/2014/main" id="{EDE692CF-97CA-44F1-4DA8-630760D3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133" y="3677581"/>
            <a:ext cx="4464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51 %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615048" name="Text Box 2696">
            <a:extLst>
              <a:ext uri="{FF2B5EF4-FFF2-40B4-BE49-F238E27FC236}">
                <a16:creationId xmlns:a16="http://schemas.microsoft.com/office/drawing/2014/main" id="{F2AFF253-D712-DE24-294B-D56C869F9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708" y="3672931"/>
            <a:ext cx="479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b="1" dirty="0">
                <a:latin typeface="Arial" charset="0"/>
                <a:ea typeface="ＭＳ Ｐゴシック" charset="0"/>
              </a:rPr>
              <a:t>25 %</a:t>
            </a:r>
            <a:r>
              <a:rPr lang="en-US" sz="1200" b="1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5440C-67D1-CF7D-E966-1F81B19F1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45DA-66E8-D6E6-96B5-AB3AABD92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Shrinkage Cracks</a:t>
            </a:r>
          </a:p>
        </p:txBody>
      </p:sp>
      <p:pic>
        <p:nvPicPr>
          <p:cNvPr id="63491" name="Picture 6">
            <a:extLst>
              <a:ext uri="{FF2B5EF4-FFF2-40B4-BE49-F238E27FC236}">
                <a16:creationId xmlns:a16="http://schemas.microsoft.com/office/drawing/2014/main" id="{1799B6B2-6C66-DCF2-C12D-6A465B71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14600" y="1062993"/>
            <a:ext cx="4800600" cy="359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C9DB6-8B71-22EE-5FE1-8BC911501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D5AF-17C3-934D-BDC7-9C2DF7BE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Cracking</a:t>
            </a:r>
          </a:p>
        </p:txBody>
      </p:sp>
      <p:pic>
        <p:nvPicPr>
          <p:cNvPr id="64515" name="Picture 5">
            <a:extLst>
              <a:ext uri="{FF2B5EF4-FFF2-40B4-BE49-F238E27FC236}">
                <a16:creationId xmlns:a16="http://schemas.microsoft.com/office/drawing/2014/main" id="{72DD7832-F925-2CC9-9CA4-AE37C4C77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438400" y="1048576"/>
            <a:ext cx="5334000" cy="35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E813E-23E6-0365-2B6B-FCAC27595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5FC1-B186-3E9E-3CC8-488C6AD4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Cracks</a:t>
            </a:r>
          </a:p>
        </p:txBody>
      </p:sp>
      <p:pic>
        <p:nvPicPr>
          <p:cNvPr id="65539" name="Picture 6">
            <a:extLst>
              <a:ext uri="{FF2B5EF4-FFF2-40B4-BE49-F238E27FC236}">
                <a16:creationId xmlns:a16="http://schemas.microsoft.com/office/drawing/2014/main" id="{E3E9F90B-5514-8FD3-2C29-64E09D09C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14600" y="122872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20D81-3076-FDDE-4148-DBB41216D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6113-6E34-042A-369B-C8CA2B2A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Joint</a:t>
            </a:r>
          </a:p>
        </p:txBody>
      </p:sp>
      <p:pic>
        <p:nvPicPr>
          <p:cNvPr id="66563" name="Picture 5" descr="16">
            <a:extLst>
              <a:ext uri="{FF2B5EF4-FFF2-40B4-BE49-F238E27FC236}">
                <a16:creationId xmlns:a16="http://schemas.microsoft.com/office/drawing/2014/main" id="{CD4573E1-B23A-857F-38CC-701E4FD7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0015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2D199-8329-95C5-A0A9-6506840C6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D4CC-503A-96E8-97BB-824570B1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Corrosion Spalls &amp; Pop – outs </a:t>
            </a:r>
          </a:p>
        </p:txBody>
      </p:sp>
      <p:pic>
        <p:nvPicPr>
          <p:cNvPr id="67587" name="Picture 5" descr="19">
            <a:extLst>
              <a:ext uri="{FF2B5EF4-FFF2-40B4-BE49-F238E27FC236}">
                <a16:creationId xmlns:a16="http://schemas.microsoft.com/office/drawing/2014/main" id="{428F4DE7-06BD-9346-AAC5-976807FB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200150"/>
            <a:ext cx="4533900" cy="34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C5387-9EE9-3B48-E267-11BDA889B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5F40-505F-D711-22BC-C36B9228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Corrosion Spall</a:t>
            </a:r>
          </a:p>
        </p:txBody>
      </p:sp>
      <p:pic>
        <p:nvPicPr>
          <p:cNvPr id="68611" name="Picture 5" descr="20">
            <a:extLst>
              <a:ext uri="{FF2B5EF4-FFF2-40B4-BE49-F238E27FC236}">
                <a16:creationId xmlns:a16="http://schemas.microsoft.com/office/drawing/2014/main" id="{63A83EBF-64B2-27A2-B576-F54787CB9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200150"/>
            <a:ext cx="46101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6E3ED-D50F-5B99-ED1B-D7BDC5142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9137-4171-7FC9-EF6C-21CAB325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Corrosion Spall</a:t>
            </a:r>
          </a:p>
        </p:txBody>
      </p:sp>
      <p:pic>
        <p:nvPicPr>
          <p:cNvPr id="69635" name="Picture 5" descr="22">
            <a:extLst>
              <a:ext uri="{FF2B5EF4-FFF2-40B4-BE49-F238E27FC236}">
                <a16:creationId xmlns:a16="http://schemas.microsoft.com/office/drawing/2014/main" id="{AC7BD29F-9403-811F-2A9C-DC178BB9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200150"/>
            <a:ext cx="455295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24C60-C0E1-C871-080A-A34C65FA2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A4D0F-8389-9BB6-78D6-399900F1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Alkali Aggregate Reaction</a:t>
            </a:r>
          </a:p>
        </p:txBody>
      </p:sp>
      <p:pic>
        <p:nvPicPr>
          <p:cNvPr id="70659" name="Picture 6">
            <a:extLst>
              <a:ext uri="{FF2B5EF4-FFF2-40B4-BE49-F238E27FC236}">
                <a16:creationId xmlns:a16="http://schemas.microsoft.com/office/drawing/2014/main" id="{9E64AFE7-92D6-7062-4988-03D4DF35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21090" y="1224509"/>
            <a:ext cx="6501819" cy="30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F959C-203D-D03E-7042-08AFD14CC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19C38-B07B-D697-CA0F-D9BA4097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Load Impact</a:t>
            </a:r>
          </a:p>
        </p:txBody>
      </p:sp>
      <p:pic>
        <p:nvPicPr>
          <p:cNvPr id="71683" name="Picture 5" descr="24">
            <a:extLst>
              <a:ext uri="{FF2B5EF4-FFF2-40B4-BE49-F238E27FC236}">
                <a16:creationId xmlns:a16="http://schemas.microsoft.com/office/drawing/2014/main" id="{B8414799-3328-7338-E17E-A8CF4C1C3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00300" y="1171575"/>
            <a:ext cx="42291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4D04B-C131-D9B0-62A7-B72BD177B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B934-E5F4-65C6-651D-75B5C5C2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Load Damage</a:t>
            </a:r>
          </a:p>
        </p:txBody>
      </p:sp>
      <p:pic>
        <p:nvPicPr>
          <p:cNvPr id="72707" name="Picture 5">
            <a:extLst>
              <a:ext uri="{FF2B5EF4-FFF2-40B4-BE49-F238E27FC236}">
                <a16:creationId xmlns:a16="http://schemas.microsoft.com/office/drawing/2014/main" id="{6EC72DD1-77F5-301F-B843-DDAB3223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828800" y="1038329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CF559-D10E-3928-4EDE-0878D7F11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C73D-1AC5-4DB4-CFEB-69A23CE4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/>
              <a:t>Cross-section of Concrete</a:t>
            </a:r>
            <a:endParaRPr lang="en-US" dirty="0"/>
          </a:p>
        </p:txBody>
      </p:sp>
      <p:pic>
        <p:nvPicPr>
          <p:cNvPr id="494600" name="Picture 8">
            <a:extLst>
              <a:ext uri="{FF2B5EF4-FFF2-40B4-BE49-F238E27FC236}">
                <a16:creationId xmlns:a16="http://schemas.microsoft.com/office/drawing/2014/main" id="{5E895F72-D4C6-1ED0-8498-93A96F890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24" y="1200150"/>
            <a:ext cx="496931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ADB19-1DD8-28CF-A903-10347C950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B934-E5F4-65C6-651D-75B5C5C2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High Load Damage</a:t>
            </a:r>
          </a:p>
        </p:txBody>
      </p:sp>
      <p:pic>
        <p:nvPicPr>
          <p:cNvPr id="72707" name="Picture 5" descr="25">
            <a:extLst>
              <a:ext uri="{FF2B5EF4-FFF2-40B4-BE49-F238E27FC236}">
                <a16:creationId xmlns:a16="http://schemas.microsoft.com/office/drawing/2014/main" id="{6EC72DD1-77F5-301F-B843-DDAB3223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200150"/>
            <a:ext cx="41719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CF559-D10E-3928-4EDE-0878D7F11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00A0-27C9-8F46-B3A7-AC7120E18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01" y="267944"/>
            <a:ext cx="4114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8" name="Rectangle 18">
            <a:extLst>
              <a:ext uri="{FF2B5EF4-FFF2-40B4-BE49-F238E27FC236}">
                <a16:creationId xmlns:a16="http://schemas.microsoft.com/office/drawing/2014/main" id="{D217E4FF-8775-67A5-1DD7-28C92342DE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</a:rPr>
              <a:t>Invented in 18</a:t>
            </a:r>
            <a:r>
              <a:rPr lang="en-US" baseline="30000" dirty="0">
                <a:solidFill>
                  <a:srgbClr val="000514"/>
                </a:solidFill>
              </a:rPr>
              <a:t>th</a:t>
            </a:r>
            <a:r>
              <a:rPr lang="en-US" dirty="0">
                <a:solidFill>
                  <a:srgbClr val="000514"/>
                </a:solidFill>
              </a:rPr>
              <a:t> century in England and was called Portland cement due to its similarity to Portland stone, a type of building stone commonly used.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</a:rPr>
              <a:t>Chemical compound which reacts with water (hydration) to form a stone like mass.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9244F-46AC-1EDE-F93E-09ECACF8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Portland Cement</a:t>
            </a:r>
          </a:p>
        </p:txBody>
      </p:sp>
      <p:sp>
        <p:nvSpPr>
          <p:cNvPr id="655364" name="Line 4">
            <a:extLst>
              <a:ext uri="{FF2B5EF4-FFF2-40B4-BE49-F238E27FC236}">
                <a16:creationId xmlns:a16="http://schemas.microsoft.com/office/drawing/2014/main" id="{02354AD9-6DAF-39CA-DCF9-FBF350ED2E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3409950"/>
            <a:ext cx="514350" cy="0"/>
          </a:xfrm>
          <a:prstGeom prst="line">
            <a:avLst/>
          </a:prstGeom>
          <a:noFill/>
          <a:ln w="57150">
            <a:solidFill>
              <a:schemeClr val="accent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655365" name="Text Box 5">
            <a:extLst>
              <a:ext uri="{FF2B5EF4-FFF2-40B4-BE49-F238E27FC236}">
                <a16:creationId xmlns:a16="http://schemas.microsoft.com/office/drawing/2014/main" id="{0C78D968-49E6-9CF8-8F0F-7E6B46962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028950"/>
            <a:ext cx="2114550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>
            <a:spAutoFit/>
          </a:bodyPr>
          <a:lstStyle>
            <a:lvl1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None/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Tricalcium Silicate</a:t>
            </a:r>
          </a:p>
        </p:txBody>
      </p:sp>
      <p:sp>
        <p:nvSpPr>
          <p:cNvPr id="655366" name="Text Box 6">
            <a:extLst>
              <a:ext uri="{FF2B5EF4-FFF2-40B4-BE49-F238E27FC236}">
                <a16:creationId xmlns:a16="http://schemas.microsoft.com/office/drawing/2014/main" id="{651C2F21-6DD6-C349-9F84-5B0103634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3028950"/>
            <a:ext cx="2114550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>
            <a:spAutoFit/>
          </a:bodyPr>
          <a:lstStyle>
            <a:lvl1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None/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Dicalcium Silicate</a:t>
            </a:r>
          </a:p>
        </p:txBody>
      </p:sp>
      <p:sp>
        <p:nvSpPr>
          <p:cNvPr id="655367" name="Text Box 7">
            <a:extLst>
              <a:ext uri="{FF2B5EF4-FFF2-40B4-BE49-F238E27FC236}">
                <a16:creationId xmlns:a16="http://schemas.microsoft.com/office/drawing/2014/main" id="{F9D1C95C-FDEC-963D-D60D-42FCCE37F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3028950"/>
            <a:ext cx="2114550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>
            <a:spAutoFit/>
          </a:bodyPr>
          <a:lstStyle>
            <a:lvl1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None/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Water</a:t>
            </a:r>
          </a:p>
        </p:txBody>
      </p:sp>
      <p:sp>
        <p:nvSpPr>
          <p:cNvPr id="655368" name="Text Box 8">
            <a:extLst>
              <a:ext uri="{FF2B5EF4-FFF2-40B4-BE49-F238E27FC236}">
                <a16:creationId xmlns:a16="http://schemas.microsoft.com/office/drawing/2014/main" id="{DA44416C-8127-A664-739D-EEA0AD53A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028950"/>
            <a:ext cx="2114550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>
            <a:spAutoFit/>
          </a:bodyPr>
          <a:lstStyle>
            <a:lvl1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None/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Calcium Silica Hydrate</a:t>
            </a:r>
          </a:p>
        </p:txBody>
      </p:sp>
      <p:sp>
        <p:nvSpPr>
          <p:cNvPr id="655369" name="Text Box 9">
            <a:extLst>
              <a:ext uri="{FF2B5EF4-FFF2-40B4-BE49-F238E27FC236}">
                <a16:creationId xmlns:a16="http://schemas.microsoft.com/office/drawing/2014/main" id="{98896C3A-AE1B-F1F1-CD0C-94BF3EF24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3028950"/>
            <a:ext cx="2114550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>
            <a:spAutoFit/>
          </a:bodyPr>
          <a:lstStyle>
            <a:lvl1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None/>
              <a:defRPr/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Calcium Hydroxide</a:t>
            </a:r>
          </a:p>
        </p:txBody>
      </p:sp>
      <p:sp>
        <p:nvSpPr>
          <p:cNvPr id="655370" name="Rectangle 10">
            <a:extLst>
              <a:ext uri="{FF2B5EF4-FFF2-40B4-BE49-F238E27FC236}">
                <a16:creationId xmlns:a16="http://schemas.microsoft.com/office/drawing/2014/main" id="{80774A8E-A3EA-6996-A6CD-1427E0218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83" y="3234777"/>
            <a:ext cx="5808617" cy="34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7866" tIns="33338" rIns="67866" bIns="33338">
            <a:spAutoFit/>
          </a:bodyPr>
          <a:lstStyle/>
          <a:p>
            <a:pPr marL="685800" indent="-342900">
              <a:buNone/>
              <a:defRPr/>
            </a:pPr>
            <a:r>
              <a:rPr lang="en-US" sz="1800" b="1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1800" b="1" baseline="-25000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3</a:t>
            </a:r>
            <a:r>
              <a:rPr lang="en-US" sz="1800" b="1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S    +    C</a:t>
            </a:r>
            <a:r>
              <a:rPr lang="en-US" sz="1800" b="1" baseline="-25000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800" b="1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S   +   H</a:t>
            </a:r>
            <a:r>
              <a:rPr lang="en-US" sz="1800" b="1" baseline="-25000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800" b="1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O             C</a:t>
            </a:r>
            <a:r>
              <a:rPr lang="en-US" sz="1800" b="1" baseline="-25000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3</a:t>
            </a:r>
            <a:r>
              <a:rPr lang="en-US" sz="1800" b="1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800" b="1" baseline="-25000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800" b="1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H</a:t>
            </a:r>
            <a:r>
              <a:rPr lang="en-US" sz="1800" b="1" baseline="-25000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800" b="1" dirty="0">
                <a:solidFill>
                  <a:schemeClr val="accent3"/>
                </a:solidFill>
                <a:latin typeface="Arial" charset="0"/>
                <a:ea typeface="ＭＳ Ｐゴシック" charset="0"/>
              </a:rPr>
              <a:t>   +   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B7482D-A758-7C89-7D71-3B5EAF913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5" grpId="0"/>
      <p:bldP spid="655366" grpId="0"/>
      <p:bldP spid="655367" grpId="0"/>
      <p:bldP spid="655368" grpId="0"/>
      <p:bldP spid="655369" grpId="0"/>
      <p:bldP spid="6553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80" name="Rectangle 16">
            <a:extLst>
              <a:ext uri="{FF2B5EF4-FFF2-40B4-BE49-F238E27FC236}">
                <a16:creationId xmlns:a16="http://schemas.microsoft.com/office/drawing/2014/main" id="{6E65C1D8-9C94-C954-548F-CF75C88025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73% Limestone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  <a:cs typeface="+mn-cs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23% Clay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  <a:cs typeface="+mn-cs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2% Iron</a:t>
            </a:r>
          </a:p>
          <a:p>
            <a:pPr>
              <a:spcBef>
                <a:spcPct val="10000"/>
              </a:spcBef>
              <a:defRPr/>
            </a:pPr>
            <a:endParaRPr lang="en-US" dirty="0">
              <a:solidFill>
                <a:srgbClr val="000514"/>
              </a:solidFill>
              <a:cs typeface="+mn-cs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514"/>
                </a:solidFill>
                <a:cs typeface="+mn-cs"/>
              </a:rPr>
              <a:t>3% Sand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87363-D4BD-C523-DB5C-BB8B5D14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Portland Cement</a:t>
            </a:r>
          </a:p>
        </p:txBody>
      </p:sp>
      <p:sp>
        <p:nvSpPr>
          <p:cNvPr id="702466" name="Text Box 2">
            <a:extLst>
              <a:ext uri="{FF2B5EF4-FFF2-40B4-BE49-F238E27FC236}">
                <a16:creationId xmlns:a16="http://schemas.microsoft.com/office/drawing/2014/main" id="{633463C3-DAA7-0649-4BF1-CB9B2C433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160" y="2228850"/>
            <a:ext cx="752611" cy="50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10000"/>
              </a:spcBef>
              <a:buFont typeface="Arial" charset="0"/>
              <a:buNone/>
              <a:defRPr/>
            </a:pPr>
            <a:r>
              <a:rPr lang="en-US" sz="1500" b="1">
                <a:solidFill>
                  <a:schemeClr val="bg1"/>
                </a:solidFill>
                <a:latin typeface="Arial" charset="0"/>
              </a:rPr>
              <a:t>+</a:t>
            </a:r>
          </a:p>
          <a:p>
            <a:pPr algn="ctr">
              <a:spcBef>
                <a:spcPct val="10000"/>
              </a:spcBef>
              <a:buFont typeface="Arial" charset="0"/>
              <a:buNone/>
              <a:defRPr/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Gypsum</a:t>
            </a:r>
          </a:p>
        </p:txBody>
      </p:sp>
      <p:sp>
        <p:nvSpPr>
          <p:cNvPr id="702467" name="Line 3">
            <a:extLst>
              <a:ext uri="{FF2B5EF4-FFF2-40B4-BE49-F238E27FC236}">
                <a16:creationId xmlns:a16="http://schemas.microsoft.com/office/drawing/2014/main" id="{6EB8F4A2-EA10-4D46-8622-1B16DF9D4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1885950"/>
            <a:ext cx="1085850" cy="0"/>
          </a:xfrm>
          <a:prstGeom prst="line">
            <a:avLst/>
          </a:prstGeom>
          <a:noFill/>
          <a:ln w="203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2468" name="Text Box 4">
            <a:extLst>
              <a:ext uri="{FF2B5EF4-FFF2-40B4-BE49-F238E27FC236}">
                <a16:creationId xmlns:a16="http://schemas.microsoft.com/office/drawing/2014/main" id="{0A51E6D2-34D4-DB51-B5E9-4421D918A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902" y="1733550"/>
            <a:ext cx="549030" cy="25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10000"/>
              </a:spcBef>
              <a:buFont typeface="Arial" charset="0"/>
              <a:buNone/>
              <a:defRPr/>
            </a:pPr>
            <a:r>
              <a:rPr lang="en-US" sz="1200" b="1" dirty="0">
                <a:latin typeface="Arial" charset="0"/>
              </a:rPr>
              <a:t>Grind</a:t>
            </a:r>
          </a:p>
        </p:txBody>
      </p:sp>
      <p:sp>
        <p:nvSpPr>
          <p:cNvPr id="702469" name="Line 5">
            <a:extLst>
              <a:ext uri="{FF2B5EF4-FFF2-40B4-BE49-F238E27FC236}">
                <a16:creationId xmlns:a16="http://schemas.microsoft.com/office/drawing/2014/main" id="{A31293E3-21A4-0890-DEC2-8B99BE4A7B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9100" y="1885950"/>
            <a:ext cx="1143000" cy="0"/>
          </a:xfrm>
          <a:prstGeom prst="line">
            <a:avLst/>
          </a:prstGeom>
          <a:noFill/>
          <a:ln w="203200">
            <a:solidFill>
              <a:srgbClr val="E92B3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2470" name="Text Box 6">
            <a:extLst>
              <a:ext uri="{FF2B5EF4-FFF2-40B4-BE49-F238E27FC236}">
                <a16:creationId xmlns:a16="http://schemas.microsoft.com/office/drawing/2014/main" id="{3FF4BF93-301F-8D26-BB1D-8FA6EED30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053" y="1748256"/>
            <a:ext cx="468880" cy="25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10000"/>
              </a:spcBef>
              <a:buFont typeface="Arial" charset="0"/>
              <a:buNone/>
              <a:defRPr/>
            </a:pPr>
            <a:r>
              <a:rPr lang="en-US" sz="1200" b="1" dirty="0">
                <a:latin typeface="Arial" charset="0"/>
              </a:rPr>
              <a:t>Heat</a:t>
            </a:r>
          </a:p>
        </p:txBody>
      </p:sp>
      <p:sp>
        <p:nvSpPr>
          <p:cNvPr id="702471" name="Rectangle 7">
            <a:extLst>
              <a:ext uri="{FF2B5EF4-FFF2-40B4-BE49-F238E27FC236}">
                <a16:creationId xmlns:a16="http://schemas.microsoft.com/office/drawing/2014/main" id="{477D166F-6B07-FF99-291F-DB564CD36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543050"/>
            <a:ext cx="311944" cy="6715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702472" name="Rectangle 8">
            <a:extLst>
              <a:ext uri="{FF2B5EF4-FFF2-40B4-BE49-F238E27FC236}">
                <a16:creationId xmlns:a16="http://schemas.microsoft.com/office/drawing/2014/main" id="{06FDC127-6708-3EA7-594B-7BB63365D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543050"/>
            <a:ext cx="311944" cy="67151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500"/>
          </a:p>
        </p:txBody>
      </p:sp>
      <p:sp>
        <p:nvSpPr>
          <p:cNvPr id="702473" name="Text Box 9">
            <a:extLst>
              <a:ext uri="{FF2B5EF4-FFF2-40B4-BE49-F238E27FC236}">
                <a16:creationId xmlns:a16="http://schemas.microsoft.com/office/drawing/2014/main" id="{52FE30CE-7A3D-E129-804E-727E50260C6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973646" y="1874253"/>
            <a:ext cx="1325568" cy="25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7866" tIns="33338" rIns="67866" bIns="33338">
            <a:spAutoFit/>
          </a:bodyPr>
          <a:lstStyle>
            <a:lvl1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  <a:buFont typeface="Arial" charset="0"/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Clinker</a:t>
            </a:r>
          </a:p>
        </p:txBody>
      </p:sp>
      <p:sp>
        <p:nvSpPr>
          <p:cNvPr id="702474" name="Line 10">
            <a:extLst>
              <a:ext uri="{FF2B5EF4-FFF2-40B4-BE49-F238E27FC236}">
                <a16:creationId xmlns:a16="http://schemas.microsoft.com/office/drawing/2014/main" id="{CEBB52F8-380C-3077-A5A6-7970CFB27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885950"/>
            <a:ext cx="1085850" cy="0"/>
          </a:xfrm>
          <a:prstGeom prst="line">
            <a:avLst/>
          </a:prstGeom>
          <a:noFill/>
          <a:ln w="203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6" tIns="33338" rIns="67866" bIns="33338"/>
          <a:lstStyle/>
          <a:p>
            <a:pPr>
              <a:buFont typeface="Arial" charset="0"/>
              <a:buChar char="–"/>
              <a:defRPr/>
            </a:pPr>
            <a:endParaRPr lang="en-US" sz="1500">
              <a:latin typeface="Arial" charset="0"/>
              <a:ea typeface="ＭＳ Ｐゴシック" charset="0"/>
            </a:endParaRPr>
          </a:p>
        </p:txBody>
      </p:sp>
      <p:sp>
        <p:nvSpPr>
          <p:cNvPr id="702475" name="Text Box 11">
            <a:extLst>
              <a:ext uri="{FF2B5EF4-FFF2-40B4-BE49-F238E27FC236}">
                <a16:creationId xmlns:a16="http://schemas.microsoft.com/office/drawing/2014/main" id="{A891A954-D30B-5CCD-060E-9ED2CF884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402" y="1733550"/>
            <a:ext cx="549030" cy="25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10000"/>
              </a:spcBef>
              <a:buFont typeface="Arial" charset="0"/>
              <a:buNone/>
              <a:defRPr/>
            </a:pPr>
            <a:r>
              <a:rPr lang="en-US" sz="1200" b="1">
                <a:latin typeface="Arial" charset="0"/>
              </a:rPr>
              <a:t>Grind</a:t>
            </a:r>
          </a:p>
        </p:txBody>
      </p:sp>
      <p:sp>
        <p:nvSpPr>
          <p:cNvPr id="702476" name="Text Box 12">
            <a:extLst>
              <a:ext uri="{FF2B5EF4-FFF2-40B4-BE49-F238E27FC236}">
                <a16:creationId xmlns:a16="http://schemas.microsoft.com/office/drawing/2014/main" id="{4D4F9BE1-8714-3860-F93E-268909765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726" y="1639491"/>
            <a:ext cx="839174" cy="5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10000"/>
              </a:spcBef>
              <a:buFont typeface="Arial" charset="0"/>
              <a:buNone/>
              <a:defRPr/>
            </a:pPr>
            <a:r>
              <a:rPr lang="en-US" sz="1350" b="1" dirty="0">
                <a:solidFill>
                  <a:srgbClr val="0081AB"/>
                </a:solidFill>
                <a:latin typeface="Arial" charset="0"/>
              </a:rPr>
              <a:t>Portland</a:t>
            </a:r>
          </a:p>
          <a:p>
            <a:pPr algn="ctr">
              <a:spcBef>
                <a:spcPct val="10000"/>
              </a:spcBef>
              <a:buFont typeface="Arial" charset="0"/>
              <a:buNone/>
              <a:defRPr/>
            </a:pPr>
            <a:r>
              <a:rPr lang="en-US" sz="1350" b="1" dirty="0">
                <a:solidFill>
                  <a:srgbClr val="0081AB"/>
                </a:solidFill>
                <a:latin typeface="Arial" charset="0"/>
              </a:rPr>
              <a:t>Cement</a:t>
            </a:r>
          </a:p>
        </p:txBody>
      </p:sp>
      <p:sp>
        <p:nvSpPr>
          <p:cNvPr id="702477" name="Text Box 13">
            <a:extLst>
              <a:ext uri="{FF2B5EF4-FFF2-40B4-BE49-F238E27FC236}">
                <a16:creationId xmlns:a16="http://schemas.microsoft.com/office/drawing/2014/main" id="{84E7B590-7D4B-6126-C022-83AB89F8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924" y="1962570"/>
            <a:ext cx="741390" cy="25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200" b="1" dirty="0"/>
              <a:t>1500</a:t>
            </a:r>
            <a:r>
              <a:rPr lang="en-US" altLang="en-US" sz="1200" b="1" dirty="0">
                <a:cs typeface="Arial" panose="020B0604020202020204" pitchFamily="34" charset="0"/>
              </a:rPr>
              <a:t>°C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28AC2C-7BBD-8E43-7604-E3D87584B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66" grpId="0"/>
      <p:bldP spid="702468" grpId="0"/>
      <p:bldP spid="702470" grpId="0"/>
      <p:bldP spid="702471" grpId="0" animBg="1"/>
      <p:bldP spid="702472" grpId="0" animBg="1"/>
      <p:bldP spid="702473" grpId="0"/>
      <p:bldP spid="702475" grpId="0"/>
      <p:bldP spid="702476" grpId="0"/>
      <p:bldP spid="7024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8F3B-48BE-28BD-C180-60A8E115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Cement Manufacture</a:t>
            </a:r>
          </a:p>
        </p:txBody>
      </p:sp>
      <p:pic>
        <p:nvPicPr>
          <p:cNvPr id="659460" name="Picture 4">
            <a:extLst>
              <a:ext uri="{FF2B5EF4-FFF2-40B4-BE49-F238E27FC236}">
                <a16:creationId xmlns:a16="http://schemas.microsoft.com/office/drawing/2014/main" id="{D31AFF5A-5A8D-3EED-A8BC-64D0209D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123950"/>
            <a:ext cx="5219700" cy="33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E62FA-43F2-FEC6-5134-3A5E45DC4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berta - Goverment" id="{B5B9DE0F-B4AD-4032-AF5B-DF91C75EA15F}" vid="{0F13C157-AA60-4577-BBE0-D12A7DEBDB48}"/>
    </a:ext>
  </a:extLst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Alberta - Goverment</Template>
  <TotalTime>61530</TotalTime>
  <Words>1391</Words>
  <Application>Microsoft Office PowerPoint</Application>
  <PresentationFormat>On-screen Show (16:9)</PresentationFormat>
  <Paragraphs>520</Paragraphs>
  <Slides>61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Times New Roman</vt:lpstr>
      <vt:lpstr>Wingdings</vt:lpstr>
      <vt:lpstr>Alberta - Goverment</vt:lpstr>
      <vt:lpstr>Body slides</vt:lpstr>
      <vt:lpstr>CONCRETE PHYSICAL &amp; MECHANICAL PROPERTIES</vt:lpstr>
      <vt:lpstr>Introduction</vt:lpstr>
      <vt:lpstr>COMPOSITION</vt:lpstr>
      <vt:lpstr>Composition</vt:lpstr>
      <vt:lpstr>Proportions of Materials in Concrete</vt:lpstr>
      <vt:lpstr>Cross-section of Concrete</vt:lpstr>
      <vt:lpstr>Portland Cement</vt:lpstr>
      <vt:lpstr>Portland Cement</vt:lpstr>
      <vt:lpstr>Cement Manufacture</vt:lpstr>
      <vt:lpstr>Cement Manufacture</vt:lpstr>
      <vt:lpstr>Types of Cement</vt:lpstr>
      <vt:lpstr>Water</vt:lpstr>
      <vt:lpstr>Aggregate </vt:lpstr>
      <vt:lpstr>Characteristics of Aggregate </vt:lpstr>
      <vt:lpstr>Grading Limits</vt:lpstr>
      <vt:lpstr>Fineness Modulus</vt:lpstr>
      <vt:lpstr>Air-Entrained Concrete</vt:lpstr>
      <vt:lpstr>Air-Entrained Concrete</vt:lpstr>
      <vt:lpstr>PHYSICAL PROPERTIES</vt:lpstr>
      <vt:lpstr>Physical Properties</vt:lpstr>
      <vt:lpstr>Swelling/ Shrinkage</vt:lpstr>
      <vt:lpstr>Water/Cement Ratio &amp; Shrinkage of Paste</vt:lpstr>
      <vt:lpstr>MECHANICAL PROPERTIES</vt:lpstr>
      <vt:lpstr>Mechanical Properties</vt:lpstr>
      <vt:lpstr>Water/Cement Ratio vs. Strength</vt:lpstr>
      <vt:lpstr>Effect of Curing on Strength</vt:lpstr>
      <vt:lpstr>Compressive Strength &amp; Air Content</vt:lpstr>
      <vt:lpstr>Wear vs. Strength</vt:lpstr>
      <vt:lpstr>Concrete Strength &amp; Creep</vt:lpstr>
      <vt:lpstr>Curing Method &amp; Creep</vt:lpstr>
      <vt:lpstr>Age of Loading &amp; Creep</vt:lpstr>
      <vt:lpstr>Freeze/ Thaw Resistance, Air &amp; W/C Ratio</vt:lpstr>
      <vt:lpstr>Permeability, W/C Ratio &amp; Curing</vt:lpstr>
      <vt:lpstr>DEFECTS AND DETERIORATION</vt:lpstr>
      <vt:lpstr>Deterioration Stains</vt:lpstr>
      <vt:lpstr>Staining, Efflorescence &amp; Corrosion</vt:lpstr>
      <vt:lpstr>Deck Ponding</vt:lpstr>
      <vt:lpstr>Freeze – Thaw Damage</vt:lpstr>
      <vt:lpstr>Scaling Damage</vt:lpstr>
      <vt:lpstr>Light Scaling</vt:lpstr>
      <vt:lpstr>Medium Scaling</vt:lpstr>
      <vt:lpstr>Heavy Scaling</vt:lpstr>
      <vt:lpstr>Deteriorated Concrete Approach Slab</vt:lpstr>
      <vt:lpstr>Surface Abrasion</vt:lpstr>
      <vt:lpstr>Sound Concrete Deck </vt:lpstr>
      <vt:lpstr>Sound Concrete Deck Underside</vt:lpstr>
      <vt:lpstr>Concrete Stress- Strain Relationship</vt:lpstr>
      <vt:lpstr>High – Performance Concrete</vt:lpstr>
      <vt:lpstr>Self – Compacting Concrete </vt:lpstr>
      <vt:lpstr>Shrinkage Cracks</vt:lpstr>
      <vt:lpstr>Map Cracking</vt:lpstr>
      <vt:lpstr>Flexural Cracks</vt:lpstr>
      <vt:lpstr>Construction Joint</vt:lpstr>
      <vt:lpstr>Corrosion Spalls &amp; Pop – outs </vt:lpstr>
      <vt:lpstr>Corrosion Spall</vt:lpstr>
      <vt:lpstr>Corrosion Spall</vt:lpstr>
      <vt:lpstr>Alkali Aggregate Reaction</vt:lpstr>
      <vt:lpstr>High Load Impact</vt:lpstr>
      <vt:lpstr>High Load Damage</vt:lpstr>
      <vt:lpstr>Severe High Load Damage</vt:lpstr>
      <vt:lpstr>Questions?</vt:lpstr>
    </vt:vector>
  </TitlesOfParts>
  <Company>Alberta Transportation and Utilities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ABADER</dc:creator>
  <cp:lastModifiedBy>Garry Roberts</cp:lastModifiedBy>
  <cp:revision>335</cp:revision>
  <dcterms:created xsi:type="dcterms:W3CDTF">2001-08-09T18:21:09Z</dcterms:created>
  <dcterms:modified xsi:type="dcterms:W3CDTF">2023-08-24T18:43:33Z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f2ea38-542c-4b75-bd7d-582ec36a519f_Enabled">
    <vt:lpwstr>true</vt:lpwstr>
  </property>
  <property fmtid="{D5CDD505-2E9C-101B-9397-08002B2CF9AE}" pid="3" name="MSIP_Label_abf2ea38-542c-4b75-bd7d-582ec36a519f_SetDate">
    <vt:lpwstr>2023-05-24T16:26:40Z</vt:lpwstr>
  </property>
  <property fmtid="{D5CDD505-2E9C-101B-9397-08002B2CF9AE}" pid="4" name="MSIP_Label_abf2ea38-542c-4b75-bd7d-582ec36a519f_Method">
    <vt:lpwstr>Standard</vt:lpwstr>
  </property>
  <property fmtid="{D5CDD505-2E9C-101B-9397-08002B2CF9AE}" pid="5" name="MSIP_Label_abf2ea38-542c-4b75-bd7d-582ec36a519f_Name">
    <vt:lpwstr>Protected A</vt:lpwstr>
  </property>
  <property fmtid="{D5CDD505-2E9C-101B-9397-08002B2CF9AE}" pid="6" name="MSIP_Label_abf2ea38-542c-4b75-bd7d-582ec36a519f_SiteId">
    <vt:lpwstr>2bb51c06-af9b-42c5-8bf5-3c3b7b10850b</vt:lpwstr>
  </property>
  <property fmtid="{D5CDD505-2E9C-101B-9397-08002B2CF9AE}" pid="7" name="MSIP_Label_abf2ea38-542c-4b75-bd7d-582ec36a519f_ActionId">
    <vt:lpwstr>65a0a1fa-dd22-4b9f-8fd4-61792c34e2ad</vt:lpwstr>
  </property>
  <property fmtid="{D5CDD505-2E9C-101B-9397-08002B2CF9AE}" pid="8" name="MSIP_Label_abf2ea38-542c-4b75-bd7d-582ec36a519f_ContentBits">
    <vt:lpwstr>2</vt:lpwstr>
  </property>
</Properties>
</file>