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1BE_0.xml" ContentType="application/vnd.ms-powerpoint.comments+xml"/>
  <Override PartName="/ppt/notesSlides/notesSlide4.xml" ContentType="application/vnd.openxmlformats-officedocument.presentationml.notesSlide+xml"/>
  <Override PartName="/ppt/comments/modernComment_199_0.xml" ContentType="application/vnd.ms-powerpoint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modernComment_1DD_0.xml" ContentType="application/vnd.ms-powerpoint.comments+xml"/>
  <Override PartName="/ppt/notesSlides/notesSlide9.xml" ContentType="application/vnd.openxmlformats-officedocument.presentationml.notesSlide+xml"/>
  <Override PartName="/ppt/comments/modernComment_170_0.xml" ContentType="application/vnd.ms-powerpoint.comments+xml"/>
  <Override PartName="/ppt/notesSlides/notesSlide10.xml" ContentType="application/vnd.openxmlformats-officedocument.presentationml.notesSlide+xml"/>
  <Override PartName="/ppt/comments/modernComment_171_0.xml" ContentType="application/vnd.ms-powerpoint.comments+xml"/>
  <Override PartName="/ppt/notesSlides/notesSlide11.xml" ContentType="application/vnd.openxmlformats-officedocument.presentationml.notesSlide+xml"/>
  <Override PartName="/ppt/comments/modernComment_181_0.xml" ContentType="application/vnd.ms-powerpoint.comments+xml"/>
  <Override PartName="/ppt/notesSlides/notesSlide12.xml" ContentType="application/vnd.openxmlformats-officedocument.presentationml.notesSlide+xml"/>
  <Override PartName="/ppt/comments/modernComment_1DE_0.xml" ContentType="application/vnd.ms-powerpoint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modernComment_1DA_0.xml" ContentType="application/vnd.ms-powerpoint.comments+xml"/>
  <Override PartName="/ppt/notesSlides/notesSlide16.xml" ContentType="application/vnd.openxmlformats-officedocument.presentationml.notesSlide+xml"/>
  <Override PartName="/ppt/comments/modernComment_1E1_0.xml" ContentType="application/vnd.ms-powerpoint.comments+xml"/>
  <Override PartName="/ppt/notesSlides/notesSlide17.xml" ContentType="application/vnd.openxmlformats-officedocument.presentationml.notesSlide+xml"/>
  <Override PartName="/ppt/comments/modernComment_1C7_0.xml" ContentType="application/vnd.ms-powerpoint.comment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modernComment_1E3_0.xml" ContentType="application/vnd.ms-powerpoint.comments+xml"/>
  <Override PartName="/ppt/notesSlides/notesSlide20.xml" ContentType="application/vnd.openxmlformats-officedocument.presentationml.notesSlide+xml"/>
  <Override PartName="/ppt/comments/modernComment_1CB_0.xml" ContentType="application/vnd.ms-powerpoint.comments+xml"/>
  <Override PartName="/ppt/notesSlides/notesSlide21.xml" ContentType="application/vnd.openxmlformats-officedocument.presentationml.notesSlide+xml"/>
  <Override PartName="/ppt/comments/modernComment_1D5_0.xml" ContentType="application/vnd.ms-powerpoint.comment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s/modernComment_1E5_0.xml" ContentType="application/vnd.ms-powerpoint.comments+xml"/>
  <Override PartName="/ppt/notesSlides/notesSlide24.xml" ContentType="application/vnd.openxmlformats-officedocument.presentationml.notesSlide+xml"/>
  <Override PartName="/ppt/comments/modernComment_1E6_0.xml" ContentType="application/vnd.ms-powerpoint.comment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omments/modernComment_1E8_0.xml" ContentType="application/vnd.ms-powerpoint.comments+xml"/>
  <Override PartName="/ppt/notesSlides/notesSlide28.xml" ContentType="application/vnd.openxmlformats-officedocument.presentationml.notesSlide+xml"/>
  <Override PartName="/ppt/comments/modernComment_1EB_0.xml" ContentType="application/vnd.ms-powerpoint.comments+xml"/>
  <Override PartName="/ppt/notesSlides/notesSlide29.xml" ContentType="application/vnd.openxmlformats-officedocument.presentationml.notesSlide+xml"/>
  <Override PartName="/ppt/comments/modernComment_1EC_0.xml" ContentType="application/vnd.ms-powerpoint.comments+xml"/>
  <Override PartName="/ppt/notesSlides/notesSlide30.xml" ContentType="application/vnd.openxmlformats-officedocument.presentationml.notesSlide+xml"/>
  <Override PartName="/ppt/comments/modernComment_1ED_0.xml" ContentType="application/vnd.ms-powerpoint.comment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comments/modernComment_1FB_0.xml" ContentType="application/vnd.ms-powerpoint.comments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0" r:id="rId1"/>
    <p:sldMasterId id="2147483665" r:id="rId2"/>
  </p:sldMasterIdLst>
  <p:notesMasterIdLst>
    <p:notesMasterId r:id="rId50"/>
  </p:notesMasterIdLst>
  <p:handoutMasterIdLst>
    <p:handoutMasterId r:id="rId51"/>
  </p:handoutMasterIdLst>
  <p:sldIdLst>
    <p:sldId id="256" r:id="rId3"/>
    <p:sldId id="447" r:id="rId4"/>
    <p:sldId id="446" r:id="rId5"/>
    <p:sldId id="409" r:id="rId6"/>
    <p:sldId id="439" r:id="rId7"/>
    <p:sldId id="440" r:id="rId8"/>
    <p:sldId id="448" r:id="rId9"/>
    <p:sldId id="477" r:id="rId10"/>
    <p:sldId id="368" r:id="rId11"/>
    <p:sldId id="369" r:id="rId12"/>
    <p:sldId id="385" r:id="rId13"/>
    <p:sldId id="478" r:id="rId14"/>
    <p:sldId id="482" r:id="rId15"/>
    <p:sldId id="370" r:id="rId16"/>
    <p:sldId id="474" r:id="rId17"/>
    <p:sldId id="481" r:id="rId18"/>
    <p:sldId id="455" r:id="rId19"/>
    <p:sldId id="419" r:id="rId20"/>
    <p:sldId id="483" r:id="rId21"/>
    <p:sldId id="459" r:id="rId22"/>
    <p:sldId id="469" r:id="rId23"/>
    <p:sldId id="470" r:id="rId24"/>
    <p:sldId id="485" r:id="rId25"/>
    <p:sldId id="486" r:id="rId26"/>
    <p:sldId id="423" r:id="rId27"/>
    <p:sldId id="487" r:id="rId28"/>
    <p:sldId id="488" r:id="rId29"/>
    <p:sldId id="491" r:id="rId30"/>
    <p:sldId id="492" r:id="rId31"/>
    <p:sldId id="493" r:id="rId32"/>
    <p:sldId id="494" r:id="rId33"/>
    <p:sldId id="445" r:id="rId34"/>
    <p:sldId id="495" r:id="rId35"/>
    <p:sldId id="496" r:id="rId36"/>
    <p:sldId id="497" r:id="rId37"/>
    <p:sldId id="502" r:id="rId38"/>
    <p:sldId id="450" r:id="rId39"/>
    <p:sldId id="449" r:id="rId40"/>
    <p:sldId id="451" r:id="rId41"/>
    <p:sldId id="504" r:id="rId42"/>
    <p:sldId id="499" r:id="rId43"/>
    <p:sldId id="501" r:id="rId44"/>
    <p:sldId id="426" r:id="rId45"/>
    <p:sldId id="507" r:id="rId46"/>
    <p:sldId id="506" r:id="rId47"/>
    <p:sldId id="427" r:id="rId48"/>
    <p:sldId id="327" r:id="rId49"/>
  </p:sldIdLst>
  <p:sldSz cx="9144000" cy="5143500" type="screen16x9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9FCFBF-C276-C93E-A1B1-6E07EEDA69DD}" name="Nolan Rettie" initials="NR" userId="S::Nolan.Rettie@gov.ab.ca::59bde9ba-db14-418d-9894-d668886eaf4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69B9"/>
    <a:srgbClr val="77B800"/>
    <a:srgbClr val="0081AB"/>
    <a:srgbClr val="D40072"/>
    <a:srgbClr val="719500"/>
    <a:srgbClr val="EDB700"/>
    <a:srgbClr val="FFFFFF"/>
    <a:srgbClr val="487000"/>
    <a:srgbClr val="B2B2B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31" autoAdjust="0"/>
  </p:normalViewPr>
  <p:slideViewPr>
    <p:cSldViewPr>
      <p:cViewPr varScale="1">
        <p:scale>
          <a:sx n="112" d="100"/>
          <a:sy n="112" d="100"/>
        </p:scale>
        <p:origin x="774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microsoft.com/office/2018/10/relationships/authors" Target="authors.xml"/><Relationship Id="rId8" Type="http://schemas.openxmlformats.org/officeDocument/2006/relationships/slide" Target="slides/slide6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comments/modernComment_17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F353480-9899-413E-B76C-A6B5F14FDE62}" authorId="{9F9FCFBF-C276-C93E-A1B1-6E07EEDA69DD}" created="2023-05-24T16:31:29.288">
    <pc:sldMkLst xmlns:pc="http://schemas.microsoft.com/office/powerpoint/2013/main/command">
      <pc:docMk/>
      <pc:sldMk cId="0" sldId="368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7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71CEEE1-BF89-47E5-8D85-BB92DAE0040F}" authorId="{9F9FCFBF-C276-C93E-A1B1-6E07EEDA69DD}" created="2023-05-24T16:31:36.840">
    <pc:sldMkLst xmlns:pc="http://schemas.microsoft.com/office/powerpoint/2013/main/command">
      <pc:docMk/>
      <pc:sldMk cId="0" sldId="369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8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2A05AAE-4A0E-465F-91CF-8614F93C7181}" authorId="{9F9FCFBF-C276-C93E-A1B1-6E07EEDA69DD}" created="2023-05-24T16:33:52.372">
    <pc:sldMkLst xmlns:pc="http://schemas.microsoft.com/office/powerpoint/2013/main/command">
      <pc:docMk/>
      <pc:sldMk cId="0" sldId="385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99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B006880-198F-491F-B1D6-4A500EB732B5}" authorId="{9F9FCFBF-C276-C93E-A1B1-6E07EEDA69DD}" created="2023-05-24T16:29:12.06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409"/>
      <ac:spMk id="255144" creationId="{6F356C76-80B7-1A46-49EA-73EDA10ABC00}"/>
    </ac:deMkLst>
    <p188:txBody>
      <a:bodyPr/>
      <a:lstStyle/>
      <a:p>
        <a:r>
          <a:rPr lang="en-CA"/>
          <a:t>Changed "force to "force effects"</a:t>
        </a:r>
      </a:p>
    </p188:txBody>
  </p188:cm>
</p188:cmLst>
</file>

<file path=ppt/comments/modernComment_1BE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FB42A5B-5107-4EAA-AEC4-131885A7E2A0}" authorId="{9F9FCFBF-C276-C93E-A1B1-6E07EEDA69DD}" created="2023-05-24T16:28:32.150">
    <pc:sldMkLst xmlns:pc="http://schemas.microsoft.com/office/powerpoint/2013/main/command">
      <pc:docMk/>
      <pc:sldMk cId="0" sldId="446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C7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A799AF1-EDFA-45DE-B7AB-AC467E816A3C}" authorId="{9F9FCFBF-C276-C93E-A1B1-6E07EEDA69DD}" created="2023-05-24T16:38:56.135">
    <pc:sldMkLst xmlns:pc="http://schemas.microsoft.com/office/powerpoint/2013/main/command">
      <pc:docMk/>
      <pc:sldMk cId="0" sldId="455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C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4AB331B-FD1E-4E33-B34E-F1B82D4FD4AF}" authorId="{9F9FCFBF-C276-C93E-A1B1-6E07EEDA69DD}" created="2023-05-24T16:51:33.057">
    <pc:sldMkLst xmlns:pc="http://schemas.microsoft.com/office/powerpoint/2013/main/command">
      <pc:docMk/>
      <pc:sldMk cId="0" sldId="459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D5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B035CDA-653C-4CB6-93DB-E41697BE2390}" authorId="{9F9FCFBF-C276-C93E-A1B1-6E07EEDA69DD}" created="2023-05-24T16:52:03.052">
    <pc:sldMkLst xmlns:pc="http://schemas.microsoft.com/office/powerpoint/2013/main/command">
      <pc:docMk/>
      <pc:sldMk cId="0" sldId="469"/>
    </pc:sldMkLst>
    <p188:txBody>
      <a:bodyPr/>
      <a:lstStyle/>
      <a:p>
        <a:r>
          <a:rPr lang="en-CA"/>
          <a:t>Removed sum of M and V=0</a:t>
        </a:r>
      </a:p>
    </p188:txBody>
  </p188:cm>
  <p188:cm id="{EF46AE6F-C2F4-48DF-83F3-889FAC7B04D3}" authorId="{9F9FCFBF-C276-C93E-A1B1-6E07EEDA69DD}" created="2023-05-24T16:52:48.047">
    <pc:sldMkLst xmlns:pc="http://schemas.microsoft.com/office/powerpoint/2013/main/command">
      <pc:docMk/>
      <pc:sldMk cId="0" sldId="469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DA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18F45FD-07A1-4DA3-95DE-8300555AF1EB}" authorId="{9F9FCFBF-C276-C93E-A1B1-6E07EEDA69DD}" created="2023-05-24T16:36:30.927">
    <pc:sldMkLst xmlns:pc="http://schemas.microsoft.com/office/powerpoint/2013/main/command">
      <pc:docMk/>
      <pc:sldMk cId="0" sldId="474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DD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6333226-946E-4279-9221-B9448248F2B2}" authorId="{9F9FCFBF-C276-C93E-A1B1-6E07EEDA69DD}" created="2023-05-24T16:30:38.514">
    <pc:sldMkLst xmlns:pc="http://schemas.microsoft.com/office/powerpoint/2013/main/command">
      <pc:docMk/>
      <pc:sldMk cId="0" sldId="477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DE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341A72E-C136-4478-8B8E-E2910E2006C5}" authorId="{9F9FCFBF-C276-C93E-A1B1-6E07EEDA69DD}" created="2023-05-24T16:33:39.112">
    <pc:sldMkLst xmlns:pc="http://schemas.microsoft.com/office/powerpoint/2013/main/command">
      <pc:docMk/>
      <pc:sldMk cId="0" sldId="478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E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AC6F3AF-35FC-4077-AA0B-28A84B8A86E1}" authorId="{9F9FCFBF-C276-C93E-A1B1-6E07EEDA69DD}" created="2023-05-24T16:37:51.815">
    <pc:sldMkLst xmlns:pc="http://schemas.microsoft.com/office/powerpoint/2013/main/command">
      <pc:docMk/>
      <pc:sldMk cId="0" sldId="481"/>
    </pc:sldMkLst>
    <p188:txBody>
      <a:bodyPr/>
      <a:lstStyle/>
      <a:p>
        <a:r>
          <a:rPr lang="en-CA"/>
          <a:t>Presenter notes</a:t>
        </a:r>
      </a:p>
    </p188:txBody>
  </p188:cm>
</p188:cmLst>
</file>

<file path=ppt/comments/modernComment_1E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FE771B7-64D1-4E18-869F-B63A78CDD5C5}" authorId="{9F9FCFBF-C276-C93E-A1B1-6E07EEDA69DD}" created="2023-05-24T16:44:33.047">
    <pc:sldMkLst xmlns:pc="http://schemas.microsoft.com/office/powerpoint/2013/main/command">
      <pc:docMk/>
      <pc:sldMk cId="0" sldId="483"/>
    </pc:sldMkLst>
    <p188:txBody>
      <a:bodyPr/>
      <a:lstStyle/>
      <a:p>
        <a:r>
          <a:rPr lang="en-CA"/>
          <a:t>Presenter notes</a:t>
        </a:r>
      </a:p>
    </p188:txBody>
  </p188:cm>
  <p188:cm id="{124919B0-350C-4F9A-BB2F-DEFFC844F677}" authorId="{9F9FCFBF-C276-C93E-A1B1-6E07EEDA69DD}" created="2023-05-24T16:47:51.417">
    <pc:sldMkLst xmlns:pc="http://schemas.microsoft.com/office/powerpoint/2013/main/command">
      <pc:docMk/>
      <pc:sldMk cId="0" sldId="483"/>
    </pc:sldMkLst>
    <p188:txBody>
      <a:bodyPr/>
      <a:lstStyle/>
      <a:p>
        <a:r>
          <a:rPr lang="en-CA"/>
          <a:t>Removed "Sum of V =0"</a:t>
        </a:r>
      </a:p>
    </p188:txBody>
  </p188:cm>
</p188:cmLst>
</file>

<file path=ppt/comments/modernComment_1E5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7790677-7A19-4CC8-A514-B89448F7CC82}" authorId="{9F9FCFBF-C276-C93E-A1B1-6E07EEDA69DD}" created="2023-05-24T16:57:55.946">
    <pc:sldMkLst xmlns:pc="http://schemas.microsoft.com/office/powerpoint/2013/main/command">
      <pc:docMk/>
      <pc:sldMk cId="0" sldId="485"/>
    </pc:sldMkLst>
    <p188:txBody>
      <a:bodyPr/>
      <a:lstStyle/>
      <a:p>
        <a:r>
          <a:rPr lang="en-CA"/>
          <a:t>Presenter notes</a:t>
        </a:r>
      </a:p>
    </p188:txBody>
  </p188:cm>
  <p188:cm id="{A13D9689-2205-4332-BC58-88A1B202992D}" authorId="{9F9FCFBF-C276-C93E-A1B1-6E07EEDA69DD}" created="2023-05-24T16:58:46.403">
    <pc:sldMkLst xmlns:pc="http://schemas.microsoft.com/office/powerpoint/2013/main/command">
      <pc:docMk/>
      <pc:sldMk cId="0" sldId="485"/>
    </pc:sldMkLst>
    <p188:txBody>
      <a:bodyPr/>
      <a:lstStyle/>
      <a:p>
        <a:r>
          <a:rPr lang="en-CA"/>
          <a:t>Made lines reach all the way to arrow tips for applied loads</a:t>
        </a:r>
      </a:p>
    </p188:txBody>
  </p188:cm>
</p188:cmLst>
</file>

<file path=ppt/comments/modernComment_1E6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9D11D84-D348-4770-8441-66A2F0F5E9A2}" authorId="{9F9FCFBF-C276-C93E-A1B1-6E07EEDA69DD}" created="2023-05-24T16:59:22.619">
    <pc:sldMkLst xmlns:pc="http://schemas.microsoft.com/office/powerpoint/2013/main/command">
      <pc:docMk/>
      <pc:sldMk cId="0" sldId="486"/>
    </pc:sldMkLst>
    <p188:txBody>
      <a:bodyPr/>
      <a:lstStyle/>
      <a:p>
        <a:r>
          <a:rPr lang="en-CA"/>
          <a:t>Minor edit to line work of applied load and fixed support</a:t>
        </a:r>
      </a:p>
    </p188:txBody>
  </p188:cm>
  <p188:cm id="{74A16FBD-3E03-4B0F-B69F-D708831DFDC6}" authorId="{9F9FCFBF-C276-C93E-A1B1-6E07EEDA69DD}" created="2023-05-24T17:00:19.397">
    <pc:sldMkLst xmlns:pc="http://schemas.microsoft.com/office/powerpoint/2013/main/command">
      <pc:docMk/>
      <pc:sldMk cId="0" sldId="486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E8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687A278-A6E1-41B5-90AE-EAE427484A2E}" authorId="{9F9FCFBF-C276-C93E-A1B1-6E07EEDA69DD}" created="2023-05-24T17:02:08.598">
    <pc:sldMkLst xmlns:pc="http://schemas.microsoft.com/office/powerpoint/2013/main/command">
      <pc:docMk/>
      <pc:sldMk cId="0" sldId="488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E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0354A87-0CB7-496E-A1DD-12F6D2004A04}" authorId="{9F9FCFBF-C276-C93E-A1B1-6E07EEDA69DD}" created="2023-05-24T17:03:24.281">
    <pc:sldMkLst xmlns:pc="http://schemas.microsoft.com/office/powerpoint/2013/main/command">
      <pc:docMk/>
      <pc:sldMk cId="0" sldId="491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EC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60289FE-B582-4584-9A28-73DED74F531E}" authorId="{9F9FCFBF-C276-C93E-A1B1-6E07EEDA69DD}" created="2023-05-24T17:06:26.765">
    <pc:sldMkLst xmlns:pc="http://schemas.microsoft.com/office/powerpoint/2013/main/command">
      <pc:docMk/>
      <pc:sldMk cId="0" sldId="492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ED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36733AE-1857-47F2-A0C5-6C71439C0615}" authorId="{9F9FCFBF-C276-C93E-A1B1-6E07EEDA69DD}" created="2023-05-24T17:06:10.432">
    <pc:sldMkLst xmlns:pc="http://schemas.microsoft.com/office/powerpoint/2013/main/command">
      <pc:docMk/>
      <pc:sldMk cId="0" sldId="493"/>
    </pc:sldMkLst>
    <p188:txBody>
      <a:bodyPr/>
      <a:lstStyle/>
      <a:p>
        <a:r>
          <a:rPr lang="en-CA"/>
          <a:t>Added presenter notes</a:t>
        </a:r>
      </a:p>
    </p188:txBody>
  </p188:cm>
</p188:cmLst>
</file>

<file path=ppt/comments/modernComment_1F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4E016C3-4818-4989-9ADE-5125D3C4662C}" authorId="{9F9FCFBF-C276-C93E-A1B1-6E07EEDA69DD}" created="2023-05-24T17:10:30.522">
    <pc:sldMkLst xmlns:pc="http://schemas.microsoft.com/office/powerpoint/2013/main/command">
      <pc:docMk/>
      <pc:sldMk cId="0" sldId="507"/>
    </pc:sldMkLst>
    <p188:txBody>
      <a:bodyPr/>
      <a:lstStyle/>
      <a:p>
        <a:r>
          <a:rPr lang="en-CA"/>
          <a:t>Added presenter notes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C7A2083-70BD-F458-2698-69D2B71B9E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F523EAD6-476F-124A-D889-7417AA7F9C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5A9F5ECE-4734-440E-01E4-816416CB90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2BA43B50-9BCA-0096-F1E5-F9029E3149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EA17D1-6991-4C36-89FD-97619FDB84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031E335-CC73-2B4F-B756-3AACB265C5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E82F52D-BFAE-8094-A235-E3418E9829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E667177-FD51-52D7-8884-912BA51FFA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47D2D5-BFE6-BCA5-AEEF-80E55165AB1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763DDAF-E7BB-C459-C7BC-9AE0F03B82E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D9C25AB-AB6E-A326-C442-706E4C180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6264B-5DD7-441B-B693-0222A37C2D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2D2EA9-72DD-2465-74AA-4057299A2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4F0519F-66F8-4DF9-B098-7ED5E72A1913}" type="slidenum">
              <a:rPr lang="en-US" altLang="en-US" sz="1200"/>
              <a:pPr/>
              <a:t>0</a:t>
            </a:fld>
            <a:endParaRPr lang="en-US" altLang="en-US" sz="120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80315F45-EBB9-3248-BA6B-A182FEB837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5FA0C0A-070F-8AF6-A914-138221A90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1436395-C966-B206-2A3C-45DE2EB2B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F2BDCF0-AB2F-49EC-B72D-059AEF4E15D6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A167E5AE-4153-3F87-A733-AA3B680A0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684C7378-4A18-900F-9EA8-C5F36BF6A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Fat</a:t>
            </a:r>
          </a:p>
          <a:p>
            <a:pPr>
              <a:defRPr/>
            </a:pPr>
            <a:r>
              <a:rPr lang="en-US" dirty="0">
                <a:cs typeface="+mn-cs"/>
              </a:rPr>
              <a:t>Pier column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7A5938-033C-0E9C-17FB-B28F68844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8D96201-6169-4B99-A106-41B66E9E9804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B952862A-10AC-C347-E9A9-7C7FA8241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7CB8B609-8682-7537-4A1F-D4FCEFD74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cs typeface="+mn-cs"/>
              </a:rPr>
              <a:t>midpsan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434419-8668-8460-4C76-771BE23F1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315EBD1-E177-416E-AF7C-493B7A760F1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87654211-A915-9ADE-696B-9B758F82BB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E5735B6D-4E6A-FF14-D48D-A16073ABF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Like over a pier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6392C-B93D-30D3-D4B9-672EC3293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2AAACA1-A9AE-463D-81AB-19B13E602C9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0C7FC204-92D9-AB9A-0D28-DDCFD88850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B42BBDEE-485C-E452-A9EE-744EABEF0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C795D6-FC47-974B-5941-7EBB2998A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5350BD3-0531-4E7C-AF2A-B4012A733038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015FEF9F-C8AF-7F99-27FF-F610893D7E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496C5DA4-D000-2C40-B7B5-F31FC7FA0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54B99B-6F6E-472B-8D45-E7E5C68C3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C030BFF-F0C1-49F0-B3E8-C963FD08E78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5B34520F-48A5-A0A6-4A8E-1677AFFCB1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D265E4BC-3C59-0571-BF98-4AA9E905E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Why we have studs or dowels from girders to deck</a:t>
            </a:r>
          </a:p>
          <a:p>
            <a:pPr>
              <a:defRPr/>
            </a:pPr>
            <a:r>
              <a:rPr lang="en-US" dirty="0">
                <a:cs typeface="+mn-cs"/>
              </a:rPr>
              <a:t>Why we have shear stirrup in concrete (Tension)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9ABDA1-85FF-0FDA-10C2-98B0717B4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2651672-EE62-4F4F-B942-8CD7840A01F7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32130" name="Rectangle 2">
            <a:extLst>
              <a:ext uri="{FF2B5EF4-FFF2-40B4-BE49-F238E27FC236}">
                <a16:creationId xmlns:a16="http://schemas.microsoft.com/office/drawing/2014/main" id="{1050FD10-9077-DA7C-AAAB-19A9B6F13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76B89AEE-A3C6-0323-B3A2-E8D82ED0B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Braced girders being pulled by adjacent girder. More for skewed bridges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Curved bridges under vertical loads.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20655F-6D2B-3A46-D113-F4314EEEE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92FD8B5-7D0A-4A27-A955-7ACA395B7EF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05AD555F-8CEB-3F80-8D0F-DD752D38F2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1C6A9181-C5E6-E3FF-AF9C-E2DF3EA72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Bearings fixed (pinned)</a:t>
            </a:r>
          </a:p>
          <a:p>
            <a:pPr>
              <a:defRPr/>
            </a:pPr>
            <a:r>
              <a:rPr lang="en-US" dirty="0">
                <a:cs typeface="+mn-cs"/>
              </a:rPr>
              <a:t>Bearings free (roller</a:t>
            </a:r>
          </a:p>
          <a:p>
            <a:pPr>
              <a:defRPr/>
            </a:pPr>
            <a:r>
              <a:rPr lang="en-US" dirty="0">
                <a:cs typeface="+mn-cs"/>
              </a:rPr>
              <a:t>Fixed (integral abutment)</a:t>
            </a:r>
          </a:p>
          <a:p>
            <a:pPr>
              <a:defRPr/>
            </a:pPr>
            <a:r>
              <a:rPr lang="en-US" dirty="0">
                <a:cs typeface="+mn-cs"/>
              </a:rPr>
              <a:t>These change the effects within the girder. Are they functioning as intending/designed?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EDB059-4174-BBF2-84FE-0D9E0DD305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B76ABA9-2377-48FE-857F-14996FAE111E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B1E96875-51B3-FC5D-E91A-3C9F8862F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2FEC79F7-DF0C-8B71-3DE8-E8D8C3729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811FF4-F5B6-12B4-BB11-2FB693A80C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B40D538-0C37-4990-B4B2-8C70723DDB06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36226" name="Rectangle 2">
            <a:extLst>
              <a:ext uri="{FF2B5EF4-FFF2-40B4-BE49-F238E27FC236}">
                <a16:creationId xmlns:a16="http://schemas.microsoft.com/office/drawing/2014/main" id="{464E7970-ACF2-7A67-8F95-219D742F5D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F7954C2A-7C01-3EE3-7B74-F71307286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20m long beam with 20 </a:t>
            </a:r>
            <a:r>
              <a:rPr lang="en-US" dirty="0" err="1">
                <a:cs typeface="+mn-cs"/>
              </a:rPr>
              <a:t>kN</a:t>
            </a:r>
            <a:r>
              <a:rPr lang="en-US" dirty="0">
                <a:cs typeface="+mn-cs"/>
              </a:rPr>
              <a:t> load applied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Do example on whiteboard (Nolan to write on Paper)</a:t>
            </a:r>
          </a:p>
          <a:p>
            <a:pPr>
              <a:defRPr/>
            </a:pPr>
            <a:r>
              <a:rPr lang="en-US" dirty="0">
                <a:cs typeface="+mn-cs"/>
              </a:rPr>
              <a:t>Ra is going to be bigger than Rb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Sum moments at A</a:t>
            </a:r>
          </a:p>
          <a:p>
            <a:pPr>
              <a:defRPr/>
            </a:pPr>
            <a:r>
              <a:rPr lang="en-US" dirty="0">
                <a:cs typeface="+mn-cs"/>
              </a:rPr>
              <a:t>Sum forces in y direction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This would be different if we had a “fixed” end. Could not solve with only “statics”.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5A80F1-77F8-6002-C37B-5F595BA85D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A15DBFA-D113-45F9-8037-404E8B130E6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C5EA819D-330C-3434-8FA4-C8EF7F6509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A1A7A226-AD9C-B189-3DFC-A00D55526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F39266D-3FE9-6BB8-DCDD-A8279B2D58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46158CC-835B-4CC0-AFD0-10B9EBB131A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78882" name="Rectangle 2">
            <a:extLst>
              <a:ext uri="{FF2B5EF4-FFF2-40B4-BE49-F238E27FC236}">
                <a16:creationId xmlns:a16="http://schemas.microsoft.com/office/drawing/2014/main" id="{82489FA9-447E-EC53-301C-B54B116928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AA30C5A2-1577-C280-28BC-0A4DE69D9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What’s the shear at each location in the beam for this position of load?</a:t>
            </a:r>
          </a:p>
          <a:p>
            <a:pPr>
              <a:defRPr/>
            </a:pPr>
            <a:r>
              <a:rPr lang="en-US" dirty="0">
                <a:cs typeface="+mn-cs"/>
              </a:rPr>
              <a:t>Where is it high/low?</a:t>
            </a:r>
          </a:p>
          <a:p>
            <a:pPr>
              <a:defRPr/>
            </a:pPr>
            <a:r>
              <a:rPr lang="en-US" dirty="0">
                <a:cs typeface="+mn-cs"/>
              </a:rPr>
              <a:t>It’s high all the way from the load to the support.</a:t>
            </a:r>
          </a:p>
          <a:p>
            <a:pPr>
              <a:defRPr/>
            </a:pPr>
            <a:r>
              <a:rPr lang="en-US" dirty="0">
                <a:cs typeface="+mn-cs"/>
              </a:rPr>
              <a:t>High negative or positive</a:t>
            </a:r>
          </a:p>
          <a:p>
            <a:pPr>
              <a:defRPr/>
            </a:pPr>
            <a:r>
              <a:rPr lang="en-US" dirty="0">
                <a:cs typeface="+mn-cs"/>
              </a:rPr>
              <a:t>For concrete, that’s where I want more stirrups and would be looking for shear cracks.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3B8444-09B1-3227-23EB-0B0E43364C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85F8EB4-6A2A-4B69-9D3A-7CC9FAB88287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99362" name="Rectangle 2">
            <a:extLst>
              <a:ext uri="{FF2B5EF4-FFF2-40B4-BE49-F238E27FC236}">
                <a16:creationId xmlns:a16="http://schemas.microsoft.com/office/drawing/2014/main" id="{E93A4CEC-239A-2920-1033-971B60180B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D02A91E7-F4E7-FBE7-A935-C4A044244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Internal force effects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C12FAC-52C9-3897-0E02-0A7227DFA7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C37C98E-26BE-41FE-9494-E3E0915E7676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F35A3B5A-7606-E32E-A254-2C79C7D3F7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D3E2A2C8-FAD5-2250-6B9F-2A24F2043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Where is moment high? It gets lower toward the supports. (for simple spans)</a:t>
            </a:r>
          </a:p>
          <a:p>
            <a:pPr>
              <a:defRPr/>
            </a:pPr>
            <a:r>
              <a:rPr lang="en-US" dirty="0">
                <a:cs typeface="+mn-cs"/>
              </a:rPr>
              <a:t>That’s where I want longitudinal reinforcing and bigger steel flanges.</a:t>
            </a:r>
          </a:p>
          <a:p>
            <a:pPr>
              <a:defRPr/>
            </a:pPr>
            <a:r>
              <a:rPr lang="en-US" dirty="0">
                <a:cs typeface="+mn-cs"/>
              </a:rPr>
              <a:t>That’s where I’m looking for flexural cracks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644682-6F61-21B9-45B5-491A7F413E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4B3D704-73CE-4D32-BC50-AFCF7974B5E3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8AB588D4-AF70-6DE9-D25B-04AA2ABDAE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55221460-456B-E82B-DCCC-B6DE1AC94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Shear how shear flips at supports but magnitude is still high on both sides.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7840E6-1952-BF96-BA7A-C274F10C44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FEA2943-53CA-4D8F-8BF1-BE9BEA6DCE9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442370" name="Rectangle 2">
            <a:extLst>
              <a:ext uri="{FF2B5EF4-FFF2-40B4-BE49-F238E27FC236}">
                <a16:creationId xmlns:a16="http://schemas.microsoft.com/office/drawing/2014/main" id="{9A2D9021-7447-002A-C62C-6E7A952167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BF9B48BD-FC56-D60D-C2C9-31FC7DAC7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Eiffel tower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8D5A72-8143-8DAB-D911-A4D3E76B60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3F144DF-B30C-48FE-AC74-A2D0795D2123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CC10996D-6B95-DE50-41E2-2333C0CFA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E4911C29-82E9-4D00-0055-9D7B43700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Good in both tension and compression</a:t>
            </a:r>
          </a:p>
          <a:p>
            <a:pPr>
              <a:defRPr/>
            </a:pPr>
            <a:r>
              <a:rPr lang="en-US" dirty="0">
                <a:cs typeface="+mn-cs"/>
              </a:rPr>
              <a:t>Deforms after yielding without failure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A5B026-03BF-FFF1-053E-FBA8352D4B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170CB5C-36D2-4636-932E-100B0CB40E96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D8399DC1-A764-B9F9-BC14-02FCFD1DE0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F0FB67ED-EDD4-4C6D-7F8E-2F568D6FC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99639E-5D09-2EC6-DED6-7B91B287BC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5D9AF8C-4E32-44A3-BB84-E046C5BE72C5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B0FFA915-2B19-3284-48AB-20AC686FDD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902F0C1E-6E58-5B6D-76BC-1BEA7D383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Flanges carry moment</a:t>
            </a:r>
          </a:p>
          <a:p>
            <a:pPr>
              <a:defRPr/>
            </a:pPr>
            <a:r>
              <a:rPr lang="en-US" dirty="0">
                <a:cs typeface="+mn-cs"/>
              </a:rPr>
              <a:t>Bigger flanges in areas of large moments, positive or negative.</a:t>
            </a:r>
          </a:p>
          <a:p>
            <a:pPr>
              <a:defRPr/>
            </a:pPr>
            <a:r>
              <a:rPr lang="en-US" dirty="0">
                <a:cs typeface="+mn-cs"/>
              </a:rPr>
              <a:t>With rolled beams this is done with cover plates.</a:t>
            </a:r>
          </a:p>
          <a:p>
            <a:pPr>
              <a:defRPr/>
            </a:pPr>
            <a:r>
              <a:rPr lang="en-US" dirty="0">
                <a:cs typeface="+mn-cs"/>
              </a:rPr>
              <a:t>Nowadays we use plate girders with varying plate sizes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FE3E79-7643-9937-6388-421AAA02C0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D0E2FBF-C18D-494F-BCC0-49FA412AE844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452610" name="Rectangle 2">
            <a:extLst>
              <a:ext uri="{FF2B5EF4-FFF2-40B4-BE49-F238E27FC236}">
                <a16:creationId xmlns:a16="http://schemas.microsoft.com/office/drawing/2014/main" id="{8AA5D670-6B2C-9E5A-530B-5ED6FAE97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206BC049-96A6-5A0A-23D4-0CF43DA2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Brace the compression flange.</a:t>
            </a:r>
          </a:p>
          <a:p>
            <a:pPr>
              <a:defRPr/>
            </a:pPr>
            <a:r>
              <a:rPr lang="en-US" dirty="0">
                <a:cs typeface="+mn-cs"/>
              </a:rPr>
              <a:t>Concrete deck. Wet concrete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45F443-6D70-FDFB-B92B-FA3E19477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C60AD44-1F36-4DEC-B984-C8180F7521B7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D1FE6E25-A6E4-CCFD-6664-7BA95515D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B2C9EB36-CE19-6ED9-8534-B25B5272C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Webs carry shear</a:t>
            </a:r>
          </a:p>
          <a:p>
            <a:pPr>
              <a:defRPr/>
            </a:pPr>
            <a:r>
              <a:rPr lang="en-US" dirty="0">
                <a:cs typeface="+mn-cs"/>
              </a:rPr>
              <a:t>Intermediate </a:t>
            </a:r>
            <a:r>
              <a:rPr lang="en-US" dirty="0" err="1">
                <a:cs typeface="+mn-cs"/>
              </a:rPr>
              <a:t>stiffners</a:t>
            </a:r>
            <a:r>
              <a:rPr lang="en-US" dirty="0">
                <a:cs typeface="+mn-cs"/>
              </a:rPr>
              <a:t> for shear resistance. Buckling of web panels</a:t>
            </a:r>
          </a:p>
          <a:p>
            <a:pPr>
              <a:defRPr/>
            </a:pPr>
            <a:r>
              <a:rPr lang="en-US" dirty="0" err="1">
                <a:cs typeface="+mn-cs"/>
              </a:rPr>
              <a:t>Longitduinal</a:t>
            </a:r>
            <a:r>
              <a:rPr lang="en-US" dirty="0">
                <a:cs typeface="+mn-cs"/>
              </a:rPr>
              <a:t> stiffeners due to moment (compression). Piers midspan</a:t>
            </a:r>
          </a:p>
          <a:p>
            <a:pPr>
              <a:defRPr/>
            </a:pPr>
            <a:r>
              <a:rPr lang="en-US" dirty="0">
                <a:cs typeface="+mn-cs"/>
              </a:rPr>
              <a:t>Bearing stiffener for web crippling.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6BAE67-B565-F5FF-0B49-DB0480F57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BE11406-60B1-47FB-8610-76EF2BC474E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09FBA9CA-526E-A019-B45B-0DFE7794D9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13F66D92-8A41-F195-C438-E3BC5C065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Resultant force comes from it’s components (directions). Vice versa.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D212C1-D8E9-0E89-7402-8415F13A0C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1DD6760-1778-4B88-A6F7-F2977AA58B05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458754" name="Rectangle 2">
            <a:extLst>
              <a:ext uri="{FF2B5EF4-FFF2-40B4-BE49-F238E27FC236}">
                <a16:creationId xmlns:a16="http://schemas.microsoft.com/office/drawing/2014/main" id="{4E5AE0EA-4C40-E7D7-07C8-3F70A7E10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8755" name="Rectangle 3">
            <a:extLst>
              <a:ext uri="{FF2B5EF4-FFF2-40B4-BE49-F238E27FC236}">
                <a16:creationId xmlns:a16="http://schemas.microsoft.com/office/drawing/2014/main" id="{3D4A3194-2259-3B1A-2471-5E3E62804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Increased capacity</a:t>
            </a:r>
          </a:p>
          <a:p>
            <a:pPr>
              <a:defRPr/>
            </a:pPr>
            <a:r>
              <a:rPr lang="en-US" dirty="0">
                <a:cs typeface="+mn-cs"/>
              </a:rPr>
              <a:t>Also load sharing</a:t>
            </a:r>
          </a:p>
          <a:p>
            <a:pPr>
              <a:defRPr/>
            </a:pPr>
            <a:r>
              <a:rPr lang="en-US" dirty="0">
                <a:cs typeface="+mn-cs"/>
              </a:rPr>
              <a:t>Also required for transvers design of deck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60891F-E4ED-A4F8-1848-F1BEF68855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5EC4D82-275D-4D21-827F-59A1915AD523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6C9AD90F-80E6-60EF-6C16-805AD91B4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DBFB0D42-FCC0-B3AC-D163-D2EE8AC39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Good in compression</a:t>
            </a:r>
          </a:p>
          <a:p>
            <a:pPr>
              <a:defRPr/>
            </a:pPr>
            <a:r>
              <a:rPr lang="en-US" dirty="0">
                <a:cs typeface="+mn-cs"/>
              </a:rPr>
              <a:t>Not good in tension</a:t>
            </a:r>
          </a:p>
          <a:p>
            <a:pPr>
              <a:defRPr/>
            </a:pPr>
            <a:r>
              <a:rPr lang="en-US" dirty="0">
                <a:cs typeface="+mn-cs"/>
              </a:rPr>
              <a:t>Doesn’t carry load after reaching maximum stress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130E29-3171-CA8E-0785-93DF1AA7B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38EF355-0CE3-4570-8103-147CE2FC663F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A04529A0-DDD0-F42F-D0BA-F74DC4B63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B7F25F27-23C4-9979-A40E-3D948EC1D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E48473-BCAC-2F7D-219C-461075E32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4B6188E-B40D-4D3B-AE39-4E3745CA3377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462850" name="Rectangle 2">
            <a:extLst>
              <a:ext uri="{FF2B5EF4-FFF2-40B4-BE49-F238E27FC236}">
                <a16:creationId xmlns:a16="http://schemas.microsoft.com/office/drawing/2014/main" id="{C922AF9B-06A2-7082-BB3B-40E1CD333F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2851" name="Rectangle 3">
            <a:extLst>
              <a:ext uri="{FF2B5EF4-FFF2-40B4-BE49-F238E27FC236}">
                <a16:creationId xmlns:a16="http://schemas.microsoft.com/office/drawing/2014/main" id="{20D062FD-FB27-B5B4-B0E5-ADE493A9F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C0EFB9-9239-87E7-8EB0-6B96ED0731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CD05A8C-C181-4F56-AAAD-C7A3FBADDB1B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464898" name="Rectangle 2">
            <a:extLst>
              <a:ext uri="{FF2B5EF4-FFF2-40B4-BE49-F238E27FC236}">
                <a16:creationId xmlns:a16="http://schemas.microsoft.com/office/drawing/2014/main" id="{2B96063D-CBC7-E1F5-304B-DFB294121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4899" name="Rectangle 3">
            <a:extLst>
              <a:ext uri="{FF2B5EF4-FFF2-40B4-BE49-F238E27FC236}">
                <a16:creationId xmlns:a16="http://schemas.microsoft.com/office/drawing/2014/main" id="{908B1194-7E06-A402-D1FC-CB2196730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673DDD-D456-9E72-5411-B436A165A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61020E1-566E-4E9D-A292-193AF2E5A0FA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466946" name="Rectangle 2">
            <a:extLst>
              <a:ext uri="{FF2B5EF4-FFF2-40B4-BE49-F238E27FC236}">
                <a16:creationId xmlns:a16="http://schemas.microsoft.com/office/drawing/2014/main" id="{D915DED0-4932-998B-3FB7-F748E1AC03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6947" name="Rectangle 3">
            <a:extLst>
              <a:ext uri="{FF2B5EF4-FFF2-40B4-BE49-F238E27FC236}">
                <a16:creationId xmlns:a16="http://schemas.microsoft.com/office/drawing/2014/main" id="{77604053-4DDB-5742-610D-BA4D53E57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AC3312-201C-EA8F-FF36-B21C3683E3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75EAB50-15DA-446F-A2F8-9F7162983FFC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477186" name="Rectangle 2">
            <a:extLst>
              <a:ext uri="{FF2B5EF4-FFF2-40B4-BE49-F238E27FC236}">
                <a16:creationId xmlns:a16="http://schemas.microsoft.com/office/drawing/2014/main" id="{EB3393B9-4B4D-A44A-7B26-3AAD9A53FC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C34DC45B-9CE4-1096-5ED2-2A2036225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7433B7-33A5-FDC6-0833-631EDA036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E5B8F43-1443-426C-9481-CB61D6ABFCEE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8E882ACD-A2DC-B5B7-9B5F-29AE3AAB8F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17009063-5AF1-1B0D-02E1-BE2F7F9EC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E6D7F2-2841-0123-AB11-C47F7FF92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B424176-8136-4F93-90FC-85DCC38DDC3D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77EA4483-5413-04FF-1554-392F741950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47AF4581-7532-79A2-84C3-3C229933E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4F2D0F-C617-5784-DCBD-CCD2845B0F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3CB7BE5-935D-4D51-A879-37A7E931D7DA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DF20040B-6D38-B7E8-9BFF-516C4AB517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58DA6C04-F289-5C5B-AF73-5C9305C36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A8E952-7641-616B-D48B-0F232ED2BC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C2F58AE-6A10-4482-9037-BDFAFD4BC72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7326F1CF-A316-1DAF-1D43-EDC8317EC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10E45BA0-4641-DD49-5030-DC451B8A0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4121C9-63FC-A219-7A52-F36A245C7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38F3948-4C72-4261-844A-87E0C1242A4C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481282" name="Rectangle 2">
            <a:extLst>
              <a:ext uri="{FF2B5EF4-FFF2-40B4-BE49-F238E27FC236}">
                <a16:creationId xmlns:a16="http://schemas.microsoft.com/office/drawing/2014/main" id="{AC4B29AF-F9B2-D673-62D7-A299BBAF70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D6F8EAF4-6056-BFD6-3609-CA3312B71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E4A344-C018-48DC-C6A1-199813CADC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CD43EC6-4F7F-4514-944F-F76CE61F9FFF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471042" name="Rectangle 2">
            <a:extLst>
              <a:ext uri="{FF2B5EF4-FFF2-40B4-BE49-F238E27FC236}">
                <a16:creationId xmlns:a16="http://schemas.microsoft.com/office/drawing/2014/main" id="{8438C007-3AD0-5768-6C76-F06E16E9E0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E2A0843B-5845-BE68-884B-A5DB9D304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14BAE5-12F9-A3F6-34BC-9D6C7E54A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D4A3E94-C57B-4F75-921C-0D3A41711AD5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475138" name="Rectangle 2">
            <a:extLst>
              <a:ext uri="{FF2B5EF4-FFF2-40B4-BE49-F238E27FC236}">
                <a16:creationId xmlns:a16="http://schemas.microsoft.com/office/drawing/2014/main" id="{A1A52D12-0108-B388-BEA1-BFF7799B85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246FCCE7-BCB6-4A70-9276-5CE1C8307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2DB090-15E9-3B06-EC27-42FF6ED43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A846401-B256-4028-A987-F4A35979A439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0E18892C-0731-637D-1609-E31583722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1AEFA04E-DDA9-8683-27DC-A905337F2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595E27-0442-C531-8A26-F15C7CE906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E42C072-D8B4-4A46-8631-9D0718948A9D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67D433E3-1883-AB90-C875-920C240D0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79396F40-81A0-3F00-6771-0DD7B01336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Are </a:t>
            </a:r>
            <a:r>
              <a:rPr lang="en-US">
                <a:cs typeface="+mn-cs"/>
              </a:rPr>
              <a:t>these functioning</a:t>
            </a:r>
            <a:r>
              <a:rPr lang="en-US" dirty="0">
                <a:cs typeface="+mn-cs"/>
              </a:rPr>
              <a:t>?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8A2778D-3BFA-A4A7-932C-7ACE28484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803CC23-91ED-4548-84ED-C93318B7B459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485378" name="Rectangle 2">
            <a:extLst>
              <a:ext uri="{FF2B5EF4-FFF2-40B4-BE49-F238E27FC236}">
                <a16:creationId xmlns:a16="http://schemas.microsoft.com/office/drawing/2014/main" id="{FB837571-F5A3-929A-15B5-2295500DE1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00976484-0702-830C-A214-837FE023C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5D3FC9-6369-AF33-2E98-DE8B41302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B113C2C-DA3D-41E1-9FD1-4B05B3EA8098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299010" name="Rectangle 2">
            <a:extLst>
              <a:ext uri="{FF2B5EF4-FFF2-40B4-BE49-F238E27FC236}">
                <a16:creationId xmlns:a16="http://schemas.microsoft.com/office/drawing/2014/main" id="{09F66261-8DD4-E171-9225-58788CC0A6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DEDBBF7D-42F0-33BB-AEC7-94A5A6ADC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DD1017-AFDD-5770-948B-E4DE59586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523F144-D4D1-47E5-BFA6-455DA6ED1E8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DD621CBF-2996-DAA6-8865-23C918BAD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B6832A8D-0A7F-B7D3-5D0B-85270CC5D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9A9BE1-2483-6524-3897-F55025B43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DEABE16-0BA4-4D6D-A421-78FE71338E4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4B7433DA-6494-273A-5D49-B6E4E57A60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E8E1E357-1B20-79D0-D7F8-E5DD00AA6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F2FCD3-ABD5-050B-6B3E-4BD8ECCEAA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E7FC0A7-0461-4553-866D-AC9ED8DE439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82EEA0BC-7716-3112-E552-6C11D6B647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42582790-0E0B-D4D4-B484-5D3E43AF7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1CDB87-4595-5BCF-3C29-8E521FC174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71AD96C-4C8B-4F95-B887-04E9CAADD27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A8E921C8-8378-F639-145D-150B30494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44BF14DB-AA75-533B-2739-4561D2EA2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Newton’s third law. Action has equal reaction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867F03-3E10-2263-8499-EBDB35EF77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FEFDDE7-B0CF-4BE3-8010-491E333F491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9E06DD4B-C6E1-DEB4-447B-FDFE9F1BD9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004DA07E-4AFC-2F58-2F32-450A5B8A1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Skinny</a:t>
            </a:r>
          </a:p>
          <a:p>
            <a:pPr>
              <a:defRPr/>
            </a:pPr>
            <a:r>
              <a:rPr lang="en-US" dirty="0">
                <a:cs typeface="+mn-cs"/>
              </a:rPr>
              <a:t>Hanger external shear stirrup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t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3446" y="3363838"/>
            <a:ext cx="8355754" cy="45249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  <a:p>
            <a:pPr lvl="1"/>
            <a:endParaRPr lang="en-CA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83446" y="3834358"/>
            <a:ext cx="8355754" cy="60960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[Presenter Name], [Presenter Title]</a:t>
            </a:r>
          </a:p>
          <a:p>
            <a:pPr lvl="0"/>
            <a:r>
              <a:rPr lang="en-US" dirty="0"/>
              <a:t>[Month] [Day], [Year]</a:t>
            </a:r>
          </a:p>
        </p:txBody>
      </p:sp>
    </p:spTree>
    <p:extLst>
      <p:ext uri="{BB962C8B-B14F-4D97-AF65-F5344CB8AC3E}">
        <p14:creationId xmlns:p14="http://schemas.microsoft.com/office/powerpoint/2010/main" val="72960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BBBC93A-5772-BA44-A64A-AA8C527E24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B57F7FB-B53B-F94F-9170-031F1333F6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21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6C6EC09-260E-7844-A3F8-F74886BBBE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927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BFDAEB0-C263-3249-9B91-A576F97273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44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2" y="1356958"/>
            <a:ext cx="8229600" cy="323101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8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029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581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6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rgbClr val="0081AB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</p:spTree>
    <p:extLst>
      <p:ext uri="{BB962C8B-B14F-4D97-AF65-F5344CB8AC3E}">
        <p14:creationId xmlns:p14="http://schemas.microsoft.com/office/powerpoint/2010/main" val="3922528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D8BCBB-0B06-1640-B37C-E93E1BD483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34161E6-DA0F-F149-8BF3-DDA07282D9A4}"/>
              </a:ext>
            </a:extLst>
          </p:cNvPr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8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8816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06994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[Insert picture]</a:t>
            </a:r>
            <a:endParaRPr lang="en-CA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483518"/>
            <a:ext cx="8208912" cy="4104456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87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 userDrawn="1"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2">
    <p:bg>
      <p:bgPr>
        <a:solidFill>
          <a:srgbClr val="008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07034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3446" y="3363838"/>
            <a:ext cx="8355754" cy="45249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  <a:p>
            <a:pPr lvl="1"/>
            <a:endParaRPr lang="en-CA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83446" y="3834358"/>
            <a:ext cx="8355754" cy="60960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[Presenter Name], [Presenter Title]</a:t>
            </a:r>
          </a:p>
          <a:p>
            <a:pPr lvl="0"/>
            <a:r>
              <a:rPr lang="en-US" dirty="0"/>
              <a:t>[Month] [Day], [Year]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t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11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1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BFFF8561-88F0-7134-C84B-7348B3E4AA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6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095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">
    <p:bg>
      <p:bgPr>
        <a:solidFill>
          <a:srgbClr val="008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805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Agenda">
    <p:bg>
      <p:bgPr>
        <a:solidFill>
          <a:srgbClr val="3642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199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5FF3AA9-C096-5042-98A3-25B775F60D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039A923-0258-164F-A488-8BC51BE10E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2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CA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CA" alt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FE7B64DD-F595-6A45-AC73-099B6C2C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7A74F4F8-C723-19E4-51A6-270D349BF6C6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  <p:extLst>
      <p:ext uri="{BB962C8B-B14F-4D97-AF65-F5344CB8AC3E}">
        <p14:creationId xmlns:p14="http://schemas.microsoft.com/office/powerpoint/2010/main" val="238399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rgbClr val="36424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CA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5E2C69AA-B9CD-974F-A121-DCA8EC116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r>
              <a:rPr lang="en-US" dirty="0"/>
              <a:t>m</a:t>
            </a:r>
          </a:p>
        </p:txBody>
      </p:sp>
      <p:sp>
        <p:nvSpPr>
          <p:cNvPr id="3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71EAF594-2B38-DD9D-9893-767655D1F1AA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  <p:extLst>
      <p:ext uri="{BB962C8B-B14F-4D97-AF65-F5344CB8AC3E}">
        <p14:creationId xmlns:p14="http://schemas.microsoft.com/office/powerpoint/2010/main" val="421748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71_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81_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DE_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DA_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1_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C7_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3_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CB_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D5_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5_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6_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8_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B_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C_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BE_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ED_0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99_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FB_0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DD_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70_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F3EAB17-45FB-46FA-4C69-A4E884A2C1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STRUCTURAL CONSIDERATIONS</a:t>
            </a:r>
            <a:br>
              <a:rPr lang="en-US" dirty="0"/>
            </a:br>
            <a:r>
              <a:rPr lang="en-US" dirty="0"/>
              <a:t>FOR BRIDGES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3E96A-96B7-3FED-923C-4CF1A826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Applies Stress 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DDE1EC45-C1FE-872E-50B2-9254FD8C0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771650"/>
            <a:ext cx="439341" cy="194310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867392CE-E24B-793A-7415-581BDE567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364" y="2501503"/>
            <a:ext cx="72327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STRESS</a:t>
            </a:r>
          </a:p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PLANE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2821" name="Line 5">
            <a:extLst>
              <a:ext uri="{FF2B5EF4-FFF2-40B4-BE49-F238E27FC236}">
                <a16:creationId xmlns:a16="http://schemas.microsoft.com/office/drawing/2014/main" id="{29EE5FBE-E43F-4A49-C40E-FFB2C59142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714750"/>
            <a:ext cx="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2822" name="Line 6">
            <a:extLst>
              <a:ext uri="{FF2B5EF4-FFF2-40B4-BE49-F238E27FC236}">
                <a16:creationId xmlns:a16="http://schemas.microsoft.com/office/drawing/2014/main" id="{2FC5FC45-E810-2B71-1943-85C5A1A3A2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1600200"/>
            <a:ext cx="0" cy="17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2823" name="Text Box 7">
            <a:extLst>
              <a:ext uri="{FF2B5EF4-FFF2-40B4-BE49-F238E27FC236}">
                <a16:creationId xmlns:a16="http://schemas.microsoft.com/office/drawing/2014/main" id="{9B182CF9-9209-3B3B-4F84-802B13685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895" y="1371600"/>
            <a:ext cx="65594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FORCE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2824" name="Text Box 8">
            <a:extLst>
              <a:ext uri="{FF2B5EF4-FFF2-40B4-BE49-F238E27FC236}">
                <a16:creationId xmlns:a16="http://schemas.microsoft.com/office/drawing/2014/main" id="{7B2BF576-5B92-241D-6ED1-68BBFC075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3886200"/>
            <a:ext cx="7429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FORCE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2826" name="Rectangle 10">
            <a:extLst>
              <a:ext uri="{FF2B5EF4-FFF2-40B4-BE49-F238E27FC236}">
                <a16:creationId xmlns:a16="http://schemas.microsoft.com/office/drawing/2014/main" id="{032894BC-A66E-DCF1-6468-D8C6132C5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1771650"/>
            <a:ext cx="541735" cy="194310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2825" name="Line 9">
            <a:extLst>
              <a:ext uri="{FF2B5EF4-FFF2-40B4-BE49-F238E27FC236}">
                <a16:creationId xmlns:a16="http://schemas.microsoft.com/office/drawing/2014/main" id="{A98A142F-985E-16B3-7A9E-4C9CDAB75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0450" y="2686050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2827" name="Text Box 11">
            <a:extLst>
              <a:ext uri="{FF2B5EF4-FFF2-40B4-BE49-F238E27FC236}">
                <a16:creationId xmlns:a16="http://schemas.microsoft.com/office/drawing/2014/main" id="{8F74B527-67FB-2CF8-7668-38B7CAD85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457450"/>
            <a:ext cx="2343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Compressive Stress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EAB25-22C8-C582-DA3F-FD9EB0441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6282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animBg="1"/>
      <p:bldP spid="162820" grpId="0"/>
      <p:bldP spid="162823" grpId="0"/>
      <p:bldP spid="162824" grpId="0"/>
      <p:bldP spid="162826" grpId="0" animBg="1"/>
      <p:bldP spid="162826" grpId="1" animBg="1"/>
      <p:bldP spid="162827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05C92-122C-35A2-4341-DC43AFEA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Applied Stresses</a:t>
            </a:r>
          </a:p>
        </p:txBody>
      </p:sp>
      <p:sp>
        <p:nvSpPr>
          <p:cNvPr id="197844" name="Text Box 212">
            <a:extLst>
              <a:ext uri="{FF2B5EF4-FFF2-40B4-BE49-F238E27FC236}">
                <a16:creationId xmlns:a16="http://schemas.microsoft.com/office/drawing/2014/main" id="{AF320728-ACE4-92E8-4911-BDC14E8D7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3371850"/>
            <a:ext cx="20185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Positive Moment</a:t>
            </a:r>
            <a:endParaRPr kumimoji="1"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843" name="Freeform 218">
            <a:extLst>
              <a:ext uri="{FF2B5EF4-FFF2-40B4-BE49-F238E27FC236}">
                <a16:creationId xmlns:a16="http://schemas.microsoft.com/office/drawing/2014/main" id="{F88CD85F-64EA-F3C8-E627-DEA6457E6FB6}"/>
              </a:ext>
            </a:extLst>
          </p:cNvPr>
          <p:cNvSpPr>
            <a:spLocks/>
          </p:cNvSpPr>
          <p:nvPr/>
        </p:nvSpPr>
        <p:spPr bwMode="auto">
          <a:xfrm>
            <a:off x="1771650" y="2000251"/>
            <a:ext cx="4263629" cy="870347"/>
          </a:xfrm>
          <a:custGeom>
            <a:avLst/>
            <a:gdLst>
              <a:gd name="T0" fmla="*/ 246975334 w 7162"/>
              <a:gd name="T1" fmla="*/ 17641101 h 1462"/>
              <a:gd name="T2" fmla="*/ 553174742 w 7162"/>
              <a:gd name="T3" fmla="*/ 50403147 h 1462"/>
              <a:gd name="T4" fmla="*/ 850553206 w 7162"/>
              <a:gd name="T5" fmla="*/ 80645035 h 1462"/>
              <a:gd name="T6" fmla="*/ 1058465718 w 7162"/>
              <a:gd name="T7" fmla="*/ 100176056 h 1462"/>
              <a:gd name="T8" fmla="*/ 1263228630 w 7162"/>
              <a:gd name="T9" fmla="*/ 117817157 h 1462"/>
              <a:gd name="T10" fmla="*/ 1465471385 w 7162"/>
              <a:gd name="T11" fmla="*/ 132308657 h 1462"/>
              <a:gd name="T12" fmla="*/ 1652592408 w 7162"/>
              <a:gd name="T13" fmla="*/ 143648968 h 1462"/>
              <a:gd name="T14" fmla="*/ 1825223523 w 7162"/>
              <a:gd name="T15" fmla="*/ 151839678 h 1462"/>
              <a:gd name="T16" fmla="*/ 1997853844 w 7162"/>
              <a:gd name="T17" fmla="*/ 157510230 h 1462"/>
              <a:gd name="T18" fmla="*/ 2147483647 w 7162"/>
              <a:gd name="T19" fmla="*/ 160659832 h 1462"/>
              <a:gd name="T20" fmla="*/ 2147483647 w 7162"/>
              <a:gd name="T21" fmla="*/ 160659832 h 1462"/>
              <a:gd name="T22" fmla="*/ 2147483647 w 7162"/>
              <a:gd name="T23" fmla="*/ 157510230 h 1462"/>
              <a:gd name="T24" fmla="*/ 2147483647 w 7162"/>
              <a:gd name="T25" fmla="*/ 152469916 h 1462"/>
              <a:gd name="T26" fmla="*/ 2147483647 w 7162"/>
              <a:gd name="T27" fmla="*/ 143648968 h 1462"/>
              <a:gd name="T28" fmla="*/ 2147483647 w 7162"/>
              <a:gd name="T29" fmla="*/ 132938101 h 1462"/>
              <a:gd name="T30" fmla="*/ 2147483647 w 7162"/>
              <a:gd name="T31" fmla="*/ 117817157 h 1462"/>
              <a:gd name="T32" fmla="*/ 2147483647 w 7162"/>
              <a:gd name="T33" fmla="*/ 100806293 h 1462"/>
              <a:gd name="T34" fmla="*/ 2147483647 w 7162"/>
              <a:gd name="T35" fmla="*/ 81905510 h 1462"/>
              <a:gd name="T36" fmla="*/ 2147483647 w 7162"/>
              <a:gd name="T37" fmla="*/ 51033384 h 1462"/>
              <a:gd name="T38" fmla="*/ 2147483647 w 7162"/>
              <a:gd name="T39" fmla="*/ 18271339 h 1462"/>
              <a:gd name="T40" fmla="*/ 2147483647 w 7162"/>
              <a:gd name="T41" fmla="*/ 736516180 h 1462"/>
              <a:gd name="T42" fmla="*/ 2147483647 w 7162"/>
              <a:gd name="T43" fmla="*/ 740296813 h 1462"/>
              <a:gd name="T44" fmla="*/ 2147483647 w 7162"/>
              <a:gd name="T45" fmla="*/ 761087515 h 1462"/>
              <a:gd name="T46" fmla="*/ 2147483647 w 7162"/>
              <a:gd name="T47" fmla="*/ 798260431 h 1462"/>
              <a:gd name="T48" fmla="*/ 2147483647 w 7162"/>
              <a:gd name="T49" fmla="*/ 832912396 h 1462"/>
              <a:gd name="T50" fmla="*/ 2147483647 w 7162"/>
              <a:gd name="T51" fmla="*/ 854333337 h 1462"/>
              <a:gd name="T52" fmla="*/ 2147483647 w 7162"/>
              <a:gd name="T53" fmla="*/ 873234914 h 1462"/>
              <a:gd name="T54" fmla="*/ 2147483647 w 7162"/>
              <a:gd name="T55" fmla="*/ 889615540 h 1462"/>
              <a:gd name="T56" fmla="*/ 2147483647 w 7162"/>
              <a:gd name="T57" fmla="*/ 902216326 h 1462"/>
              <a:gd name="T58" fmla="*/ 2147483647 w 7162"/>
              <a:gd name="T59" fmla="*/ 911037274 h 1462"/>
              <a:gd name="T60" fmla="*/ 2147483647 w 7162"/>
              <a:gd name="T61" fmla="*/ 917337270 h 1462"/>
              <a:gd name="T62" fmla="*/ 2147483647 w 7162"/>
              <a:gd name="T63" fmla="*/ 921117903 h 1462"/>
              <a:gd name="T64" fmla="*/ 2147483647 w 7162"/>
              <a:gd name="T65" fmla="*/ 921117903 h 1462"/>
              <a:gd name="T66" fmla="*/ 1983993381 w 7162"/>
              <a:gd name="T67" fmla="*/ 916707826 h 1462"/>
              <a:gd name="T68" fmla="*/ 1804432034 w 7162"/>
              <a:gd name="T69" fmla="*/ 910407036 h 1462"/>
              <a:gd name="T70" fmla="*/ 1624241243 w 7162"/>
              <a:gd name="T71" fmla="*/ 901586882 h 1462"/>
              <a:gd name="T72" fmla="*/ 1429558957 w 7162"/>
              <a:gd name="T73" fmla="*/ 888355858 h 1462"/>
              <a:gd name="T74" fmla="*/ 1219755732 w 7162"/>
              <a:gd name="T75" fmla="*/ 871344994 h 1462"/>
              <a:gd name="T76" fmla="*/ 1006172670 w 7162"/>
              <a:gd name="T77" fmla="*/ 851183735 h 1462"/>
              <a:gd name="T78" fmla="*/ 790698895 w 7162"/>
              <a:gd name="T79" fmla="*/ 829131763 h 1462"/>
              <a:gd name="T80" fmla="*/ 481349886 w 7162"/>
              <a:gd name="T81" fmla="*/ 794479799 h 1462"/>
              <a:gd name="T82" fmla="*/ 162550489 w 7162"/>
              <a:gd name="T83" fmla="*/ 756047201 h 1462"/>
              <a:gd name="T84" fmla="*/ 90095395 w 7162"/>
              <a:gd name="T85" fmla="*/ 0 h 146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162" h="1462">
                <a:moveTo>
                  <a:pt x="143" y="0"/>
                </a:moveTo>
                <a:lnTo>
                  <a:pt x="392" y="28"/>
                </a:lnTo>
                <a:lnTo>
                  <a:pt x="637" y="54"/>
                </a:lnTo>
                <a:lnTo>
                  <a:pt x="878" y="80"/>
                </a:lnTo>
                <a:lnTo>
                  <a:pt x="1116" y="105"/>
                </a:lnTo>
                <a:lnTo>
                  <a:pt x="1350" y="128"/>
                </a:lnTo>
                <a:lnTo>
                  <a:pt x="1516" y="144"/>
                </a:lnTo>
                <a:lnTo>
                  <a:pt x="1680" y="159"/>
                </a:lnTo>
                <a:lnTo>
                  <a:pt x="1843" y="174"/>
                </a:lnTo>
                <a:lnTo>
                  <a:pt x="2005" y="187"/>
                </a:lnTo>
                <a:lnTo>
                  <a:pt x="2165" y="198"/>
                </a:lnTo>
                <a:lnTo>
                  <a:pt x="2326" y="210"/>
                </a:lnTo>
                <a:lnTo>
                  <a:pt x="2484" y="220"/>
                </a:lnTo>
                <a:lnTo>
                  <a:pt x="2623" y="228"/>
                </a:lnTo>
                <a:lnTo>
                  <a:pt x="2761" y="235"/>
                </a:lnTo>
                <a:lnTo>
                  <a:pt x="2897" y="241"/>
                </a:lnTo>
                <a:lnTo>
                  <a:pt x="3034" y="246"/>
                </a:lnTo>
                <a:lnTo>
                  <a:pt x="3171" y="250"/>
                </a:lnTo>
                <a:lnTo>
                  <a:pt x="3308" y="253"/>
                </a:lnTo>
                <a:lnTo>
                  <a:pt x="3445" y="255"/>
                </a:lnTo>
                <a:lnTo>
                  <a:pt x="3580" y="255"/>
                </a:lnTo>
                <a:lnTo>
                  <a:pt x="3717" y="255"/>
                </a:lnTo>
                <a:lnTo>
                  <a:pt x="3854" y="253"/>
                </a:lnTo>
                <a:lnTo>
                  <a:pt x="3991" y="250"/>
                </a:lnTo>
                <a:lnTo>
                  <a:pt x="4128" y="247"/>
                </a:lnTo>
                <a:lnTo>
                  <a:pt x="4264" y="242"/>
                </a:lnTo>
                <a:lnTo>
                  <a:pt x="4401" y="235"/>
                </a:lnTo>
                <a:lnTo>
                  <a:pt x="4539" y="228"/>
                </a:lnTo>
                <a:lnTo>
                  <a:pt x="4678" y="221"/>
                </a:lnTo>
                <a:lnTo>
                  <a:pt x="4836" y="211"/>
                </a:lnTo>
                <a:lnTo>
                  <a:pt x="4997" y="199"/>
                </a:lnTo>
                <a:lnTo>
                  <a:pt x="5157" y="187"/>
                </a:lnTo>
                <a:lnTo>
                  <a:pt x="5319" y="174"/>
                </a:lnTo>
                <a:lnTo>
                  <a:pt x="5482" y="160"/>
                </a:lnTo>
                <a:lnTo>
                  <a:pt x="5646" y="145"/>
                </a:lnTo>
                <a:lnTo>
                  <a:pt x="5811" y="130"/>
                </a:lnTo>
                <a:lnTo>
                  <a:pt x="6046" y="106"/>
                </a:lnTo>
                <a:lnTo>
                  <a:pt x="6283" y="81"/>
                </a:lnTo>
                <a:lnTo>
                  <a:pt x="6525" y="55"/>
                </a:lnTo>
                <a:lnTo>
                  <a:pt x="6770" y="29"/>
                </a:lnTo>
                <a:lnTo>
                  <a:pt x="7019" y="2"/>
                </a:lnTo>
                <a:lnTo>
                  <a:pt x="7162" y="1169"/>
                </a:lnTo>
                <a:lnTo>
                  <a:pt x="7138" y="1171"/>
                </a:lnTo>
                <a:lnTo>
                  <a:pt x="7115" y="1175"/>
                </a:lnTo>
                <a:lnTo>
                  <a:pt x="7091" y="1178"/>
                </a:lnTo>
                <a:lnTo>
                  <a:pt x="6837" y="1208"/>
                </a:lnTo>
                <a:lnTo>
                  <a:pt x="6587" y="1238"/>
                </a:lnTo>
                <a:lnTo>
                  <a:pt x="6341" y="1267"/>
                </a:lnTo>
                <a:lnTo>
                  <a:pt x="6098" y="1295"/>
                </a:lnTo>
                <a:lnTo>
                  <a:pt x="5859" y="1322"/>
                </a:lnTo>
                <a:lnTo>
                  <a:pt x="5690" y="1339"/>
                </a:lnTo>
                <a:lnTo>
                  <a:pt x="5521" y="1356"/>
                </a:lnTo>
                <a:lnTo>
                  <a:pt x="5355" y="1371"/>
                </a:lnTo>
                <a:lnTo>
                  <a:pt x="5190" y="1386"/>
                </a:lnTo>
                <a:lnTo>
                  <a:pt x="5026" y="1400"/>
                </a:lnTo>
                <a:lnTo>
                  <a:pt x="4862" y="1412"/>
                </a:lnTo>
                <a:lnTo>
                  <a:pt x="4699" y="1423"/>
                </a:lnTo>
                <a:lnTo>
                  <a:pt x="4558" y="1432"/>
                </a:lnTo>
                <a:lnTo>
                  <a:pt x="4417" y="1440"/>
                </a:lnTo>
                <a:lnTo>
                  <a:pt x="4276" y="1446"/>
                </a:lnTo>
                <a:lnTo>
                  <a:pt x="4135" y="1452"/>
                </a:lnTo>
                <a:lnTo>
                  <a:pt x="3995" y="1456"/>
                </a:lnTo>
                <a:lnTo>
                  <a:pt x="3855" y="1459"/>
                </a:lnTo>
                <a:lnTo>
                  <a:pt x="3715" y="1462"/>
                </a:lnTo>
                <a:lnTo>
                  <a:pt x="3575" y="1462"/>
                </a:lnTo>
                <a:lnTo>
                  <a:pt x="3433" y="1462"/>
                </a:lnTo>
                <a:lnTo>
                  <a:pt x="3291" y="1459"/>
                </a:lnTo>
                <a:lnTo>
                  <a:pt x="3149" y="1455"/>
                </a:lnTo>
                <a:lnTo>
                  <a:pt x="3007" y="1451"/>
                </a:lnTo>
                <a:lnTo>
                  <a:pt x="2864" y="1445"/>
                </a:lnTo>
                <a:lnTo>
                  <a:pt x="2722" y="1439"/>
                </a:lnTo>
                <a:lnTo>
                  <a:pt x="2578" y="1431"/>
                </a:lnTo>
                <a:lnTo>
                  <a:pt x="2434" y="1421"/>
                </a:lnTo>
                <a:lnTo>
                  <a:pt x="2269" y="1410"/>
                </a:lnTo>
                <a:lnTo>
                  <a:pt x="2102" y="1397"/>
                </a:lnTo>
                <a:lnTo>
                  <a:pt x="1936" y="1383"/>
                </a:lnTo>
                <a:lnTo>
                  <a:pt x="1767" y="1368"/>
                </a:lnTo>
                <a:lnTo>
                  <a:pt x="1597" y="1351"/>
                </a:lnTo>
                <a:lnTo>
                  <a:pt x="1427" y="1334"/>
                </a:lnTo>
                <a:lnTo>
                  <a:pt x="1255" y="1316"/>
                </a:lnTo>
                <a:lnTo>
                  <a:pt x="1011" y="1290"/>
                </a:lnTo>
                <a:lnTo>
                  <a:pt x="764" y="1261"/>
                </a:lnTo>
                <a:lnTo>
                  <a:pt x="513" y="1231"/>
                </a:lnTo>
                <a:lnTo>
                  <a:pt x="258" y="1200"/>
                </a:lnTo>
                <a:lnTo>
                  <a:pt x="0" y="1169"/>
                </a:lnTo>
                <a:lnTo>
                  <a:pt x="143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5844" name="Line 219">
            <a:extLst>
              <a:ext uri="{FF2B5EF4-FFF2-40B4-BE49-F238E27FC236}">
                <a16:creationId xmlns:a16="http://schemas.microsoft.com/office/drawing/2014/main" id="{16373F50-99E5-BC9C-0EE7-FDF33F4696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1650" y="2000250"/>
            <a:ext cx="85725" cy="6965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45" name="Line 220">
            <a:extLst>
              <a:ext uri="{FF2B5EF4-FFF2-40B4-BE49-F238E27FC236}">
                <a16:creationId xmlns:a16="http://schemas.microsoft.com/office/drawing/2014/main" id="{A15FA507-141B-B0A5-DC04-9E41A8C1E4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50744" y="2000250"/>
            <a:ext cx="84535" cy="6965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46" name="Freeform 221">
            <a:extLst>
              <a:ext uri="{FF2B5EF4-FFF2-40B4-BE49-F238E27FC236}">
                <a16:creationId xmlns:a16="http://schemas.microsoft.com/office/drawing/2014/main" id="{B693630C-7B27-B4E6-388F-5F97C1029CCC}"/>
              </a:ext>
            </a:extLst>
          </p:cNvPr>
          <p:cNvSpPr>
            <a:spLocks/>
          </p:cNvSpPr>
          <p:nvPr/>
        </p:nvSpPr>
        <p:spPr bwMode="auto">
          <a:xfrm>
            <a:off x="1857375" y="2000250"/>
            <a:ext cx="4093369" cy="152400"/>
          </a:xfrm>
          <a:custGeom>
            <a:avLst/>
            <a:gdLst>
              <a:gd name="T0" fmla="*/ 0 w 6876"/>
              <a:gd name="T1" fmla="*/ 0 h 255"/>
              <a:gd name="T2" fmla="*/ 156879925 w 6876"/>
              <a:gd name="T3" fmla="*/ 17779602 h 255"/>
              <a:gd name="T4" fmla="*/ 311239694 w 6876"/>
              <a:gd name="T5" fmla="*/ 34289801 h 255"/>
              <a:gd name="T6" fmla="*/ 463078513 w 6876"/>
              <a:gd name="T7" fmla="*/ 50799203 h 255"/>
              <a:gd name="T8" fmla="*/ 613028206 w 6876"/>
              <a:gd name="T9" fmla="*/ 66674303 h 255"/>
              <a:gd name="T10" fmla="*/ 760456950 w 6876"/>
              <a:gd name="T11" fmla="*/ 81278406 h 255"/>
              <a:gd name="T12" fmla="*/ 865043831 w 6876"/>
              <a:gd name="T13" fmla="*/ 91438406 h 255"/>
              <a:gd name="T14" fmla="*/ 968370238 w 6876"/>
              <a:gd name="T15" fmla="*/ 100963307 h 255"/>
              <a:gd name="T16" fmla="*/ 1071066406 w 6876"/>
              <a:gd name="T17" fmla="*/ 110488207 h 255"/>
              <a:gd name="T18" fmla="*/ 1173133131 w 6876"/>
              <a:gd name="T19" fmla="*/ 118742908 h 255"/>
              <a:gd name="T20" fmla="*/ 1273939381 w 6876"/>
              <a:gd name="T21" fmla="*/ 125728207 h 255"/>
              <a:gd name="T22" fmla="*/ 1375375075 w 6876"/>
              <a:gd name="T23" fmla="*/ 133347809 h 255"/>
              <a:gd name="T24" fmla="*/ 1474921644 w 6876"/>
              <a:gd name="T25" fmla="*/ 139698008 h 255"/>
              <a:gd name="T26" fmla="*/ 1574467419 w 6876"/>
              <a:gd name="T27" fmla="*/ 145413107 h 255"/>
              <a:gd name="T28" fmla="*/ 1674013988 w 6876"/>
              <a:gd name="T29" fmla="*/ 149858008 h 255"/>
              <a:gd name="T30" fmla="*/ 1772300081 w 6876"/>
              <a:gd name="T31" fmla="*/ 154938008 h 255"/>
              <a:gd name="T32" fmla="*/ 1871216413 w 6876"/>
              <a:gd name="T33" fmla="*/ 158112709 h 255"/>
              <a:gd name="T34" fmla="*/ 1969502506 w 6876"/>
              <a:gd name="T35" fmla="*/ 160017211 h 255"/>
              <a:gd name="T36" fmla="*/ 2067788600 w 6876"/>
              <a:gd name="T37" fmla="*/ 161922510 h 255"/>
              <a:gd name="T38" fmla="*/ 2147483647 w 6876"/>
              <a:gd name="T39" fmla="*/ 161922510 h 255"/>
              <a:gd name="T40" fmla="*/ 2147483647 w 6876"/>
              <a:gd name="T41" fmla="*/ 161922510 h 255"/>
              <a:gd name="T42" fmla="*/ 2147483647 w 6876"/>
              <a:gd name="T43" fmla="*/ 160017211 h 255"/>
              <a:gd name="T44" fmla="*/ 2147483647 w 6876"/>
              <a:gd name="T45" fmla="*/ 158112709 h 255"/>
              <a:gd name="T46" fmla="*/ 2147483647 w 6876"/>
              <a:gd name="T47" fmla="*/ 154938008 h 255"/>
              <a:gd name="T48" fmla="*/ 2147483647 w 6876"/>
              <a:gd name="T49" fmla="*/ 151127410 h 255"/>
              <a:gd name="T50" fmla="*/ 2147483647 w 6876"/>
              <a:gd name="T51" fmla="*/ 145413107 h 255"/>
              <a:gd name="T52" fmla="*/ 2147483647 w 6876"/>
              <a:gd name="T53" fmla="*/ 140333107 h 255"/>
              <a:gd name="T54" fmla="*/ 2147483647 w 6876"/>
              <a:gd name="T55" fmla="*/ 133982908 h 255"/>
              <a:gd name="T56" fmla="*/ 2147483647 w 6876"/>
              <a:gd name="T57" fmla="*/ 126363307 h 255"/>
              <a:gd name="T58" fmla="*/ 2147483647 w 6876"/>
              <a:gd name="T59" fmla="*/ 118742908 h 255"/>
              <a:gd name="T60" fmla="*/ 2147483647 w 6876"/>
              <a:gd name="T61" fmla="*/ 110488207 h 255"/>
              <a:gd name="T62" fmla="*/ 2147483647 w 6876"/>
              <a:gd name="T63" fmla="*/ 101598406 h 255"/>
              <a:gd name="T64" fmla="*/ 2147483647 w 6876"/>
              <a:gd name="T65" fmla="*/ 92073506 h 255"/>
              <a:gd name="T66" fmla="*/ 2147483647 w 6876"/>
              <a:gd name="T67" fmla="*/ 82548605 h 255"/>
              <a:gd name="T68" fmla="*/ 2147483647 w 6876"/>
              <a:gd name="T69" fmla="*/ 67308605 h 255"/>
              <a:gd name="T70" fmla="*/ 2147483647 w 6876"/>
              <a:gd name="T71" fmla="*/ 51434303 h 255"/>
              <a:gd name="T72" fmla="*/ 2147483647 w 6876"/>
              <a:gd name="T73" fmla="*/ 34924104 h 255"/>
              <a:gd name="T74" fmla="*/ 2147483647 w 6876"/>
              <a:gd name="T75" fmla="*/ 18414701 h 255"/>
              <a:gd name="T76" fmla="*/ 2147483647 w 6876"/>
              <a:gd name="T77" fmla="*/ 1270199 h 25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876" h="255">
                <a:moveTo>
                  <a:pt x="0" y="0"/>
                </a:moveTo>
                <a:lnTo>
                  <a:pt x="249" y="28"/>
                </a:lnTo>
                <a:lnTo>
                  <a:pt x="494" y="54"/>
                </a:lnTo>
                <a:lnTo>
                  <a:pt x="735" y="80"/>
                </a:lnTo>
                <a:lnTo>
                  <a:pt x="973" y="105"/>
                </a:lnTo>
                <a:lnTo>
                  <a:pt x="1207" y="128"/>
                </a:lnTo>
                <a:lnTo>
                  <a:pt x="1373" y="144"/>
                </a:lnTo>
                <a:lnTo>
                  <a:pt x="1537" y="159"/>
                </a:lnTo>
                <a:lnTo>
                  <a:pt x="1700" y="174"/>
                </a:lnTo>
                <a:lnTo>
                  <a:pt x="1862" y="187"/>
                </a:lnTo>
                <a:lnTo>
                  <a:pt x="2022" y="198"/>
                </a:lnTo>
                <a:lnTo>
                  <a:pt x="2183" y="210"/>
                </a:lnTo>
                <a:lnTo>
                  <a:pt x="2341" y="220"/>
                </a:lnTo>
                <a:lnTo>
                  <a:pt x="2499" y="229"/>
                </a:lnTo>
                <a:lnTo>
                  <a:pt x="2657" y="236"/>
                </a:lnTo>
                <a:lnTo>
                  <a:pt x="2813" y="244"/>
                </a:lnTo>
                <a:lnTo>
                  <a:pt x="2970" y="249"/>
                </a:lnTo>
                <a:lnTo>
                  <a:pt x="3126" y="252"/>
                </a:lnTo>
                <a:lnTo>
                  <a:pt x="3282" y="255"/>
                </a:lnTo>
                <a:lnTo>
                  <a:pt x="3438" y="255"/>
                </a:lnTo>
                <a:lnTo>
                  <a:pt x="3594" y="255"/>
                </a:lnTo>
                <a:lnTo>
                  <a:pt x="3750" y="252"/>
                </a:lnTo>
                <a:lnTo>
                  <a:pt x="3905" y="249"/>
                </a:lnTo>
                <a:lnTo>
                  <a:pt x="4063" y="244"/>
                </a:lnTo>
                <a:lnTo>
                  <a:pt x="4219" y="238"/>
                </a:lnTo>
                <a:lnTo>
                  <a:pt x="4376" y="229"/>
                </a:lnTo>
                <a:lnTo>
                  <a:pt x="4535" y="221"/>
                </a:lnTo>
                <a:lnTo>
                  <a:pt x="4693" y="211"/>
                </a:lnTo>
                <a:lnTo>
                  <a:pt x="4854" y="199"/>
                </a:lnTo>
                <a:lnTo>
                  <a:pt x="5014" y="187"/>
                </a:lnTo>
                <a:lnTo>
                  <a:pt x="5176" y="174"/>
                </a:lnTo>
                <a:lnTo>
                  <a:pt x="5339" y="160"/>
                </a:lnTo>
                <a:lnTo>
                  <a:pt x="5503" y="145"/>
                </a:lnTo>
                <a:lnTo>
                  <a:pt x="5668" y="130"/>
                </a:lnTo>
                <a:lnTo>
                  <a:pt x="5903" y="106"/>
                </a:lnTo>
                <a:lnTo>
                  <a:pt x="6140" y="81"/>
                </a:lnTo>
                <a:lnTo>
                  <a:pt x="6382" y="55"/>
                </a:lnTo>
                <a:lnTo>
                  <a:pt x="6627" y="29"/>
                </a:lnTo>
                <a:lnTo>
                  <a:pt x="6876" y="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47" name="Freeform 222">
            <a:extLst>
              <a:ext uri="{FF2B5EF4-FFF2-40B4-BE49-F238E27FC236}">
                <a16:creationId xmlns:a16="http://schemas.microsoft.com/office/drawing/2014/main" id="{34FB2974-2CE5-CE18-350B-E5237A852395}"/>
              </a:ext>
            </a:extLst>
          </p:cNvPr>
          <p:cNvSpPr>
            <a:spLocks/>
          </p:cNvSpPr>
          <p:nvPr/>
        </p:nvSpPr>
        <p:spPr bwMode="auto">
          <a:xfrm>
            <a:off x="1771650" y="2696767"/>
            <a:ext cx="4263629" cy="173831"/>
          </a:xfrm>
          <a:custGeom>
            <a:avLst/>
            <a:gdLst>
              <a:gd name="T0" fmla="*/ 0 w 7162"/>
              <a:gd name="T1" fmla="*/ 0 h 293"/>
              <a:gd name="T2" fmla="*/ 162550489 w 7162"/>
              <a:gd name="T3" fmla="*/ 19397906 h 293"/>
              <a:gd name="T4" fmla="*/ 323210266 w 7162"/>
              <a:gd name="T5" fmla="*/ 38796604 h 293"/>
              <a:gd name="T6" fmla="*/ 481349886 w 7162"/>
              <a:gd name="T7" fmla="*/ 57568797 h 293"/>
              <a:gd name="T8" fmla="*/ 636969350 w 7162"/>
              <a:gd name="T9" fmla="*/ 75715276 h 293"/>
              <a:gd name="T10" fmla="*/ 790698895 w 7162"/>
              <a:gd name="T11" fmla="*/ 91984615 h 293"/>
              <a:gd name="T12" fmla="*/ 890875710 w 7162"/>
              <a:gd name="T13" fmla="*/ 102622534 h 293"/>
              <a:gd name="T14" fmla="*/ 991051731 w 7162"/>
              <a:gd name="T15" fmla="*/ 112633949 h 293"/>
              <a:gd name="T16" fmla="*/ 1089968071 w 7162"/>
              <a:gd name="T17" fmla="*/ 122646154 h 293"/>
              <a:gd name="T18" fmla="*/ 1188254173 w 7162"/>
              <a:gd name="T19" fmla="*/ 130781219 h 293"/>
              <a:gd name="T20" fmla="*/ 1285910038 w 7162"/>
              <a:gd name="T21" fmla="*/ 139541207 h 293"/>
              <a:gd name="T22" fmla="*/ 1382935665 w 7162"/>
              <a:gd name="T23" fmla="*/ 147050558 h 293"/>
              <a:gd name="T24" fmla="*/ 1479962086 w 7162"/>
              <a:gd name="T25" fmla="*/ 153933406 h 293"/>
              <a:gd name="T26" fmla="*/ 1575728032 w 7162"/>
              <a:gd name="T27" fmla="*/ 160817044 h 293"/>
              <a:gd name="T28" fmla="*/ 1672124216 w 7162"/>
              <a:gd name="T29" fmla="*/ 166448465 h 293"/>
              <a:gd name="T30" fmla="*/ 1767259924 w 7162"/>
              <a:gd name="T31" fmla="*/ 171454172 h 293"/>
              <a:gd name="T32" fmla="*/ 1862395633 w 7162"/>
              <a:gd name="T33" fmla="*/ 175208452 h 293"/>
              <a:gd name="T34" fmla="*/ 1957531341 w 7162"/>
              <a:gd name="T35" fmla="*/ 178337810 h 293"/>
              <a:gd name="T36" fmla="*/ 2052037605 w 7162"/>
              <a:gd name="T37" fmla="*/ 180840664 h 293"/>
              <a:gd name="T38" fmla="*/ 2147173314 w 7162"/>
              <a:gd name="T39" fmla="*/ 182092091 h 293"/>
              <a:gd name="T40" fmla="*/ 2147483647 w 7162"/>
              <a:gd name="T41" fmla="*/ 183343517 h 293"/>
              <a:gd name="T42" fmla="*/ 2147483647 w 7162"/>
              <a:gd name="T43" fmla="*/ 183343517 h 293"/>
              <a:gd name="T44" fmla="*/ 2147483647 w 7162"/>
              <a:gd name="T45" fmla="*/ 181466377 h 293"/>
              <a:gd name="T46" fmla="*/ 2147483647 w 7162"/>
              <a:gd name="T47" fmla="*/ 178963524 h 293"/>
              <a:gd name="T48" fmla="*/ 2147483647 w 7162"/>
              <a:gd name="T49" fmla="*/ 176460670 h 293"/>
              <a:gd name="T50" fmla="*/ 2147483647 w 7162"/>
              <a:gd name="T51" fmla="*/ 172705599 h 293"/>
              <a:gd name="T52" fmla="*/ 2147483647 w 7162"/>
              <a:gd name="T53" fmla="*/ 167699892 h 293"/>
              <a:gd name="T54" fmla="*/ 2147483647 w 7162"/>
              <a:gd name="T55" fmla="*/ 162694184 h 293"/>
              <a:gd name="T56" fmla="*/ 2147483647 w 7162"/>
              <a:gd name="T57" fmla="*/ 155810546 h 293"/>
              <a:gd name="T58" fmla="*/ 2147483647 w 7162"/>
              <a:gd name="T59" fmla="*/ 149553412 h 293"/>
              <a:gd name="T60" fmla="*/ 2147483647 w 7162"/>
              <a:gd name="T61" fmla="*/ 142044060 h 293"/>
              <a:gd name="T62" fmla="*/ 2147483647 w 7162"/>
              <a:gd name="T63" fmla="*/ 133284073 h 293"/>
              <a:gd name="T64" fmla="*/ 2147483647 w 7162"/>
              <a:gd name="T65" fmla="*/ 125149008 h 293"/>
              <a:gd name="T66" fmla="*/ 2147483647 w 7162"/>
              <a:gd name="T67" fmla="*/ 115763307 h 293"/>
              <a:gd name="T68" fmla="*/ 2147483647 w 7162"/>
              <a:gd name="T69" fmla="*/ 105751101 h 293"/>
              <a:gd name="T70" fmla="*/ 2147483647 w 7162"/>
              <a:gd name="T71" fmla="*/ 95738896 h 293"/>
              <a:gd name="T72" fmla="*/ 2147483647 w 7162"/>
              <a:gd name="T73" fmla="*/ 78843843 h 293"/>
              <a:gd name="T74" fmla="*/ 2147483647 w 7162"/>
              <a:gd name="T75" fmla="*/ 61323077 h 293"/>
              <a:gd name="T76" fmla="*/ 2147483647 w 7162"/>
              <a:gd name="T77" fmla="*/ 43176597 h 293"/>
              <a:gd name="T78" fmla="*/ 2147483647 w 7162"/>
              <a:gd name="T79" fmla="*/ 24404405 h 293"/>
              <a:gd name="T80" fmla="*/ 2147483647 w 7162"/>
              <a:gd name="T81" fmla="*/ 5631421 h 293"/>
              <a:gd name="T82" fmla="*/ 2147483647 w 7162"/>
              <a:gd name="T83" fmla="*/ 3754280 h 293"/>
              <a:gd name="T84" fmla="*/ 2147483647 w 7162"/>
              <a:gd name="T85" fmla="*/ 1251427 h 293"/>
              <a:gd name="T86" fmla="*/ 2147483647 w 7162"/>
              <a:gd name="T87" fmla="*/ 0 h 2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162" h="293">
                <a:moveTo>
                  <a:pt x="0" y="0"/>
                </a:moveTo>
                <a:lnTo>
                  <a:pt x="258" y="31"/>
                </a:lnTo>
                <a:lnTo>
                  <a:pt x="513" y="62"/>
                </a:lnTo>
                <a:lnTo>
                  <a:pt x="764" y="92"/>
                </a:lnTo>
                <a:lnTo>
                  <a:pt x="1011" y="121"/>
                </a:lnTo>
                <a:lnTo>
                  <a:pt x="1255" y="147"/>
                </a:lnTo>
                <a:lnTo>
                  <a:pt x="1414" y="164"/>
                </a:lnTo>
                <a:lnTo>
                  <a:pt x="1573" y="180"/>
                </a:lnTo>
                <a:lnTo>
                  <a:pt x="1730" y="196"/>
                </a:lnTo>
                <a:lnTo>
                  <a:pt x="1886" y="209"/>
                </a:lnTo>
                <a:lnTo>
                  <a:pt x="2041" y="223"/>
                </a:lnTo>
                <a:lnTo>
                  <a:pt x="2195" y="235"/>
                </a:lnTo>
                <a:lnTo>
                  <a:pt x="2349" y="246"/>
                </a:lnTo>
                <a:lnTo>
                  <a:pt x="2501" y="257"/>
                </a:lnTo>
                <a:lnTo>
                  <a:pt x="2654" y="266"/>
                </a:lnTo>
                <a:lnTo>
                  <a:pt x="2805" y="274"/>
                </a:lnTo>
                <a:lnTo>
                  <a:pt x="2956" y="280"/>
                </a:lnTo>
                <a:lnTo>
                  <a:pt x="3107" y="285"/>
                </a:lnTo>
                <a:lnTo>
                  <a:pt x="3257" y="289"/>
                </a:lnTo>
                <a:lnTo>
                  <a:pt x="3408" y="291"/>
                </a:lnTo>
                <a:lnTo>
                  <a:pt x="3558" y="293"/>
                </a:lnTo>
                <a:lnTo>
                  <a:pt x="3708" y="293"/>
                </a:lnTo>
                <a:lnTo>
                  <a:pt x="3858" y="290"/>
                </a:lnTo>
                <a:lnTo>
                  <a:pt x="4009" y="286"/>
                </a:lnTo>
                <a:lnTo>
                  <a:pt x="4159" y="282"/>
                </a:lnTo>
                <a:lnTo>
                  <a:pt x="4311" y="276"/>
                </a:lnTo>
                <a:lnTo>
                  <a:pt x="4462" y="268"/>
                </a:lnTo>
                <a:lnTo>
                  <a:pt x="4614" y="260"/>
                </a:lnTo>
                <a:lnTo>
                  <a:pt x="4766" y="249"/>
                </a:lnTo>
                <a:lnTo>
                  <a:pt x="4920" y="239"/>
                </a:lnTo>
                <a:lnTo>
                  <a:pt x="5074" y="227"/>
                </a:lnTo>
                <a:lnTo>
                  <a:pt x="5229" y="213"/>
                </a:lnTo>
                <a:lnTo>
                  <a:pt x="5384" y="200"/>
                </a:lnTo>
                <a:lnTo>
                  <a:pt x="5542" y="185"/>
                </a:lnTo>
                <a:lnTo>
                  <a:pt x="5699" y="169"/>
                </a:lnTo>
                <a:lnTo>
                  <a:pt x="5859" y="153"/>
                </a:lnTo>
                <a:lnTo>
                  <a:pt x="6098" y="126"/>
                </a:lnTo>
                <a:lnTo>
                  <a:pt x="6341" y="98"/>
                </a:lnTo>
                <a:lnTo>
                  <a:pt x="6587" y="69"/>
                </a:lnTo>
                <a:lnTo>
                  <a:pt x="6837" y="39"/>
                </a:lnTo>
                <a:lnTo>
                  <a:pt x="7091" y="9"/>
                </a:lnTo>
                <a:lnTo>
                  <a:pt x="7115" y="6"/>
                </a:lnTo>
                <a:lnTo>
                  <a:pt x="7138" y="2"/>
                </a:lnTo>
                <a:lnTo>
                  <a:pt x="7162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48" name="Freeform 223">
            <a:extLst>
              <a:ext uri="{FF2B5EF4-FFF2-40B4-BE49-F238E27FC236}">
                <a16:creationId xmlns:a16="http://schemas.microsoft.com/office/drawing/2014/main" id="{38706786-666E-4022-70F4-D47AAE5F5B65}"/>
              </a:ext>
            </a:extLst>
          </p:cNvPr>
          <p:cNvSpPr>
            <a:spLocks/>
          </p:cNvSpPr>
          <p:nvPr/>
        </p:nvSpPr>
        <p:spPr bwMode="auto">
          <a:xfrm>
            <a:off x="6180535" y="2094310"/>
            <a:ext cx="163115" cy="464344"/>
          </a:xfrm>
          <a:custGeom>
            <a:avLst/>
            <a:gdLst>
              <a:gd name="T0" fmla="*/ 0 w 273"/>
              <a:gd name="T1" fmla="*/ 491430469 h 780"/>
              <a:gd name="T2" fmla="*/ 16501129 w 273"/>
              <a:gd name="T3" fmla="*/ 485130475 h 780"/>
              <a:gd name="T4" fmla="*/ 33637193 w 273"/>
              <a:gd name="T5" fmla="*/ 476939769 h 780"/>
              <a:gd name="T6" fmla="*/ 49503387 w 273"/>
              <a:gd name="T7" fmla="*/ 467489381 h 780"/>
              <a:gd name="T8" fmla="*/ 64100509 w 273"/>
              <a:gd name="T9" fmla="*/ 457408756 h 780"/>
              <a:gd name="T10" fmla="*/ 79332566 w 273"/>
              <a:gd name="T11" fmla="*/ 446067656 h 780"/>
              <a:gd name="T12" fmla="*/ 93294753 w 273"/>
              <a:gd name="T13" fmla="*/ 434097113 h 780"/>
              <a:gd name="T14" fmla="*/ 105353730 w 273"/>
              <a:gd name="T15" fmla="*/ 420866094 h 780"/>
              <a:gd name="T16" fmla="*/ 117411910 w 273"/>
              <a:gd name="T17" fmla="*/ 407005631 h 780"/>
              <a:gd name="T18" fmla="*/ 128201018 w 273"/>
              <a:gd name="T19" fmla="*/ 392514138 h 780"/>
              <a:gd name="T20" fmla="*/ 138355988 w 273"/>
              <a:gd name="T21" fmla="*/ 376763756 h 780"/>
              <a:gd name="T22" fmla="*/ 146606154 w 273"/>
              <a:gd name="T23" fmla="*/ 360382344 h 780"/>
              <a:gd name="T24" fmla="*/ 154222183 w 273"/>
              <a:gd name="T25" fmla="*/ 343371488 h 780"/>
              <a:gd name="T26" fmla="*/ 160569138 w 273"/>
              <a:gd name="T27" fmla="*/ 326990075 h 780"/>
              <a:gd name="T28" fmla="*/ 165646225 w 273"/>
              <a:gd name="T29" fmla="*/ 309348981 h 780"/>
              <a:gd name="T30" fmla="*/ 169454239 w 273"/>
              <a:gd name="T31" fmla="*/ 291078444 h 780"/>
              <a:gd name="T32" fmla="*/ 171993181 w 273"/>
              <a:gd name="T33" fmla="*/ 272807113 h 780"/>
              <a:gd name="T34" fmla="*/ 173262253 w 273"/>
              <a:gd name="T35" fmla="*/ 255166019 h 780"/>
              <a:gd name="T36" fmla="*/ 173262253 w 273"/>
              <a:gd name="T37" fmla="*/ 236894688 h 780"/>
              <a:gd name="T38" fmla="*/ 171993181 w 273"/>
              <a:gd name="T39" fmla="*/ 218623356 h 780"/>
              <a:gd name="T40" fmla="*/ 169454239 w 273"/>
              <a:gd name="T41" fmla="*/ 200352819 h 780"/>
              <a:gd name="T42" fmla="*/ 165646225 w 273"/>
              <a:gd name="T43" fmla="*/ 182081488 h 780"/>
              <a:gd name="T44" fmla="*/ 160569138 w 273"/>
              <a:gd name="T45" fmla="*/ 165070631 h 780"/>
              <a:gd name="T46" fmla="*/ 154222183 w 273"/>
              <a:gd name="T47" fmla="*/ 148058981 h 780"/>
              <a:gd name="T48" fmla="*/ 146606154 w 273"/>
              <a:gd name="T49" fmla="*/ 131048125 h 780"/>
              <a:gd name="T50" fmla="*/ 138355988 w 273"/>
              <a:gd name="T51" fmla="*/ 114667506 h 780"/>
              <a:gd name="T52" fmla="*/ 128201018 w 273"/>
              <a:gd name="T53" fmla="*/ 99546569 h 780"/>
              <a:gd name="T54" fmla="*/ 117411910 w 273"/>
              <a:gd name="T55" fmla="*/ 85055075 h 780"/>
              <a:gd name="T56" fmla="*/ 105353730 w 273"/>
              <a:gd name="T57" fmla="*/ 70564375 h 780"/>
              <a:gd name="T58" fmla="*/ 93294753 w 273"/>
              <a:gd name="T59" fmla="*/ 57963594 h 780"/>
              <a:gd name="T60" fmla="*/ 79332566 w 273"/>
              <a:gd name="T61" fmla="*/ 45362813 h 780"/>
              <a:gd name="T62" fmla="*/ 64100509 w 273"/>
              <a:gd name="T63" fmla="*/ 34651950 h 780"/>
              <a:gd name="T64" fmla="*/ 49503387 w 273"/>
              <a:gd name="T65" fmla="*/ 23941881 h 780"/>
              <a:gd name="T66" fmla="*/ 33637193 w 273"/>
              <a:gd name="T67" fmla="*/ 15120938 h 780"/>
              <a:gd name="T68" fmla="*/ 16501129 w 273"/>
              <a:gd name="T69" fmla="*/ 7560469 h 780"/>
              <a:gd name="T70" fmla="*/ 0 w 273"/>
              <a:gd name="T71" fmla="*/ 0 h 7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73" h="780">
                <a:moveTo>
                  <a:pt x="0" y="780"/>
                </a:moveTo>
                <a:lnTo>
                  <a:pt x="26" y="770"/>
                </a:lnTo>
                <a:lnTo>
                  <a:pt x="53" y="757"/>
                </a:lnTo>
                <a:lnTo>
                  <a:pt x="78" y="742"/>
                </a:lnTo>
                <a:lnTo>
                  <a:pt x="101" y="726"/>
                </a:lnTo>
                <a:lnTo>
                  <a:pt x="125" y="708"/>
                </a:lnTo>
                <a:lnTo>
                  <a:pt x="147" y="689"/>
                </a:lnTo>
                <a:lnTo>
                  <a:pt x="166" y="668"/>
                </a:lnTo>
                <a:lnTo>
                  <a:pt x="185" y="646"/>
                </a:lnTo>
                <a:lnTo>
                  <a:pt x="202" y="623"/>
                </a:lnTo>
                <a:lnTo>
                  <a:pt x="218" y="598"/>
                </a:lnTo>
                <a:lnTo>
                  <a:pt x="231" y="572"/>
                </a:lnTo>
                <a:lnTo>
                  <a:pt x="243" y="545"/>
                </a:lnTo>
                <a:lnTo>
                  <a:pt x="253" y="519"/>
                </a:lnTo>
                <a:lnTo>
                  <a:pt x="261" y="491"/>
                </a:lnTo>
                <a:lnTo>
                  <a:pt x="267" y="462"/>
                </a:lnTo>
                <a:lnTo>
                  <a:pt x="271" y="433"/>
                </a:lnTo>
                <a:lnTo>
                  <a:pt x="273" y="405"/>
                </a:lnTo>
                <a:lnTo>
                  <a:pt x="273" y="376"/>
                </a:lnTo>
                <a:lnTo>
                  <a:pt x="271" y="347"/>
                </a:lnTo>
                <a:lnTo>
                  <a:pt x="267" y="318"/>
                </a:lnTo>
                <a:lnTo>
                  <a:pt x="261" y="289"/>
                </a:lnTo>
                <a:lnTo>
                  <a:pt x="253" y="262"/>
                </a:lnTo>
                <a:lnTo>
                  <a:pt x="243" y="235"/>
                </a:lnTo>
                <a:lnTo>
                  <a:pt x="231" y="208"/>
                </a:lnTo>
                <a:lnTo>
                  <a:pt x="218" y="182"/>
                </a:lnTo>
                <a:lnTo>
                  <a:pt x="202" y="158"/>
                </a:lnTo>
                <a:lnTo>
                  <a:pt x="185" y="135"/>
                </a:lnTo>
                <a:lnTo>
                  <a:pt x="166" y="112"/>
                </a:lnTo>
                <a:lnTo>
                  <a:pt x="147" y="92"/>
                </a:lnTo>
                <a:lnTo>
                  <a:pt x="125" y="72"/>
                </a:lnTo>
                <a:lnTo>
                  <a:pt x="101" y="55"/>
                </a:lnTo>
                <a:lnTo>
                  <a:pt x="78" y="38"/>
                </a:lnTo>
                <a:lnTo>
                  <a:pt x="53" y="24"/>
                </a:lnTo>
                <a:lnTo>
                  <a:pt x="26" y="12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49" name="Freeform 224">
            <a:extLst>
              <a:ext uri="{FF2B5EF4-FFF2-40B4-BE49-F238E27FC236}">
                <a16:creationId xmlns:a16="http://schemas.microsoft.com/office/drawing/2014/main" id="{188797FB-2270-C8EA-B666-BD533AD1E300}"/>
              </a:ext>
            </a:extLst>
          </p:cNvPr>
          <p:cNvSpPr>
            <a:spLocks/>
          </p:cNvSpPr>
          <p:nvPr/>
        </p:nvSpPr>
        <p:spPr bwMode="auto">
          <a:xfrm>
            <a:off x="6082904" y="2037160"/>
            <a:ext cx="110728" cy="105965"/>
          </a:xfrm>
          <a:custGeom>
            <a:avLst/>
            <a:gdLst>
              <a:gd name="T0" fmla="*/ 117819912 w 185"/>
              <a:gd name="T1" fmla="*/ 0 h 177"/>
              <a:gd name="T2" fmla="*/ 77060928 w 185"/>
              <a:gd name="T3" fmla="*/ 112779753 h 177"/>
              <a:gd name="T4" fmla="*/ 0 w 185"/>
              <a:gd name="T5" fmla="*/ 21027018 h 177"/>
              <a:gd name="T6" fmla="*/ 117819912 w 185"/>
              <a:gd name="T7" fmla="*/ 0 h 17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5" h="177">
                <a:moveTo>
                  <a:pt x="185" y="0"/>
                </a:moveTo>
                <a:lnTo>
                  <a:pt x="121" y="177"/>
                </a:lnTo>
                <a:lnTo>
                  <a:pt x="0" y="33"/>
                </a:lnTo>
                <a:lnTo>
                  <a:pt x="18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0" name="Line 225">
            <a:extLst>
              <a:ext uri="{FF2B5EF4-FFF2-40B4-BE49-F238E27FC236}">
                <a16:creationId xmlns:a16="http://schemas.microsoft.com/office/drawing/2014/main" id="{92274DE6-BE7A-484C-090B-D1CBB6EF83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5531" y="2037160"/>
            <a:ext cx="38100" cy="10596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1" name="Line 226">
            <a:extLst>
              <a:ext uri="{FF2B5EF4-FFF2-40B4-BE49-F238E27FC236}">
                <a16:creationId xmlns:a16="http://schemas.microsoft.com/office/drawing/2014/main" id="{E4581B4C-1754-B8B2-078D-95F3AC1BAF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2904" y="2037160"/>
            <a:ext cx="110728" cy="2024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2" name="Line 227">
            <a:extLst>
              <a:ext uri="{FF2B5EF4-FFF2-40B4-BE49-F238E27FC236}">
                <a16:creationId xmlns:a16="http://schemas.microsoft.com/office/drawing/2014/main" id="{F54AC395-AF00-4F43-E346-C45104DEF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2904" y="2057400"/>
            <a:ext cx="72628" cy="857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3" name="Freeform 228">
            <a:extLst>
              <a:ext uri="{FF2B5EF4-FFF2-40B4-BE49-F238E27FC236}">
                <a16:creationId xmlns:a16="http://schemas.microsoft.com/office/drawing/2014/main" id="{CA8A64EB-1746-0EAC-BA34-A5DC2387ECB8}"/>
              </a:ext>
            </a:extLst>
          </p:cNvPr>
          <p:cNvSpPr>
            <a:spLocks/>
          </p:cNvSpPr>
          <p:nvPr/>
        </p:nvSpPr>
        <p:spPr bwMode="auto">
          <a:xfrm>
            <a:off x="1453754" y="2090738"/>
            <a:ext cx="163115" cy="464344"/>
          </a:xfrm>
          <a:custGeom>
            <a:avLst/>
            <a:gdLst>
              <a:gd name="T0" fmla="*/ 172629909 w 274"/>
              <a:gd name="T1" fmla="*/ 491430469 h 780"/>
              <a:gd name="T2" fmla="*/ 154988856 w 274"/>
              <a:gd name="T3" fmla="*/ 484500238 h 780"/>
              <a:gd name="T4" fmla="*/ 138608275 w 274"/>
              <a:gd name="T5" fmla="*/ 476309531 h 780"/>
              <a:gd name="T6" fmla="*/ 122857136 w 274"/>
              <a:gd name="T7" fmla="*/ 467489381 h 780"/>
              <a:gd name="T8" fmla="*/ 107736234 w 274"/>
              <a:gd name="T9" fmla="*/ 457408756 h 780"/>
              <a:gd name="T10" fmla="*/ 93245567 w 274"/>
              <a:gd name="T11" fmla="*/ 446067656 h 780"/>
              <a:gd name="T12" fmla="*/ 80014579 w 274"/>
              <a:gd name="T13" fmla="*/ 433466875 h 780"/>
              <a:gd name="T14" fmla="*/ 66783590 w 274"/>
              <a:gd name="T15" fmla="*/ 420866094 h 780"/>
              <a:gd name="T16" fmla="*/ 54813074 w 274"/>
              <a:gd name="T17" fmla="*/ 407005631 h 780"/>
              <a:gd name="T18" fmla="*/ 44732472 w 274"/>
              <a:gd name="T19" fmla="*/ 391884694 h 780"/>
              <a:gd name="T20" fmla="*/ 35282106 w 274"/>
              <a:gd name="T21" fmla="*/ 376763756 h 780"/>
              <a:gd name="T22" fmla="*/ 25831741 w 274"/>
              <a:gd name="T23" fmla="*/ 360382344 h 780"/>
              <a:gd name="T24" fmla="*/ 18900732 w 274"/>
              <a:gd name="T25" fmla="*/ 343371488 h 780"/>
              <a:gd name="T26" fmla="*/ 12600752 w 274"/>
              <a:gd name="T27" fmla="*/ 326990075 h 780"/>
              <a:gd name="T28" fmla="*/ 6930215 w 274"/>
              <a:gd name="T29" fmla="*/ 309348981 h 780"/>
              <a:gd name="T30" fmla="*/ 3779829 w 274"/>
              <a:gd name="T31" fmla="*/ 291078444 h 780"/>
              <a:gd name="T32" fmla="*/ 1259678 w 274"/>
              <a:gd name="T33" fmla="*/ 272807113 h 780"/>
              <a:gd name="T34" fmla="*/ 0 w 274"/>
              <a:gd name="T35" fmla="*/ 254535781 h 780"/>
              <a:gd name="T36" fmla="*/ 0 w 274"/>
              <a:gd name="T37" fmla="*/ 236894688 h 780"/>
              <a:gd name="T38" fmla="*/ 1259678 w 274"/>
              <a:gd name="T39" fmla="*/ 218623356 h 780"/>
              <a:gd name="T40" fmla="*/ 3779829 w 274"/>
              <a:gd name="T41" fmla="*/ 200352819 h 780"/>
              <a:gd name="T42" fmla="*/ 6930215 w 274"/>
              <a:gd name="T43" fmla="*/ 182081488 h 780"/>
              <a:gd name="T44" fmla="*/ 12600752 w 274"/>
              <a:gd name="T45" fmla="*/ 164440394 h 780"/>
              <a:gd name="T46" fmla="*/ 18900732 w 274"/>
              <a:gd name="T47" fmla="*/ 148058981 h 780"/>
              <a:gd name="T48" fmla="*/ 25831741 w 274"/>
              <a:gd name="T49" fmla="*/ 131048125 h 780"/>
              <a:gd name="T50" fmla="*/ 35282106 w 274"/>
              <a:gd name="T51" fmla="*/ 114667506 h 780"/>
              <a:gd name="T52" fmla="*/ 44732472 w 274"/>
              <a:gd name="T53" fmla="*/ 98916331 h 780"/>
              <a:gd name="T54" fmla="*/ 54813074 w 274"/>
              <a:gd name="T55" fmla="*/ 84425631 h 780"/>
              <a:gd name="T56" fmla="*/ 66783590 w 274"/>
              <a:gd name="T57" fmla="*/ 70564375 h 780"/>
              <a:gd name="T58" fmla="*/ 80014579 w 274"/>
              <a:gd name="T59" fmla="*/ 57963594 h 780"/>
              <a:gd name="T60" fmla="*/ 93245567 w 274"/>
              <a:gd name="T61" fmla="*/ 45362813 h 780"/>
              <a:gd name="T62" fmla="*/ 107736234 w 274"/>
              <a:gd name="T63" fmla="*/ 34022506 h 780"/>
              <a:gd name="T64" fmla="*/ 122857136 w 274"/>
              <a:gd name="T65" fmla="*/ 23941881 h 780"/>
              <a:gd name="T66" fmla="*/ 138608275 w 274"/>
              <a:gd name="T67" fmla="*/ 15120938 h 780"/>
              <a:gd name="T68" fmla="*/ 154988856 w 274"/>
              <a:gd name="T69" fmla="*/ 6300788 h 780"/>
              <a:gd name="T70" fmla="*/ 172629909 w 274"/>
              <a:gd name="T71" fmla="*/ 0 h 78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74" h="780">
                <a:moveTo>
                  <a:pt x="274" y="780"/>
                </a:moveTo>
                <a:lnTo>
                  <a:pt x="246" y="769"/>
                </a:lnTo>
                <a:lnTo>
                  <a:pt x="220" y="756"/>
                </a:lnTo>
                <a:lnTo>
                  <a:pt x="195" y="742"/>
                </a:lnTo>
                <a:lnTo>
                  <a:pt x="171" y="726"/>
                </a:lnTo>
                <a:lnTo>
                  <a:pt x="148" y="708"/>
                </a:lnTo>
                <a:lnTo>
                  <a:pt x="127" y="688"/>
                </a:lnTo>
                <a:lnTo>
                  <a:pt x="106" y="668"/>
                </a:lnTo>
                <a:lnTo>
                  <a:pt x="87" y="646"/>
                </a:lnTo>
                <a:lnTo>
                  <a:pt x="71" y="622"/>
                </a:lnTo>
                <a:lnTo>
                  <a:pt x="56" y="598"/>
                </a:lnTo>
                <a:lnTo>
                  <a:pt x="41" y="572"/>
                </a:lnTo>
                <a:lnTo>
                  <a:pt x="30" y="545"/>
                </a:lnTo>
                <a:lnTo>
                  <a:pt x="20" y="519"/>
                </a:lnTo>
                <a:lnTo>
                  <a:pt x="11" y="491"/>
                </a:lnTo>
                <a:lnTo>
                  <a:pt x="6" y="462"/>
                </a:lnTo>
                <a:lnTo>
                  <a:pt x="2" y="433"/>
                </a:lnTo>
                <a:lnTo>
                  <a:pt x="0" y="404"/>
                </a:lnTo>
                <a:lnTo>
                  <a:pt x="0" y="376"/>
                </a:lnTo>
                <a:lnTo>
                  <a:pt x="2" y="347"/>
                </a:lnTo>
                <a:lnTo>
                  <a:pt x="6" y="318"/>
                </a:lnTo>
                <a:lnTo>
                  <a:pt x="11" y="289"/>
                </a:lnTo>
                <a:lnTo>
                  <a:pt x="20" y="261"/>
                </a:lnTo>
                <a:lnTo>
                  <a:pt x="30" y="235"/>
                </a:lnTo>
                <a:lnTo>
                  <a:pt x="41" y="208"/>
                </a:lnTo>
                <a:lnTo>
                  <a:pt x="56" y="182"/>
                </a:lnTo>
                <a:lnTo>
                  <a:pt x="71" y="157"/>
                </a:lnTo>
                <a:lnTo>
                  <a:pt x="87" y="134"/>
                </a:lnTo>
                <a:lnTo>
                  <a:pt x="106" y="112"/>
                </a:lnTo>
                <a:lnTo>
                  <a:pt x="127" y="92"/>
                </a:lnTo>
                <a:lnTo>
                  <a:pt x="148" y="72"/>
                </a:lnTo>
                <a:lnTo>
                  <a:pt x="171" y="54"/>
                </a:lnTo>
                <a:lnTo>
                  <a:pt x="195" y="38"/>
                </a:lnTo>
                <a:lnTo>
                  <a:pt x="220" y="24"/>
                </a:lnTo>
                <a:lnTo>
                  <a:pt x="246" y="10"/>
                </a:lnTo>
                <a:lnTo>
                  <a:pt x="274" y="0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4" name="Freeform 229">
            <a:extLst>
              <a:ext uri="{FF2B5EF4-FFF2-40B4-BE49-F238E27FC236}">
                <a16:creationId xmlns:a16="http://schemas.microsoft.com/office/drawing/2014/main" id="{DD563747-3290-3E2D-92C0-BF309F798B10}"/>
              </a:ext>
            </a:extLst>
          </p:cNvPr>
          <p:cNvSpPr>
            <a:spLocks/>
          </p:cNvSpPr>
          <p:nvPr/>
        </p:nvSpPr>
        <p:spPr bwMode="auto">
          <a:xfrm>
            <a:off x="1603772" y="2033588"/>
            <a:ext cx="109538" cy="104775"/>
          </a:xfrm>
          <a:custGeom>
            <a:avLst/>
            <a:gdLst>
              <a:gd name="T0" fmla="*/ 0 w 184"/>
              <a:gd name="T1" fmla="*/ 0 h 176"/>
              <a:gd name="T2" fmla="*/ 40322500 w 184"/>
              <a:gd name="T3" fmla="*/ 110886875 h 176"/>
              <a:gd name="T4" fmla="*/ 115927188 w 184"/>
              <a:gd name="T5" fmla="*/ 20791488 h 176"/>
              <a:gd name="T6" fmla="*/ 0 w 184"/>
              <a:gd name="T7" fmla="*/ 0 h 1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" h="176">
                <a:moveTo>
                  <a:pt x="0" y="0"/>
                </a:moveTo>
                <a:lnTo>
                  <a:pt x="64" y="176"/>
                </a:lnTo>
                <a:lnTo>
                  <a:pt x="184" y="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5" name="Line 230">
            <a:extLst>
              <a:ext uri="{FF2B5EF4-FFF2-40B4-BE49-F238E27FC236}">
                <a16:creationId xmlns:a16="http://schemas.microsoft.com/office/drawing/2014/main" id="{C140F960-7C92-50D1-A689-2274E3930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3772" y="2033588"/>
            <a:ext cx="38100" cy="1047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6" name="Line 231">
            <a:extLst>
              <a:ext uri="{FF2B5EF4-FFF2-40B4-BE49-F238E27FC236}">
                <a16:creationId xmlns:a16="http://schemas.microsoft.com/office/drawing/2014/main" id="{8D3940E9-9473-4DF8-1B3C-55FBCB3A4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3772" y="2033588"/>
            <a:ext cx="109538" cy="2024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7" name="Line 232">
            <a:extLst>
              <a:ext uri="{FF2B5EF4-FFF2-40B4-BE49-F238E27FC236}">
                <a16:creationId xmlns:a16="http://schemas.microsoft.com/office/drawing/2014/main" id="{F10B09C3-7D5E-4966-A9E2-5FA54F6A8E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1872" y="2053829"/>
            <a:ext cx="71438" cy="8453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8" name="Freeform 233">
            <a:extLst>
              <a:ext uri="{FF2B5EF4-FFF2-40B4-BE49-F238E27FC236}">
                <a16:creationId xmlns:a16="http://schemas.microsoft.com/office/drawing/2014/main" id="{7437AC41-564C-1256-6463-75F99A75A0DB}"/>
              </a:ext>
            </a:extLst>
          </p:cNvPr>
          <p:cNvSpPr>
            <a:spLocks/>
          </p:cNvSpPr>
          <p:nvPr/>
        </p:nvSpPr>
        <p:spPr bwMode="auto">
          <a:xfrm>
            <a:off x="1771650" y="2351485"/>
            <a:ext cx="2009775" cy="173831"/>
          </a:xfrm>
          <a:custGeom>
            <a:avLst/>
            <a:gdLst>
              <a:gd name="T0" fmla="*/ 0 w 3376"/>
              <a:gd name="T1" fmla="*/ 0 h 292"/>
              <a:gd name="T2" fmla="*/ 162550475 w 3376"/>
              <a:gd name="T3" fmla="*/ 20161250 h 292"/>
              <a:gd name="T4" fmla="*/ 323210238 w 3376"/>
              <a:gd name="T5" fmla="*/ 39692263 h 292"/>
              <a:gd name="T6" fmla="*/ 481349844 w 3376"/>
              <a:gd name="T7" fmla="*/ 58593831 h 292"/>
              <a:gd name="T8" fmla="*/ 636969294 w 3376"/>
              <a:gd name="T9" fmla="*/ 76234925 h 292"/>
              <a:gd name="T10" fmla="*/ 790698825 w 3376"/>
              <a:gd name="T11" fmla="*/ 92615544 h 292"/>
              <a:gd name="T12" fmla="*/ 890875631 w 3376"/>
              <a:gd name="T13" fmla="*/ 103956644 h 292"/>
              <a:gd name="T14" fmla="*/ 991051644 w 3376"/>
              <a:gd name="T15" fmla="*/ 113407031 h 292"/>
              <a:gd name="T16" fmla="*/ 1089967975 w 3376"/>
              <a:gd name="T17" fmla="*/ 123487656 h 292"/>
              <a:gd name="T18" fmla="*/ 1188254069 w 3376"/>
              <a:gd name="T19" fmla="*/ 132308600 h 292"/>
              <a:gd name="T20" fmla="*/ 1285909925 w 3376"/>
              <a:gd name="T21" fmla="*/ 140498513 h 292"/>
              <a:gd name="T22" fmla="*/ 1382935544 w 3376"/>
              <a:gd name="T23" fmla="*/ 148689219 h 292"/>
              <a:gd name="T24" fmla="*/ 1479961956 w 3376"/>
              <a:gd name="T25" fmla="*/ 155619450 h 292"/>
              <a:gd name="T26" fmla="*/ 1575727894 w 3376"/>
              <a:gd name="T27" fmla="*/ 161920238 h 292"/>
              <a:gd name="T28" fmla="*/ 1672124069 w 3376"/>
              <a:gd name="T29" fmla="*/ 168220231 h 292"/>
              <a:gd name="T30" fmla="*/ 1767259769 w 3376"/>
              <a:gd name="T31" fmla="*/ 172631100 h 292"/>
              <a:gd name="T32" fmla="*/ 1862395469 w 3376"/>
              <a:gd name="T33" fmla="*/ 177041175 h 292"/>
              <a:gd name="T34" fmla="*/ 1957531169 w 3376"/>
              <a:gd name="T35" fmla="*/ 180191569 h 292"/>
              <a:gd name="T36" fmla="*/ 2052037425 w 3376"/>
              <a:gd name="T37" fmla="*/ 182711725 h 292"/>
              <a:gd name="T38" fmla="*/ 2127011875 w 3376"/>
              <a:gd name="T39" fmla="*/ 183971406 h 29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376" h="292">
                <a:moveTo>
                  <a:pt x="0" y="0"/>
                </a:moveTo>
                <a:lnTo>
                  <a:pt x="258" y="32"/>
                </a:lnTo>
                <a:lnTo>
                  <a:pt x="513" y="63"/>
                </a:lnTo>
                <a:lnTo>
                  <a:pt x="764" y="93"/>
                </a:lnTo>
                <a:lnTo>
                  <a:pt x="1011" y="121"/>
                </a:lnTo>
                <a:lnTo>
                  <a:pt x="1255" y="147"/>
                </a:lnTo>
                <a:lnTo>
                  <a:pt x="1414" y="165"/>
                </a:lnTo>
                <a:lnTo>
                  <a:pt x="1573" y="180"/>
                </a:lnTo>
                <a:lnTo>
                  <a:pt x="1730" y="196"/>
                </a:lnTo>
                <a:lnTo>
                  <a:pt x="1886" y="210"/>
                </a:lnTo>
                <a:lnTo>
                  <a:pt x="2041" y="223"/>
                </a:lnTo>
                <a:lnTo>
                  <a:pt x="2195" y="236"/>
                </a:lnTo>
                <a:lnTo>
                  <a:pt x="2349" y="247"/>
                </a:lnTo>
                <a:lnTo>
                  <a:pt x="2501" y="257"/>
                </a:lnTo>
                <a:lnTo>
                  <a:pt x="2654" y="267"/>
                </a:lnTo>
                <a:lnTo>
                  <a:pt x="2805" y="274"/>
                </a:lnTo>
                <a:lnTo>
                  <a:pt x="2956" y="281"/>
                </a:lnTo>
                <a:lnTo>
                  <a:pt x="3107" y="286"/>
                </a:lnTo>
                <a:lnTo>
                  <a:pt x="3257" y="290"/>
                </a:lnTo>
                <a:lnTo>
                  <a:pt x="3376" y="29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59" name="Freeform 234">
            <a:extLst>
              <a:ext uri="{FF2B5EF4-FFF2-40B4-BE49-F238E27FC236}">
                <a16:creationId xmlns:a16="http://schemas.microsoft.com/office/drawing/2014/main" id="{D448CE60-418D-E193-5496-5674D2FE75F9}"/>
              </a:ext>
            </a:extLst>
          </p:cNvPr>
          <p:cNvSpPr>
            <a:spLocks/>
          </p:cNvSpPr>
          <p:nvPr/>
        </p:nvSpPr>
        <p:spPr bwMode="auto">
          <a:xfrm>
            <a:off x="3863578" y="2526506"/>
            <a:ext cx="80963" cy="0"/>
          </a:xfrm>
          <a:custGeom>
            <a:avLst/>
            <a:gdLst>
              <a:gd name="T0" fmla="*/ 0 w 137"/>
              <a:gd name="T1" fmla="*/ 28560261 w 137"/>
              <a:gd name="T2" fmla="*/ 85059872 w 137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0" t="0" r="r" b="b"/>
            <a:pathLst>
              <a:path w="137">
                <a:moveTo>
                  <a:pt x="0" y="0"/>
                </a:moveTo>
                <a:lnTo>
                  <a:pt x="46" y="0"/>
                </a:lnTo>
                <a:lnTo>
                  <a:pt x="137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0" name="Freeform 235">
            <a:extLst>
              <a:ext uri="{FF2B5EF4-FFF2-40B4-BE49-F238E27FC236}">
                <a16:creationId xmlns:a16="http://schemas.microsoft.com/office/drawing/2014/main" id="{B8A5025C-1AD5-5C52-8875-2E0D9368F6AE}"/>
              </a:ext>
            </a:extLst>
          </p:cNvPr>
          <p:cNvSpPr>
            <a:spLocks/>
          </p:cNvSpPr>
          <p:nvPr/>
        </p:nvSpPr>
        <p:spPr bwMode="auto">
          <a:xfrm>
            <a:off x="4026694" y="2351485"/>
            <a:ext cx="2008585" cy="173831"/>
          </a:xfrm>
          <a:custGeom>
            <a:avLst/>
            <a:gdLst>
              <a:gd name="T0" fmla="*/ 0 w 3376"/>
              <a:gd name="T1" fmla="*/ 184603610 h 291"/>
              <a:gd name="T2" fmla="*/ 45308976 w 3376"/>
              <a:gd name="T3" fmla="*/ 183969614 h 291"/>
              <a:gd name="T4" fmla="*/ 140332011 w 3376"/>
              <a:gd name="T5" fmla="*/ 182066033 h 291"/>
              <a:gd name="T6" fmla="*/ 234725974 w 3376"/>
              <a:gd name="T7" fmla="*/ 178894459 h 291"/>
              <a:gd name="T8" fmla="*/ 330378874 w 3376"/>
              <a:gd name="T9" fmla="*/ 175088092 h 291"/>
              <a:gd name="T10" fmla="*/ 425401908 w 3376"/>
              <a:gd name="T11" fmla="*/ 170646932 h 291"/>
              <a:gd name="T12" fmla="*/ 521054808 w 3376"/>
              <a:gd name="T13" fmla="*/ 165572573 h 291"/>
              <a:gd name="T14" fmla="*/ 616706913 w 3376"/>
              <a:gd name="T15" fmla="*/ 158593836 h 291"/>
              <a:gd name="T16" fmla="*/ 713617955 w 3376"/>
              <a:gd name="T17" fmla="*/ 151615895 h 291"/>
              <a:gd name="T18" fmla="*/ 810529789 w 3376"/>
              <a:gd name="T19" fmla="*/ 144637954 h 291"/>
              <a:gd name="T20" fmla="*/ 908069901 w 3376"/>
              <a:gd name="T21" fmla="*/ 135756432 h 291"/>
              <a:gd name="T22" fmla="*/ 1005610013 w 3376"/>
              <a:gd name="T23" fmla="*/ 126875706 h 291"/>
              <a:gd name="T24" fmla="*/ 1105038924 w 3376"/>
              <a:gd name="T25" fmla="*/ 117359391 h 291"/>
              <a:gd name="T26" fmla="*/ 1203837178 w 3376"/>
              <a:gd name="T27" fmla="*/ 107209876 h 291"/>
              <a:gd name="T28" fmla="*/ 1304524232 w 3376"/>
              <a:gd name="T29" fmla="*/ 97059565 h 291"/>
              <a:gd name="T30" fmla="*/ 1454925345 w 3376"/>
              <a:gd name="T31" fmla="*/ 80566105 h 291"/>
              <a:gd name="T32" fmla="*/ 1607843534 w 3376"/>
              <a:gd name="T33" fmla="*/ 62803060 h 291"/>
              <a:gd name="T34" fmla="*/ 1762649730 w 3376"/>
              <a:gd name="T35" fmla="*/ 44406019 h 291"/>
              <a:gd name="T36" fmla="*/ 1919973003 w 3376"/>
              <a:gd name="T37" fmla="*/ 25374982 h 291"/>
              <a:gd name="T38" fmla="*/ 2079813354 w 3376"/>
              <a:gd name="T39" fmla="*/ 6343945 h 291"/>
              <a:gd name="T40" fmla="*/ 2094916610 w 3376"/>
              <a:gd name="T41" fmla="*/ 3806367 h 291"/>
              <a:gd name="T42" fmla="*/ 2109390002 w 3376"/>
              <a:gd name="T43" fmla="*/ 1902785 h 291"/>
              <a:gd name="T44" fmla="*/ 2124493259 w 3376"/>
              <a:gd name="T45" fmla="*/ 0 h 29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376" h="291">
                <a:moveTo>
                  <a:pt x="0" y="291"/>
                </a:moveTo>
                <a:lnTo>
                  <a:pt x="72" y="290"/>
                </a:lnTo>
                <a:lnTo>
                  <a:pt x="223" y="287"/>
                </a:lnTo>
                <a:lnTo>
                  <a:pt x="373" y="282"/>
                </a:lnTo>
                <a:lnTo>
                  <a:pt x="525" y="276"/>
                </a:lnTo>
                <a:lnTo>
                  <a:pt x="676" y="269"/>
                </a:lnTo>
                <a:lnTo>
                  <a:pt x="828" y="261"/>
                </a:lnTo>
                <a:lnTo>
                  <a:pt x="980" y="250"/>
                </a:lnTo>
                <a:lnTo>
                  <a:pt x="1134" y="239"/>
                </a:lnTo>
                <a:lnTo>
                  <a:pt x="1288" y="228"/>
                </a:lnTo>
                <a:lnTo>
                  <a:pt x="1443" y="214"/>
                </a:lnTo>
                <a:lnTo>
                  <a:pt x="1598" y="200"/>
                </a:lnTo>
                <a:lnTo>
                  <a:pt x="1756" y="185"/>
                </a:lnTo>
                <a:lnTo>
                  <a:pt x="1913" y="169"/>
                </a:lnTo>
                <a:lnTo>
                  <a:pt x="2073" y="153"/>
                </a:lnTo>
                <a:lnTo>
                  <a:pt x="2312" y="127"/>
                </a:lnTo>
                <a:lnTo>
                  <a:pt x="2555" y="99"/>
                </a:lnTo>
                <a:lnTo>
                  <a:pt x="2801" y="70"/>
                </a:lnTo>
                <a:lnTo>
                  <a:pt x="3051" y="40"/>
                </a:lnTo>
                <a:lnTo>
                  <a:pt x="3305" y="10"/>
                </a:lnTo>
                <a:lnTo>
                  <a:pt x="3329" y="6"/>
                </a:lnTo>
                <a:lnTo>
                  <a:pt x="3352" y="3"/>
                </a:lnTo>
                <a:lnTo>
                  <a:pt x="337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1" name="Freeform 236">
            <a:extLst>
              <a:ext uri="{FF2B5EF4-FFF2-40B4-BE49-F238E27FC236}">
                <a16:creationId xmlns:a16="http://schemas.microsoft.com/office/drawing/2014/main" id="{48B1050A-415B-4648-D51C-DDB53BD93DEC}"/>
              </a:ext>
            </a:extLst>
          </p:cNvPr>
          <p:cNvSpPr>
            <a:spLocks/>
          </p:cNvSpPr>
          <p:nvPr/>
        </p:nvSpPr>
        <p:spPr bwMode="auto">
          <a:xfrm>
            <a:off x="3080147" y="2007394"/>
            <a:ext cx="581025" cy="25004"/>
          </a:xfrm>
          <a:custGeom>
            <a:avLst/>
            <a:gdLst>
              <a:gd name="T0" fmla="*/ 0 w 974"/>
              <a:gd name="T1" fmla="*/ 0 h 43"/>
              <a:gd name="T2" fmla="*/ 68956254 w 974"/>
              <a:gd name="T3" fmla="*/ 4207566 h 43"/>
              <a:gd name="T4" fmla="*/ 137913303 w 974"/>
              <a:gd name="T5" fmla="*/ 8415131 h 43"/>
              <a:gd name="T6" fmla="*/ 206869557 w 974"/>
              <a:gd name="T7" fmla="*/ 12021838 h 43"/>
              <a:gd name="T8" fmla="*/ 275193484 w 974"/>
              <a:gd name="T9" fmla="*/ 15027685 h 43"/>
              <a:gd name="T10" fmla="*/ 344150533 w 974"/>
              <a:gd name="T11" fmla="*/ 18032757 h 43"/>
              <a:gd name="T12" fmla="*/ 412474460 w 974"/>
              <a:gd name="T13" fmla="*/ 20436969 h 43"/>
              <a:gd name="T14" fmla="*/ 480165264 w 974"/>
              <a:gd name="T15" fmla="*/ 22841182 h 43"/>
              <a:gd name="T16" fmla="*/ 548489191 w 974"/>
              <a:gd name="T17" fmla="*/ 24043676 h 43"/>
              <a:gd name="T18" fmla="*/ 616180791 w 974"/>
              <a:gd name="T19" fmla="*/ 25847029 h 4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4" h="43">
                <a:moveTo>
                  <a:pt x="0" y="0"/>
                </a:moveTo>
                <a:lnTo>
                  <a:pt x="109" y="7"/>
                </a:lnTo>
                <a:lnTo>
                  <a:pt x="218" y="14"/>
                </a:lnTo>
                <a:lnTo>
                  <a:pt x="327" y="20"/>
                </a:lnTo>
                <a:lnTo>
                  <a:pt x="435" y="25"/>
                </a:lnTo>
                <a:lnTo>
                  <a:pt x="544" y="30"/>
                </a:lnTo>
                <a:lnTo>
                  <a:pt x="652" y="34"/>
                </a:lnTo>
                <a:lnTo>
                  <a:pt x="759" y="38"/>
                </a:lnTo>
                <a:lnTo>
                  <a:pt x="867" y="40"/>
                </a:lnTo>
                <a:lnTo>
                  <a:pt x="974" y="4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2" name="Freeform 237">
            <a:extLst>
              <a:ext uri="{FF2B5EF4-FFF2-40B4-BE49-F238E27FC236}">
                <a16:creationId xmlns:a16="http://schemas.microsoft.com/office/drawing/2014/main" id="{CA12E134-20E6-D707-CAD8-06B017CB295C}"/>
              </a:ext>
            </a:extLst>
          </p:cNvPr>
          <p:cNvSpPr>
            <a:spLocks/>
          </p:cNvSpPr>
          <p:nvPr/>
        </p:nvSpPr>
        <p:spPr bwMode="auto">
          <a:xfrm>
            <a:off x="4165998" y="1988344"/>
            <a:ext cx="205978" cy="72629"/>
          </a:xfrm>
          <a:custGeom>
            <a:avLst/>
            <a:gdLst>
              <a:gd name="T0" fmla="*/ 0 w 345"/>
              <a:gd name="T1" fmla="*/ 42213430 h 122"/>
              <a:gd name="T2" fmla="*/ 217357274 w 345"/>
              <a:gd name="T3" fmla="*/ 0 h 122"/>
              <a:gd name="T4" fmla="*/ 217990930 w 345"/>
              <a:gd name="T5" fmla="*/ 38432780 h 122"/>
              <a:gd name="T6" fmla="*/ 218624585 w 345"/>
              <a:gd name="T7" fmla="*/ 76865559 h 122"/>
              <a:gd name="T8" fmla="*/ 0 w 345"/>
              <a:gd name="T9" fmla="*/ 42213430 h 1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" h="122">
                <a:moveTo>
                  <a:pt x="0" y="67"/>
                </a:moveTo>
                <a:lnTo>
                  <a:pt x="343" y="0"/>
                </a:lnTo>
                <a:lnTo>
                  <a:pt x="344" y="61"/>
                </a:lnTo>
                <a:lnTo>
                  <a:pt x="345" y="122"/>
                </a:lnTo>
                <a:lnTo>
                  <a:pt x="0" y="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3" name="Line 238">
            <a:extLst>
              <a:ext uri="{FF2B5EF4-FFF2-40B4-BE49-F238E27FC236}">
                <a16:creationId xmlns:a16="http://schemas.microsoft.com/office/drawing/2014/main" id="{C696226D-922D-C60B-DF3C-5083CF5A2B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5997" y="1988344"/>
            <a:ext cx="204788" cy="4048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4" name="Line 239">
            <a:extLst>
              <a:ext uri="{FF2B5EF4-FFF2-40B4-BE49-F238E27FC236}">
                <a16:creationId xmlns:a16="http://schemas.microsoft.com/office/drawing/2014/main" id="{E5BFC296-1F35-12A5-8627-42AF4240AD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0785" y="1988344"/>
            <a:ext cx="1190" cy="3691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5" name="Line 240">
            <a:extLst>
              <a:ext uri="{FF2B5EF4-FFF2-40B4-BE49-F238E27FC236}">
                <a16:creationId xmlns:a16="http://schemas.microsoft.com/office/drawing/2014/main" id="{1F997735-AEA9-564C-ED00-EA2BD7740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5998" y="2028826"/>
            <a:ext cx="205978" cy="3214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6" name="Line 241">
            <a:extLst>
              <a:ext uri="{FF2B5EF4-FFF2-40B4-BE49-F238E27FC236}">
                <a16:creationId xmlns:a16="http://schemas.microsoft.com/office/drawing/2014/main" id="{950CDB05-CFA1-5C78-409B-71F1FDDD1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2025254"/>
            <a:ext cx="0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7" name="Freeform 242">
            <a:extLst>
              <a:ext uri="{FF2B5EF4-FFF2-40B4-BE49-F238E27FC236}">
                <a16:creationId xmlns:a16="http://schemas.microsoft.com/office/drawing/2014/main" id="{F463E39E-CE35-C4B3-818A-0F8BFB17C0E1}"/>
              </a:ext>
            </a:extLst>
          </p:cNvPr>
          <p:cNvSpPr>
            <a:spLocks/>
          </p:cNvSpPr>
          <p:nvPr/>
        </p:nvSpPr>
        <p:spPr bwMode="auto">
          <a:xfrm>
            <a:off x="3452813" y="1977629"/>
            <a:ext cx="208360" cy="72628"/>
          </a:xfrm>
          <a:custGeom>
            <a:avLst/>
            <a:gdLst>
              <a:gd name="T0" fmla="*/ 221146312 w 349"/>
              <a:gd name="T1" fmla="*/ 58284670 h 121"/>
              <a:gd name="T2" fmla="*/ 0 w 349"/>
              <a:gd name="T3" fmla="*/ 77499211 h 121"/>
              <a:gd name="T4" fmla="*/ 3168183 w 349"/>
              <a:gd name="T5" fmla="*/ 39070128 h 121"/>
              <a:gd name="T6" fmla="*/ 7603638 w 349"/>
              <a:gd name="T7" fmla="*/ 0 h 121"/>
              <a:gd name="T8" fmla="*/ 221146312 w 349"/>
              <a:gd name="T9" fmla="*/ 58284670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9" h="121">
                <a:moveTo>
                  <a:pt x="349" y="91"/>
                </a:moveTo>
                <a:lnTo>
                  <a:pt x="0" y="121"/>
                </a:lnTo>
                <a:lnTo>
                  <a:pt x="5" y="61"/>
                </a:lnTo>
                <a:lnTo>
                  <a:pt x="12" y="0"/>
                </a:lnTo>
                <a:lnTo>
                  <a:pt x="349" y="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8" name="Line 243">
            <a:extLst>
              <a:ext uri="{FF2B5EF4-FFF2-40B4-BE49-F238E27FC236}">
                <a16:creationId xmlns:a16="http://schemas.microsoft.com/office/drawing/2014/main" id="{4297608D-57FF-9A12-01FB-AE36CF5C20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2813" y="2032397"/>
            <a:ext cx="208360" cy="1785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69" name="Line 244">
            <a:extLst>
              <a:ext uri="{FF2B5EF4-FFF2-40B4-BE49-F238E27FC236}">
                <a16:creationId xmlns:a16="http://schemas.microsoft.com/office/drawing/2014/main" id="{EB695B02-E9AA-153E-9FFE-3E06338AED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2813" y="2014538"/>
            <a:ext cx="3572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0" name="Line 245">
            <a:extLst>
              <a:ext uri="{FF2B5EF4-FFF2-40B4-BE49-F238E27FC236}">
                <a16:creationId xmlns:a16="http://schemas.microsoft.com/office/drawing/2014/main" id="{9E271A9B-12AF-D69A-FC3C-C07219095A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59956" y="1977629"/>
            <a:ext cx="201216" cy="5476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1" name="Line 246">
            <a:extLst>
              <a:ext uri="{FF2B5EF4-FFF2-40B4-BE49-F238E27FC236}">
                <a16:creationId xmlns:a16="http://schemas.microsoft.com/office/drawing/2014/main" id="{78825007-CDDF-D11B-7F1D-A3D35FE33F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6385" y="1977629"/>
            <a:ext cx="3572" cy="3690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2" name="Freeform 247">
            <a:extLst>
              <a:ext uri="{FF2B5EF4-FFF2-40B4-BE49-F238E27FC236}">
                <a16:creationId xmlns:a16="http://schemas.microsoft.com/office/drawing/2014/main" id="{28757BE1-9AB5-4334-44FF-709C373C5D8B}"/>
              </a:ext>
            </a:extLst>
          </p:cNvPr>
          <p:cNvSpPr>
            <a:spLocks/>
          </p:cNvSpPr>
          <p:nvPr/>
        </p:nvSpPr>
        <p:spPr bwMode="auto">
          <a:xfrm>
            <a:off x="4165998" y="1989535"/>
            <a:ext cx="654844" cy="39290"/>
          </a:xfrm>
          <a:custGeom>
            <a:avLst/>
            <a:gdLst>
              <a:gd name="T0" fmla="*/ 0 w 1099"/>
              <a:gd name="T1" fmla="*/ 42221504 h 65"/>
              <a:gd name="T2" fmla="*/ 56807149 w 1099"/>
              <a:gd name="T3" fmla="*/ 40272708 h 65"/>
              <a:gd name="T4" fmla="*/ 114244315 w 1099"/>
              <a:gd name="T5" fmla="*/ 37674313 h 65"/>
              <a:gd name="T6" fmla="*/ 171682275 w 1099"/>
              <a:gd name="T7" fmla="*/ 35076723 h 65"/>
              <a:gd name="T8" fmla="*/ 229120235 w 1099"/>
              <a:gd name="T9" fmla="*/ 32478328 h 65"/>
              <a:gd name="T10" fmla="*/ 305494441 w 1099"/>
              <a:gd name="T11" fmla="*/ 27931136 h 65"/>
              <a:gd name="T12" fmla="*/ 382498664 w 1099"/>
              <a:gd name="T13" fmla="*/ 22734346 h 65"/>
              <a:gd name="T14" fmla="*/ 460134492 w 1099"/>
              <a:gd name="T15" fmla="*/ 18187960 h 65"/>
              <a:gd name="T16" fmla="*/ 537139509 w 1099"/>
              <a:gd name="T17" fmla="*/ 12341571 h 65"/>
              <a:gd name="T18" fmla="*/ 615406148 w 1099"/>
              <a:gd name="T19" fmla="*/ 6495988 h 65"/>
              <a:gd name="T20" fmla="*/ 693673581 w 1099"/>
              <a:gd name="T21" fmla="*/ 0 h 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99" h="65">
                <a:moveTo>
                  <a:pt x="0" y="65"/>
                </a:moveTo>
                <a:lnTo>
                  <a:pt x="90" y="62"/>
                </a:lnTo>
                <a:lnTo>
                  <a:pt x="181" y="58"/>
                </a:lnTo>
                <a:lnTo>
                  <a:pt x="272" y="54"/>
                </a:lnTo>
                <a:lnTo>
                  <a:pt x="363" y="50"/>
                </a:lnTo>
                <a:lnTo>
                  <a:pt x="484" y="43"/>
                </a:lnTo>
                <a:lnTo>
                  <a:pt x="606" y="35"/>
                </a:lnTo>
                <a:lnTo>
                  <a:pt x="729" y="28"/>
                </a:lnTo>
                <a:lnTo>
                  <a:pt x="851" y="19"/>
                </a:lnTo>
                <a:lnTo>
                  <a:pt x="975" y="10"/>
                </a:lnTo>
                <a:lnTo>
                  <a:pt x="1099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3" name="Freeform 248">
            <a:extLst>
              <a:ext uri="{FF2B5EF4-FFF2-40B4-BE49-F238E27FC236}">
                <a16:creationId xmlns:a16="http://schemas.microsoft.com/office/drawing/2014/main" id="{C4B25B48-B8E4-B07C-2F2A-C29FD94AEC98}"/>
              </a:ext>
            </a:extLst>
          </p:cNvPr>
          <p:cNvSpPr>
            <a:spLocks/>
          </p:cNvSpPr>
          <p:nvPr/>
        </p:nvSpPr>
        <p:spPr bwMode="auto">
          <a:xfrm>
            <a:off x="3139678" y="2989660"/>
            <a:ext cx="603647" cy="23813"/>
          </a:xfrm>
          <a:custGeom>
            <a:avLst/>
            <a:gdLst>
              <a:gd name="T0" fmla="*/ 0 w 1013"/>
              <a:gd name="T1" fmla="*/ 0 h 40"/>
              <a:gd name="T2" fmla="*/ 71966422 w 1013"/>
              <a:gd name="T3" fmla="*/ 4410075 h 40"/>
              <a:gd name="T4" fmla="*/ 143301190 w 1013"/>
              <a:gd name="T5" fmla="*/ 8190706 h 40"/>
              <a:gd name="T6" fmla="*/ 214005099 w 1013"/>
              <a:gd name="T7" fmla="*/ 11970544 h 40"/>
              <a:gd name="T8" fmla="*/ 268295544 w 1013"/>
              <a:gd name="T9" fmla="*/ 15120938 h 40"/>
              <a:gd name="T10" fmla="*/ 321322681 w 1013"/>
              <a:gd name="T11" fmla="*/ 17010856 h 40"/>
              <a:gd name="T12" fmla="*/ 373719753 w 1013"/>
              <a:gd name="T13" fmla="*/ 18901569 h 40"/>
              <a:gd name="T14" fmla="*/ 427378544 w 1013"/>
              <a:gd name="T15" fmla="*/ 20791488 h 40"/>
              <a:gd name="T16" fmla="*/ 480406475 w 1013"/>
              <a:gd name="T17" fmla="*/ 22051169 h 40"/>
              <a:gd name="T18" fmla="*/ 533433613 w 1013"/>
              <a:gd name="T19" fmla="*/ 23311644 h 40"/>
              <a:gd name="T20" fmla="*/ 586461544 w 1013"/>
              <a:gd name="T21" fmla="*/ 24571325 h 40"/>
              <a:gd name="T22" fmla="*/ 639489476 w 1013"/>
              <a:gd name="T23" fmla="*/ 25201563 h 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13" h="40">
                <a:moveTo>
                  <a:pt x="0" y="0"/>
                </a:moveTo>
                <a:lnTo>
                  <a:pt x="114" y="7"/>
                </a:lnTo>
                <a:lnTo>
                  <a:pt x="227" y="13"/>
                </a:lnTo>
                <a:lnTo>
                  <a:pt x="339" y="19"/>
                </a:lnTo>
                <a:lnTo>
                  <a:pt x="425" y="24"/>
                </a:lnTo>
                <a:lnTo>
                  <a:pt x="509" y="27"/>
                </a:lnTo>
                <a:lnTo>
                  <a:pt x="592" y="30"/>
                </a:lnTo>
                <a:lnTo>
                  <a:pt x="677" y="33"/>
                </a:lnTo>
                <a:lnTo>
                  <a:pt x="761" y="35"/>
                </a:lnTo>
                <a:lnTo>
                  <a:pt x="845" y="37"/>
                </a:lnTo>
                <a:lnTo>
                  <a:pt x="929" y="39"/>
                </a:lnTo>
                <a:lnTo>
                  <a:pt x="1013" y="4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4" name="Freeform 249">
            <a:extLst>
              <a:ext uri="{FF2B5EF4-FFF2-40B4-BE49-F238E27FC236}">
                <a16:creationId xmlns:a16="http://schemas.microsoft.com/office/drawing/2014/main" id="{FB9665CC-D3A8-1256-60CE-8C95C1DA927F}"/>
              </a:ext>
            </a:extLst>
          </p:cNvPr>
          <p:cNvSpPr>
            <a:spLocks/>
          </p:cNvSpPr>
          <p:nvPr/>
        </p:nvSpPr>
        <p:spPr bwMode="auto">
          <a:xfrm>
            <a:off x="3128963" y="2964656"/>
            <a:ext cx="208360" cy="72629"/>
          </a:xfrm>
          <a:custGeom>
            <a:avLst/>
            <a:gdLst>
              <a:gd name="T0" fmla="*/ 0 w 349"/>
              <a:gd name="T1" fmla="*/ 23698900 h 121"/>
              <a:gd name="T2" fmla="*/ 221146312 w 349"/>
              <a:gd name="T3" fmla="*/ 0 h 121"/>
              <a:gd name="T4" fmla="*/ 218611766 w 349"/>
              <a:gd name="T5" fmla="*/ 38430280 h 121"/>
              <a:gd name="T6" fmla="*/ 216077220 w 349"/>
              <a:gd name="T7" fmla="*/ 77500812 h 121"/>
              <a:gd name="T8" fmla="*/ 0 w 349"/>
              <a:gd name="T9" fmla="*/ 23698900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9" h="121">
                <a:moveTo>
                  <a:pt x="0" y="37"/>
                </a:moveTo>
                <a:lnTo>
                  <a:pt x="349" y="0"/>
                </a:lnTo>
                <a:lnTo>
                  <a:pt x="345" y="60"/>
                </a:lnTo>
                <a:lnTo>
                  <a:pt x="341" y="121"/>
                </a:lnTo>
                <a:lnTo>
                  <a:pt x="0" y="3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5" name="Line 250">
            <a:extLst>
              <a:ext uri="{FF2B5EF4-FFF2-40B4-BE49-F238E27FC236}">
                <a16:creationId xmlns:a16="http://schemas.microsoft.com/office/drawing/2014/main" id="{A8833E4A-6780-8CA6-96CB-559A64E01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2782" y="3005138"/>
            <a:ext cx="132160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6" name="Line 251">
            <a:extLst>
              <a:ext uri="{FF2B5EF4-FFF2-40B4-BE49-F238E27FC236}">
                <a16:creationId xmlns:a16="http://schemas.microsoft.com/office/drawing/2014/main" id="{BBA53079-3A97-C6F7-F4EF-4457D3D4D8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8963" y="2964657"/>
            <a:ext cx="208360" cy="2143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7" name="Line 252">
            <a:extLst>
              <a:ext uri="{FF2B5EF4-FFF2-40B4-BE49-F238E27FC236}">
                <a16:creationId xmlns:a16="http://schemas.microsoft.com/office/drawing/2014/main" id="{5DECAF4C-BA60-0D9F-F6A8-5F79E2F224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4942" y="2964657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8" name="Line 253">
            <a:extLst>
              <a:ext uri="{FF2B5EF4-FFF2-40B4-BE49-F238E27FC236}">
                <a16:creationId xmlns:a16="http://schemas.microsoft.com/office/drawing/2014/main" id="{5807D33D-29CA-4CA0-077C-B20C73109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2782" y="3005138"/>
            <a:ext cx="132160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79" name="Line 254">
            <a:extLst>
              <a:ext uri="{FF2B5EF4-FFF2-40B4-BE49-F238E27FC236}">
                <a16:creationId xmlns:a16="http://schemas.microsoft.com/office/drawing/2014/main" id="{E3370453-887E-7960-84B4-00699994F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2782" y="3005138"/>
            <a:ext cx="132160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0" name="Line 255">
            <a:extLst>
              <a:ext uri="{FF2B5EF4-FFF2-40B4-BE49-F238E27FC236}">
                <a16:creationId xmlns:a16="http://schemas.microsoft.com/office/drawing/2014/main" id="{072C22EB-0D59-897C-2794-931A80009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2782" y="3005138"/>
            <a:ext cx="132160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1" name="Line 256">
            <a:extLst>
              <a:ext uri="{FF2B5EF4-FFF2-40B4-BE49-F238E27FC236}">
                <a16:creationId xmlns:a16="http://schemas.microsoft.com/office/drawing/2014/main" id="{46654B96-85D6-A183-167B-5622DDA21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2782" y="3005138"/>
            <a:ext cx="132160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2" name="Line 257">
            <a:extLst>
              <a:ext uri="{FF2B5EF4-FFF2-40B4-BE49-F238E27FC236}">
                <a16:creationId xmlns:a16="http://schemas.microsoft.com/office/drawing/2014/main" id="{33126725-C2BF-9715-9833-4F3E270446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8963" y="2986088"/>
            <a:ext cx="202406" cy="5119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3" name="Line 258">
            <a:extLst>
              <a:ext uri="{FF2B5EF4-FFF2-40B4-BE49-F238E27FC236}">
                <a16:creationId xmlns:a16="http://schemas.microsoft.com/office/drawing/2014/main" id="{4DBA424D-1382-AF8F-C756-4B36D4869E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1369" y="3000375"/>
            <a:ext cx="3572" cy="3691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4" name="Line 259">
            <a:extLst>
              <a:ext uri="{FF2B5EF4-FFF2-40B4-BE49-F238E27FC236}">
                <a16:creationId xmlns:a16="http://schemas.microsoft.com/office/drawing/2014/main" id="{5C84761D-027C-1EAB-049D-CE3D0CFEA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5" name="Line 260">
            <a:extLst>
              <a:ext uri="{FF2B5EF4-FFF2-40B4-BE49-F238E27FC236}">
                <a16:creationId xmlns:a16="http://schemas.microsoft.com/office/drawing/2014/main" id="{C84217FC-9DF5-1687-A7FD-F5E3D6AA0C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6" name="Line 261">
            <a:extLst>
              <a:ext uri="{FF2B5EF4-FFF2-40B4-BE49-F238E27FC236}">
                <a16:creationId xmlns:a16="http://schemas.microsoft.com/office/drawing/2014/main" id="{865F1B84-7E6D-D5D2-1FC8-30668EA3CB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7" name="Line 262">
            <a:extLst>
              <a:ext uri="{FF2B5EF4-FFF2-40B4-BE49-F238E27FC236}">
                <a16:creationId xmlns:a16="http://schemas.microsoft.com/office/drawing/2014/main" id="{44B932E2-1B41-7250-4B1D-9BB271366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8" name="Line 263">
            <a:extLst>
              <a:ext uri="{FF2B5EF4-FFF2-40B4-BE49-F238E27FC236}">
                <a16:creationId xmlns:a16="http://schemas.microsoft.com/office/drawing/2014/main" id="{63C7AC79-E125-53D7-24A8-0D0C959B6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89" name="Freeform 264">
            <a:extLst>
              <a:ext uri="{FF2B5EF4-FFF2-40B4-BE49-F238E27FC236}">
                <a16:creationId xmlns:a16="http://schemas.microsoft.com/office/drawing/2014/main" id="{BD878536-794D-E973-24FC-3A8DA964E427}"/>
              </a:ext>
            </a:extLst>
          </p:cNvPr>
          <p:cNvSpPr>
            <a:spLocks/>
          </p:cNvSpPr>
          <p:nvPr/>
        </p:nvSpPr>
        <p:spPr bwMode="auto">
          <a:xfrm>
            <a:off x="4545807" y="2943225"/>
            <a:ext cx="207169" cy="72629"/>
          </a:xfrm>
          <a:custGeom>
            <a:avLst/>
            <a:gdLst>
              <a:gd name="T0" fmla="*/ 220520956 w 346"/>
              <a:gd name="T1" fmla="*/ 29462761 h 121"/>
              <a:gd name="T2" fmla="*/ 3186966 w 346"/>
              <a:gd name="T3" fmla="*/ 77500812 h 121"/>
              <a:gd name="T4" fmla="*/ 1274946 w 346"/>
              <a:gd name="T5" fmla="*/ 38430280 h 121"/>
              <a:gd name="T6" fmla="*/ 0 w 346"/>
              <a:gd name="T7" fmla="*/ 0 h 121"/>
              <a:gd name="T8" fmla="*/ 220520956 w 346"/>
              <a:gd name="T9" fmla="*/ 29462761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6" h="121">
                <a:moveTo>
                  <a:pt x="346" y="46"/>
                </a:moveTo>
                <a:lnTo>
                  <a:pt x="5" y="121"/>
                </a:lnTo>
                <a:lnTo>
                  <a:pt x="2" y="60"/>
                </a:lnTo>
                <a:lnTo>
                  <a:pt x="0" y="0"/>
                </a:lnTo>
                <a:lnTo>
                  <a:pt x="346" y="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0" name="Line 265">
            <a:extLst>
              <a:ext uri="{FF2B5EF4-FFF2-40B4-BE49-F238E27FC236}">
                <a16:creationId xmlns:a16="http://schemas.microsoft.com/office/drawing/2014/main" id="{75F160A1-6241-41ED-9FBE-8F850BFF1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005138"/>
            <a:ext cx="5119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1" name="Line 266">
            <a:extLst>
              <a:ext uri="{FF2B5EF4-FFF2-40B4-BE49-F238E27FC236}">
                <a16:creationId xmlns:a16="http://schemas.microsoft.com/office/drawing/2014/main" id="{295D7CE3-CB01-9147-4802-AFA9AE8F3F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9378" y="2971800"/>
            <a:ext cx="203597" cy="44054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2" name="Line 267">
            <a:extLst>
              <a:ext uri="{FF2B5EF4-FFF2-40B4-BE49-F238E27FC236}">
                <a16:creationId xmlns:a16="http://schemas.microsoft.com/office/drawing/2014/main" id="{DE735250-D1B2-027F-3B69-66B50D895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6998" y="2980135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3" name="Line 268">
            <a:extLst>
              <a:ext uri="{FF2B5EF4-FFF2-40B4-BE49-F238E27FC236}">
                <a16:creationId xmlns:a16="http://schemas.microsoft.com/office/drawing/2014/main" id="{E934D183-9BF7-9B21-B219-29B30B567A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5807" y="2943225"/>
            <a:ext cx="207169" cy="2857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4" name="Line 269">
            <a:extLst>
              <a:ext uri="{FF2B5EF4-FFF2-40B4-BE49-F238E27FC236}">
                <a16:creationId xmlns:a16="http://schemas.microsoft.com/office/drawing/2014/main" id="{7F415D74-F4D8-7FC0-F01E-C6C13C985D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45806" y="2943225"/>
            <a:ext cx="1191" cy="3691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95" name="Freeform 270">
            <a:extLst>
              <a:ext uri="{FF2B5EF4-FFF2-40B4-BE49-F238E27FC236}">
                <a16:creationId xmlns:a16="http://schemas.microsoft.com/office/drawing/2014/main" id="{636988DE-C78A-1398-ADBC-168227AD0594}"/>
              </a:ext>
            </a:extLst>
          </p:cNvPr>
          <p:cNvSpPr>
            <a:spLocks/>
          </p:cNvSpPr>
          <p:nvPr/>
        </p:nvSpPr>
        <p:spPr bwMode="auto">
          <a:xfrm>
            <a:off x="4114800" y="2971800"/>
            <a:ext cx="638175" cy="36910"/>
          </a:xfrm>
          <a:custGeom>
            <a:avLst/>
            <a:gdLst>
              <a:gd name="T0" fmla="*/ 0 w 1071"/>
              <a:gd name="T1" fmla="*/ 37842490 h 64"/>
              <a:gd name="T2" fmla="*/ 56178468 w 1071"/>
              <a:gd name="T3" fmla="*/ 36068515 h 64"/>
              <a:gd name="T4" fmla="*/ 111725315 w 1071"/>
              <a:gd name="T5" fmla="*/ 33703215 h 64"/>
              <a:gd name="T6" fmla="*/ 167903783 w 1071"/>
              <a:gd name="T7" fmla="*/ 31929241 h 64"/>
              <a:gd name="T8" fmla="*/ 223450630 w 1071"/>
              <a:gd name="T9" fmla="*/ 28382060 h 64"/>
              <a:gd name="T10" fmla="*/ 279629098 w 1071"/>
              <a:gd name="T11" fmla="*/ 26016760 h 64"/>
              <a:gd name="T12" fmla="*/ 335806771 w 1071"/>
              <a:gd name="T13" fmla="*/ 23060135 h 64"/>
              <a:gd name="T14" fmla="*/ 392616065 w 1071"/>
              <a:gd name="T15" fmla="*/ 19512186 h 64"/>
              <a:gd name="T16" fmla="*/ 448794533 w 1071"/>
              <a:gd name="T17" fmla="*/ 15965005 h 64"/>
              <a:gd name="T18" fmla="*/ 524540523 w 1071"/>
              <a:gd name="T19" fmla="*/ 11234405 h 64"/>
              <a:gd name="T20" fmla="*/ 600286513 w 1071"/>
              <a:gd name="T21" fmla="*/ 5321925 h 64"/>
              <a:gd name="T22" fmla="*/ 676032502 w 1071"/>
              <a:gd name="T23" fmla="*/ 0 h 6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71" h="64">
                <a:moveTo>
                  <a:pt x="0" y="64"/>
                </a:moveTo>
                <a:lnTo>
                  <a:pt x="89" y="61"/>
                </a:lnTo>
                <a:lnTo>
                  <a:pt x="177" y="57"/>
                </a:lnTo>
                <a:lnTo>
                  <a:pt x="266" y="54"/>
                </a:lnTo>
                <a:lnTo>
                  <a:pt x="354" y="48"/>
                </a:lnTo>
                <a:lnTo>
                  <a:pt x="443" y="44"/>
                </a:lnTo>
                <a:lnTo>
                  <a:pt x="532" y="39"/>
                </a:lnTo>
                <a:lnTo>
                  <a:pt x="622" y="33"/>
                </a:lnTo>
                <a:lnTo>
                  <a:pt x="711" y="27"/>
                </a:lnTo>
                <a:lnTo>
                  <a:pt x="831" y="19"/>
                </a:lnTo>
                <a:lnTo>
                  <a:pt x="951" y="9"/>
                </a:lnTo>
                <a:lnTo>
                  <a:pt x="1071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3" name="Line 271">
            <a:extLst>
              <a:ext uri="{FF2B5EF4-FFF2-40B4-BE49-F238E27FC236}">
                <a16:creationId xmlns:a16="http://schemas.microsoft.com/office/drawing/2014/main" id="{A8160E16-3B83-DE2F-EC85-7840A366E9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4188" y="2033588"/>
            <a:ext cx="20836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4" name="Line 272">
            <a:extLst>
              <a:ext uri="{FF2B5EF4-FFF2-40B4-BE49-F238E27FC236}">
                <a16:creationId xmlns:a16="http://schemas.microsoft.com/office/drawing/2014/main" id="{6301DAA1-F68D-F134-BBF0-E686E4F58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144" y="2080022"/>
            <a:ext cx="17740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5" name="Line 273">
            <a:extLst>
              <a:ext uri="{FF2B5EF4-FFF2-40B4-BE49-F238E27FC236}">
                <a16:creationId xmlns:a16="http://schemas.microsoft.com/office/drawing/2014/main" id="{8A253718-9190-FF82-F7D3-7A1850A9E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292" y="2126456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6" name="Line 274">
            <a:extLst>
              <a:ext uri="{FF2B5EF4-FFF2-40B4-BE49-F238E27FC236}">
                <a16:creationId xmlns:a16="http://schemas.microsoft.com/office/drawing/2014/main" id="{279C767E-84D9-6D79-BD8B-4FAAD49D3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9438" y="2172891"/>
            <a:ext cx="11311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7" name="Line 275">
            <a:extLst>
              <a:ext uri="{FF2B5EF4-FFF2-40B4-BE49-F238E27FC236}">
                <a16:creationId xmlns:a16="http://schemas.microsoft.com/office/drawing/2014/main" id="{EA56ABAC-B90D-223B-864B-506784F3A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1585" y="2219325"/>
            <a:ext cx="809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8" name="Line 276">
            <a:extLst>
              <a:ext uri="{FF2B5EF4-FFF2-40B4-BE49-F238E27FC236}">
                <a16:creationId xmlns:a16="http://schemas.microsoft.com/office/drawing/2014/main" id="{3C0E3C0C-9073-6484-7FE1-853A35FDCF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2542" y="2265760"/>
            <a:ext cx="5000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09" name="Line 277">
            <a:extLst>
              <a:ext uri="{FF2B5EF4-FFF2-40B4-BE49-F238E27FC236}">
                <a16:creationId xmlns:a16="http://schemas.microsoft.com/office/drawing/2014/main" id="{17642987-B2EE-580C-1EBD-9C35AADEF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4688" y="2312194"/>
            <a:ext cx="1786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0" name="Line 278">
            <a:extLst>
              <a:ext uri="{FF2B5EF4-FFF2-40B4-BE49-F238E27FC236}">
                <a16:creationId xmlns:a16="http://schemas.microsoft.com/office/drawing/2014/main" id="{D19E8620-0E6B-4A0C-5699-FC03DF3DB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1567" y="2000250"/>
            <a:ext cx="23098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1" name="Line 279">
            <a:extLst>
              <a:ext uri="{FF2B5EF4-FFF2-40B4-BE49-F238E27FC236}">
                <a16:creationId xmlns:a16="http://schemas.microsoft.com/office/drawing/2014/main" id="{142231B1-76D2-6B22-04AF-E2469FB8A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358629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2" name="Line 280">
            <a:extLst>
              <a:ext uri="{FF2B5EF4-FFF2-40B4-BE49-F238E27FC236}">
                <a16:creationId xmlns:a16="http://schemas.microsoft.com/office/drawing/2014/main" id="{715E427A-233B-51E2-7943-F49B5E6C8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8" y="2405063"/>
            <a:ext cx="4524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3" name="Line 281">
            <a:extLst>
              <a:ext uri="{FF2B5EF4-FFF2-40B4-BE49-F238E27FC236}">
                <a16:creationId xmlns:a16="http://schemas.microsoft.com/office/drawing/2014/main" id="{595C43A5-DEA8-8BAA-D373-7B2794897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8" y="2451497"/>
            <a:ext cx="7739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4" name="Line 282">
            <a:extLst>
              <a:ext uri="{FF2B5EF4-FFF2-40B4-BE49-F238E27FC236}">
                <a16:creationId xmlns:a16="http://schemas.microsoft.com/office/drawing/2014/main" id="{76032F53-CD1D-C7A1-8DA5-2E3B710ED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497931"/>
            <a:ext cx="1095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5" name="Line 283">
            <a:extLst>
              <a:ext uri="{FF2B5EF4-FFF2-40B4-BE49-F238E27FC236}">
                <a16:creationId xmlns:a16="http://schemas.microsoft.com/office/drawing/2014/main" id="{048179F8-858F-91C9-4B6D-B7BCB4A56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544366"/>
            <a:ext cx="14168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6" name="Line 284">
            <a:extLst>
              <a:ext uri="{FF2B5EF4-FFF2-40B4-BE49-F238E27FC236}">
                <a16:creationId xmlns:a16="http://schemas.microsoft.com/office/drawing/2014/main" id="{5B852185-E002-5508-0FA7-E99493A34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8" y="2590800"/>
            <a:ext cx="17264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7" name="Line 285">
            <a:extLst>
              <a:ext uri="{FF2B5EF4-FFF2-40B4-BE49-F238E27FC236}">
                <a16:creationId xmlns:a16="http://schemas.microsoft.com/office/drawing/2014/main" id="{AFE31EC5-050E-84E2-2C76-A6A54EF09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637235"/>
            <a:ext cx="2047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8" name="Line 286">
            <a:extLst>
              <a:ext uri="{FF2B5EF4-FFF2-40B4-BE49-F238E27FC236}">
                <a16:creationId xmlns:a16="http://schemas.microsoft.com/office/drawing/2014/main" id="{96C4AFD8-B957-2006-ACF7-677CDF87F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683669"/>
            <a:ext cx="23693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19" name="Line 287">
            <a:extLst>
              <a:ext uri="{FF2B5EF4-FFF2-40B4-BE49-F238E27FC236}">
                <a16:creationId xmlns:a16="http://schemas.microsoft.com/office/drawing/2014/main" id="{F55A320F-40A1-7F5B-1F06-13FB98CC9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696766"/>
            <a:ext cx="24645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0" name="Line 288">
            <a:extLst>
              <a:ext uri="{FF2B5EF4-FFF2-40B4-BE49-F238E27FC236}">
                <a16:creationId xmlns:a16="http://schemas.microsoft.com/office/drawing/2014/main" id="{EEA667E8-AF26-D2C3-7AB8-1FD965AF5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2547" y="2000250"/>
            <a:ext cx="0" cy="6965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1" name="Line 289">
            <a:extLst>
              <a:ext uri="{FF2B5EF4-FFF2-40B4-BE49-F238E27FC236}">
                <a16:creationId xmlns:a16="http://schemas.microsoft.com/office/drawing/2014/main" id="{60D8F0D0-8D73-3FD4-4D81-51196D552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1567" y="2000250"/>
            <a:ext cx="477440" cy="6965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2" name="Line 290">
            <a:extLst>
              <a:ext uri="{FF2B5EF4-FFF2-40B4-BE49-F238E27FC236}">
                <a16:creationId xmlns:a16="http://schemas.microsoft.com/office/drawing/2014/main" id="{82393CE4-9057-DC66-7D65-D4B60C004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1307" y="2334816"/>
            <a:ext cx="17502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3" name="Line 291">
            <a:extLst>
              <a:ext uri="{FF2B5EF4-FFF2-40B4-BE49-F238E27FC236}">
                <a16:creationId xmlns:a16="http://schemas.microsoft.com/office/drawing/2014/main" id="{8BAE33F7-0C6F-6937-827A-F1C5F48A7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7291" y="2334816"/>
            <a:ext cx="809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4" name="Line 292">
            <a:extLst>
              <a:ext uri="{FF2B5EF4-FFF2-40B4-BE49-F238E27FC236}">
                <a16:creationId xmlns:a16="http://schemas.microsoft.com/office/drawing/2014/main" id="{62BCD2FE-3477-AE10-FD09-C9A8FA6BD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0407" y="2334816"/>
            <a:ext cx="1738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97925" name="Text Box 293">
            <a:extLst>
              <a:ext uri="{FF2B5EF4-FFF2-40B4-BE49-F238E27FC236}">
                <a16:creationId xmlns:a16="http://schemas.microsoft.com/office/drawing/2014/main" id="{69B8E91B-5E0B-CAB7-CC91-9EAF62DF2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1863328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C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197926" name="Text Box 294">
            <a:extLst>
              <a:ext uri="{FF2B5EF4-FFF2-40B4-BE49-F238E27FC236}">
                <a16:creationId xmlns:a16="http://schemas.microsoft.com/office/drawing/2014/main" id="{7B3770D0-0294-EB2F-DD26-2FE23EE4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6669" y="2858691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T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197927" name="Text Box 295">
            <a:extLst>
              <a:ext uri="{FF2B5EF4-FFF2-40B4-BE49-F238E27FC236}">
                <a16:creationId xmlns:a16="http://schemas.microsoft.com/office/drawing/2014/main" id="{52747AF9-3ED1-7C51-E455-A626B9C87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2206228"/>
            <a:ext cx="48282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1350" b="1" dirty="0">
                <a:latin typeface="Arial" charset="0"/>
                <a:ea typeface="ＭＳ Ｐゴシック" charset="0"/>
              </a:rPr>
              <a:t>N.A</a:t>
            </a:r>
            <a:endParaRPr lang="en-US" sz="1350" b="1" dirty="0">
              <a:latin typeface="Arial" charset="0"/>
              <a:ea typeface="ＭＳ Ｐゴシック" charset="0"/>
            </a:endParaRPr>
          </a:p>
        </p:txBody>
      </p:sp>
      <p:sp>
        <p:nvSpPr>
          <p:cNvPr id="197928" name="Text Box 296">
            <a:extLst>
              <a:ext uri="{FF2B5EF4-FFF2-40B4-BE49-F238E27FC236}">
                <a16:creationId xmlns:a16="http://schemas.microsoft.com/office/drawing/2014/main" id="{39FD193B-E90E-528F-33C6-48EE0909B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20578"/>
            <a:ext cx="110479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Tension (T)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197929" name="Text Box 297">
            <a:extLst>
              <a:ext uri="{FF2B5EF4-FFF2-40B4-BE49-F238E27FC236}">
                <a16:creationId xmlns:a16="http://schemas.microsoft.com/office/drawing/2014/main" id="{197F08FD-EBE7-A063-C5E7-B1820C6C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691878"/>
            <a:ext cx="157927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Compression (C)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197930" name="Text Box 298">
            <a:extLst>
              <a:ext uri="{FF2B5EF4-FFF2-40B4-BE49-F238E27FC236}">
                <a16:creationId xmlns:a16="http://schemas.microsoft.com/office/drawing/2014/main" id="{F4636548-2F9A-14AE-8734-3C4DA27B9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2091928"/>
            <a:ext cx="164981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 dirty="0">
                <a:latin typeface="Arial" charset="0"/>
                <a:ea typeface="ＭＳ Ｐゴシック" charset="0"/>
              </a:rPr>
              <a:t>Neutral Axis (N.A)</a:t>
            </a:r>
            <a:endParaRPr lang="en-US" sz="1350" b="1" dirty="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716CE-8549-3CB4-CBAE-3FF1E3EC2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928" grpId="0"/>
      <p:bldP spid="197929" grpId="0"/>
      <p:bldP spid="197930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3264-22C9-9D16-BC1E-2F7A5AB9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Applied Stresses</a:t>
            </a:r>
          </a:p>
        </p:txBody>
      </p:sp>
      <p:sp>
        <p:nvSpPr>
          <p:cNvPr id="37890" name="Freeform 163">
            <a:extLst>
              <a:ext uri="{FF2B5EF4-FFF2-40B4-BE49-F238E27FC236}">
                <a16:creationId xmlns:a16="http://schemas.microsoft.com/office/drawing/2014/main" id="{5ACF2D1F-845B-564A-EA69-AD0B68B04F4B}"/>
              </a:ext>
            </a:extLst>
          </p:cNvPr>
          <p:cNvSpPr>
            <a:spLocks/>
          </p:cNvSpPr>
          <p:nvPr/>
        </p:nvSpPr>
        <p:spPr bwMode="auto">
          <a:xfrm>
            <a:off x="1831181" y="2166937"/>
            <a:ext cx="4224338" cy="862013"/>
          </a:xfrm>
          <a:custGeom>
            <a:avLst/>
            <a:gdLst>
              <a:gd name="T0" fmla="*/ 245784400 w 7095"/>
              <a:gd name="T1" fmla="*/ 895915944 h 1448"/>
              <a:gd name="T2" fmla="*/ 548918969 w 7095"/>
              <a:gd name="T3" fmla="*/ 863153913 h 1448"/>
              <a:gd name="T4" fmla="*/ 843229763 w 7095"/>
              <a:gd name="T5" fmla="*/ 832912038 h 1448"/>
              <a:gd name="T6" fmla="*/ 1049310749 w 7095"/>
              <a:gd name="T7" fmla="*/ 813380231 h 1448"/>
              <a:gd name="T8" fmla="*/ 1252240896 w 7095"/>
              <a:gd name="T9" fmla="*/ 796999613 h 1448"/>
              <a:gd name="T10" fmla="*/ 1452019413 w 7095"/>
              <a:gd name="T11" fmla="*/ 781878675 h 1448"/>
              <a:gd name="T12" fmla="*/ 1637302805 w 7095"/>
              <a:gd name="T13" fmla="*/ 770537575 h 1448"/>
              <a:gd name="T14" fmla="*/ 1809351726 w 7095"/>
              <a:gd name="T15" fmla="*/ 762347663 h 1448"/>
              <a:gd name="T16" fmla="*/ 1980771114 w 7095"/>
              <a:gd name="T17" fmla="*/ 756677113 h 1448"/>
              <a:gd name="T18" fmla="*/ 2147483647 w 7095"/>
              <a:gd name="T19" fmla="*/ 754156956 h 1448"/>
              <a:gd name="T20" fmla="*/ 2147483647 w 7095"/>
              <a:gd name="T21" fmla="*/ 754156956 h 1448"/>
              <a:gd name="T22" fmla="*/ 2147483647 w 7095"/>
              <a:gd name="T23" fmla="*/ 756677113 h 1448"/>
              <a:gd name="T24" fmla="*/ 2147483647 w 7095"/>
              <a:gd name="T25" fmla="*/ 762347663 h 1448"/>
              <a:gd name="T26" fmla="*/ 2147483647 w 7095"/>
              <a:gd name="T27" fmla="*/ 770537575 h 1448"/>
              <a:gd name="T28" fmla="*/ 2147483647 w 7095"/>
              <a:gd name="T29" fmla="*/ 781248438 h 1448"/>
              <a:gd name="T30" fmla="*/ 2147483647 w 7095"/>
              <a:gd name="T31" fmla="*/ 795739138 h 1448"/>
              <a:gd name="T32" fmla="*/ 2147483647 w 7095"/>
              <a:gd name="T33" fmla="*/ 812750788 h 1448"/>
              <a:gd name="T34" fmla="*/ 2147483647 w 7095"/>
              <a:gd name="T35" fmla="*/ 832281800 h 1448"/>
              <a:gd name="T36" fmla="*/ 2147483647 w 7095"/>
              <a:gd name="T37" fmla="*/ 861893438 h 1448"/>
              <a:gd name="T38" fmla="*/ 2147483647 w 7095"/>
              <a:gd name="T39" fmla="*/ 894655469 h 1448"/>
              <a:gd name="T40" fmla="*/ 2147483647 w 7095"/>
              <a:gd name="T41" fmla="*/ 182711725 h 1448"/>
              <a:gd name="T42" fmla="*/ 2147483647 w 7095"/>
              <a:gd name="T43" fmla="*/ 179561331 h 1448"/>
              <a:gd name="T44" fmla="*/ 2147483647 w 7095"/>
              <a:gd name="T45" fmla="*/ 158769844 h 1448"/>
              <a:gd name="T46" fmla="*/ 2147483647 w 7095"/>
              <a:gd name="T47" fmla="*/ 121597738 h 1448"/>
              <a:gd name="T48" fmla="*/ 2147483647 w 7095"/>
              <a:gd name="T49" fmla="*/ 88205469 h 1448"/>
              <a:gd name="T50" fmla="*/ 2147483647 w 7095"/>
              <a:gd name="T51" fmla="*/ 66154300 h 1448"/>
              <a:gd name="T52" fmla="*/ 2147483647 w 7095"/>
              <a:gd name="T53" fmla="*/ 47882969 h 1448"/>
              <a:gd name="T54" fmla="*/ 2147483647 w 7095"/>
              <a:gd name="T55" fmla="*/ 31502350 h 1448"/>
              <a:gd name="T56" fmla="*/ 2147483647 w 7095"/>
              <a:gd name="T57" fmla="*/ 18901569 h 1448"/>
              <a:gd name="T58" fmla="*/ 2147483647 w 7095"/>
              <a:gd name="T59" fmla="*/ 10080625 h 1448"/>
              <a:gd name="T60" fmla="*/ 2147483647 w 7095"/>
              <a:gd name="T61" fmla="*/ 3780631 h 1448"/>
              <a:gd name="T62" fmla="*/ 2147483647 w 7095"/>
              <a:gd name="T63" fmla="*/ 630238 h 1448"/>
              <a:gd name="T64" fmla="*/ 2143997054 w 7095"/>
              <a:gd name="T65" fmla="*/ 630238 h 1448"/>
              <a:gd name="T66" fmla="*/ 1966275990 w 7095"/>
              <a:gd name="T67" fmla="*/ 3780631 h 1448"/>
              <a:gd name="T68" fmla="*/ 1788554926 w 7095"/>
              <a:gd name="T69" fmla="*/ 10080625 h 1448"/>
              <a:gd name="T70" fmla="*/ 1609573209 w 7095"/>
              <a:gd name="T71" fmla="*/ 20161250 h 1448"/>
              <a:gd name="T72" fmla="*/ 1417357022 w 7095"/>
              <a:gd name="T73" fmla="*/ 32762031 h 1448"/>
              <a:gd name="T74" fmla="*/ 1208755524 w 7095"/>
              <a:gd name="T75" fmla="*/ 49772888 h 1448"/>
              <a:gd name="T76" fmla="*/ 997632722 w 7095"/>
              <a:gd name="T77" fmla="*/ 69304694 h 1448"/>
              <a:gd name="T78" fmla="*/ 783989408 w 7095"/>
              <a:gd name="T79" fmla="*/ 91355863 h 1448"/>
              <a:gd name="T80" fmla="*/ 477704001 w 7095"/>
              <a:gd name="T81" fmla="*/ 125377575 h 1448"/>
              <a:gd name="T82" fmla="*/ 161966081 w 7095"/>
              <a:gd name="T83" fmla="*/ 163810156 h 1448"/>
              <a:gd name="T84" fmla="*/ 90120788 w 7095"/>
              <a:gd name="T85" fmla="*/ 912296563 h 144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095" h="1448">
                <a:moveTo>
                  <a:pt x="143" y="1448"/>
                </a:moveTo>
                <a:lnTo>
                  <a:pt x="390" y="1422"/>
                </a:lnTo>
                <a:lnTo>
                  <a:pt x="632" y="1395"/>
                </a:lnTo>
                <a:lnTo>
                  <a:pt x="871" y="1370"/>
                </a:lnTo>
                <a:lnTo>
                  <a:pt x="1106" y="1345"/>
                </a:lnTo>
                <a:lnTo>
                  <a:pt x="1338" y="1322"/>
                </a:lnTo>
                <a:lnTo>
                  <a:pt x="1503" y="1306"/>
                </a:lnTo>
                <a:lnTo>
                  <a:pt x="1665" y="1291"/>
                </a:lnTo>
                <a:lnTo>
                  <a:pt x="1827" y="1277"/>
                </a:lnTo>
                <a:lnTo>
                  <a:pt x="1987" y="1265"/>
                </a:lnTo>
                <a:lnTo>
                  <a:pt x="2145" y="1252"/>
                </a:lnTo>
                <a:lnTo>
                  <a:pt x="2304" y="1241"/>
                </a:lnTo>
                <a:lnTo>
                  <a:pt x="2461" y="1231"/>
                </a:lnTo>
                <a:lnTo>
                  <a:pt x="2598" y="1223"/>
                </a:lnTo>
                <a:lnTo>
                  <a:pt x="2735" y="1216"/>
                </a:lnTo>
                <a:lnTo>
                  <a:pt x="2871" y="1210"/>
                </a:lnTo>
                <a:lnTo>
                  <a:pt x="3007" y="1205"/>
                </a:lnTo>
                <a:lnTo>
                  <a:pt x="3143" y="1201"/>
                </a:lnTo>
                <a:lnTo>
                  <a:pt x="3278" y="1198"/>
                </a:lnTo>
                <a:lnTo>
                  <a:pt x="3413" y="1197"/>
                </a:lnTo>
                <a:lnTo>
                  <a:pt x="3548" y="1196"/>
                </a:lnTo>
                <a:lnTo>
                  <a:pt x="3683" y="1197"/>
                </a:lnTo>
                <a:lnTo>
                  <a:pt x="3818" y="1198"/>
                </a:lnTo>
                <a:lnTo>
                  <a:pt x="3953" y="1201"/>
                </a:lnTo>
                <a:lnTo>
                  <a:pt x="4089" y="1205"/>
                </a:lnTo>
                <a:lnTo>
                  <a:pt x="4225" y="1210"/>
                </a:lnTo>
                <a:lnTo>
                  <a:pt x="4361" y="1215"/>
                </a:lnTo>
                <a:lnTo>
                  <a:pt x="4498" y="1223"/>
                </a:lnTo>
                <a:lnTo>
                  <a:pt x="4635" y="1231"/>
                </a:lnTo>
                <a:lnTo>
                  <a:pt x="4792" y="1240"/>
                </a:lnTo>
                <a:lnTo>
                  <a:pt x="4950" y="1251"/>
                </a:lnTo>
                <a:lnTo>
                  <a:pt x="5109" y="1263"/>
                </a:lnTo>
                <a:lnTo>
                  <a:pt x="5269" y="1277"/>
                </a:lnTo>
                <a:lnTo>
                  <a:pt x="5431" y="1290"/>
                </a:lnTo>
                <a:lnTo>
                  <a:pt x="5593" y="1305"/>
                </a:lnTo>
                <a:lnTo>
                  <a:pt x="5758" y="1321"/>
                </a:lnTo>
                <a:lnTo>
                  <a:pt x="5990" y="1344"/>
                </a:lnTo>
                <a:lnTo>
                  <a:pt x="6225" y="1368"/>
                </a:lnTo>
                <a:lnTo>
                  <a:pt x="6464" y="1393"/>
                </a:lnTo>
                <a:lnTo>
                  <a:pt x="6707" y="1420"/>
                </a:lnTo>
                <a:lnTo>
                  <a:pt x="6953" y="1447"/>
                </a:lnTo>
                <a:lnTo>
                  <a:pt x="7095" y="290"/>
                </a:lnTo>
                <a:lnTo>
                  <a:pt x="7072" y="288"/>
                </a:lnTo>
                <a:lnTo>
                  <a:pt x="7048" y="285"/>
                </a:lnTo>
                <a:lnTo>
                  <a:pt x="7025" y="282"/>
                </a:lnTo>
                <a:lnTo>
                  <a:pt x="6773" y="252"/>
                </a:lnTo>
                <a:lnTo>
                  <a:pt x="6525" y="222"/>
                </a:lnTo>
                <a:lnTo>
                  <a:pt x="6282" y="193"/>
                </a:lnTo>
                <a:lnTo>
                  <a:pt x="6042" y="166"/>
                </a:lnTo>
                <a:lnTo>
                  <a:pt x="5805" y="140"/>
                </a:lnTo>
                <a:lnTo>
                  <a:pt x="5637" y="123"/>
                </a:lnTo>
                <a:lnTo>
                  <a:pt x="5471" y="105"/>
                </a:lnTo>
                <a:lnTo>
                  <a:pt x="5305" y="90"/>
                </a:lnTo>
                <a:lnTo>
                  <a:pt x="5142" y="76"/>
                </a:lnTo>
                <a:lnTo>
                  <a:pt x="4979" y="62"/>
                </a:lnTo>
                <a:lnTo>
                  <a:pt x="4817" y="50"/>
                </a:lnTo>
                <a:lnTo>
                  <a:pt x="4655" y="39"/>
                </a:lnTo>
                <a:lnTo>
                  <a:pt x="4515" y="30"/>
                </a:lnTo>
                <a:lnTo>
                  <a:pt x="4375" y="23"/>
                </a:lnTo>
                <a:lnTo>
                  <a:pt x="4236" y="16"/>
                </a:lnTo>
                <a:lnTo>
                  <a:pt x="4097" y="10"/>
                </a:lnTo>
                <a:lnTo>
                  <a:pt x="3958" y="6"/>
                </a:lnTo>
                <a:lnTo>
                  <a:pt x="3819" y="3"/>
                </a:lnTo>
                <a:lnTo>
                  <a:pt x="3681" y="1"/>
                </a:lnTo>
                <a:lnTo>
                  <a:pt x="3542" y="0"/>
                </a:lnTo>
                <a:lnTo>
                  <a:pt x="3402" y="1"/>
                </a:lnTo>
                <a:lnTo>
                  <a:pt x="3261" y="3"/>
                </a:lnTo>
                <a:lnTo>
                  <a:pt x="3120" y="6"/>
                </a:lnTo>
                <a:lnTo>
                  <a:pt x="2979" y="11"/>
                </a:lnTo>
                <a:lnTo>
                  <a:pt x="2838" y="16"/>
                </a:lnTo>
                <a:lnTo>
                  <a:pt x="2696" y="24"/>
                </a:lnTo>
                <a:lnTo>
                  <a:pt x="2554" y="32"/>
                </a:lnTo>
                <a:lnTo>
                  <a:pt x="2412" y="41"/>
                </a:lnTo>
                <a:lnTo>
                  <a:pt x="2249" y="52"/>
                </a:lnTo>
                <a:lnTo>
                  <a:pt x="2084" y="65"/>
                </a:lnTo>
                <a:lnTo>
                  <a:pt x="1918" y="79"/>
                </a:lnTo>
                <a:lnTo>
                  <a:pt x="1751" y="94"/>
                </a:lnTo>
                <a:lnTo>
                  <a:pt x="1583" y="110"/>
                </a:lnTo>
                <a:lnTo>
                  <a:pt x="1415" y="127"/>
                </a:lnTo>
                <a:lnTo>
                  <a:pt x="1244" y="145"/>
                </a:lnTo>
                <a:lnTo>
                  <a:pt x="1002" y="172"/>
                </a:lnTo>
                <a:lnTo>
                  <a:pt x="758" y="199"/>
                </a:lnTo>
                <a:lnTo>
                  <a:pt x="509" y="229"/>
                </a:lnTo>
                <a:lnTo>
                  <a:pt x="257" y="260"/>
                </a:lnTo>
                <a:lnTo>
                  <a:pt x="0" y="290"/>
                </a:lnTo>
                <a:lnTo>
                  <a:pt x="143" y="1448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7891" name="Line 164">
            <a:extLst>
              <a:ext uri="{FF2B5EF4-FFF2-40B4-BE49-F238E27FC236}">
                <a16:creationId xmlns:a16="http://schemas.microsoft.com/office/drawing/2014/main" id="{2946CDFC-08A9-C702-3C10-0399E309B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1182" y="2339578"/>
            <a:ext cx="84535" cy="6893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2" name="Line 165">
            <a:extLst>
              <a:ext uri="{FF2B5EF4-FFF2-40B4-BE49-F238E27FC236}">
                <a16:creationId xmlns:a16="http://schemas.microsoft.com/office/drawing/2014/main" id="{1CBA36C6-68DF-B179-4D23-87D9CAD7F0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0985" y="2339578"/>
            <a:ext cx="84534" cy="6893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3" name="Freeform 166">
            <a:extLst>
              <a:ext uri="{FF2B5EF4-FFF2-40B4-BE49-F238E27FC236}">
                <a16:creationId xmlns:a16="http://schemas.microsoft.com/office/drawing/2014/main" id="{A6739943-FD6B-9228-0478-94D2CF3B12D7}"/>
              </a:ext>
            </a:extLst>
          </p:cNvPr>
          <p:cNvSpPr>
            <a:spLocks/>
          </p:cNvSpPr>
          <p:nvPr/>
        </p:nvSpPr>
        <p:spPr bwMode="auto">
          <a:xfrm>
            <a:off x="1915716" y="2878932"/>
            <a:ext cx="4055269" cy="150019"/>
          </a:xfrm>
          <a:custGeom>
            <a:avLst/>
            <a:gdLst>
              <a:gd name="T0" fmla="*/ 0 w 6810"/>
              <a:gd name="T1" fmla="*/ 158769844 h 252"/>
              <a:gd name="T2" fmla="*/ 155711204 w 6810"/>
              <a:gd name="T3" fmla="*/ 142389225 h 252"/>
              <a:gd name="T4" fmla="*/ 308270296 w 6810"/>
              <a:gd name="T5" fmla="*/ 125377575 h 252"/>
              <a:gd name="T6" fmla="*/ 458938119 w 6810"/>
              <a:gd name="T7" fmla="*/ 109627194 h 252"/>
              <a:gd name="T8" fmla="*/ 607084252 w 6810"/>
              <a:gd name="T9" fmla="*/ 93876019 h 252"/>
              <a:gd name="T10" fmla="*/ 753339118 w 6810"/>
              <a:gd name="T11" fmla="*/ 79385319 h 252"/>
              <a:gd name="T12" fmla="*/ 857356463 w 6810"/>
              <a:gd name="T13" fmla="*/ 69304694 h 252"/>
              <a:gd name="T14" fmla="*/ 959482541 w 6810"/>
              <a:gd name="T15" fmla="*/ 59853513 h 252"/>
              <a:gd name="T16" fmla="*/ 1061609413 w 6810"/>
              <a:gd name="T17" fmla="*/ 51033363 h 252"/>
              <a:gd name="T18" fmla="*/ 1162474646 w 6810"/>
              <a:gd name="T19" fmla="*/ 43472894 h 252"/>
              <a:gd name="T20" fmla="*/ 1262079033 w 6810"/>
              <a:gd name="T21" fmla="*/ 35282188 h 252"/>
              <a:gd name="T22" fmla="*/ 1362314637 w 6810"/>
              <a:gd name="T23" fmla="*/ 28351956 h 252"/>
              <a:gd name="T24" fmla="*/ 1461288602 w 6810"/>
              <a:gd name="T25" fmla="*/ 22051169 h 252"/>
              <a:gd name="T26" fmla="*/ 1560262567 w 6810"/>
              <a:gd name="T27" fmla="*/ 16381413 h 252"/>
              <a:gd name="T28" fmla="*/ 1658606904 w 6810"/>
              <a:gd name="T29" fmla="*/ 11341100 h 252"/>
              <a:gd name="T30" fmla="*/ 1756320023 w 6810"/>
              <a:gd name="T31" fmla="*/ 7560469 h 252"/>
              <a:gd name="T32" fmla="*/ 1854663566 w 6810"/>
              <a:gd name="T33" fmla="*/ 4410075 h 252"/>
              <a:gd name="T34" fmla="*/ 1951747057 w 6810"/>
              <a:gd name="T35" fmla="*/ 1889919 h 252"/>
              <a:gd name="T36" fmla="*/ 2048829754 w 6810"/>
              <a:gd name="T37" fmla="*/ 630238 h 252"/>
              <a:gd name="T38" fmla="*/ 2146543668 w 6810"/>
              <a:gd name="T39" fmla="*/ 0 h 252"/>
              <a:gd name="T40" fmla="*/ 2147483647 w 6810"/>
              <a:gd name="T41" fmla="*/ 630238 h 252"/>
              <a:gd name="T42" fmla="*/ 2147483647 w 6810"/>
              <a:gd name="T43" fmla="*/ 1889919 h 252"/>
              <a:gd name="T44" fmla="*/ 2147483647 w 6810"/>
              <a:gd name="T45" fmla="*/ 3780631 h 252"/>
              <a:gd name="T46" fmla="*/ 2147483647 w 6810"/>
              <a:gd name="T47" fmla="*/ 6930231 h 252"/>
              <a:gd name="T48" fmla="*/ 2147483647 w 6810"/>
              <a:gd name="T49" fmla="*/ 11341100 h 252"/>
              <a:gd name="T50" fmla="*/ 2147483647 w 6810"/>
              <a:gd name="T51" fmla="*/ 16381413 h 252"/>
              <a:gd name="T52" fmla="*/ 2147483647 w 6810"/>
              <a:gd name="T53" fmla="*/ 22051169 h 252"/>
              <a:gd name="T54" fmla="*/ 2147483647 w 6810"/>
              <a:gd name="T55" fmla="*/ 27721719 h 252"/>
              <a:gd name="T56" fmla="*/ 2147483647 w 6810"/>
              <a:gd name="T57" fmla="*/ 34651950 h 252"/>
              <a:gd name="T58" fmla="*/ 2147483647 w 6810"/>
              <a:gd name="T59" fmla="*/ 42212419 h 252"/>
              <a:gd name="T60" fmla="*/ 2147483647 w 6810"/>
              <a:gd name="T61" fmla="*/ 51033363 h 252"/>
              <a:gd name="T62" fmla="*/ 2147483647 w 6810"/>
              <a:gd name="T63" fmla="*/ 59224069 h 252"/>
              <a:gd name="T64" fmla="*/ 2147483647 w 6810"/>
              <a:gd name="T65" fmla="*/ 68674456 h 252"/>
              <a:gd name="T66" fmla="*/ 2147483647 w 6810"/>
              <a:gd name="T67" fmla="*/ 78755081 h 252"/>
              <a:gd name="T68" fmla="*/ 2147483647 w 6810"/>
              <a:gd name="T69" fmla="*/ 93245781 h 252"/>
              <a:gd name="T70" fmla="*/ 2147483647 w 6810"/>
              <a:gd name="T71" fmla="*/ 108366719 h 252"/>
              <a:gd name="T72" fmla="*/ 2147483647 w 6810"/>
              <a:gd name="T73" fmla="*/ 124117894 h 252"/>
              <a:gd name="T74" fmla="*/ 2147483647 w 6810"/>
              <a:gd name="T75" fmla="*/ 141128750 h 252"/>
              <a:gd name="T76" fmla="*/ 2147483647 w 6810"/>
              <a:gd name="T77" fmla="*/ 158139606 h 25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810" h="252">
                <a:moveTo>
                  <a:pt x="0" y="252"/>
                </a:moveTo>
                <a:lnTo>
                  <a:pt x="247" y="226"/>
                </a:lnTo>
                <a:lnTo>
                  <a:pt x="489" y="199"/>
                </a:lnTo>
                <a:lnTo>
                  <a:pt x="728" y="174"/>
                </a:lnTo>
                <a:lnTo>
                  <a:pt x="963" y="149"/>
                </a:lnTo>
                <a:lnTo>
                  <a:pt x="1195" y="126"/>
                </a:lnTo>
                <a:lnTo>
                  <a:pt x="1360" y="110"/>
                </a:lnTo>
                <a:lnTo>
                  <a:pt x="1522" y="95"/>
                </a:lnTo>
                <a:lnTo>
                  <a:pt x="1684" y="81"/>
                </a:lnTo>
                <a:lnTo>
                  <a:pt x="1844" y="69"/>
                </a:lnTo>
                <a:lnTo>
                  <a:pt x="2002" y="56"/>
                </a:lnTo>
                <a:lnTo>
                  <a:pt x="2161" y="45"/>
                </a:lnTo>
                <a:lnTo>
                  <a:pt x="2318" y="35"/>
                </a:lnTo>
                <a:lnTo>
                  <a:pt x="2475" y="26"/>
                </a:lnTo>
                <a:lnTo>
                  <a:pt x="2631" y="18"/>
                </a:lnTo>
                <a:lnTo>
                  <a:pt x="2786" y="12"/>
                </a:lnTo>
                <a:lnTo>
                  <a:pt x="2942" y="7"/>
                </a:lnTo>
                <a:lnTo>
                  <a:pt x="3096" y="3"/>
                </a:lnTo>
                <a:lnTo>
                  <a:pt x="3250" y="1"/>
                </a:lnTo>
                <a:lnTo>
                  <a:pt x="3405" y="0"/>
                </a:lnTo>
                <a:lnTo>
                  <a:pt x="3560" y="1"/>
                </a:lnTo>
                <a:lnTo>
                  <a:pt x="3714" y="3"/>
                </a:lnTo>
                <a:lnTo>
                  <a:pt x="3868" y="6"/>
                </a:lnTo>
                <a:lnTo>
                  <a:pt x="4024" y="11"/>
                </a:lnTo>
                <a:lnTo>
                  <a:pt x="4179" y="18"/>
                </a:lnTo>
                <a:lnTo>
                  <a:pt x="4335" y="26"/>
                </a:lnTo>
                <a:lnTo>
                  <a:pt x="4492" y="35"/>
                </a:lnTo>
                <a:lnTo>
                  <a:pt x="4649" y="44"/>
                </a:lnTo>
                <a:lnTo>
                  <a:pt x="4807" y="55"/>
                </a:lnTo>
                <a:lnTo>
                  <a:pt x="4966" y="67"/>
                </a:lnTo>
                <a:lnTo>
                  <a:pt x="5126" y="81"/>
                </a:lnTo>
                <a:lnTo>
                  <a:pt x="5288" y="94"/>
                </a:lnTo>
                <a:lnTo>
                  <a:pt x="5450" y="109"/>
                </a:lnTo>
                <a:lnTo>
                  <a:pt x="5615" y="125"/>
                </a:lnTo>
                <a:lnTo>
                  <a:pt x="5847" y="148"/>
                </a:lnTo>
                <a:lnTo>
                  <a:pt x="6082" y="172"/>
                </a:lnTo>
                <a:lnTo>
                  <a:pt x="6321" y="197"/>
                </a:lnTo>
                <a:lnTo>
                  <a:pt x="6564" y="224"/>
                </a:lnTo>
                <a:lnTo>
                  <a:pt x="6810" y="25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4" name="Freeform 167">
            <a:extLst>
              <a:ext uri="{FF2B5EF4-FFF2-40B4-BE49-F238E27FC236}">
                <a16:creationId xmlns:a16="http://schemas.microsoft.com/office/drawing/2014/main" id="{5CCFE849-6B26-A712-0DB6-EDFB42309495}"/>
              </a:ext>
            </a:extLst>
          </p:cNvPr>
          <p:cNvSpPr>
            <a:spLocks/>
          </p:cNvSpPr>
          <p:nvPr/>
        </p:nvSpPr>
        <p:spPr bwMode="auto">
          <a:xfrm>
            <a:off x="1831181" y="2166938"/>
            <a:ext cx="4224338" cy="172641"/>
          </a:xfrm>
          <a:custGeom>
            <a:avLst/>
            <a:gdLst>
              <a:gd name="T0" fmla="*/ 0 w 7095"/>
              <a:gd name="T1" fmla="*/ 182712122 h 290"/>
              <a:gd name="T2" fmla="*/ 161966081 w 7095"/>
              <a:gd name="T3" fmla="*/ 163810512 h 290"/>
              <a:gd name="T4" fmla="*/ 320780531 w 7095"/>
              <a:gd name="T5" fmla="*/ 144279457 h 290"/>
              <a:gd name="T6" fmla="*/ 477704001 w 7095"/>
              <a:gd name="T7" fmla="*/ 125378641 h 290"/>
              <a:gd name="T8" fmla="*/ 631477428 w 7095"/>
              <a:gd name="T9" fmla="*/ 108366954 h 290"/>
              <a:gd name="T10" fmla="*/ 783989408 w 7095"/>
              <a:gd name="T11" fmla="*/ 91356061 h 290"/>
              <a:gd name="T12" fmla="*/ 882933177 w 7095"/>
              <a:gd name="T13" fmla="*/ 80645175 h 290"/>
              <a:gd name="T14" fmla="*/ 982508066 w 7095"/>
              <a:gd name="T15" fmla="*/ 71194767 h 290"/>
              <a:gd name="T16" fmla="*/ 1080191182 w 7095"/>
              <a:gd name="T17" fmla="*/ 61114120 h 290"/>
              <a:gd name="T18" fmla="*/ 1177244765 w 7095"/>
              <a:gd name="T19" fmla="*/ 52293157 h 290"/>
              <a:gd name="T20" fmla="*/ 1274928675 w 7095"/>
              <a:gd name="T21" fmla="*/ 44103227 h 290"/>
              <a:gd name="T22" fmla="*/ 1370721606 w 7095"/>
              <a:gd name="T23" fmla="*/ 35912503 h 290"/>
              <a:gd name="T24" fmla="*/ 1466514537 w 7095"/>
              <a:gd name="T25" fmla="*/ 28982257 h 290"/>
              <a:gd name="T26" fmla="*/ 1562307467 w 7095"/>
              <a:gd name="T27" fmla="*/ 22681456 h 290"/>
              <a:gd name="T28" fmla="*/ 1657470072 w 7095"/>
              <a:gd name="T29" fmla="*/ 17641132 h 290"/>
              <a:gd name="T30" fmla="*/ 1752002350 w 7095"/>
              <a:gd name="T31" fmla="*/ 12600809 h 290"/>
              <a:gd name="T32" fmla="*/ 1845904302 w 7095"/>
              <a:gd name="T33" fmla="*/ 8190724 h 290"/>
              <a:gd name="T34" fmla="*/ 1939807048 w 7095"/>
              <a:gd name="T35" fmla="*/ 5040323 h 290"/>
              <a:gd name="T36" fmla="*/ 2034339326 w 7095"/>
              <a:gd name="T37" fmla="*/ 2520162 h 290"/>
              <a:gd name="T38" fmla="*/ 2128242071 w 7095"/>
              <a:gd name="T39" fmla="*/ 630239 h 290"/>
              <a:gd name="T40" fmla="*/ 2147483647 w 7095"/>
              <a:gd name="T41" fmla="*/ 0 h 290"/>
              <a:gd name="T42" fmla="*/ 2147483647 w 7095"/>
              <a:gd name="T43" fmla="*/ 630239 h 290"/>
              <a:gd name="T44" fmla="*/ 2147483647 w 7095"/>
              <a:gd name="T45" fmla="*/ 1889923 h 290"/>
              <a:gd name="T46" fmla="*/ 2147483647 w 7095"/>
              <a:gd name="T47" fmla="*/ 3780639 h 290"/>
              <a:gd name="T48" fmla="*/ 2147483647 w 7095"/>
              <a:gd name="T49" fmla="*/ 6930246 h 290"/>
              <a:gd name="T50" fmla="*/ 2147483647 w 7095"/>
              <a:gd name="T51" fmla="*/ 11341125 h 290"/>
              <a:gd name="T52" fmla="*/ 2147483647 w 7095"/>
              <a:gd name="T53" fmla="*/ 15751209 h 290"/>
              <a:gd name="T54" fmla="*/ 2147483647 w 7095"/>
              <a:gd name="T55" fmla="*/ 21421772 h 290"/>
              <a:gd name="T56" fmla="*/ 2147483647 w 7095"/>
              <a:gd name="T57" fmla="*/ 27091540 h 290"/>
              <a:gd name="T58" fmla="*/ 2147483647 w 7095"/>
              <a:gd name="T59" fmla="*/ 34022580 h 290"/>
              <a:gd name="T60" fmla="*/ 2147483647 w 7095"/>
              <a:gd name="T61" fmla="*/ 42212510 h 290"/>
              <a:gd name="T62" fmla="*/ 2147483647 w 7095"/>
              <a:gd name="T63" fmla="*/ 49772996 h 290"/>
              <a:gd name="T64" fmla="*/ 2147483647 w 7095"/>
              <a:gd name="T65" fmla="*/ 58593959 h 290"/>
              <a:gd name="T66" fmla="*/ 2147483647 w 7095"/>
              <a:gd name="T67" fmla="*/ 67414128 h 290"/>
              <a:gd name="T68" fmla="*/ 2147483647 w 7095"/>
              <a:gd name="T69" fmla="*/ 78125013 h 290"/>
              <a:gd name="T70" fmla="*/ 2147483647 w 7095"/>
              <a:gd name="T71" fmla="*/ 88205660 h 290"/>
              <a:gd name="T72" fmla="*/ 2147483647 w 7095"/>
              <a:gd name="T73" fmla="*/ 104587108 h 290"/>
              <a:gd name="T74" fmla="*/ 2147483647 w 7095"/>
              <a:gd name="T75" fmla="*/ 121598002 h 290"/>
              <a:gd name="T76" fmla="*/ 2147483647 w 7095"/>
              <a:gd name="T77" fmla="*/ 139869373 h 290"/>
              <a:gd name="T78" fmla="*/ 2147483647 w 7095"/>
              <a:gd name="T79" fmla="*/ 158770189 h 290"/>
              <a:gd name="T80" fmla="*/ 2147483647 w 7095"/>
              <a:gd name="T81" fmla="*/ 177671798 h 290"/>
              <a:gd name="T82" fmla="*/ 2147483647 w 7095"/>
              <a:gd name="T83" fmla="*/ 179561721 h 290"/>
              <a:gd name="T84" fmla="*/ 2147483647 w 7095"/>
              <a:gd name="T85" fmla="*/ 181451644 h 290"/>
              <a:gd name="T86" fmla="*/ 2147483647 w 7095"/>
              <a:gd name="T87" fmla="*/ 182712122 h 29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095" h="290">
                <a:moveTo>
                  <a:pt x="0" y="290"/>
                </a:moveTo>
                <a:lnTo>
                  <a:pt x="257" y="260"/>
                </a:lnTo>
                <a:lnTo>
                  <a:pt x="509" y="229"/>
                </a:lnTo>
                <a:lnTo>
                  <a:pt x="758" y="199"/>
                </a:lnTo>
                <a:lnTo>
                  <a:pt x="1002" y="172"/>
                </a:lnTo>
                <a:lnTo>
                  <a:pt x="1244" y="145"/>
                </a:lnTo>
                <a:lnTo>
                  <a:pt x="1401" y="128"/>
                </a:lnTo>
                <a:lnTo>
                  <a:pt x="1559" y="113"/>
                </a:lnTo>
                <a:lnTo>
                  <a:pt x="1714" y="97"/>
                </a:lnTo>
                <a:lnTo>
                  <a:pt x="1868" y="83"/>
                </a:lnTo>
                <a:lnTo>
                  <a:pt x="2023" y="70"/>
                </a:lnTo>
                <a:lnTo>
                  <a:pt x="2175" y="57"/>
                </a:lnTo>
                <a:lnTo>
                  <a:pt x="2327" y="46"/>
                </a:lnTo>
                <a:lnTo>
                  <a:pt x="2479" y="36"/>
                </a:lnTo>
                <a:lnTo>
                  <a:pt x="2630" y="28"/>
                </a:lnTo>
                <a:lnTo>
                  <a:pt x="2780" y="20"/>
                </a:lnTo>
                <a:lnTo>
                  <a:pt x="2929" y="13"/>
                </a:lnTo>
                <a:lnTo>
                  <a:pt x="3078" y="8"/>
                </a:lnTo>
                <a:lnTo>
                  <a:pt x="3228" y="4"/>
                </a:lnTo>
                <a:lnTo>
                  <a:pt x="3377" y="1"/>
                </a:lnTo>
                <a:lnTo>
                  <a:pt x="3525" y="0"/>
                </a:lnTo>
                <a:lnTo>
                  <a:pt x="3674" y="1"/>
                </a:lnTo>
                <a:lnTo>
                  <a:pt x="3823" y="3"/>
                </a:lnTo>
                <a:lnTo>
                  <a:pt x="3971" y="6"/>
                </a:lnTo>
                <a:lnTo>
                  <a:pt x="4122" y="11"/>
                </a:lnTo>
                <a:lnTo>
                  <a:pt x="4271" y="18"/>
                </a:lnTo>
                <a:lnTo>
                  <a:pt x="4421" y="25"/>
                </a:lnTo>
                <a:lnTo>
                  <a:pt x="4571" y="34"/>
                </a:lnTo>
                <a:lnTo>
                  <a:pt x="4723" y="43"/>
                </a:lnTo>
                <a:lnTo>
                  <a:pt x="4875" y="54"/>
                </a:lnTo>
                <a:lnTo>
                  <a:pt x="5027" y="67"/>
                </a:lnTo>
                <a:lnTo>
                  <a:pt x="5180" y="79"/>
                </a:lnTo>
                <a:lnTo>
                  <a:pt x="5335" y="93"/>
                </a:lnTo>
                <a:lnTo>
                  <a:pt x="5490" y="107"/>
                </a:lnTo>
                <a:lnTo>
                  <a:pt x="5646" y="124"/>
                </a:lnTo>
                <a:lnTo>
                  <a:pt x="5805" y="140"/>
                </a:lnTo>
                <a:lnTo>
                  <a:pt x="6042" y="166"/>
                </a:lnTo>
                <a:lnTo>
                  <a:pt x="6282" y="193"/>
                </a:lnTo>
                <a:lnTo>
                  <a:pt x="6525" y="222"/>
                </a:lnTo>
                <a:lnTo>
                  <a:pt x="6773" y="252"/>
                </a:lnTo>
                <a:lnTo>
                  <a:pt x="7025" y="282"/>
                </a:lnTo>
                <a:lnTo>
                  <a:pt x="7048" y="285"/>
                </a:lnTo>
                <a:lnTo>
                  <a:pt x="7072" y="288"/>
                </a:lnTo>
                <a:lnTo>
                  <a:pt x="7095" y="29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5" name="Freeform 168">
            <a:extLst>
              <a:ext uri="{FF2B5EF4-FFF2-40B4-BE49-F238E27FC236}">
                <a16:creationId xmlns:a16="http://schemas.microsoft.com/office/drawing/2014/main" id="{B5A0B0C8-618D-657D-5C11-E2261CF61452}"/>
              </a:ext>
            </a:extLst>
          </p:cNvPr>
          <p:cNvSpPr>
            <a:spLocks/>
          </p:cNvSpPr>
          <p:nvPr/>
        </p:nvSpPr>
        <p:spPr bwMode="auto">
          <a:xfrm>
            <a:off x="6198394" y="2476501"/>
            <a:ext cx="160735" cy="460772"/>
          </a:xfrm>
          <a:custGeom>
            <a:avLst/>
            <a:gdLst>
              <a:gd name="T0" fmla="*/ 0 w 270"/>
              <a:gd name="T1" fmla="*/ 0 h 773"/>
              <a:gd name="T2" fmla="*/ 16381451 w 270"/>
              <a:gd name="T3" fmla="*/ 6948740 h 773"/>
              <a:gd name="T4" fmla="*/ 32762108 w 270"/>
              <a:gd name="T5" fmla="*/ 15160381 h 773"/>
              <a:gd name="T6" fmla="*/ 48513319 w 270"/>
              <a:gd name="T7" fmla="*/ 24003870 h 773"/>
              <a:gd name="T8" fmla="*/ 63634292 w 270"/>
              <a:gd name="T9" fmla="*/ 34110260 h 773"/>
              <a:gd name="T10" fmla="*/ 77494787 w 270"/>
              <a:gd name="T11" fmla="*/ 45480347 h 773"/>
              <a:gd name="T12" fmla="*/ 91356076 w 270"/>
              <a:gd name="T13" fmla="*/ 56850434 h 773"/>
              <a:gd name="T14" fmla="*/ 103956886 w 270"/>
              <a:gd name="T15" fmla="*/ 70747118 h 773"/>
              <a:gd name="T16" fmla="*/ 115298013 w 270"/>
              <a:gd name="T17" fmla="*/ 84011955 h 773"/>
              <a:gd name="T18" fmla="*/ 126008106 w 270"/>
              <a:gd name="T19" fmla="*/ 99172335 h 773"/>
              <a:gd name="T20" fmla="*/ 135459310 w 270"/>
              <a:gd name="T21" fmla="*/ 114332716 h 773"/>
              <a:gd name="T22" fmla="*/ 143649241 w 270"/>
              <a:gd name="T23" fmla="*/ 130124150 h 773"/>
              <a:gd name="T24" fmla="*/ 151839967 w 270"/>
              <a:gd name="T25" fmla="*/ 146547432 h 773"/>
              <a:gd name="T26" fmla="*/ 158140769 w 270"/>
              <a:gd name="T27" fmla="*/ 164234410 h 773"/>
              <a:gd name="T28" fmla="*/ 162550854 w 270"/>
              <a:gd name="T29" fmla="*/ 181921388 h 773"/>
              <a:gd name="T30" fmla="*/ 166330701 w 270"/>
              <a:gd name="T31" fmla="*/ 198976519 h 773"/>
              <a:gd name="T32" fmla="*/ 168850863 w 270"/>
              <a:gd name="T33" fmla="*/ 217294550 h 773"/>
              <a:gd name="T34" fmla="*/ 170111341 w 270"/>
              <a:gd name="T35" fmla="*/ 234981528 h 773"/>
              <a:gd name="T36" fmla="*/ 170111341 w 270"/>
              <a:gd name="T37" fmla="*/ 253300355 h 773"/>
              <a:gd name="T38" fmla="*/ 168850863 w 270"/>
              <a:gd name="T39" fmla="*/ 271618386 h 773"/>
              <a:gd name="T40" fmla="*/ 166330701 w 270"/>
              <a:gd name="T41" fmla="*/ 289305365 h 773"/>
              <a:gd name="T42" fmla="*/ 162550854 w 270"/>
              <a:gd name="T43" fmla="*/ 306992343 h 773"/>
              <a:gd name="T44" fmla="*/ 158140769 w 270"/>
              <a:gd name="T45" fmla="*/ 324679321 h 773"/>
              <a:gd name="T46" fmla="*/ 151839967 w 270"/>
              <a:gd name="T47" fmla="*/ 341734451 h 773"/>
              <a:gd name="T48" fmla="*/ 143649241 w 270"/>
              <a:gd name="T49" fmla="*/ 358789582 h 773"/>
              <a:gd name="T50" fmla="*/ 135459310 w 270"/>
              <a:gd name="T51" fmla="*/ 373949167 h 773"/>
              <a:gd name="T52" fmla="*/ 126008106 w 270"/>
              <a:gd name="T53" fmla="*/ 389741396 h 773"/>
              <a:gd name="T54" fmla="*/ 115298013 w 270"/>
              <a:gd name="T55" fmla="*/ 404269929 h 773"/>
              <a:gd name="T56" fmla="*/ 103956886 w 270"/>
              <a:gd name="T57" fmla="*/ 418166613 h 773"/>
              <a:gd name="T58" fmla="*/ 91356076 w 270"/>
              <a:gd name="T59" fmla="*/ 431431449 h 773"/>
              <a:gd name="T60" fmla="*/ 77494787 w 270"/>
              <a:gd name="T61" fmla="*/ 443433384 h 773"/>
              <a:gd name="T62" fmla="*/ 63634292 w 270"/>
              <a:gd name="T63" fmla="*/ 454803471 h 773"/>
              <a:gd name="T64" fmla="*/ 48513319 w 270"/>
              <a:gd name="T65" fmla="*/ 464278014 h 773"/>
              <a:gd name="T66" fmla="*/ 32762108 w 270"/>
              <a:gd name="T67" fmla="*/ 473753351 h 773"/>
              <a:gd name="T68" fmla="*/ 16381451 w 270"/>
              <a:gd name="T69" fmla="*/ 481964992 h 773"/>
              <a:gd name="T70" fmla="*/ 0 w 270"/>
              <a:gd name="T71" fmla="*/ 488281883 h 77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70" h="773">
                <a:moveTo>
                  <a:pt x="0" y="0"/>
                </a:moveTo>
                <a:lnTo>
                  <a:pt x="26" y="11"/>
                </a:lnTo>
                <a:lnTo>
                  <a:pt x="52" y="24"/>
                </a:lnTo>
                <a:lnTo>
                  <a:pt x="77" y="38"/>
                </a:lnTo>
                <a:lnTo>
                  <a:pt x="101" y="54"/>
                </a:lnTo>
                <a:lnTo>
                  <a:pt x="123" y="72"/>
                </a:lnTo>
                <a:lnTo>
                  <a:pt x="145" y="90"/>
                </a:lnTo>
                <a:lnTo>
                  <a:pt x="165" y="112"/>
                </a:lnTo>
                <a:lnTo>
                  <a:pt x="183" y="133"/>
                </a:lnTo>
                <a:lnTo>
                  <a:pt x="200" y="157"/>
                </a:lnTo>
                <a:lnTo>
                  <a:pt x="215" y="181"/>
                </a:lnTo>
                <a:lnTo>
                  <a:pt x="228" y="206"/>
                </a:lnTo>
                <a:lnTo>
                  <a:pt x="241" y="232"/>
                </a:lnTo>
                <a:lnTo>
                  <a:pt x="251" y="260"/>
                </a:lnTo>
                <a:lnTo>
                  <a:pt x="258" y="288"/>
                </a:lnTo>
                <a:lnTo>
                  <a:pt x="264" y="315"/>
                </a:lnTo>
                <a:lnTo>
                  <a:pt x="268" y="344"/>
                </a:lnTo>
                <a:lnTo>
                  <a:pt x="270" y="372"/>
                </a:lnTo>
                <a:lnTo>
                  <a:pt x="270" y="401"/>
                </a:lnTo>
                <a:lnTo>
                  <a:pt x="268" y="430"/>
                </a:lnTo>
                <a:lnTo>
                  <a:pt x="264" y="458"/>
                </a:lnTo>
                <a:lnTo>
                  <a:pt x="258" y="486"/>
                </a:lnTo>
                <a:lnTo>
                  <a:pt x="251" y="514"/>
                </a:lnTo>
                <a:lnTo>
                  <a:pt x="241" y="541"/>
                </a:lnTo>
                <a:lnTo>
                  <a:pt x="228" y="568"/>
                </a:lnTo>
                <a:lnTo>
                  <a:pt x="215" y="592"/>
                </a:lnTo>
                <a:lnTo>
                  <a:pt x="200" y="617"/>
                </a:lnTo>
                <a:lnTo>
                  <a:pt x="183" y="640"/>
                </a:lnTo>
                <a:lnTo>
                  <a:pt x="165" y="662"/>
                </a:lnTo>
                <a:lnTo>
                  <a:pt x="145" y="683"/>
                </a:lnTo>
                <a:lnTo>
                  <a:pt x="123" y="702"/>
                </a:lnTo>
                <a:lnTo>
                  <a:pt x="101" y="720"/>
                </a:lnTo>
                <a:lnTo>
                  <a:pt x="77" y="735"/>
                </a:lnTo>
                <a:lnTo>
                  <a:pt x="52" y="750"/>
                </a:lnTo>
                <a:lnTo>
                  <a:pt x="26" y="763"/>
                </a:lnTo>
                <a:lnTo>
                  <a:pt x="0" y="773"/>
                </a:lnTo>
              </a:path>
            </a:pathLst>
          </a:custGeom>
          <a:noFill/>
          <a:ln w="301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6" name="Freeform 169">
            <a:extLst>
              <a:ext uri="{FF2B5EF4-FFF2-40B4-BE49-F238E27FC236}">
                <a16:creationId xmlns:a16="http://schemas.microsoft.com/office/drawing/2014/main" id="{7E8E0ED1-94BF-D0AE-06C4-7259A7FE83EB}"/>
              </a:ext>
            </a:extLst>
          </p:cNvPr>
          <p:cNvSpPr>
            <a:spLocks/>
          </p:cNvSpPr>
          <p:nvPr/>
        </p:nvSpPr>
        <p:spPr bwMode="auto">
          <a:xfrm>
            <a:off x="6101953" y="2889647"/>
            <a:ext cx="108347" cy="103584"/>
          </a:xfrm>
          <a:custGeom>
            <a:avLst/>
            <a:gdLst>
              <a:gd name="T0" fmla="*/ 114039724 w 183"/>
              <a:gd name="T1" fmla="*/ 109626003 h 174"/>
              <a:gd name="T2" fmla="*/ 74780004 w 183"/>
              <a:gd name="T3" fmla="*/ 0 h 174"/>
              <a:gd name="T4" fmla="*/ 0 w 183"/>
              <a:gd name="T5" fmla="*/ 88834591 h 174"/>
              <a:gd name="T6" fmla="*/ 114039724 w 183"/>
              <a:gd name="T7" fmla="*/ 109626003 h 17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" h="174">
                <a:moveTo>
                  <a:pt x="183" y="174"/>
                </a:moveTo>
                <a:lnTo>
                  <a:pt x="120" y="0"/>
                </a:lnTo>
                <a:lnTo>
                  <a:pt x="0" y="141"/>
                </a:lnTo>
                <a:lnTo>
                  <a:pt x="183" y="1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7" name="Line 170">
            <a:extLst>
              <a:ext uri="{FF2B5EF4-FFF2-40B4-BE49-F238E27FC236}">
                <a16:creationId xmlns:a16="http://schemas.microsoft.com/office/drawing/2014/main" id="{1CE68B25-5C61-E97E-6F14-BA4822A418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3391" y="2889647"/>
            <a:ext cx="36909" cy="10358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8" name="Line 171">
            <a:extLst>
              <a:ext uri="{FF2B5EF4-FFF2-40B4-BE49-F238E27FC236}">
                <a16:creationId xmlns:a16="http://schemas.microsoft.com/office/drawing/2014/main" id="{A418EA70-A76F-2ADA-3362-A7D67F83DC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01953" y="2972992"/>
            <a:ext cx="108347" cy="2024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899" name="Line 172">
            <a:extLst>
              <a:ext uri="{FF2B5EF4-FFF2-40B4-BE49-F238E27FC236}">
                <a16:creationId xmlns:a16="http://schemas.microsoft.com/office/drawing/2014/main" id="{881FFFCB-36E2-A34E-3114-EF81B3434E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1953" y="2889648"/>
            <a:ext cx="71438" cy="833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0" name="Freeform 173">
            <a:extLst>
              <a:ext uri="{FF2B5EF4-FFF2-40B4-BE49-F238E27FC236}">
                <a16:creationId xmlns:a16="http://schemas.microsoft.com/office/drawing/2014/main" id="{F328A3DD-D940-01EB-7E1B-43EF7DB2338F}"/>
              </a:ext>
            </a:extLst>
          </p:cNvPr>
          <p:cNvSpPr>
            <a:spLocks/>
          </p:cNvSpPr>
          <p:nvPr/>
        </p:nvSpPr>
        <p:spPr bwMode="auto">
          <a:xfrm>
            <a:off x="1516857" y="2480072"/>
            <a:ext cx="160735" cy="460772"/>
          </a:xfrm>
          <a:custGeom>
            <a:avLst/>
            <a:gdLst>
              <a:gd name="T0" fmla="*/ 169483624 w 271"/>
              <a:gd name="T1" fmla="*/ 0 h 772"/>
              <a:gd name="T2" fmla="*/ 152597973 w 271"/>
              <a:gd name="T3" fmla="*/ 6966483 h 772"/>
              <a:gd name="T4" fmla="*/ 136337073 w 271"/>
              <a:gd name="T5" fmla="*/ 14566428 h 772"/>
              <a:gd name="T6" fmla="*/ 120702505 w 271"/>
              <a:gd name="T7" fmla="*/ 23432499 h 772"/>
              <a:gd name="T8" fmla="*/ 106318228 w 271"/>
              <a:gd name="T9" fmla="*/ 33565493 h 772"/>
              <a:gd name="T10" fmla="*/ 91933950 w 271"/>
              <a:gd name="T11" fmla="*/ 44964614 h 772"/>
              <a:gd name="T12" fmla="*/ 78800755 w 271"/>
              <a:gd name="T13" fmla="*/ 57630657 h 772"/>
              <a:gd name="T14" fmla="*/ 65666769 w 271"/>
              <a:gd name="T15" fmla="*/ 70296701 h 772"/>
              <a:gd name="T16" fmla="*/ 54410196 w 271"/>
              <a:gd name="T17" fmla="*/ 83596206 h 772"/>
              <a:gd name="T18" fmla="*/ 43778373 w 271"/>
              <a:gd name="T19" fmla="*/ 98796094 h 772"/>
              <a:gd name="T20" fmla="*/ 33771300 w 271"/>
              <a:gd name="T21" fmla="*/ 113995187 h 772"/>
              <a:gd name="T22" fmla="*/ 25641641 w 271"/>
              <a:gd name="T23" fmla="*/ 130461203 h 772"/>
              <a:gd name="T24" fmla="*/ 18762273 w 271"/>
              <a:gd name="T25" fmla="*/ 146927219 h 772"/>
              <a:gd name="T26" fmla="*/ 12507655 w 271"/>
              <a:gd name="T27" fmla="*/ 164026696 h 772"/>
              <a:gd name="T28" fmla="*/ 6879368 w 271"/>
              <a:gd name="T29" fmla="*/ 181758839 h 772"/>
              <a:gd name="T30" fmla="*/ 3752455 w 271"/>
              <a:gd name="T31" fmla="*/ 198858316 h 772"/>
              <a:gd name="T32" fmla="*/ 1251082 w 271"/>
              <a:gd name="T33" fmla="*/ 217223920 h 772"/>
              <a:gd name="T34" fmla="*/ 0 w 271"/>
              <a:gd name="T35" fmla="*/ 235590319 h 772"/>
              <a:gd name="T36" fmla="*/ 0 w 271"/>
              <a:gd name="T37" fmla="*/ 253322462 h 772"/>
              <a:gd name="T38" fmla="*/ 1251082 w 271"/>
              <a:gd name="T39" fmla="*/ 271688862 h 772"/>
              <a:gd name="T40" fmla="*/ 3752455 w 271"/>
              <a:gd name="T41" fmla="*/ 289421004 h 772"/>
              <a:gd name="T42" fmla="*/ 6879368 w 271"/>
              <a:gd name="T43" fmla="*/ 307787404 h 772"/>
              <a:gd name="T44" fmla="*/ 12507655 w 271"/>
              <a:gd name="T45" fmla="*/ 325519547 h 772"/>
              <a:gd name="T46" fmla="*/ 18762273 w 271"/>
              <a:gd name="T47" fmla="*/ 341985562 h 772"/>
              <a:gd name="T48" fmla="*/ 25641641 w 271"/>
              <a:gd name="T49" fmla="*/ 359085039 h 772"/>
              <a:gd name="T50" fmla="*/ 33771300 w 271"/>
              <a:gd name="T51" fmla="*/ 374284132 h 772"/>
              <a:gd name="T52" fmla="*/ 43778373 w 271"/>
              <a:gd name="T53" fmla="*/ 390116687 h 772"/>
              <a:gd name="T54" fmla="*/ 54410196 w 271"/>
              <a:gd name="T55" fmla="*/ 404683114 h 772"/>
              <a:gd name="T56" fmla="*/ 65666769 w 271"/>
              <a:gd name="T57" fmla="*/ 418616080 h 772"/>
              <a:gd name="T58" fmla="*/ 78800755 w 271"/>
              <a:gd name="T59" fmla="*/ 431914790 h 772"/>
              <a:gd name="T60" fmla="*/ 91933950 w 271"/>
              <a:gd name="T61" fmla="*/ 443948168 h 772"/>
              <a:gd name="T62" fmla="*/ 106318228 w 271"/>
              <a:gd name="T63" fmla="*/ 455347288 h 772"/>
              <a:gd name="T64" fmla="*/ 120702505 w 271"/>
              <a:gd name="T65" fmla="*/ 464846821 h 772"/>
              <a:gd name="T66" fmla="*/ 136337073 w 271"/>
              <a:gd name="T67" fmla="*/ 474346354 h 772"/>
              <a:gd name="T68" fmla="*/ 152597973 w 271"/>
              <a:gd name="T69" fmla="*/ 482579759 h 772"/>
              <a:gd name="T70" fmla="*/ 169483624 w 271"/>
              <a:gd name="T71" fmla="*/ 488912781 h 77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71" h="772">
                <a:moveTo>
                  <a:pt x="271" y="0"/>
                </a:moveTo>
                <a:lnTo>
                  <a:pt x="244" y="11"/>
                </a:lnTo>
                <a:lnTo>
                  <a:pt x="218" y="23"/>
                </a:lnTo>
                <a:lnTo>
                  <a:pt x="193" y="37"/>
                </a:lnTo>
                <a:lnTo>
                  <a:pt x="170" y="53"/>
                </a:lnTo>
                <a:lnTo>
                  <a:pt x="147" y="71"/>
                </a:lnTo>
                <a:lnTo>
                  <a:pt x="126" y="91"/>
                </a:lnTo>
                <a:lnTo>
                  <a:pt x="105" y="111"/>
                </a:lnTo>
                <a:lnTo>
                  <a:pt x="87" y="132"/>
                </a:lnTo>
                <a:lnTo>
                  <a:pt x="70" y="156"/>
                </a:lnTo>
                <a:lnTo>
                  <a:pt x="54" y="180"/>
                </a:lnTo>
                <a:lnTo>
                  <a:pt x="41" y="206"/>
                </a:lnTo>
                <a:lnTo>
                  <a:pt x="30" y="232"/>
                </a:lnTo>
                <a:lnTo>
                  <a:pt x="20" y="259"/>
                </a:lnTo>
                <a:lnTo>
                  <a:pt x="11" y="287"/>
                </a:lnTo>
                <a:lnTo>
                  <a:pt x="6" y="314"/>
                </a:lnTo>
                <a:lnTo>
                  <a:pt x="2" y="343"/>
                </a:lnTo>
                <a:lnTo>
                  <a:pt x="0" y="372"/>
                </a:lnTo>
                <a:lnTo>
                  <a:pt x="0" y="400"/>
                </a:lnTo>
                <a:lnTo>
                  <a:pt x="2" y="429"/>
                </a:lnTo>
                <a:lnTo>
                  <a:pt x="6" y="457"/>
                </a:lnTo>
                <a:lnTo>
                  <a:pt x="11" y="486"/>
                </a:lnTo>
                <a:lnTo>
                  <a:pt x="20" y="514"/>
                </a:lnTo>
                <a:lnTo>
                  <a:pt x="30" y="540"/>
                </a:lnTo>
                <a:lnTo>
                  <a:pt x="41" y="567"/>
                </a:lnTo>
                <a:lnTo>
                  <a:pt x="54" y="591"/>
                </a:lnTo>
                <a:lnTo>
                  <a:pt x="70" y="616"/>
                </a:lnTo>
                <a:lnTo>
                  <a:pt x="87" y="639"/>
                </a:lnTo>
                <a:lnTo>
                  <a:pt x="105" y="661"/>
                </a:lnTo>
                <a:lnTo>
                  <a:pt x="126" y="682"/>
                </a:lnTo>
                <a:lnTo>
                  <a:pt x="147" y="701"/>
                </a:lnTo>
                <a:lnTo>
                  <a:pt x="170" y="719"/>
                </a:lnTo>
                <a:lnTo>
                  <a:pt x="193" y="734"/>
                </a:lnTo>
                <a:lnTo>
                  <a:pt x="218" y="749"/>
                </a:lnTo>
                <a:lnTo>
                  <a:pt x="244" y="762"/>
                </a:lnTo>
                <a:lnTo>
                  <a:pt x="271" y="772"/>
                </a:lnTo>
              </a:path>
            </a:pathLst>
          </a:custGeom>
          <a:noFill/>
          <a:ln w="301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1" name="Freeform 174">
            <a:extLst>
              <a:ext uri="{FF2B5EF4-FFF2-40B4-BE49-F238E27FC236}">
                <a16:creationId xmlns:a16="http://schemas.microsoft.com/office/drawing/2014/main" id="{D5F1FDA4-4CAC-D77C-159C-20B27B6A82F7}"/>
              </a:ext>
            </a:extLst>
          </p:cNvPr>
          <p:cNvSpPr>
            <a:spLocks/>
          </p:cNvSpPr>
          <p:nvPr/>
        </p:nvSpPr>
        <p:spPr bwMode="auto">
          <a:xfrm>
            <a:off x="1664494" y="2893219"/>
            <a:ext cx="109538" cy="103585"/>
          </a:xfrm>
          <a:custGeom>
            <a:avLst/>
            <a:gdLst>
              <a:gd name="T0" fmla="*/ 0 w 183"/>
              <a:gd name="T1" fmla="*/ 110261276 h 173"/>
              <a:gd name="T2" fmla="*/ 40764710 w 183"/>
              <a:gd name="T3" fmla="*/ 0 h 173"/>
              <a:gd name="T4" fmla="*/ 116560669 w 183"/>
              <a:gd name="T5" fmla="*/ 90503134 h 173"/>
              <a:gd name="T6" fmla="*/ 0 w 183"/>
              <a:gd name="T7" fmla="*/ 110261276 h 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" h="173">
                <a:moveTo>
                  <a:pt x="0" y="173"/>
                </a:moveTo>
                <a:lnTo>
                  <a:pt x="64" y="0"/>
                </a:lnTo>
                <a:lnTo>
                  <a:pt x="183" y="142"/>
                </a:lnTo>
                <a:lnTo>
                  <a:pt x="0" y="1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2" name="Line 175">
            <a:extLst>
              <a:ext uri="{FF2B5EF4-FFF2-40B4-BE49-F238E27FC236}">
                <a16:creationId xmlns:a16="http://schemas.microsoft.com/office/drawing/2014/main" id="{5DCE00C2-38E1-89EE-B6AF-41766F1713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4494" y="2893219"/>
            <a:ext cx="38100" cy="1035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3" name="Line 176">
            <a:extLst>
              <a:ext uri="{FF2B5EF4-FFF2-40B4-BE49-F238E27FC236}">
                <a16:creationId xmlns:a16="http://schemas.microsoft.com/office/drawing/2014/main" id="{18C8F5A7-17CD-6F0C-9617-E4FE68BE29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4494" y="2977754"/>
            <a:ext cx="109538" cy="190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4" name="Line 177">
            <a:extLst>
              <a:ext uri="{FF2B5EF4-FFF2-40B4-BE49-F238E27FC236}">
                <a16:creationId xmlns:a16="http://schemas.microsoft.com/office/drawing/2014/main" id="{2F207D52-D183-42BA-7465-8124F7A153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02594" y="2893219"/>
            <a:ext cx="71438" cy="8453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5" name="Freeform 178">
            <a:extLst>
              <a:ext uri="{FF2B5EF4-FFF2-40B4-BE49-F238E27FC236}">
                <a16:creationId xmlns:a16="http://schemas.microsoft.com/office/drawing/2014/main" id="{1C6B08C1-AC59-C605-B85A-B7810A9D516F}"/>
              </a:ext>
            </a:extLst>
          </p:cNvPr>
          <p:cNvSpPr>
            <a:spLocks/>
          </p:cNvSpPr>
          <p:nvPr/>
        </p:nvSpPr>
        <p:spPr bwMode="auto">
          <a:xfrm>
            <a:off x="1831181" y="2509838"/>
            <a:ext cx="1991916" cy="171450"/>
          </a:xfrm>
          <a:custGeom>
            <a:avLst/>
            <a:gdLst>
              <a:gd name="T0" fmla="*/ 0 w 3345"/>
              <a:gd name="T1" fmla="*/ 181451250 h 288"/>
              <a:gd name="T2" fmla="*/ 162017108 w 3345"/>
              <a:gd name="T3" fmla="*/ 161290000 h 288"/>
              <a:gd name="T4" fmla="*/ 320882086 w 3345"/>
              <a:gd name="T5" fmla="*/ 143018669 h 288"/>
              <a:gd name="T6" fmla="*/ 477854991 w 3345"/>
              <a:gd name="T7" fmla="*/ 124117894 h 288"/>
              <a:gd name="T8" fmla="*/ 631676561 w 3345"/>
              <a:gd name="T9" fmla="*/ 105846563 h 288"/>
              <a:gd name="T10" fmla="*/ 784237278 w 3345"/>
              <a:gd name="T11" fmla="*/ 89465944 h 288"/>
              <a:gd name="T12" fmla="*/ 883212577 w 3345"/>
              <a:gd name="T13" fmla="*/ 78755081 h 288"/>
              <a:gd name="T14" fmla="*/ 982818302 w 3345"/>
              <a:gd name="T15" fmla="*/ 68674456 h 288"/>
              <a:gd name="T16" fmla="*/ 1080532749 w 3345"/>
              <a:gd name="T17" fmla="*/ 59853513 h 288"/>
              <a:gd name="T18" fmla="*/ 1177617563 w 3345"/>
              <a:gd name="T19" fmla="*/ 50403125 h 288"/>
              <a:gd name="T20" fmla="*/ 1275332010 w 3345"/>
              <a:gd name="T21" fmla="*/ 42212419 h 288"/>
              <a:gd name="T22" fmla="*/ 1371155179 w 3345"/>
              <a:gd name="T23" fmla="*/ 34651950 h 288"/>
              <a:gd name="T24" fmla="*/ 1466978347 w 3345"/>
              <a:gd name="T25" fmla="*/ 27721719 h 288"/>
              <a:gd name="T26" fmla="*/ 1562801516 w 3345"/>
              <a:gd name="T27" fmla="*/ 20791488 h 288"/>
              <a:gd name="T28" fmla="*/ 1657994259 w 3345"/>
              <a:gd name="T29" fmla="*/ 15120938 h 288"/>
              <a:gd name="T30" fmla="*/ 1752556575 w 3345"/>
              <a:gd name="T31" fmla="*/ 10710863 h 288"/>
              <a:gd name="T32" fmla="*/ 1846488466 w 3345"/>
              <a:gd name="T33" fmla="*/ 6300788 h 288"/>
              <a:gd name="T34" fmla="*/ 1940420356 w 3345"/>
              <a:gd name="T35" fmla="*/ 3150394 h 288"/>
              <a:gd name="T36" fmla="*/ 2034982673 w 3345"/>
              <a:gd name="T37" fmla="*/ 630238 h 288"/>
              <a:gd name="T38" fmla="*/ 2108741725 w 3345"/>
              <a:gd name="T39" fmla="*/ 0 h 28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345" h="288">
                <a:moveTo>
                  <a:pt x="0" y="288"/>
                </a:moveTo>
                <a:lnTo>
                  <a:pt x="257" y="256"/>
                </a:lnTo>
                <a:lnTo>
                  <a:pt x="509" y="227"/>
                </a:lnTo>
                <a:lnTo>
                  <a:pt x="758" y="197"/>
                </a:lnTo>
                <a:lnTo>
                  <a:pt x="1002" y="168"/>
                </a:lnTo>
                <a:lnTo>
                  <a:pt x="1244" y="142"/>
                </a:lnTo>
                <a:lnTo>
                  <a:pt x="1401" y="125"/>
                </a:lnTo>
                <a:lnTo>
                  <a:pt x="1559" y="109"/>
                </a:lnTo>
                <a:lnTo>
                  <a:pt x="1714" y="95"/>
                </a:lnTo>
                <a:lnTo>
                  <a:pt x="1868" y="80"/>
                </a:lnTo>
                <a:lnTo>
                  <a:pt x="2023" y="67"/>
                </a:lnTo>
                <a:lnTo>
                  <a:pt x="2175" y="55"/>
                </a:lnTo>
                <a:lnTo>
                  <a:pt x="2327" y="44"/>
                </a:lnTo>
                <a:lnTo>
                  <a:pt x="2479" y="33"/>
                </a:lnTo>
                <a:lnTo>
                  <a:pt x="2630" y="24"/>
                </a:lnTo>
                <a:lnTo>
                  <a:pt x="2780" y="17"/>
                </a:lnTo>
                <a:lnTo>
                  <a:pt x="2929" y="10"/>
                </a:lnTo>
                <a:lnTo>
                  <a:pt x="3078" y="5"/>
                </a:lnTo>
                <a:lnTo>
                  <a:pt x="3228" y="1"/>
                </a:lnTo>
                <a:lnTo>
                  <a:pt x="3345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6" name="Freeform 179">
            <a:extLst>
              <a:ext uri="{FF2B5EF4-FFF2-40B4-BE49-F238E27FC236}">
                <a16:creationId xmlns:a16="http://schemas.microsoft.com/office/drawing/2014/main" id="{EC278C2A-490A-790E-0557-EC6A00AB0DB5}"/>
              </a:ext>
            </a:extLst>
          </p:cNvPr>
          <p:cNvSpPr>
            <a:spLocks/>
          </p:cNvSpPr>
          <p:nvPr/>
        </p:nvSpPr>
        <p:spPr bwMode="auto">
          <a:xfrm>
            <a:off x="3902869" y="2508647"/>
            <a:ext cx="80963" cy="0"/>
          </a:xfrm>
          <a:custGeom>
            <a:avLst/>
            <a:gdLst>
              <a:gd name="T0" fmla="*/ 0 w 136"/>
              <a:gd name="T1" fmla="*/ 28351956 w 136"/>
              <a:gd name="T2" fmla="*/ 85685313 w 136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0" t="0" r="r" b="b"/>
            <a:pathLst>
              <a:path w="136">
                <a:moveTo>
                  <a:pt x="0" y="0"/>
                </a:moveTo>
                <a:lnTo>
                  <a:pt x="45" y="0"/>
                </a:lnTo>
                <a:lnTo>
                  <a:pt x="13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7" name="Freeform 180">
            <a:extLst>
              <a:ext uri="{FF2B5EF4-FFF2-40B4-BE49-F238E27FC236}">
                <a16:creationId xmlns:a16="http://schemas.microsoft.com/office/drawing/2014/main" id="{4146875C-16AB-2A90-935C-572C53D5CECB}"/>
              </a:ext>
            </a:extLst>
          </p:cNvPr>
          <p:cNvSpPr>
            <a:spLocks/>
          </p:cNvSpPr>
          <p:nvPr/>
        </p:nvSpPr>
        <p:spPr bwMode="auto">
          <a:xfrm>
            <a:off x="4063604" y="2509838"/>
            <a:ext cx="1991915" cy="171450"/>
          </a:xfrm>
          <a:custGeom>
            <a:avLst/>
            <a:gdLst>
              <a:gd name="T0" fmla="*/ 0 w 3344"/>
              <a:gd name="T1" fmla="*/ 0 h 288"/>
              <a:gd name="T2" fmla="*/ 45416938 w 3344"/>
              <a:gd name="T3" fmla="*/ 630238 h 288"/>
              <a:gd name="T4" fmla="*/ 138774067 w 3344"/>
              <a:gd name="T5" fmla="*/ 2520156 h 288"/>
              <a:gd name="T6" fmla="*/ 234023832 w 3344"/>
              <a:gd name="T7" fmla="*/ 5670550 h 288"/>
              <a:gd name="T8" fmla="*/ 328012369 w 3344"/>
              <a:gd name="T9" fmla="*/ 9450388 h 288"/>
              <a:gd name="T10" fmla="*/ 422630726 w 3344"/>
              <a:gd name="T11" fmla="*/ 13861256 h 288"/>
              <a:gd name="T12" fmla="*/ 517249878 w 3344"/>
              <a:gd name="T13" fmla="*/ 18901569 h 288"/>
              <a:gd name="T14" fmla="*/ 613130258 w 3344"/>
              <a:gd name="T15" fmla="*/ 25831800 h 288"/>
              <a:gd name="T16" fmla="*/ 709010638 w 3344"/>
              <a:gd name="T17" fmla="*/ 32762031 h 288"/>
              <a:gd name="T18" fmla="*/ 804891812 w 3344"/>
              <a:gd name="T19" fmla="*/ 39692263 h 288"/>
              <a:gd name="T20" fmla="*/ 901402806 w 3344"/>
              <a:gd name="T21" fmla="*/ 47882969 h 288"/>
              <a:gd name="T22" fmla="*/ 999175823 w 3344"/>
              <a:gd name="T23" fmla="*/ 57333356 h 288"/>
              <a:gd name="T24" fmla="*/ 1096948840 w 3344"/>
              <a:gd name="T25" fmla="*/ 66154300 h 288"/>
              <a:gd name="T26" fmla="*/ 1195352471 w 3344"/>
              <a:gd name="T27" fmla="*/ 75604688 h 288"/>
              <a:gd name="T28" fmla="*/ 1295647946 w 3344"/>
              <a:gd name="T29" fmla="*/ 86945788 h 288"/>
              <a:gd name="T30" fmla="*/ 1445146427 w 3344"/>
              <a:gd name="T31" fmla="*/ 102696169 h 288"/>
              <a:gd name="T32" fmla="*/ 1596535957 w 3344"/>
              <a:gd name="T33" fmla="*/ 120337263 h 288"/>
              <a:gd name="T34" fmla="*/ 1749818919 w 3344"/>
              <a:gd name="T35" fmla="*/ 137978356 h 288"/>
              <a:gd name="T36" fmla="*/ 1906255746 w 3344"/>
              <a:gd name="T37" fmla="*/ 156879925 h 288"/>
              <a:gd name="T38" fmla="*/ 2065215031 w 3344"/>
              <a:gd name="T39" fmla="*/ 176410938 h 288"/>
              <a:gd name="T40" fmla="*/ 2079723131 w 3344"/>
              <a:gd name="T41" fmla="*/ 178300856 h 288"/>
              <a:gd name="T42" fmla="*/ 2094862640 w 3344"/>
              <a:gd name="T43" fmla="*/ 179561331 h 288"/>
              <a:gd name="T44" fmla="*/ 2109370741 w 3344"/>
              <a:gd name="T45" fmla="*/ 181451250 h 2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344" h="288">
                <a:moveTo>
                  <a:pt x="0" y="0"/>
                </a:moveTo>
                <a:lnTo>
                  <a:pt x="72" y="1"/>
                </a:lnTo>
                <a:lnTo>
                  <a:pt x="220" y="4"/>
                </a:lnTo>
                <a:lnTo>
                  <a:pt x="371" y="9"/>
                </a:lnTo>
                <a:lnTo>
                  <a:pt x="520" y="15"/>
                </a:lnTo>
                <a:lnTo>
                  <a:pt x="670" y="22"/>
                </a:lnTo>
                <a:lnTo>
                  <a:pt x="820" y="30"/>
                </a:lnTo>
                <a:lnTo>
                  <a:pt x="972" y="41"/>
                </a:lnTo>
                <a:lnTo>
                  <a:pt x="1124" y="52"/>
                </a:lnTo>
                <a:lnTo>
                  <a:pt x="1276" y="63"/>
                </a:lnTo>
                <a:lnTo>
                  <a:pt x="1429" y="76"/>
                </a:lnTo>
                <a:lnTo>
                  <a:pt x="1584" y="91"/>
                </a:lnTo>
                <a:lnTo>
                  <a:pt x="1739" y="105"/>
                </a:lnTo>
                <a:lnTo>
                  <a:pt x="1895" y="120"/>
                </a:lnTo>
                <a:lnTo>
                  <a:pt x="2054" y="138"/>
                </a:lnTo>
                <a:lnTo>
                  <a:pt x="2291" y="163"/>
                </a:lnTo>
                <a:lnTo>
                  <a:pt x="2531" y="191"/>
                </a:lnTo>
                <a:lnTo>
                  <a:pt x="2774" y="219"/>
                </a:lnTo>
                <a:lnTo>
                  <a:pt x="3022" y="249"/>
                </a:lnTo>
                <a:lnTo>
                  <a:pt x="3274" y="280"/>
                </a:lnTo>
                <a:lnTo>
                  <a:pt x="3297" y="283"/>
                </a:lnTo>
                <a:lnTo>
                  <a:pt x="3321" y="285"/>
                </a:lnTo>
                <a:lnTo>
                  <a:pt x="3344" y="288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8" name="Freeform 181">
            <a:extLst>
              <a:ext uri="{FF2B5EF4-FFF2-40B4-BE49-F238E27FC236}">
                <a16:creationId xmlns:a16="http://schemas.microsoft.com/office/drawing/2014/main" id="{07D236B5-EF01-A7AE-0F9D-67054D8827C8}"/>
              </a:ext>
            </a:extLst>
          </p:cNvPr>
          <p:cNvSpPr>
            <a:spLocks/>
          </p:cNvSpPr>
          <p:nvPr/>
        </p:nvSpPr>
        <p:spPr bwMode="auto">
          <a:xfrm>
            <a:off x="3127772" y="2997994"/>
            <a:ext cx="575072" cy="26194"/>
          </a:xfrm>
          <a:custGeom>
            <a:avLst/>
            <a:gdLst>
              <a:gd name="T0" fmla="*/ 0 w 966"/>
              <a:gd name="T1" fmla="*/ 28366410 h 43"/>
              <a:gd name="T2" fmla="*/ 68044174 w 966"/>
              <a:gd name="T3" fmla="*/ 23749000 h 43"/>
              <a:gd name="T4" fmla="*/ 136718586 w 966"/>
              <a:gd name="T5" fmla="*/ 19790292 h 43"/>
              <a:gd name="T6" fmla="*/ 204132523 w 966"/>
              <a:gd name="T7" fmla="*/ 15832396 h 43"/>
              <a:gd name="T8" fmla="*/ 271546460 w 966"/>
              <a:gd name="T9" fmla="*/ 12534014 h 43"/>
              <a:gd name="T10" fmla="*/ 339590635 w 966"/>
              <a:gd name="T11" fmla="*/ 9235632 h 43"/>
              <a:gd name="T12" fmla="*/ 407004572 w 966"/>
              <a:gd name="T13" fmla="*/ 6596764 h 43"/>
              <a:gd name="T14" fmla="*/ 473789066 w 966"/>
              <a:gd name="T15" fmla="*/ 3298382 h 43"/>
              <a:gd name="T16" fmla="*/ 540572766 w 966"/>
              <a:gd name="T17" fmla="*/ 1319028 h 43"/>
              <a:gd name="T18" fmla="*/ 608616941 w 966"/>
              <a:gd name="T19" fmla="*/ 0 h 4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66" h="43">
                <a:moveTo>
                  <a:pt x="0" y="43"/>
                </a:moveTo>
                <a:lnTo>
                  <a:pt x="108" y="36"/>
                </a:lnTo>
                <a:lnTo>
                  <a:pt x="217" y="30"/>
                </a:lnTo>
                <a:lnTo>
                  <a:pt x="324" y="24"/>
                </a:lnTo>
                <a:lnTo>
                  <a:pt x="431" y="19"/>
                </a:lnTo>
                <a:lnTo>
                  <a:pt x="539" y="14"/>
                </a:lnTo>
                <a:lnTo>
                  <a:pt x="646" y="10"/>
                </a:lnTo>
                <a:lnTo>
                  <a:pt x="752" y="5"/>
                </a:lnTo>
                <a:lnTo>
                  <a:pt x="858" y="2"/>
                </a:lnTo>
                <a:lnTo>
                  <a:pt x="96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09" name="Freeform 182">
            <a:extLst>
              <a:ext uri="{FF2B5EF4-FFF2-40B4-BE49-F238E27FC236}">
                <a16:creationId xmlns:a16="http://schemas.microsoft.com/office/drawing/2014/main" id="{034DAB65-2BFA-1550-B3EA-ECA9C08A34CA}"/>
              </a:ext>
            </a:extLst>
          </p:cNvPr>
          <p:cNvSpPr>
            <a:spLocks/>
          </p:cNvSpPr>
          <p:nvPr/>
        </p:nvSpPr>
        <p:spPr bwMode="auto">
          <a:xfrm>
            <a:off x="4202906" y="2970610"/>
            <a:ext cx="204788" cy="71438"/>
          </a:xfrm>
          <a:custGeom>
            <a:avLst/>
            <a:gdLst>
              <a:gd name="T0" fmla="*/ 0 w 343"/>
              <a:gd name="T1" fmla="*/ 34081395 h 121"/>
              <a:gd name="T2" fmla="*/ 215464312 w 343"/>
              <a:gd name="T3" fmla="*/ 74979855 h 121"/>
              <a:gd name="T4" fmla="*/ 216731646 w 343"/>
              <a:gd name="T5" fmla="*/ 37800081 h 121"/>
              <a:gd name="T6" fmla="*/ 217365313 w 343"/>
              <a:gd name="T7" fmla="*/ 0 h 121"/>
              <a:gd name="T8" fmla="*/ 0 w 343"/>
              <a:gd name="T9" fmla="*/ 34081395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3" h="121">
                <a:moveTo>
                  <a:pt x="0" y="55"/>
                </a:moveTo>
                <a:lnTo>
                  <a:pt x="340" y="121"/>
                </a:lnTo>
                <a:lnTo>
                  <a:pt x="342" y="61"/>
                </a:lnTo>
                <a:lnTo>
                  <a:pt x="343" y="0"/>
                </a:lnTo>
                <a:lnTo>
                  <a:pt x="0" y="5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0" name="Line 183">
            <a:extLst>
              <a:ext uri="{FF2B5EF4-FFF2-40B4-BE49-F238E27FC236}">
                <a16:creationId xmlns:a16="http://schemas.microsoft.com/office/drawing/2014/main" id="{CC9C0527-0974-0CBD-7781-EB5E2EA90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491" y="2986088"/>
            <a:ext cx="1000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1" name="Line 184">
            <a:extLst>
              <a:ext uri="{FF2B5EF4-FFF2-40B4-BE49-F238E27FC236}">
                <a16:creationId xmlns:a16="http://schemas.microsoft.com/office/drawing/2014/main" id="{F5470A85-C19C-A960-DB40-B97E5C402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2907" y="3002756"/>
            <a:ext cx="202406" cy="3929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2" name="Line 185">
            <a:extLst>
              <a:ext uri="{FF2B5EF4-FFF2-40B4-BE49-F238E27FC236}">
                <a16:creationId xmlns:a16="http://schemas.microsoft.com/office/drawing/2014/main" id="{7686D404-2CAC-81ED-ED54-EA99C09949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5313" y="3006329"/>
            <a:ext cx="119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3" name="Line 186">
            <a:extLst>
              <a:ext uri="{FF2B5EF4-FFF2-40B4-BE49-F238E27FC236}">
                <a16:creationId xmlns:a16="http://schemas.microsoft.com/office/drawing/2014/main" id="{D3B77E34-6781-FB8E-B377-6C7B1501D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491" y="2986088"/>
            <a:ext cx="100013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4" name="Line 187">
            <a:extLst>
              <a:ext uri="{FF2B5EF4-FFF2-40B4-BE49-F238E27FC236}">
                <a16:creationId xmlns:a16="http://schemas.microsoft.com/office/drawing/2014/main" id="{2ED74A32-33F8-44EE-C889-4664DD38A5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491" y="2986088"/>
            <a:ext cx="1000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5" name="Line 188">
            <a:extLst>
              <a:ext uri="{FF2B5EF4-FFF2-40B4-BE49-F238E27FC236}">
                <a16:creationId xmlns:a16="http://schemas.microsoft.com/office/drawing/2014/main" id="{DECEDDAB-A6AA-4523-CA87-2E6B771CF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491" y="2986088"/>
            <a:ext cx="100013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6" name="Line 189">
            <a:extLst>
              <a:ext uri="{FF2B5EF4-FFF2-40B4-BE49-F238E27FC236}">
                <a16:creationId xmlns:a16="http://schemas.microsoft.com/office/drawing/2014/main" id="{667C84E4-0A39-D315-EF69-8671B7ADA2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491" y="2986088"/>
            <a:ext cx="1000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7" name="Line 190">
            <a:extLst>
              <a:ext uri="{FF2B5EF4-FFF2-40B4-BE49-F238E27FC236}">
                <a16:creationId xmlns:a16="http://schemas.microsoft.com/office/drawing/2014/main" id="{CF6A5805-39FD-197E-FFB1-40D7E5D50C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2906" y="2970610"/>
            <a:ext cx="204788" cy="3214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8" name="Line 191">
            <a:extLst>
              <a:ext uri="{FF2B5EF4-FFF2-40B4-BE49-F238E27FC236}">
                <a16:creationId xmlns:a16="http://schemas.microsoft.com/office/drawing/2014/main" id="{2E0A92C7-CA9A-FC4D-B378-F713440F60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06504" y="2970610"/>
            <a:ext cx="1190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19" name="Line 192">
            <a:extLst>
              <a:ext uri="{FF2B5EF4-FFF2-40B4-BE49-F238E27FC236}">
                <a16:creationId xmlns:a16="http://schemas.microsoft.com/office/drawing/2014/main" id="{27B4B223-6FA5-8618-A226-EF4BC0575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0" name="Line 193">
            <a:extLst>
              <a:ext uri="{FF2B5EF4-FFF2-40B4-BE49-F238E27FC236}">
                <a16:creationId xmlns:a16="http://schemas.microsoft.com/office/drawing/2014/main" id="{40A481F6-2D01-04A9-B9F0-DF0D9339E9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1" name="Line 194">
            <a:extLst>
              <a:ext uri="{FF2B5EF4-FFF2-40B4-BE49-F238E27FC236}">
                <a16:creationId xmlns:a16="http://schemas.microsoft.com/office/drawing/2014/main" id="{40A62E78-FA2F-80D5-5F4D-F61C66866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2" name="Line 195">
            <a:extLst>
              <a:ext uri="{FF2B5EF4-FFF2-40B4-BE49-F238E27FC236}">
                <a16:creationId xmlns:a16="http://schemas.microsoft.com/office/drawing/2014/main" id="{05A048E2-E39A-3EF3-6F35-F627B47F5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3" name="Line 196">
            <a:extLst>
              <a:ext uri="{FF2B5EF4-FFF2-40B4-BE49-F238E27FC236}">
                <a16:creationId xmlns:a16="http://schemas.microsoft.com/office/drawing/2014/main" id="{355C2CBA-3CCE-C963-D397-9CAAE0A1E0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4" name="Freeform 197">
            <a:extLst>
              <a:ext uri="{FF2B5EF4-FFF2-40B4-BE49-F238E27FC236}">
                <a16:creationId xmlns:a16="http://schemas.microsoft.com/office/drawing/2014/main" id="{CE975EE8-DEE8-9E9A-5231-23EB236D7C0D}"/>
              </a:ext>
            </a:extLst>
          </p:cNvPr>
          <p:cNvSpPr>
            <a:spLocks/>
          </p:cNvSpPr>
          <p:nvPr/>
        </p:nvSpPr>
        <p:spPr bwMode="auto">
          <a:xfrm>
            <a:off x="3496866" y="2980135"/>
            <a:ext cx="205978" cy="72628"/>
          </a:xfrm>
          <a:custGeom>
            <a:avLst/>
            <a:gdLst>
              <a:gd name="T0" fmla="*/ 217364501 w 347"/>
              <a:gd name="T1" fmla="*/ 18884829 h 120"/>
              <a:gd name="T2" fmla="*/ 0 w 347"/>
              <a:gd name="T3" fmla="*/ 0 h 120"/>
              <a:gd name="T4" fmla="*/ 3758649 w 347"/>
              <a:gd name="T5" fmla="*/ 39072923 h 120"/>
              <a:gd name="T6" fmla="*/ 7517297 w 347"/>
              <a:gd name="T7" fmla="*/ 78145038 h 120"/>
              <a:gd name="T8" fmla="*/ 217364501 w 347"/>
              <a:gd name="T9" fmla="*/ 18884829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7" h="120">
                <a:moveTo>
                  <a:pt x="347" y="29"/>
                </a:moveTo>
                <a:lnTo>
                  <a:pt x="0" y="0"/>
                </a:lnTo>
                <a:lnTo>
                  <a:pt x="6" y="60"/>
                </a:lnTo>
                <a:lnTo>
                  <a:pt x="12" y="120"/>
                </a:lnTo>
                <a:lnTo>
                  <a:pt x="347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5" name="Line 198">
            <a:extLst>
              <a:ext uri="{FF2B5EF4-FFF2-40B4-BE49-F238E27FC236}">
                <a16:creationId xmlns:a16="http://schemas.microsoft.com/office/drawing/2014/main" id="{A0F5BC1B-04D4-2B7B-35A1-E06AE07DB5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66" y="2986088"/>
            <a:ext cx="61913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6" name="Line 199">
            <a:extLst>
              <a:ext uri="{FF2B5EF4-FFF2-40B4-BE49-F238E27FC236}">
                <a16:creationId xmlns:a16="http://schemas.microsoft.com/office/drawing/2014/main" id="{73FFC5C3-A715-437B-6CF3-01BF5039CC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6866" y="2980135"/>
            <a:ext cx="205978" cy="1785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7" name="Line 200">
            <a:extLst>
              <a:ext uri="{FF2B5EF4-FFF2-40B4-BE49-F238E27FC236}">
                <a16:creationId xmlns:a16="http://schemas.microsoft.com/office/drawing/2014/main" id="{FCCE7B16-AFDE-C791-ACB6-ABFC515748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6866" y="2980135"/>
            <a:ext cx="3572" cy="3690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8" name="Line 201">
            <a:extLst>
              <a:ext uri="{FF2B5EF4-FFF2-40B4-BE49-F238E27FC236}">
                <a16:creationId xmlns:a16="http://schemas.microsoft.com/office/drawing/2014/main" id="{88B6D16E-4DB9-ACC7-F4C1-65DB0F39DC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2819" y="2997994"/>
            <a:ext cx="200025" cy="5476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29" name="Line 202">
            <a:extLst>
              <a:ext uri="{FF2B5EF4-FFF2-40B4-BE49-F238E27FC236}">
                <a16:creationId xmlns:a16="http://schemas.microsoft.com/office/drawing/2014/main" id="{86CFBBF4-7268-4D31-D3D7-6FA6224959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38" y="3017044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0" name="Freeform 203">
            <a:extLst>
              <a:ext uri="{FF2B5EF4-FFF2-40B4-BE49-F238E27FC236}">
                <a16:creationId xmlns:a16="http://schemas.microsoft.com/office/drawing/2014/main" id="{94885DAE-FF1A-B055-89C2-99108229B9B0}"/>
              </a:ext>
            </a:extLst>
          </p:cNvPr>
          <p:cNvSpPr>
            <a:spLocks/>
          </p:cNvSpPr>
          <p:nvPr/>
        </p:nvSpPr>
        <p:spPr bwMode="auto">
          <a:xfrm>
            <a:off x="4202906" y="3002756"/>
            <a:ext cx="647700" cy="38100"/>
          </a:xfrm>
          <a:custGeom>
            <a:avLst/>
            <a:gdLst>
              <a:gd name="T0" fmla="*/ 0 w 1088"/>
              <a:gd name="T1" fmla="*/ 0 h 64"/>
              <a:gd name="T2" fmla="*/ 56703913 w 1088"/>
              <a:gd name="T3" fmla="*/ 1889919 h 64"/>
              <a:gd name="T4" fmla="*/ 113407031 w 1088"/>
              <a:gd name="T5" fmla="*/ 3780631 h 64"/>
              <a:gd name="T6" fmla="*/ 169480706 w 1088"/>
              <a:gd name="T7" fmla="*/ 6300788 h 64"/>
              <a:gd name="T8" fmla="*/ 226183825 w 1088"/>
              <a:gd name="T9" fmla="*/ 9450388 h 64"/>
              <a:gd name="T10" fmla="*/ 301788513 w 1088"/>
              <a:gd name="T11" fmla="*/ 13231019 h 64"/>
              <a:gd name="T12" fmla="*/ 378653675 w 1088"/>
              <a:gd name="T13" fmla="*/ 17641094 h 64"/>
              <a:gd name="T14" fmla="*/ 454258363 w 1088"/>
              <a:gd name="T15" fmla="*/ 22681406 h 64"/>
              <a:gd name="T16" fmla="*/ 531122731 w 1088"/>
              <a:gd name="T17" fmla="*/ 27721719 h 64"/>
              <a:gd name="T18" fmla="*/ 607987894 w 1088"/>
              <a:gd name="T19" fmla="*/ 34022506 h 64"/>
              <a:gd name="T20" fmla="*/ 685482500 w 1088"/>
              <a:gd name="T21" fmla="*/ 40322500 h 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88" h="64">
                <a:moveTo>
                  <a:pt x="0" y="0"/>
                </a:moveTo>
                <a:lnTo>
                  <a:pt x="90" y="3"/>
                </a:lnTo>
                <a:lnTo>
                  <a:pt x="180" y="6"/>
                </a:lnTo>
                <a:lnTo>
                  <a:pt x="269" y="10"/>
                </a:lnTo>
                <a:lnTo>
                  <a:pt x="359" y="15"/>
                </a:lnTo>
                <a:lnTo>
                  <a:pt x="479" y="21"/>
                </a:lnTo>
                <a:lnTo>
                  <a:pt x="601" y="28"/>
                </a:lnTo>
                <a:lnTo>
                  <a:pt x="721" y="36"/>
                </a:lnTo>
                <a:lnTo>
                  <a:pt x="843" y="44"/>
                </a:lnTo>
                <a:lnTo>
                  <a:pt x="965" y="54"/>
                </a:lnTo>
                <a:lnTo>
                  <a:pt x="1088" y="64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1" name="Freeform 204">
            <a:extLst>
              <a:ext uri="{FF2B5EF4-FFF2-40B4-BE49-F238E27FC236}">
                <a16:creationId xmlns:a16="http://schemas.microsoft.com/office/drawing/2014/main" id="{88AA7F94-0E88-6A52-53E2-4B0DCB2E68A0}"/>
              </a:ext>
            </a:extLst>
          </p:cNvPr>
          <p:cNvSpPr>
            <a:spLocks/>
          </p:cNvSpPr>
          <p:nvPr/>
        </p:nvSpPr>
        <p:spPr bwMode="auto">
          <a:xfrm>
            <a:off x="3119437" y="2059781"/>
            <a:ext cx="596504" cy="23813"/>
          </a:xfrm>
          <a:custGeom>
            <a:avLst/>
            <a:gdLst>
              <a:gd name="T0" fmla="*/ 0 w 1003"/>
              <a:gd name="T1" fmla="*/ 25201563 h 40"/>
              <a:gd name="T2" fmla="*/ 71052309 w 1003"/>
              <a:gd name="T3" fmla="*/ 20791488 h 40"/>
              <a:gd name="T4" fmla="*/ 140847778 w 1003"/>
              <a:gd name="T5" fmla="*/ 15751175 h 40"/>
              <a:gd name="T6" fmla="*/ 211271271 w 1003"/>
              <a:gd name="T7" fmla="*/ 11970544 h 40"/>
              <a:gd name="T8" fmla="*/ 264089485 w 1003"/>
              <a:gd name="T9" fmla="*/ 10080625 h 40"/>
              <a:gd name="T10" fmla="*/ 316278090 w 1003"/>
              <a:gd name="T11" fmla="*/ 7560469 h 40"/>
              <a:gd name="T12" fmla="*/ 369096304 w 1003"/>
              <a:gd name="T13" fmla="*/ 5670550 h 40"/>
              <a:gd name="T14" fmla="*/ 421285702 w 1003"/>
              <a:gd name="T15" fmla="*/ 3780631 h 40"/>
              <a:gd name="T16" fmla="*/ 473474306 w 1003"/>
              <a:gd name="T17" fmla="*/ 2520156 h 40"/>
              <a:gd name="T18" fmla="*/ 525663704 w 1003"/>
              <a:gd name="T19" fmla="*/ 1260475 h 40"/>
              <a:gd name="T20" fmla="*/ 578481125 w 1003"/>
              <a:gd name="T21" fmla="*/ 630238 h 40"/>
              <a:gd name="T22" fmla="*/ 630670523 w 1003"/>
              <a:gd name="T23" fmla="*/ 0 h 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03" h="40">
                <a:moveTo>
                  <a:pt x="0" y="40"/>
                </a:moveTo>
                <a:lnTo>
                  <a:pt x="113" y="33"/>
                </a:lnTo>
                <a:lnTo>
                  <a:pt x="224" y="25"/>
                </a:lnTo>
                <a:lnTo>
                  <a:pt x="336" y="19"/>
                </a:lnTo>
                <a:lnTo>
                  <a:pt x="420" y="16"/>
                </a:lnTo>
                <a:lnTo>
                  <a:pt x="503" y="12"/>
                </a:lnTo>
                <a:lnTo>
                  <a:pt x="587" y="9"/>
                </a:lnTo>
                <a:lnTo>
                  <a:pt x="670" y="6"/>
                </a:lnTo>
                <a:lnTo>
                  <a:pt x="753" y="4"/>
                </a:lnTo>
                <a:lnTo>
                  <a:pt x="836" y="2"/>
                </a:lnTo>
                <a:lnTo>
                  <a:pt x="920" y="1"/>
                </a:lnTo>
                <a:lnTo>
                  <a:pt x="1003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2" name="Freeform 205">
            <a:extLst>
              <a:ext uri="{FF2B5EF4-FFF2-40B4-BE49-F238E27FC236}">
                <a16:creationId xmlns:a16="http://schemas.microsoft.com/office/drawing/2014/main" id="{CC35B52B-F08E-654D-7304-E04FCF2D5771}"/>
              </a:ext>
            </a:extLst>
          </p:cNvPr>
          <p:cNvSpPr>
            <a:spLocks/>
          </p:cNvSpPr>
          <p:nvPr/>
        </p:nvSpPr>
        <p:spPr bwMode="auto">
          <a:xfrm>
            <a:off x="3108722" y="2035969"/>
            <a:ext cx="204788" cy="71438"/>
          </a:xfrm>
          <a:custGeom>
            <a:avLst/>
            <a:gdLst>
              <a:gd name="T0" fmla="*/ 0 w 344"/>
              <a:gd name="T1" fmla="*/ 52052157 h 121"/>
              <a:gd name="T2" fmla="*/ 216733438 w 344"/>
              <a:gd name="T3" fmla="*/ 74979855 h 121"/>
              <a:gd name="T4" fmla="*/ 214213281 w 344"/>
              <a:gd name="T5" fmla="*/ 37179775 h 121"/>
              <a:gd name="T6" fmla="*/ 211693125 w 344"/>
              <a:gd name="T7" fmla="*/ 0 h 121"/>
              <a:gd name="T8" fmla="*/ 0 w 344"/>
              <a:gd name="T9" fmla="*/ 52052157 h 1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4" h="121">
                <a:moveTo>
                  <a:pt x="0" y="84"/>
                </a:moveTo>
                <a:lnTo>
                  <a:pt x="344" y="121"/>
                </a:lnTo>
                <a:lnTo>
                  <a:pt x="340" y="60"/>
                </a:lnTo>
                <a:lnTo>
                  <a:pt x="336" y="0"/>
                </a:lnTo>
                <a:lnTo>
                  <a:pt x="0" y="8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3" name="Line 206">
            <a:extLst>
              <a:ext uri="{FF2B5EF4-FFF2-40B4-BE49-F238E27FC236}">
                <a16:creationId xmlns:a16="http://schemas.microsoft.com/office/drawing/2014/main" id="{84C0600B-4DD7-392B-B9A7-8E00EB195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2" y="2085976"/>
            <a:ext cx="204788" cy="2143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4" name="Line 207">
            <a:extLst>
              <a:ext uri="{FF2B5EF4-FFF2-40B4-BE49-F238E27FC236}">
                <a16:creationId xmlns:a16="http://schemas.microsoft.com/office/drawing/2014/main" id="{3B248673-8E0C-53A7-F444-636C0B48C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1129" y="2071688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5" name="Line 208">
            <a:extLst>
              <a:ext uri="{FF2B5EF4-FFF2-40B4-BE49-F238E27FC236}">
                <a16:creationId xmlns:a16="http://schemas.microsoft.com/office/drawing/2014/main" id="{C8E9CEA8-4AB6-9269-7DCF-59C8FEF8A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8722" y="2035969"/>
            <a:ext cx="200025" cy="50006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6" name="Line 209">
            <a:extLst>
              <a:ext uri="{FF2B5EF4-FFF2-40B4-BE49-F238E27FC236}">
                <a16:creationId xmlns:a16="http://schemas.microsoft.com/office/drawing/2014/main" id="{3CF8024B-4FC8-56FF-3C67-9050DB0715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08748" y="2035969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7" name="Freeform 210">
            <a:extLst>
              <a:ext uri="{FF2B5EF4-FFF2-40B4-BE49-F238E27FC236}">
                <a16:creationId xmlns:a16="http://schemas.microsoft.com/office/drawing/2014/main" id="{2CC65C5C-08EB-F281-43FF-1253A6005625}"/>
              </a:ext>
            </a:extLst>
          </p:cNvPr>
          <p:cNvSpPr>
            <a:spLocks/>
          </p:cNvSpPr>
          <p:nvPr/>
        </p:nvSpPr>
        <p:spPr bwMode="auto">
          <a:xfrm>
            <a:off x="4511278" y="2057400"/>
            <a:ext cx="204788" cy="71438"/>
          </a:xfrm>
          <a:custGeom>
            <a:avLst/>
            <a:gdLst>
              <a:gd name="T0" fmla="*/ 216105225 w 345"/>
              <a:gd name="T1" fmla="*/ 47409687 h 119"/>
              <a:gd name="T2" fmla="*/ 3131765 w 345"/>
              <a:gd name="T3" fmla="*/ 0 h 119"/>
              <a:gd name="T4" fmla="*/ 1878901 w 345"/>
              <a:gd name="T5" fmla="*/ 37799842 h 119"/>
              <a:gd name="T6" fmla="*/ 0 w 345"/>
              <a:gd name="T7" fmla="*/ 76240021 h 119"/>
              <a:gd name="T8" fmla="*/ 216105225 w 345"/>
              <a:gd name="T9" fmla="*/ 47409687 h 1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" h="119">
                <a:moveTo>
                  <a:pt x="345" y="74"/>
                </a:moveTo>
                <a:lnTo>
                  <a:pt x="5" y="0"/>
                </a:lnTo>
                <a:lnTo>
                  <a:pt x="3" y="59"/>
                </a:lnTo>
                <a:lnTo>
                  <a:pt x="0" y="119"/>
                </a:lnTo>
                <a:lnTo>
                  <a:pt x="345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8" name="Line 211">
            <a:extLst>
              <a:ext uri="{FF2B5EF4-FFF2-40B4-BE49-F238E27FC236}">
                <a16:creationId xmlns:a16="http://schemas.microsoft.com/office/drawing/2014/main" id="{5255C49C-99D9-2D15-6F2F-F44B621EB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2469" y="2119313"/>
            <a:ext cx="7024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39" name="Line 212">
            <a:extLst>
              <a:ext uri="{FF2B5EF4-FFF2-40B4-BE49-F238E27FC236}">
                <a16:creationId xmlns:a16="http://schemas.microsoft.com/office/drawing/2014/main" id="{A25800C0-166A-A5FC-9A6E-8473505D8C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2057400"/>
            <a:ext cx="201216" cy="44054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0" name="Line 213">
            <a:extLst>
              <a:ext uri="{FF2B5EF4-FFF2-40B4-BE49-F238E27FC236}">
                <a16:creationId xmlns:a16="http://schemas.microsoft.com/office/drawing/2014/main" id="{2E25BFA6-6A66-43FA-EC37-993080745D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3660" y="2057400"/>
            <a:ext cx="1190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1" name="Line 214">
            <a:extLst>
              <a:ext uri="{FF2B5EF4-FFF2-40B4-BE49-F238E27FC236}">
                <a16:creationId xmlns:a16="http://schemas.microsoft.com/office/drawing/2014/main" id="{77E33E2E-38A9-E07D-9369-335A9DA1D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2469" y="2119313"/>
            <a:ext cx="70247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2" name="Line 215">
            <a:extLst>
              <a:ext uri="{FF2B5EF4-FFF2-40B4-BE49-F238E27FC236}">
                <a16:creationId xmlns:a16="http://schemas.microsoft.com/office/drawing/2014/main" id="{4CC73813-6D03-1E42-D248-D9EE253B6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2469" y="2119313"/>
            <a:ext cx="7024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3" name="Line 216">
            <a:extLst>
              <a:ext uri="{FF2B5EF4-FFF2-40B4-BE49-F238E27FC236}">
                <a16:creationId xmlns:a16="http://schemas.microsoft.com/office/drawing/2014/main" id="{88AD80B0-AE39-AF6C-6AF0-5907FC288C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2469" y="2119313"/>
            <a:ext cx="70247" cy="0"/>
          </a:xfrm>
          <a:prstGeom prst="line">
            <a:avLst/>
          </a:prstGeom>
          <a:noFill/>
          <a:ln w="20638">
            <a:solidFill>
              <a:srgbClr val="ACA8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4" name="Line 217">
            <a:extLst>
              <a:ext uri="{FF2B5EF4-FFF2-40B4-BE49-F238E27FC236}">
                <a16:creationId xmlns:a16="http://schemas.microsoft.com/office/drawing/2014/main" id="{975EF84E-AF5F-69E7-F407-87E07135D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2469" y="2119313"/>
            <a:ext cx="70247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5" name="Line 218">
            <a:extLst>
              <a:ext uri="{FF2B5EF4-FFF2-40B4-BE49-F238E27FC236}">
                <a16:creationId xmlns:a16="http://schemas.microsoft.com/office/drawing/2014/main" id="{2BFE35D1-0245-F443-C703-AD0F1F65E0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1278" y="2101454"/>
            <a:ext cx="204788" cy="27384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6" name="Line 219">
            <a:extLst>
              <a:ext uri="{FF2B5EF4-FFF2-40B4-BE49-F238E27FC236}">
                <a16:creationId xmlns:a16="http://schemas.microsoft.com/office/drawing/2014/main" id="{A91B5796-E8F5-E083-D753-A9240D9764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1279" y="2093119"/>
            <a:ext cx="2381" cy="35719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947" name="Freeform 220">
            <a:extLst>
              <a:ext uri="{FF2B5EF4-FFF2-40B4-BE49-F238E27FC236}">
                <a16:creationId xmlns:a16="http://schemas.microsoft.com/office/drawing/2014/main" id="{8A569853-DC45-40B9-FAA1-F2D0A6A04545}"/>
              </a:ext>
            </a:extLst>
          </p:cNvPr>
          <p:cNvSpPr>
            <a:spLocks/>
          </p:cNvSpPr>
          <p:nvPr/>
        </p:nvSpPr>
        <p:spPr bwMode="auto">
          <a:xfrm>
            <a:off x="4083844" y="2064544"/>
            <a:ext cx="632222" cy="36910"/>
          </a:xfrm>
          <a:custGeom>
            <a:avLst/>
            <a:gdLst>
              <a:gd name="T0" fmla="*/ 0 w 1062"/>
              <a:gd name="T1" fmla="*/ 0 h 63"/>
              <a:gd name="T2" fmla="*/ 55443470 w 1062"/>
              <a:gd name="T3" fmla="*/ 1830255 h 63"/>
              <a:gd name="T4" fmla="*/ 110886941 w 1062"/>
              <a:gd name="T5" fmla="*/ 3661291 h 63"/>
              <a:gd name="T6" fmla="*/ 165700173 w 1062"/>
              <a:gd name="T7" fmla="*/ 6102412 h 63"/>
              <a:gd name="T8" fmla="*/ 220514200 w 1062"/>
              <a:gd name="T9" fmla="*/ 8542752 h 63"/>
              <a:gd name="T10" fmla="*/ 276587114 w 1062"/>
              <a:gd name="T11" fmla="*/ 11593958 h 63"/>
              <a:gd name="T12" fmla="*/ 332030584 w 1062"/>
              <a:gd name="T13" fmla="*/ 15255249 h 63"/>
              <a:gd name="T14" fmla="*/ 387474849 w 1062"/>
              <a:gd name="T15" fmla="*/ 18306455 h 63"/>
              <a:gd name="T16" fmla="*/ 443547763 w 1062"/>
              <a:gd name="T17" fmla="*/ 21967746 h 63"/>
              <a:gd name="T18" fmla="*/ 518523051 w 1062"/>
              <a:gd name="T19" fmla="*/ 26849207 h 63"/>
              <a:gd name="T20" fmla="*/ 593497546 w 1062"/>
              <a:gd name="T21" fmla="*/ 32340753 h 63"/>
              <a:gd name="T22" fmla="*/ 669102278 w 1062"/>
              <a:gd name="T23" fmla="*/ 38443165 h 6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62" h="63">
                <a:moveTo>
                  <a:pt x="0" y="0"/>
                </a:moveTo>
                <a:lnTo>
                  <a:pt x="88" y="3"/>
                </a:lnTo>
                <a:lnTo>
                  <a:pt x="176" y="6"/>
                </a:lnTo>
                <a:lnTo>
                  <a:pt x="263" y="10"/>
                </a:lnTo>
                <a:lnTo>
                  <a:pt x="350" y="14"/>
                </a:lnTo>
                <a:lnTo>
                  <a:pt x="439" y="19"/>
                </a:lnTo>
                <a:lnTo>
                  <a:pt x="527" y="25"/>
                </a:lnTo>
                <a:lnTo>
                  <a:pt x="615" y="30"/>
                </a:lnTo>
                <a:lnTo>
                  <a:pt x="704" y="36"/>
                </a:lnTo>
                <a:lnTo>
                  <a:pt x="823" y="44"/>
                </a:lnTo>
                <a:lnTo>
                  <a:pt x="942" y="53"/>
                </a:lnTo>
                <a:lnTo>
                  <a:pt x="1062" y="6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1" name="Line 221">
            <a:extLst>
              <a:ext uri="{FF2B5EF4-FFF2-40B4-BE49-F238E27FC236}">
                <a16:creationId xmlns:a16="http://schemas.microsoft.com/office/drawing/2014/main" id="{078E6A82-6074-76A8-4B4E-ECFECF11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6119" y="2703910"/>
            <a:ext cx="714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2" name="Line 222">
            <a:extLst>
              <a:ext uri="{FF2B5EF4-FFF2-40B4-BE49-F238E27FC236}">
                <a16:creationId xmlns:a16="http://schemas.microsoft.com/office/drawing/2014/main" id="{4D3A713E-3030-E032-E2FD-B11711D4EE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0875" y="2750344"/>
            <a:ext cx="523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3" name="Line 223">
            <a:extLst>
              <a:ext uri="{FF2B5EF4-FFF2-40B4-BE49-F238E27FC236}">
                <a16:creationId xmlns:a16="http://schemas.microsoft.com/office/drawing/2014/main" id="{6F4D7006-02D2-542F-3E85-B9447EE0C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4441" y="2796779"/>
            <a:ext cx="9882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4" name="Line 224">
            <a:extLst>
              <a:ext uri="{FF2B5EF4-FFF2-40B4-BE49-F238E27FC236}">
                <a16:creationId xmlns:a16="http://schemas.microsoft.com/office/drawing/2014/main" id="{E028606B-9ACF-8366-1D09-46E8C800B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198" y="2842022"/>
            <a:ext cx="14406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5" name="Line 225">
            <a:extLst>
              <a:ext uri="{FF2B5EF4-FFF2-40B4-BE49-F238E27FC236}">
                <a16:creationId xmlns:a16="http://schemas.microsoft.com/office/drawing/2014/main" id="{2EF74CA1-C68D-207C-6D44-4953369F3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763" y="2888456"/>
            <a:ext cx="19050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6" name="Line 226">
            <a:extLst>
              <a:ext uri="{FF2B5EF4-FFF2-40B4-BE49-F238E27FC236}">
                <a16:creationId xmlns:a16="http://schemas.microsoft.com/office/drawing/2014/main" id="{D77B481D-8604-E3F3-AE1A-CF8306705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7519" y="2934891"/>
            <a:ext cx="23574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7" name="Line 227">
            <a:extLst>
              <a:ext uri="{FF2B5EF4-FFF2-40B4-BE49-F238E27FC236}">
                <a16:creationId xmlns:a16="http://schemas.microsoft.com/office/drawing/2014/main" id="{DA529920-90BE-8FCE-2A9F-A9B38C423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2275" y="2980135"/>
            <a:ext cx="2809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8" name="Line 228">
            <a:extLst>
              <a:ext uri="{FF2B5EF4-FFF2-40B4-BE49-F238E27FC236}">
                <a16:creationId xmlns:a16="http://schemas.microsoft.com/office/drawing/2014/main" id="{FDA06465-37FF-492D-167B-276568882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5841" y="3026569"/>
            <a:ext cx="32742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89" name="Line 229">
            <a:extLst>
              <a:ext uri="{FF2B5EF4-FFF2-40B4-BE49-F238E27FC236}">
                <a16:creationId xmlns:a16="http://schemas.microsoft.com/office/drawing/2014/main" id="{FC9EF5DA-F899-3B31-AF41-A1A47F309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2282" y="3028950"/>
            <a:ext cx="23098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0" name="Line 230">
            <a:extLst>
              <a:ext uri="{FF2B5EF4-FFF2-40B4-BE49-F238E27FC236}">
                <a16:creationId xmlns:a16="http://schemas.microsoft.com/office/drawing/2014/main" id="{12AF2FAC-A7AF-42EA-1CB9-47BC39E94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382441"/>
            <a:ext cx="31313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1" name="Line 231">
            <a:extLst>
              <a:ext uri="{FF2B5EF4-FFF2-40B4-BE49-F238E27FC236}">
                <a16:creationId xmlns:a16="http://schemas.microsoft.com/office/drawing/2014/main" id="{EAC2DE10-A07C-19E1-83EE-BB5ED1D8F9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427685"/>
            <a:ext cx="26670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2" name="Line 232">
            <a:extLst>
              <a:ext uri="{FF2B5EF4-FFF2-40B4-BE49-F238E27FC236}">
                <a16:creationId xmlns:a16="http://schemas.microsoft.com/office/drawing/2014/main" id="{3CD4939A-A04A-3748-37DB-645DE7EC27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474119"/>
            <a:ext cx="2214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3" name="Line 233">
            <a:extLst>
              <a:ext uri="{FF2B5EF4-FFF2-40B4-BE49-F238E27FC236}">
                <a16:creationId xmlns:a16="http://schemas.microsoft.com/office/drawing/2014/main" id="{6A209E84-7839-F100-FC30-9AEAA88F2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519363"/>
            <a:ext cx="17502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4" name="Line 234">
            <a:extLst>
              <a:ext uri="{FF2B5EF4-FFF2-40B4-BE49-F238E27FC236}">
                <a16:creationId xmlns:a16="http://schemas.microsoft.com/office/drawing/2014/main" id="{C8EF91CF-5170-93B4-0160-121A7C024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2" y="2565797"/>
            <a:ext cx="12977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5" name="Line 235">
            <a:extLst>
              <a:ext uri="{FF2B5EF4-FFF2-40B4-BE49-F238E27FC236}">
                <a16:creationId xmlns:a16="http://schemas.microsoft.com/office/drawing/2014/main" id="{0EB807AB-78DE-AF16-EC79-940041FB2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612231"/>
            <a:ext cx="8453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6" name="Line 236">
            <a:extLst>
              <a:ext uri="{FF2B5EF4-FFF2-40B4-BE49-F238E27FC236}">
                <a16:creationId xmlns:a16="http://schemas.microsoft.com/office/drawing/2014/main" id="{57AE07A6-0AFB-84AD-3CE1-D02213E0E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657475"/>
            <a:ext cx="3810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7" name="Line 237">
            <a:extLst>
              <a:ext uri="{FF2B5EF4-FFF2-40B4-BE49-F238E27FC236}">
                <a16:creationId xmlns:a16="http://schemas.microsoft.com/office/drawing/2014/main" id="{E436A399-CE12-5E6B-43EB-C60ECD3EA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2339579"/>
            <a:ext cx="35480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8" name="Line 238">
            <a:extLst>
              <a:ext uri="{FF2B5EF4-FFF2-40B4-BE49-F238E27FC236}">
                <a16:creationId xmlns:a16="http://schemas.microsoft.com/office/drawing/2014/main" id="{C8597950-192F-2F49-6576-34BB62946C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3263" y="2339578"/>
            <a:ext cx="0" cy="6893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199" name="Line 239">
            <a:extLst>
              <a:ext uri="{FF2B5EF4-FFF2-40B4-BE49-F238E27FC236}">
                <a16:creationId xmlns:a16="http://schemas.microsoft.com/office/drawing/2014/main" id="{CD346F14-45C7-1901-4938-9E03348AF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404" y="2697956"/>
            <a:ext cx="1738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200" name="Line 240">
            <a:extLst>
              <a:ext uri="{FF2B5EF4-FFF2-40B4-BE49-F238E27FC236}">
                <a16:creationId xmlns:a16="http://schemas.microsoft.com/office/drawing/2014/main" id="{035147B9-039D-EEF1-3942-0D5A43FD5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197" y="2697956"/>
            <a:ext cx="7977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201" name="Line 241">
            <a:extLst>
              <a:ext uri="{FF2B5EF4-FFF2-40B4-BE49-F238E27FC236}">
                <a16:creationId xmlns:a16="http://schemas.microsoft.com/office/drawing/2014/main" id="{AE0DF1CE-A41B-EBE3-1E1B-01B172529A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9931" y="2697956"/>
            <a:ext cx="17264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202" name="Line 242">
            <a:extLst>
              <a:ext uri="{FF2B5EF4-FFF2-40B4-BE49-F238E27FC236}">
                <a16:creationId xmlns:a16="http://schemas.microsoft.com/office/drawing/2014/main" id="{84F1E08D-E3DB-1B9A-5AA9-8DC07571B1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22269" y="3028950"/>
            <a:ext cx="10001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203" name="Line 243">
            <a:extLst>
              <a:ext uri="{FF2B5EF4-FFF2-40B4-BE49-F238E27FC236}">
                <a16:creationId xmlns:a16="http://schemas.microsoft.com/office/drawing/2014/main" id="{89E2D861-3118-C77C-DBDB-D41772F0CB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22269" y="2339578"/>
            <a:ext cx="685800" cy="6893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25204" name="Text Box 244">
            <a:extLst>
              <a:ext uri="{FF2B5EF4-FFF2-40B4-BE49-F238E27FC236}">
                <a16:creationId xmlns:a16="http://schemas.microsoft.com/office/drawing/2014/main" id="{AF31479E-1527-0555-D3CC-BA09D66D6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2857500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C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05" name="Text Box 245">
            <a:extLst>
              <a:ext uri="{FF2B5EF4-FFF2-40B4-BE49-F238E27FC236}">
                <a16:creationId xmlns:a16="http://schemas.microsoft.com/office/drawing/2014/main" id="{6D2BEA86-79E9-2FF3-3449-EEE2A0AE6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756" y="1895475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T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06" name="Text Box 246">
            <a:extLst>
              <a:ext uri="{FF2B5EF4-FFF2-40B4-BE49-F238E27FC236}">
                <a16:creationId xmlns:a16="http://schemas.microsoft.com/office/drawing/2014/main" id="{96CB0D9C-1EEC-D762-C15F-ED1F1C586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2343150"/>
            <a:ext cx="48282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N.A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07" name="Text Box 247">
            <a:extLst>
              <a:ext uri="{FF2B5EF4-FFF2-40B4-BE49-F238E27FC236}">
                <a16:creationId xmlns:a16="http://schemas.microsoft.com/office/drawing/2014/main" id="{E220E866-8E01-AC33-5C0E-BC2E3C4CA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50" y="2057400"/>
            <a:ext cx="110479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Tension (T)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08" name="Text Box 248">
            <a:extLst>
              <a:ext uri="{FF2B5EF4-FFF2-40B4-BE49-F238E27FC236}">
                <a16:creationId xmlns:a16="http://schemas.microsoft.com/office/drawing/2014/main" id="{B549E1CB-1FE5-E6B1-4213-42102A9B3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3028950"/>
            <a:ext cx="157927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Compression (C)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09" name="Text Box 249">
            <a:extLst>
              <a:ext uri="{FF2B5EF4-FFF2-40B4-BE49-F238E27FC236}">
                <a16:creationId xmlns:a16="http://schemas.microsoft.com/office/drawing/2014/main" id="{08AB2A51-F519-6AE9-313C-C8AF4969F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50" y="2514600"/>
            <a:ext cx="48282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N.A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25210" name="Text Box 250">
            <a:extLst>
              <a:ext uri="{FF2B5EF4-FFF2-40B4-BE49-F238E27FC236}">
                <a16:creationId xmlns:a16="http://schemas.microsoft.com/office/drawing/2014/main" id="{CFA83F98-40D8-EF9B-60A8-B00C51BF7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109" y="3494505"/>
            <a:ext cx="20954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Negative Moment</a:t>
            </a:r>
            <a:endParaRPr kumimoji="1"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D758A-D60C-26A0-49D5-69C4DF561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207" grpId="0"/>
      <p:bldP spid="425208" grpId="0"/>
      <p:bldP spid="425209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4497-9021-A972-FED9-EB3B02E1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Bending Stress</a:t>
            </a:r>
          </a:p>
        </p:txBody>
      </p:sp>
      <p:sp>
        <p:nvSpPr>
          <p:cNvPr id="433212" name="Line 60">
            <a:extLst>
              <a:ext uri="{FF2B5EF4-FFF2-40B4-BE49-F238E27FC236}">
                <a16:creationId xmlns:a16="http://schemas.microsoft.com/office/drawing/2014/main" id="{9E3844BB-3E75-2E83-DB79-95D126E9AC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14287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3213" name="Line 61">
            <a:extLst>
              <a:ext uri="{FF2B5EF4-FFF2-40B4-BE49-F238E27FC236}">
                <a16:creationId xmlns:a16="http://schemas.microsoft.com/office/drawing/2014/main" id="{6572C304-CBC4-D51E-A78C-8C5C557C8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142875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3214" name="Text Box 62">
            <a:extLst>
              <a:ext uri="{FF2B5EF4-FFF2-40B4-BE49-F238E27FC236}">
                <a16:creationId xmlns:a16="http://schemas.microsoft.com/office/drawing/2014/main" id="{2B8AEC02-66F7-9A58-0601-D9D692EBE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1714500"/>
            <a:ext cx="2857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C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33215" name="Text Box 63">
            <a:extLst>
              <a:ext uri="{FF2B5EF4-FFF2-40B4-BE49-F238E27FC236}">
                <a16:creationId xmlns:a16="http://schemas.microsoft.com/office/drawing/2014/main" id="{BF6692C0-CD7F-4F2F-E5A1-9C40E1AC9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1143000"/>
            <a:ext cx="3129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f</a:t>
            </a:r>
            <a:r>
              <a:rPr lang="en-CA" sz="1350" b="1" baseline="-25000">
                <a:latin typeface="Arial" charset="0"/>
                <a:ea typeface="ＭＳ Ｐゴシック" charset="0"/>
              </a:rPr>
              <a:t>b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33216" name="Text Box 64">
            <a:extLst>
              <a:ext uri="{FF2B5EF4-FFF2-40B4-BE49-F238E27FC236}">
                <a16:creationId xmlns:a16="http://schemas.microsoft.com/office/drawing/2014/main" id="{81119646-391E-6969-7484-CB83CD4B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3429000"/>
            <a:ext cx="215956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Bending Stress</a:t>
            </a:r>
          </a:p>
          <a:p>
            <a:pPr>
              <a:defRPr/>
            </a:pPr>
            <a:r>
              <a:rPr lang="en-CA" sz="21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f</a:t>
            </a:r>
            <a:r>
              <a:rPr lang="en-CA" sz="2100" b="1" baseline="-25000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b</a:t>
            </a:r>
            <a:r>
              <a:rPr lang="en-CA" sz="21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 = Mc/I</a:t>
            </a:r>
            <a:r>
              <a:rPr lang="en-CA" sz="2100" b="1" baseline="-25000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 </a:t>
            </a:r>
            <a:endParaRPr lang="en-US" sz="21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9943" name="Line 69">
            <a:extLst>
              <a:ext uri="{FF2B5EF4-FFF2-40B4-BE49-F238E27FC236}">
                <a16:creationId xmlns:a16="http://schemas.microsoft.com/office/drawing/2014/main" id="{E27DA8E7-FDA8-4426-BE3A-AE89499BB2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0885" y="159543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4" name="Line 70">
            <a:extLst>
              <a:ext uri="{FF2B5EF4-FFF2-40B4-BE49-F238E27FC236}">
                <a16:creationId xmlns:a16="http://schemas.microsoft.com/office/drawing/2014/main" id="{FB751A9F-9C07-D783-20AE-24B5CBDB5C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70885" y="1588294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5" name="Line 71">
            <a:extLst>
              <a:ext uri="{FF2B5EF4-FFF2-40B4-BE49-F238E27FC236}">
                <a16:creationId xmlns:a16="http://schemas.microsoft.com/office/drawing/2014/main" id="{A40B0C84-36BE-7CD6-182E-6AE4C38438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0885" y="159543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6" name="Line 72">
            <a:extLst>
              <a:ext uri="{FF2B5EF4-FFF2-40B4-BE49-F238E27FC236}">
                <a16:creationId xmlns:a16="http://schemas.microsoft.com/office/drawing/2014/main" id="{DB5D8342-6981-E81E-FDE1-1382F71D46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70885" y="1588294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7" name="Line 73">
            <a:extLst>
              <a:ext uri="{FF2B5EF4-FFF2-40B4-BE49-F238E27FC236}">
                <a16:creationId xmlns:a16="http://schemas.microsoft.com/office/drawing/2014/main" id="{2F72C963-8A4A-2DE3-00A7-ED9FFF0C4F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1912144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8" name="Line 74">
            <a:extLst>
              <a:ext uri="{FF2B5EF4-FFF2-40B4-BE49-F238E27FC236}">
                <a16:creationId xmlns:a16="http://schemas.microsoft.com/office/drawing/2014/main" id="{7626E711-4758-95B3-717E-3840408F3D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72050" y="1905000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49" name="Line 75">
            <a:extLst>
              <a:ext uri="{FF2B5EF4-FFF2-40B4-BE49-F238E27FC236}">
                <a16:creationId xmlns:a16="http://schemas.microsoft.com/office/drawing/2014/main" id="{F7773BF9-445B-C426-2A5A-3C71ACDEE8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1912144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0" name="Line 76">
            <a:extLst>
              <a:ext uri="{FF2B5EF4-FFF2-40B4-BE49-F238E27FC236}">
                <a16:creationId xmlns:a16="http://schemas.microsoft.com/office/drawing/2014/main" id="{43A7D66C-CBA5-FDC5-40D3-BBE7FE4C29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72050" y="1905000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1" name="Line 77">
            <a:extLst>
              <a:ext uri="{FF2B5EF4-FFF2-40B4-BE49-F238E27FC236}">
                <a16:creationId xmlns:a16="http://schemas.microsoft.com/office/drawing/2014/main" id="{AACA408E-68A0-1D7A-E725-038977D49D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9657" y="2075260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2" name="Line 78">
            <a:extLst>
              <a:ext uri="{FF2B5EF4-FFF2-40B4-BE49-F238E27FC236}">
                <a16:creationId xmlns:a16="http://schemas.microsoft.com/office/drawing/2014/main" id="{63F8D329-06AB-B658-FA98-F85199CEEE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69657" y="2068116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3" name="Line 79">
            <a:extLst>
              <a:ext uri="{FF2B5EF4-FFF2-40B4-BE49-F238E27FC236}">
                <a16:creationId xmlns:a16="http://schemas.microsoft.com/office/drawing/2014/main" id="{C43D731F-79C5-E749-F552-AAE2BD5B85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9657" y="2075260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4" name="Line 80">
            <a:extLst>
              <a:ext uri="{FF2B5EF4-FFF2-40B4-BE49-F238E27FC236}">
                <a16:creationId xmlns:a16="http://schemas.microsoft.com/office/drawing/2014/main" id="{CDE15498-B82E-3C48-BB01-B76843CF5E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69657" y="2068116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5" name="Line 81">
            <a:extLst>
              <a:ext uri="{FF2B5EF4-FFF2-40B4-BE49-F238E27FC236}">
                <a16:creationId xmlns:a16="http://schemas.microsoft.com/office/drawing/2014/main" id="{34302EAE-A496-5A01-F776-2CF6EBDE6F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813" y="2634854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6" name="Line 82">
            <a:extLst>
              <a:ext uri="{FF2B5EF4-FFF2-40B4-BE49-F238E27FC236}">
                <a16:creationId xmlns:a16="http://schemas.microsoft.com/office/drawing/2014/main" id="{5D106E38-72E2-4334-599B-1DF6517D5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813" y="2641997"/>
            <a:ext cx="83344" cy="83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7" name="Line 83">
            <a:extLst>
              <a:ext uri="{FF2B5EF4-FFF2-40B4-BE49-F238E27FC236}">
                <a16:creationId xmlns:a16="http://schemas.microsoft.com/office/drawing/2014/main" id="{D8231AB7-6C72-CF45-7C45-0C4B87D8C8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813" y="2634854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8" name="Line 84">
            <a:extLst>
              <a:ext uri="{FF2B5EF4-FFF2-40B4-BE49-F238E27FC236}">
                <a16:creationId xmlns:a16="http://schemas.microsoft.com/office/drawing/2014/main" id="{382E85C2-A865-E1A5-6A4F-666929C14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813" y="2641997"/>
            <a:ext cx="83344" cy="83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59" name="Line 85">
            <a:extLst>
              <a:ext uri="{FF2B5EF4-FFF2-40B4-BE49-F238E27FC236}">
                <a16:creationId xmlns:a16="http://schemas.microsoft.com/office/drawing/2014/main" id="{B33E82F3-FD82-074D-A7AB-7430FC9B52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794398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0" name="Line 86">
            <a:extLst>
              <a:ext uri="{FF2B5EF4-FFF2-40B4-BE49-F238E27FC236}">
                <a16:creationId xmlns:a16="http://schemas.microsoft.com/office/drawing/2014/main" id="{77059556-EE22-0824-B1D0-C7E7F3DA9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01541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1" name="Line 87">
            <a:extLst>
              <a:ext uri="{FF2B5EF4-FFF2-40B4-BE49-F238E27FC236}">
                <a16:creationId xmlns:a16="http://schemas.microsoft.com/office/drawing/2014/main" id="{DFF1D1D9-04B6-C4AE-D998-FDD11632EC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794398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2" name="Line 88">
            <a:extLst>
              <a:ext uri="{FF2B5EF4-FFF2-40B4-BE49-F238E27FC236}">
                <a16:creationId xmlns:a16="http://schemas.microsoft.com/office/drawing/2014/main" id="{A7FECF7F-26E9-B510-91FF-BC16750F6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01541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3" name="Line 89">
            <a:extLst>
              <a:ext uri="{FF2B5EF4-FFF2-40B4-BE49-F238E27FC236}">
                <a16:creationId xmlns:a16="http://schemas.microsoft.com/office/drawing/2014/main" id="{C283CF9C-925F-6956-5511-ECB1E1DAB6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4597" y="2952750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4" name="Line 90">
            <a:extLst>
              <a:ext uri="{FF2B5EF4-FFF2-40B4-BE49-F238E27FC236}">
                <a16:creationId xmlns:a16="http://schemas.microsoft.com/office/drawing/2014/main" id="{39234DBC-E5F4-9D67-BE7E-8B9AEB8F24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597" y="2959894"/>
            <a:ext cx="84534" cy="83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5" name="Line 91">
            <a:extLst>
              <a:ext uri="{FF2B5EF4-FFF2-40B4-BE49-F238E27FC236}">
                <a16:creationId xmlns:a16="http://schemas.microsoft.com/office/drawing/2014/main" id="{57ABB1C8-6B03-7420-74CD-A98387E6A5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4597" y="2952750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6" name="Line 92">
            <a:extLst>
              <a:ext uri="{FF2B5EF4-FFF2-40B4-BE49-F238E27FC236}">
                <a16:creationId xmlns:a16="http://schemas.microsoft.com/office/drawing/2014/main" id="{C4359C54-9B2B-1F9F-71BE-D8C1ACF18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597" y="2959894"/>
            <a:ext cx="84534" cy="83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7" name="Line 93">
            <a:extLst>
              <a:ext uri="{FF2B5EF4-FFF2-40B4-BE49-F238E27FC236}">
                <a16:creationId xmlns:a16="http://schemas.microsoft.com/office/drawing/2014/main" id="{8082B058-DE7A-F5B6-3F84-5DF00E0BAA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4585" y="3112294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8" name="Line 94">
            <a:extLst>
              <a:ext uri="{FF2B5EF4-FFF2-40B4-BE49-F238E27FC236}">
                <a16:creationId xmlns:a16="http://schemas.microsoft.com/office/drawing/2014/main" id="{B8350673-00D5-47E9-3469-54DC5103C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585" y="311943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69" name="Line 95">
            <a:extLst>
              <a:ext uri="{FF2B5EF4-FFF2-40B4-BE49-F238E27FC236}">
                <a16:creationId xmlns:a16="http://schemas.microsoft.com/office/drawing/2014/main" id="{D97E1B0C-A973-73C8-AD27-8BC5165433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4585" y="3112294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0" name="Line 96">
            <a:extLst>
              <a:ext uri="{FF2B5EF4-FFF2-40B4-BE49-F238E27FC236}">
                <a16:creationId xmlns:a16="http://schemas.microsoft.com/office/drawing/2014/main" id="{804FDD9F-079C-1810-0B71-5675E805AF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585" y="311943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1" name="Line 97">
            <a:extLst>
              <a:ext uri="{FF2B5EF4-FFF2-40B4-BE49-F238E27FC236}">
                <a16:creationId xmlns:a16="http://schemas.microsoft.com/office/drawing/2014/main" id="{40C63218-480B-4E23-F4DA-B913CE302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3382" y="3271838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2" name="Line 98">
            <a:extLst>
              <a:ext uri="{FF2B5EF4-FFF2-40B4-BE49-F238E27FC236}">
                <a16:creationId xmlns:a16="http://schemas.microsoft.com/office/drawing/2014/main" id="{7A876610-D5BA-79FC-6042-C50545BED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3382" y="3278982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3" name="Line 99">
            <a:extLst>
              <a:ext uri="{FF2B5EF4-FFF2-40B4-BE49-F238E27FC236}">
                <a16:creationId xmlns:a16="http://schemas.microsoft.com/office/drawing/2014/main" id="{FCAF6C4B-0588-6131-17AE-CDCDFE323C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3382" y="3271838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4" name="Line 100">
            <a:extLst>
              <a:ext uri="{FF2B5EF4-FFF2-40B4-BE49-F238E27FC236}">
                <a16:creationId xmlns:a16="http://schemas.microsoft.com/office/drawing/2014/main" id="{D89B0578-5C1E-41EE-2FDC-1148AD917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3382" y="3278982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5" name="Line 101">
            <a:extLst>
              <a:ext uri="{FF2B5EF4-FFF2-40B4-BE49-F238E27FC236}">
                <a16:creationId xmlns:a16="http://schemas.microsoft.com/office/drawing/2014/main" id="{AD47A781-5747-15AB-0C3B-1D2EEE6031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72088" y="1437085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6" name="Line 102">
            <a:extLst>
              <a:ext uri="{FF2B5EF4-FFF2-40B4-BE49-F238E27FC236}">
                <a16:creationId xmlns:a16="http://schemas.microsoft.com/office/drawing/2014/main" id="{90B34A9F-2F12-6CCD-7995-A9BD6942BC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72088" y="1428750"/>
            <a:ext cx="84535" cy="83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7" name="Line 103">
            <a:extLst>
              <a:ext uri="{FF2B5EF4-FFF2-40B4-BE49-F238E27FC236}">
                <a16:creationId xmlns:a16="http://schemas.microsoft.com/office/drawing/2014/main" id="{4E88270D-2171-89D2-69EE-D8574A81A0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72088" y="1437085"/>
            <a:ext cx="84535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8" name="Line 104">
            <a:extLst>
              <a:ext uri="{FF2B5EF4-FFF2-40B4-BE49-F238E27FC236}">
                <a16:creationId xmlns:a16="http://schemas.microsoft.com/office/drawing/2014/main" id="{D9BCF4CE-19C9-849A-8E8D-11E36C0DF7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72088" y="1428750"/>
            <a:ext cx="84535" cy="83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79" name="Line 105">
            <a:extLst>
              <a:ext uri="{FF2B5EF4-FFF2-40B4-BE49-F238E27FC236}">
                <a16:creationId xmlns:a16="http://schemas.microsoft.com/office/drawing/2014/main" id="{57DC714E-B9DC-1DED-16AE-A1D81893A6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1769" y="1535906"/>
            <a:ext cx="56554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0" name="Line 106">
            <a:extLst>
              <a:ext uri="{FF2B5EF4-FFF2-40B4-BE49-F238E27FC236}">
                <a16:creationId xmlns:a16="http://schemas.microsoft.com/office/drawing/2014/main" id="{DDEC4983-ECFA-2722-0C22-613F913D6C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4150" y="3178969"/>
            <a:ext cx="6298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1" name="Line 107">
            <a:extLst>
              <a:ext uri="{FF2B5EF4-FFF2-40B4-BE49-F238E27FC236}">
                <a16:creationId xmlns:a16="http://schemas.microsoft.com/office/drawing/2014/main" id="{74062916-8FB1-8C72-0A0A-21921AD3D8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4150" y="3178969"/>
            <a:ext cx="6298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2" name="Line 108">
            <a:extLst>
              <a:ext uri="{FF2B5EF4-FFF2-40B4-BE49-F238E27FC236}">
                <a16:creationId xmlns:a16="http://schemas.microsoft.com/office/drawing/2014/main" id="{292A794E-72AC-7A75-DFF1-EF7E73152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1769" y="1437085"/>
            <a:ext cx="1194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3" name="Freeform 109">
            <a:extLst>
              <a:ext uri="{FF2B5EF4-FFF2-40B4-BE49-F238E27FC236}">
                <a16:creationId xmlns:a16="http://schemas.microsoft.com/office/drawing/2014/main" id="{D43D2AF8-CF44-6AC2-FDFD-49EE55B79AA1}"/>
              </a:ext>
            </a:extLst>
          </p:cNvPr>
          <p:cNvSpPr>
            <a:spLocks/>
          </p:cNvSpPr>
          <p:nvPr/>
        </p:nvSpPr>
        <p:spPr bwMode="auto">
          <a:xfrm>
            <a:off x="3287316" y="1535906"/>
            <a:ext cx="63103" cy="1643063"/>
          </a:xfrm>
          <a:custGeom>
            <a:avLst/>
            <a:gdLst>
              <a:gd name="T0" fmla="*/ 66159203 w 107"/>
              <a:gd name="T1" fmla="*/ 0 h 2761"/>
              <a:gd name="T2" fmla="*/ 66159203 w 107"/>
              <a:gd name="T3" fmla="*/ 1738278002 h 2761"/>
              <a:gd name="T4" fmla="*/ 0 w 107"/>
              <a:gd name="T5" fmla="*/ 1738278002 h 2761"/>
              <a:gd name="T6" fmla="*/ 0 w 107"/>
              <a:gd name="T7" fmla="*/ 0 h 2761"/>
              <a:gd name="T8" fmla="*/ 32770182 w 107"/>
              <a:gd name="T9" fmla="*/ 0 h 2761"/>
              <a:gd name="T10" fmla="*/ 66159203 w 107"/>
              <a:gd name="T11" fmla="*/ 0 h 27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7" h="2761">
                <a:moveTo>
                  <a:pt x="107" y="0"/>
                </a:moveTo>
                <a:lnTo>
                  <a:pt x="107" y="2761"/>
                </a:lnTo>
                <a:lnTo>
                  <a:pt x="0" y="2761"/>
                </a:lnTo>
                <a:lnTo>
                  <a:pt x="0" y="0"/>
                </a:lnTo>
                <a:lnTo>
                  <a:pt x="53" y="0"/>
                </a:lnTo>
                <a:lnTo>
                  <a:pt x="107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9984" name="Line 110">
            <a:extLst>
              <a:ext uri="{FF2B5EF4-FFF2-40B4-BE49-F238E27FC236}">
                <a16:creationId xmlns:a16="http://schemas.microsoft.com/office/drawing/2014/main" id="{5CDC81AF-A062-BDB3-3EC4-91BE5C19E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316" y="1535906"/>
            <a:ext cx="0" cy="164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5" name="Line 111">
            <a:extLst>
              <a:ext uri="{FF2B5EF4-FFF2-40B4-BE49-F238E27FC236}">
                <a16:creationId xmlns:a16="http://schemas.microsoft.com/office/drawing/2014/main" id="{93ABF7C9-FAAE-CD71-AB12-D0308C8706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4150" y="3178969"/>
            <a:ext cx="6298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6" name="Rectangle 112">
            <a:extLst>
              <a:ext uri="{FF2B5EF4-FFF2-40B4-BE49-F238E27FC236}">
                <a16:creationId xmlns:a16="http://schemas.microsoft.com/office/drawing/2014/main" id="{A909F3C0-B4AF-1CE2-B6BF-97356DAFB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1769" y="1437085"/>
            <a:ext cx="1194197" cy="98822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9987" name="Line 113">
            <a:extLst>
              <a:ext uri="{FF2B5EF4-FFF2-40B4-BE49-F238E27FC236}">
                <a16:creationId xmlns:a16="http://schemas.microsoft.com/office/drawing/2014/main" id="{C8EB0665-4646-52AE-75C7-0386A6882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1769" y="1437085"/>
            <a:ext cx="1194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8" name="Line 114">
            <a:extLst>
              <a:ext uri="{FF2B5EF4-FFF2-40B4-BE49-F238E27FC236}">
                <a16:creationId xmlns:a16="http://schemas.microsoft.com/office/drawing/2014/main" id="{B1574384-4923-7F26-02FE-8BA26BEEE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5966" y="1437085"/>
            <a:ext cx="0" cy="988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89" name="Line 115">
            <a:extLst>
              <a:ext uri="{FF2B5EF4-FFF2-40B4-BE49-F238E27FC236}">
                <a16:creationId xmlns:a16="http://schemas.microsoft.com/office/drawing/2014/main" id="{14C8DE60-81FC-98A6-EBCC-CB29315951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1769" y="1535906"/>
            <a:ext cx="1194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0" name="Line 116">
            <a:extLst>
              <a:ext uri="{FF2B5EF4-FFF2-40B4-BE49-F238E27FC236}">
                <a16:creationId xmlns:a16="http://schemas.microsoft.com/office/drawing/2014/main" id="{3D40105E-0DD5-2189-C626-FDB754492A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1769" y="1437085"/>
            <a:ext cx="0" cy="988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1" name="Line 117">
            <a:extLst>
              <a:ext uri="{FF2B5EF4-FFF2-40B4-BE49-F238E27FC236}">
                <a16:creationId xmlns:a16="http://schemas.microsoft.com/office/drawing/2014/main" id="{AC676257-570A-DC03-6D9E-C054A0803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7317" y="1535906"/>
            <a:ext cx="3095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2" name="Line 118">
            <a:extLst>
              <a:ext uri="{FF2B5EF4-FFF2-40B4-BE49-F238E27FC236}">
                <a16:creationId xmlns:a16="http://schemas.microsoft.com/office/drawing/2014/main" id="{37304FF5-E5D9-11F9-2A05-78544764BE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4150" y="3178969"/>
            <a:ext cx="6298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3" name="Rectangle 119">
            <a:extLst>
              <a:ext uri="{FF2B5EF4-FFF2-40B4-BE49-F238E27FC236}">
                <a16:creationId xmlns:a16="http://schemas.microsoft.com/office/drawing/2014/main" id="{4F589B61-1C8E-B701-5AAB-8DC86DC0A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1" y="3178969"/>
            <a:ext cx="1194197" cy="100013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9994" name="Line 120">
            <a:extLst>
              <a:ext uri="{FF2B5EF4-FFF2-40B4-BE49-F238E27FC236}">
                <a16:creationId xmlns:a16="http://schemas.microsoft.com/office/drawing/2014/main" id="{2A231CBC-490F-B82B-2323-803E92FB3B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4150" y="3178969"/>
            <a:ext cx="0" cy="10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5" name="Line 121">
            <a:extLst>
              <a:ext uri="{FF2B5EF4-FFF2-40B4-BE49-F238E27FC236}">
                <a16:creationId xmlns:a16="http://schemas.microsoft.com/office/drawing/2014/main" id="{1C8F2E4F-DB5A-43ED-8964-EEE2DFFC6F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4151" y="3278981"/>
            <a:ext cx="1194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6" name="Line 122">
            <a:extLst>
              <a:ext uri="{FF2B5EF4-FFF2-40B4-BE49-F238E27FC236}">
                <a16:creationId xmlns:a16="http://schemas.microsoft.com/office/drawing/2014/main" id="{A626344C-5534-5E80-7457-3A5FFEE1A9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8347" y="3178969"/>
            <a:ext cx="0" cy="10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7" name="Line 123">
            <a:extLst>
              <a:ext uri="{FF2B5EF4-FFF2-40B4-BE49-F238E27FC236}">
                <a16:creationId xmlns:a16="http://schemas.microsoft.com/office/drawing/2014/main" id="{11239E0D-3C5D-E93A-5808-52C5F0952B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4151" y="3178969"/>
            <a:ext cx="11941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8" name="Line 124">
            <a:extLst>
              <a:ext uri="{FF2B5EF4-FFF2-40B4-BE49-F238E27FC236}">
                <a16:creationId xmlns:a16="http://schemas.microsoft.com/office/drawing/2014/main" id="{04E924D2-8707-5456-1235-EDEB54439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0419" y="1535906"/>
            <a:ext cx="0" cy="164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999" name="Line 125">
            <a:extLst>
              <a:ext uri="{FF2B5EF4-FFF2-40B4-BE49-F238E27FC236}">
                <a16:creationId xmlns:a16="http://schemas.microsoft.com/office/drawing/2014/main" id="{CEBADFE6-6DCE-BD5A-3C75-323969361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1437085"/>
            <a:ext cx="0" cy="18418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0" name="Line 126">
            <a:extLst>
              <a:ext uri="{FF2B5EF4-FFF2-40B4-BE49-F238E27FC236}">
                <a16:creationId xmlns:a16="http://schemas.microsoft.com/office/drawing/2014/main" id="{8021A245-1192-3970-F913-94AB04EDD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6" y="1437085"/>
            <a:ext cx="58459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1" name="Line 127">
            <a:extLst>
              <a:ext uri="{FF2B5EF4-FFF2-40B4-BE49-F238E27FC236}">
                <a16:creationId xmlns:a16="http://schemas.microsoft.com/office/drawing/2014/main" id="{DAB6C898-5440-2D28-3D69-B9352EEED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0419" y="2357438"/>
            <a:ext cx="742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2" name="Line 128">
            <a:extLst>
              <a:ext uri="{FF2B5EF4-FFF2-40B4-BE49-F238E27FC236}">
                <a16:creationId xmlns:a16="http://schemas.microsoft.com/office/drawing/2014/main" id="{B9DDCEE3-08A8-8C15-4737-82AA82D401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2357438"/>
            <a:ext cx="9286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3" name="Line 129">
            <a:extLst>
              <a:ext uri="{FF2B5EF4-FFF2-40B4-BE49-F238E27FC236}">
                <a16:creationId xmlns:a16="http://schemas.microsoft.com/office/drawing/2014/main" id="{5DC4C4DD-5194-E76C-DC1C-677CAD375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2357438"/>
            <a:ext cx="742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4" name="Line 130">
            <a:extLst>
              <a:ext uri="{FF2B5EF4-FFF2-40B4-BE49-F238E27FC236}">
                <a16:creationId xmlns:a16="http://schemas.microsoft.com/office/drawing/2014/main" id="{6290BC66-981C-2B5C-F745-97300A06D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7794" y="2357438"/>
            <a:ext cx="9286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5" name="Line 131">
            <a:extLst>
              <a:ext uri="{FF2B5EF4-FFF2-40B4-BE49-F238E27FC236}">
                <a16:creationId xmlns:a16="http://schemas.microsoft.com/office/drawing/2014/main" id="{21BE4837-76C4-F497-8412-215BEBD4E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3531" y="2357438"/>
            <a:ext cx="3667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6" name="Line 132">
            <a:extLst>
              <a:ext uri="{FF2B5EF4-FFF2-40B4-BE49-F238E27FC236}">
                <a16:creationId xmlns:a16="http://schemas.microsoft.com/office/drawing/2014/main" id="{39900EAF-6A78-AC56-3454-E400602D5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3381" y="1437085"/>
            <a:ext cx="1163241" cy="18418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7" name="Line 133">
            <a:extLst>
              <a:ext uri="{FF2B5EF4-FFF2-40B4-BE49-F238E27FC236}">
                <a16:creationId xmlns:a16="http://schemas.microsoft.com/office/drawing/2014/main" id="{92B402AA-B3B7-6700-C293-792C3AE828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3382" y="3278981"/>
            <a:ext cx="57864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8" name="Line 134">
            <a:extLst>
              <a:ext uri="{FF2B5EF4-FFF2-40B4-BE49-F238E27FC236}">
                <a16:creationId xmlns:a16="http://schemas.microsoft.com/office/drawing/2014/main" id="{A9FDB4E7-D6D0-8ED2-E84F-9B01B1F9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1595438"/>
            <a:ext cx="48339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09" name="Line 135">
            <a:extLst>
              <a:ext uri="{FF2B5EF4-FFF2-40B4-BE49-F238E27FC236}">
                <a16:creationId xmlns:a16="http://schemas.microsoft.com/office/drawing/2014/main" id="{C87D9BE5-F8DB-EEF3-329C-3AB38B58E8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6" y="1754981"/>
            <a:ext cx="38338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0" name="Line 136">
            <a:extLst>
              <a:ext uri="{FF2B5EF4-FFF2-40B4-BE49-F238E27FC236}">
                <a16:creationId xmlns:a16="http://schemas.microsoft.com/office/drawing/2014/main" id="{3FDA8F65-5D80-8816-B6A9-6C5A237E3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1914525"/>
            <a:ext cx="28336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1" name="Line 137">
            <a:extLst>
              <a:ext uri="{FF2B5EF4-FFF2-40B4-BE49-F238E27FC236}">
                <a16:creationId xmlns:a16="http://schemas.microsoft.com/office/drawing/2014/main" id="{8520DCCD-A696-CAFA-C2C8-80C1D1758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2072879"/>
            <a:ext cx="18216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2" name="Line 138">
            <a:extLst>
              <a:ext uri="{FF2B5EF4-FFF2-40B4-BE49-F238E27FC236}">
                <a16:creationId xmlns:a16="http://schemas.microsoft.com/office/drawing/2014/main" id="{6D744C34-64FF-C4A6-3704-5C41205B0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2025" y="2232422"/>
            <a:ext cx="8215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3" name="Line 139">
            <a:extLst>
              <a:ext uri="{FF2B5EF4-FFF2-40B4-BE49-F238E27FC236}">
                <a16:creationId xmlns:a16="http://schemas.microsoft.com/office/drawing/2014/main" id="{66CB249E-B1F3-E045-B505-B4B9992F9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585" y="3119438"/>
            <a:ext cx="47744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4" name="Line 140">
            <a:extLst>
              <a:ext uri="{FF2B5EF4-FFF2-40B4-BE49-F238E27FC236}">
                <a16:creationId xmlns:a16="http://schemas.microsoft.com/office/drawing/2014/main" id="{0AEB90F0-BB3C-066F-F0DD-9F7E2944A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598" y="2959894"/>
            <a:ext cx="37742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5" name="Line 141">
            <a:extLst>
              <a:ext uri="{FF2B5EF4-FFF2-40B4-BE49-F238E27FC236}">
                <a16:creationId xmlns:a16="http://schemas.microsoft.com/office/drawing/2014/main" id="{363E1F0A-B5C2-35EE-E455-01BC67491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01541"/>
            <a:ext cx="2762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6" name="Line 142">
            <a:extLst>
              <a:ext uri="{FF2B5EF4-FFF2-40B4-BE49-F238E27FC236}">
                <a16:creationId xmlns:a16="http://schemas.microsoft.com/office/drawing/2014/main" id="{FF430932-7068-6949-F325-D2E6C7763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812" y="2641997"/>
            <a:ext cx="1762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7" name="Line 143">
            <a:extLst>
              <a:ext uri="{FF2B5EF4-FFF2-40B4-BE49-F238E27FC236}">
                <a16:creationId xmlns:a16="http://schemas.microsoft.com/office/drawing/2014/main" id="{E02E0258-C51E-AC49-E84D-92C41AC057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2063" y="1753791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8" name="Line 144">
            <a:extLst>
              <a:ext uri="{FF2B5EF4-FFF2-40B4-BE49-F238E27FC236}">
                <a16:creationId xmlns:a16="http://schemas.microsoft.com/office/drawing/2014/main" id="{A12B057E-9963-1A5C-711F-49A6A16D66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72063" y="1746648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19" name="Line 145">
            <a:extLst>
              <a:ext uri="{FF2B5EF4-FFF2-40B4-BE49-F238E27FC236}">
                <a16:creationId xmlns:a16="http://schemas.microsoft.com/office/drawing/2014/main" id="{16F316F8-2DC6-FD19-7911-D0E3FF6D9C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2063" y="1753791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20" name="Line 146">
            <a:extLst>
              <a:ext uri="{FF2B5EF4-FFF2-40B4-BE49-F238E27FC236}">
                <a16:creationId xmlns:a16="http://schemas.microsoft.com/office/drawing/2014/main" id="{9A5EC159-F6CC-01DA-36ED-71FB4FAB45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72063" y="1746648"/>
            <a:ext cx="833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21" name="Line 147">
            <a:extLst>
              <a:ext uri="{FF2B5EF4-FFF2-40B4-BE49-F238E27FC236}">
                <a16:creationId xmlns:a16="http://schemas.microsoft.com/office/drawing/2014/main" id="{CB65F6BF-0436-CC2C-5C00-F7B03555B1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0835" y="2231232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22" name="Line 148">
            <a:extLst>
              <a:ext uri="{FF2B5EF4-FFF2-40B4-BE49-F238E27FC236}">
                <a16:creationId xmlns:a16="http://schemas.microsoft.com/office/drawing/2014/main" id="{56956798-AC33-CD05-4D61-CEFDF27700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70835" y="222408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23" name="Line 149">
            <a:extLst>
              <a:ext uri="{FF2B5EF4-FFF2-40B4-BE49-F238E27FC236}">
                <a16:creationId xmlns:a16="http://schemas.microsoft.com/office/drawing/2014/main" id="{62018B60-4E08-2CAE-9E7A-95AD12EC64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0835" y="2231232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024" name="Line 150">
            <a:extLst>
              <a:ext uri="{FF2B5EF4-FFF2-40B4-BE49-F238E27FC236}">
                <a16:creationId xmlns:a16="http://schemas.microsoft.com/office/drawing/2014/main" id="{B12189E5-A109-F1A0-8CF1-C51213495D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70835" y="2224088"/>
            <a:ext cx="8453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FC1A3-884F-F321-3BE2-30CB2F7DF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2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44BB-B783-D2BD-7634-1792B5664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Applied Stress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5EEE8D5E-9115-1B13-8A13-D664F4B72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1657350"/>
            <a:ext cx="457200" cy="97155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68" name="Rectangle 4">
            <a:extLst>
              <a:ext uri="{FF2B5EF4-FFF2-40B4-BE49-F238E27FC236}">
                <a16:creationId xmlns:a16="http://schemas.microsoft.com/office/drawing/2014/main" id="{59D4DAF9-7635-156B-3474-3BF90931A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2628900"/>
            <a:ext cx="457200" cy="97155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69" name="Rectangle 5">
            <a:extLst>
              <a:ext uri="{FF2B5EF4-FFF2-40B4-BE49-F238E27FC236}">
                <a16:creationId xmlns:a16="http://schemas.microsoft.com/office/drawing/2014/main" id="{2D524D81-8281-7694-1098-AB228EDFA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1657350"/>
            <a:ext cx="457200" cy="97155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70" name="Rectangle 6">
            <a:extLst>
              <a:ext uri="{FF2B5EF4-FFF2-40B4-BE49-F238E27FC236}">
                <a16:creationId xmlns:a16="http://schemas.microsoft.com/office/drawing/2014/main" id="{686E0591-D6DC-AE9E-783E-C371731C2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2628900"/>
            <a:ext cx="457200" cy="97155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71" name="Line 7">
            <a:extLst>
              <a:ext uri="{FF2B5EF4-FFF2-40B4-BE49-F238E27FC236}">
                <a16:creationId xmlns:a16="http://schemas.microsoft.com/office/drawing/2014/main" id="{B43F00CC-D880-1BC3-F344-9158FC7F22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14700" y="2457450"/>
            <a:ext cx="285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72" name="Line 8">
            <a:extLst>
              <a:ext uri="{FF2B5EF4-FFF2-40B4-BE49-F238E27FC236}">
                <a16:creationId xmlns:a16="http://schemas.microsoft.com/office/drawing/2014/main" id="{EEB78EA4-3229-C03B-B0EE-A4D574894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564" y="2800350"/>
            <a:ext cx="285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64873" name="Text Box 9">
            <a:extLst>
              <a:ext uri="{FF2B5EF4-FFF2-40B4-BE49-F238E27FC236}">
                <a16:creationId xmlns:a16="http://schemas.microsoft.com/office/drawing/2014/main" id="{22E811D0-8D33-BB74-71D3-7B5220EFE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964" y="2305734"/>
            <a:ext cx="1543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Shear Stress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4874" name="Text Box 10">
            <a:extLst>
              <a:ext uri="{FF2B5EF4-FFF2-40B4-BE49-F238E27FC236}">
                <a16:creationId xmlns:a16="http://schemas.microsoft.com/office/drawing/2014/main" id="{ECB99F0F-0F06-8949-ADF6-9CE553544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507" y="2016919"/>
            <a:ext cx="58862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FORCE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164875" name="Line 11">
            <a:extLst>
              <a:ext uri="{FF2B5EF4-FFF2-40B4-BE49-F238E27FC236}">
                <a16:creationId xmlns:a16="http://schemas.microsoft.com/office/drawing/2014/main" id="{FE48993E-14CE-F503-B668-8F7BA8651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0450" y="2628900"/>
            <a:ext cx="1428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4877" name="Text Box 13">
            <a:extLst>
              <a:ext uri="{FF2B5EF4-FFF2-40B4-BE49-F238E27FC236}">
                <a16:creationId xmlns:a16="http://schemas.microsoft.com/office/drawing/2014/main" id="{7521662D-1F97-7F00-1922-AD409DBC8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314" y="2439591"/>
            <a:ext cx="72327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STRESS</a:t>
            </a:r>
          </a:p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PLANE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791BF-0BA4-EF60-EF36-F7FD0A2BE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5 3.33333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animBg="1"/>
      <p:bldP spid="164868" grpId="0" animBg="1"/>
      <p:bldP spid="164869" grpId="0" animBg="1"/>
      <p:bldP spid="164869" grpId="1" animBg="1"/>
      <p:bldP spid="164870" grpId="0" animBg="1"/>
      <p:bldP spid="164873" grpId="0"/>
      <p:bldP spid="164874" grpId="0"/>
      <p:bldP spid="1648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C944-FD4D-3FFF-1FAB-62C73AF0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Beams – Horizontal Shear Stress</a:t>
            </a:r>
          </a:p>
        </p:txBody>
      </p:sp>
      <p:sp>
        <p:nvSpPr>
          <p:cNvPr id="408579" name="Line 3">
            <a:extLst>
              <a:ext uri="{FF2B5EF4-FFF2-40B4-BE49-F238E27FC236}">
                <a16:creationId xmlns:a16="http://schemas.microsoft.com/office/drawing/2014/main" id="{21CE587C-6509-8786-0680-CEE4E8F4C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9650" y="3415904"/>
            <a:ext cx="0" cy="3417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0" name="Line 4">
            <a:extLst>
              <a:ext uri="{FF2B5EF4-FFF2-40B4-BE49-F238E27FC236}">
                <a16:creationId xmlns:a16="http://schemas.microsoft.com/office/drawing/2014/main" id="{8F7D0CE9-468E-08E9-A334-25EECA30C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9651" y="3581400"/>
            <a:ext cx="30956" cy="1762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1" name="Line 5">
            <a:extLst>
              <a:ext uri="{FF2B5EF4-FFF2-40B4-BE49-F238E27FC236}">
                <a16:creationId xmlns:a16="http://schemas.microsoft.com/office/drawing/2014/main" id="{35EAB751-B651-30FD-4DF6-B8C861A1BE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8372" y="3200401"/>
            <a:ext cx="0" cy="3643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2" name="Line 6">
            <a:extLst>
              <a:ext uri="{FF2B5EF4-FFF2-40B4-BE49-F238E27FC236}">
                <a16:creationId xmlns:a16="http://schemas.microsoft.com/office/drawing/2014/main" id="{DC3C22A7-0F3E-5B55-479C-254939BE7F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5035" y="3200400"/>
            <a:ext cx="33338" cy="18811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3" name="Freeform 7">
            <a:extLst>
              <a:ext uri="{FF2B5EF4-FFF2-40B4-BE49-F238E27FC236}">
                <a16:creationId xmlns:a16="http://schemas.microsoft.com/office/drawing/2014/main" id="{F9097430-B784-8719-B6F9-66E21BB4BCE6}"/>
              </a:ext>
            </a:extLst>
          </p:cNvPr>
          <p:cNvSpPr>
            <a:spLocks/>
          </p:cNvSpPr>
          <p:nvPr/>
        </p:nvSpPr>
        <p:spPr bwMode="auto">
          <a:xfrm>
            <a:off x="4168379" y="3171825"/>
            <a:ext cx="607219" cy="606029"/>
          </a:xfrm>
          <a:custGeom>
            <a:avLst/>
            <a:gdLst>
              <a:gd name="T0" fmla="*/ 629434670 w 1021"/>
              <a:gd name="T1" fmla="*/ 6312549 h 1017"/>
              <a:gd name="T2" fmla="*/ 606168854 w 1021"/>
              <a:gd name="T3" fmla="*/ 10731730 h 1017"/>
              <a:gd name="T4" fmla="*/ 590448173 w 1021"/>
              <a:gd name="T5" fmla="*/ 14519259 h 1017"/>
              <a:gd name="T6" fmla="*/ 578501248 w 1021"/>
              <a:gd name="T7" fmla="*/ 20832602 h 1017"/>
              <a:gd name="T8" fmla="*/ 567182358 w 1021"/>
              <a:gd name="T9" fmla="*/ 32195190 h 1017"/>
              <a:gd name="T10" fmla="*/ 556493087 w 1021"/>
              <a:gd name="T11" fmla="*/ 45451939 h 1017"/>
              <a:gd name="T12" fmla="*/ 546431851 w 1021"/>
              <a:gd name="T13" fmla="*/ 56183669 h 1017"/>
              <a:gd name="T14" fmla="*/ 538257890 w 1021"/>
              <a:gd name="T15" fmla="*/ 65022031 h 1017"/>
              <a:gd name="T16" fmla="*/ 532598445 w 1021"/>
              <a:gd name="T17" fmla="*/ 73859599 h 1017"/>
              <a:gd name="T18" fmla="*/ 527567827 w 1021"/>
              <a:gd name="T19" fmla="*/ 86485491 h 1017"/>
              <a:gd name="T20" fmla="*/ 521908381 w 1021"/>
              <a:gd name="T21" fmla="*/ 104792279 h 1017"/>
              <a:gd name="T22" fmla="*/ 515620902 w 1021"/>
              <a:gd name="T23" fmla="*/ 123730719 h 1017"/>
              <a:gd name="T24" fmla="*/ 500529048 w 1021"/>
              <a:gd name="T25" fmla="*/ 146456689 h 1017"/>
              <a:gd name="T26" fmla="*/ 477263232 w 1021"/>
              <a:gd name="T27" fmla="*/ 170445168 h 1017"/>
              <a:gd name="T28" fmla="*/ 445823456 w 1021"/>
              <a:gd name="T29" fmla="*/ 198852828 h 1017"/>
              <a:gd name="T30" fmla="*/ 426958638 w 1021"/>
              <a:gd name="T31" fmla="*/ 222210450 h 1017"/>
              <a:gd name="T32" fmla="*/ 415011713 w 1021"/>
              <a:gd name="T33" fmla="*/ 241148890 h 1017"/>
              <a:gd name="T34" fmla="*/ 407465786 w 1021"/>
              <a:gd name="T35" fmla="*/ 255037292 h 1017"/>
              <a:gd name="T36" fmla="*/ 399291825 w 1021"/>
              <a:gd name="T37" fmla="*/ 264505717 h 1017"/>
              <a:gd name="T38" fmla="*/ 387972934 w 1021"/>
              <a:gd name="T39" fmla="*/ 272712428 h 1017"/>
              <a:gd name="T40" fmla="*/ 370366564 w 1021"/>
              <a:gd name="T41" fmla="*/ 280919138 h 1017"/>
              <a:gd name="T42" fmla="*/ 358418846 w 1021"/>
              <a:gd name="T43" fmla="*/ 288494991 h 1017"/>
              <a:gd name="T44" fmla="*/ 348987231 w 1021"/>
              <a:gd name="T45" fmla="*/ 298595069 h 1017"/>
              <a:gd name="T46" fmla="*/ 341441304 w 1021"/>
              <a:gd name="T47" fmla="*/ 313114328 h 1017"/>
              <a:gd name="T48" fmla="*/ 334524204 w 1021"/>
              <a:gd name="T49" fmla="*/ 331421910 h 1017"/>
              <a:gd name="T50" fmla="*/ 326350243 w 1021"/>
              <a:gd name="T51" fmla="*/ 345941169 h 1017"/>
              <a:gd name="T52" fmla="*/ 312516043 w 1021"/>
              <a:gd name="T53" fmla="*/ 361722938 h 1017"/>
              <a:gd name="T54" fmla="*/ 290507882 w 1021"/>
              <a:gd name="T55" fmla="*/ 378768011 h 1017"/>
              <a:gd name="T56" fmla="*/ 264726758 w 1021"/>
              <a:gd name="T57" fmla="*/ 398337309 h 1017"/>
              <a:gd name="T58" fmla="*/ 249635697 w 1021"/>
              <a:gd name="T59" fmla="*/ 414119078 h 1017"/>
              <a:gd name="T60" fmla="*/ 241460942 w 1021"/>
              <a:gd name="T61" fmla="*/ 426744969 h 1017"/>
              <a:gd name="T62" fmla="*/ 237059945 w 1021"/>
              <a:gd name="T63" fmla="*/ 436214190 h 1017"/>
              <a:gd name="T64" fmla="*/ 230771672 w 1021"/>
              <a:gd name="T65" fmla="*/ 445051758 h 1017"/>
              <a:gd name="T66" fmla="*/ 221968090 w 1021"/>
              <a:gd name="T67" fmla="*/ 450733449 h 1017"/>
              <a:gd name="T68" fmla="*/ 211278820 w 1021"/>
              <a:gd name="T69" fmla="*/ 453890120 h 1017"/>
              <a:gd name="T70" fmla="*/ 199331102 w 1021"/>
              <a:gd name="T71" fmla="*/ 455783487 h 1017"/>
              <a:gd name="T72" fmla="*/ 183611214 w 1021"/>
              <a:gd name="T73" fmla="*/ 461465178 h 1017"/>
              <a:gd name="T74" fmla="*/ 168520153 w 1021"/>
              <a:gd name="T75" fmla="*/ 471566051 h 1017"/>
              <a:gd name="T76" fmla="*/ 152799472 w 1021"/>
              <a:gd name="T77" fmla="*/ 489241981 h 1017"/>
              <a:gd name="T78" fmla="*/ 137079583 w 1021"/>
              <a:gd name="T79" fmla="*/ 508811279 h 1017"/>
              <a:gd name="T80" fmla="*/ 121988522 w 1021"/>
              <a:gd name="T81" fmla="*/ 524593048 h 1017"/>
              <a:gd name="T82" fmla="*/ 108154323 w 1021"/>
              <a:gd name="T83" fmla="*/ 533431410 h 1017"/>
              <a:gd name="T84" fmla="*/ 96836225 w 1021"/>
              <a:gd name="T85" fmla="*/ 539743959 h 1017"/>
              <a:gd name="T86" fmla="*/ 88032643 w 1021"/>
              <a:gd name="T87" fmla="*/ 545425650 h 1017"/>
              <a:gd name="T88" fmla="*/ 79229855 w 1021"/>
              <a:gd name="T89" fmla="*/ 552369851 h 1017"/>
              <a:gd name="T90" fmla="*/ 66653310 w 1021"/>
              <a:gd name="T91" fmla="*/ 564994948 h 1017"/>
              <a:gd name="T92" fmla="*/ 47789285 w 1021"/>
              <a:gd name="T93" fmla="*/ 582670878 h 1017"/>
              <a:gd name="T94" fmla="*/ 37099222 w 1021"/>
              <a:gd name="T95" fmla="*/ 595296770 h 1017"/>
              <a:gd name="T96" fmla="*/ 25781124 w 1021"/>
              <a:gd name="T97" fmla="*/ 612341049 h 1017"/>
              <a:gd name="T98" fmla="*/ 15091061 w 1021"/>
              <a:gd name="T99" fmla="*/ 626860308 h 1017"/>
              <a:gd name="T100" fmla="*/ 5030618 w 1021"/>
              <a:gd name="T101" fmla="*/ 638223690 h 1017"/>
              <a:gd name="T102" fmla="*/ 642010422 w 1021"/>
              <a:gd name="T103" fmla="*/ 0 h 101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021" h="1017">
                <a:moveTo>
                  <a:pt x="1021" y="3"/>
                </a:moveTo>
                <a:lnTo>
                  <a:pt x="1011" y="6"/>
                </a:lnTo>
                <a:lnTo>
                  <a:pt x="1001" y="10"/>
                </a:lnTo>
                <a:lnTo>
                  <a:pt x="992" y="11"/>
                </a:lnTo>
                <a:lnTo>
                  <a:pt x="977" y="15"/>
                </a:lnTo>
                <a:lnTo>
                  <a:pt x="964" y="17"/>
                </a:lnTo>
                <a:lnTo>
                  <a:pt x="955" y="18"/>
                </a:lnTo>
                <a:lnTo>
                  <a:pt x="946" y="21"/>
                </a:lnTo>
                <a:lnTo>
                  <a:pt x="939" y="23"/>
                </a:lnTo>
                <a:lnTo>
                  <a:pt x="932" y="26"/>
                </a:lnTo>
                <a:lnTo>
                  <a:pt x="926" y="30"/>
                </a:lnTo>
                <a:lnTo>
                  <a:pt x="920" y="33"/>
                </a:lnTo>
                <a:lnTo>
                  <a:pt x="915" y="38"/>
                </a:lnTo>
                <a:lnTo>
                  <a:pt x="909" y="45"/>
                </a:lnTo>
                <a:lnTo>
                  <a:pt x="902" y="51"/>
                </a:lnTo>
                <a:lnTo>
                  <a:pt x="896" y="58"/>
                </a:lnTo>
                <a:lnTo>
                  <a:pt x="890" y="64"/>
                </a:lnTo>
                <a:lnTo>
                  <a:pt x="885" y="72"/>
                </a:lnTo>
                <a:lnTo>
                  <a:pt x="879" y="78"/>
                </a:lnTo>
                <a:lnTo>
                  <a:pt x="874" y="84"/>
                </a:lnTo>
                <a:lnTo>
                  <a:pt x="869" y="89"/>
                </a:lnTo>
                <a:lnTo>
                  <a:pt x="864" y="94"/>
                </a:lnTo>
                <a:lnTo>
                  <a:pt x="859" y="99"/>
                </a:lnTo>
                <a:lnTo>
                  <a:pt x="856" y="103"/>
                </a:lnTo>
                <a:lnTo>
                  <a:pt x="854" y="107"/>
                </a:lnTo>
                <a:lnTo>
                  <a:pt x="851" y="111"/>
                </a:lnTo>
                <a:lnTo>
                  <a:pt x="847" y="117"/>
                </a:lnTo>
                <a:lnTo>
                  <a:pt x="844" y="123"/>
                </a:lnTo>
                <a:lnTo>
                  <a:pt x="841" y="129"/>
                </a:lnTo>
                <a:lnTo>
                  <a:pt x="839" y="137"/>
                </a:lnTo>
                <a:lnTo>
                  <a:pt x="836" y="146"/>
                </a:lnTo>
                <a:lnTo>
                  <a:pt x="833" y="156"/>
                </a:lnTo>
                <a:lnTo>
                  <a:pt x="830" y="166"/>
                </a:lnTo>
                <a:lnTo>
                  <a:pt x="828" y="176"/>
                </a:lnTo>
                <a:lnTo>
                  <a:pt x="824" y="186"/>
                </a:lnTo>
                <a:lnTo>
                  <a:pt x="820" y="196"/>
                </a:lnTo>
                <a:lnTo>
                  <a:pt x="814" y="208"/>
                </a:lnTo>
                <a:lnTo>
                  <a:pt x="805" y="221"/>
                </a:lnTo>
                <a:lnTo>
                  <a:pt x="796" y="232"/>
                </a:lnTo>
                <a:lnTo>
                  <a:pt x="788" y="243"/>
                </a:lnTo>
                <a:lnTo>
                  <a:pt x="776" y="253"/>
                </a:lnTo>
                <a:lnTo>
                  <a:pt x="759" y="270"/>
                </a:lnTo>
                <a:lnTo>
                  <a:pt x="739" y="288"/>
                </a:lnTo>
                <a:lnTo>
                  <a:pt x="720" y="305"/>
                </a:lnTo>
                <a:lnTo>
                  <a:pt x="709" y="315"/>
                </a:lnTo>
                <a:lnTo>
                  <a:pt x="698" y="328"/>
                </a:lnTo>
                <a:lnTo>
                  <a:pt x="688" y="339"/>
                </a:lnTo>
                <a:lnTo>
                  <a:pt x="679" y="352"/>
                </a:lnTo>
                <a:lnTo>
                  <a:pt x="670" y="365"/>
                </a:lnTo>
                <a:lnTo>
                  <a:pt x="665" y="374"/>
                </a:lnTo>
                <a:lnTo>
                  <a:pt x="660" y="382"/>
                </a:lnTo>
                <a:lnTo>
                  <a:pt x="657" y="390"/>
                </a:lnTo>
                <a:lnTo>
                  <a:pt x="652" y="399"/>
                </a:lnTo>
                <a:lnTo>
                  <a:pt x="648" y="404"/>
                </a:lnTo>
                <a:lnTo>
                  <a:pt x="645" y="409"/>
                </a:lnTo>
                <a:lnTo>
                  <a:pt x="642" y="413"/>
                </a:lnTo>
                <a:lnTo>
                  <a:pt x="635" y="419"/>
                </a:lnTo>
                <a:lnTo>
                  <a:pt x="629" y="424"/>
                </a:lnTo>
                <a:lnTo>
                  <a:pt x="623" y="428"/>
                </a:lnTo>
                <a:lnTo>
                  <a:pt x="617" y="432"/>
                </a:lnTo>
                <a:lnTo>
                  <a:pt x="607" y="437"/>
                </a:lnTo>
                <a:lnTo>
                  <a:pt x="598" y="442"/>
                </a:lnTo>
                <a:lnTo>
                  <a:pt x="589" y="445"/>
                </a:lnTo>
                <a:lnTo>
                  <a:pt x="583" y="449"/>
                </a:lnTo>
                <a:lnTo>
                  <a:pt x="575" y="453"/>
                </a:lnTo>
                <a:lnTo>
                  <a:pt x="570" y="457"/>
                </a:lnTo>
                <a:lnTo>
                  <a:pt x="564" y="462"/>
                </a:lnTo>
                <a:lnTo>
                  <a:pt x="560" y="468"/>
                </a:lnTo>
                <a:lnTo>
                  <a:pt x="555" y="473"/>
                </a:lnTo>
                <a:lnTo>
                  <a:pt x="552" y="480"/>
                </a:lnTo>
                <a:lnTo>
                  <a:pt x="548" y="486"/>
                </a:lnTo>
                <a:lnTo>
                  <a:pt x="543" y="496"/>
                </a:lnTo>
                <a:lnTo>
                  <a:pt x="539" y="506"/>
                </a:lnTo>
                <a:lnTo>
                  <a:pt x="534" y="518"/>
                </a:lnTo>
                <a:lnTo>
                  <a:pt x="532" y="525"/>
                </a:lnTo>
                <a:lnTo>
                  <a:pt x="528" y="533"/>
                </a:lnTo>
                <a:lnTo>
                  <a:pt x="523" y="540"/>
                </a:lnTo>
                <a:lnTo>
                  <a:pt x="519" y="548"/>
                </a:lnTo>
                <a:lnTo>
                  <a:pt x="512" y="556"/>
                </a:lnTo>
                <a:lnTo>
                  <a:pt x="504" y="565"/>
                </a:lnTo>
                <a:lnTo>
                  <a:pt x="497" y="573"/>
                </a:lnTo>
                <a:lnTo>
                  <a:pt x="488" y="580"/>
                </a:lnTo>
                <a:lnTo>
                  <a:pt x="478" y="588"/>
                </a:lnTo>
                <a:lnTo>
                  <a:pt x="462" y="600"/>
                </a:lnTo>
                <a:lnTo>
                  <a:pt x="446" y="611"/>
                </a:lnTo>
                <a:lnTo>
                  <a:pt x="429" y="624"/>
                </a:lnTo>
                <a:lnTo>
                  <a:pt x="421" y="631"/>
                </a:lnTo>
                <a:lnTo>
                  <a:pt x="412" y="639"/>
                </a:lnTo>
                <a:lnTo>
                  <a:pt x="403" y="648"/>
                </a:lnTo>
                <a:lnTo>
                  <a:pt x="397" y="656"/>
                </a:lnTo>
                <a:lnTo>
                  <a:pt x="389" y="666"/>
                </a:lnTo>
                <a:lnTo>
                  <a:pt x="387" y="671"/>
                </a:lnTo>
                <a:lnTo>
                  <a:pt x="384" y="676"/>
                </a:lnTo>
                <a:lnTo>
                  <a:pt x="382" y="681"/>
                </a:lnTo>
                <a:lnTo>
                  <a:pt x="379" y="686"/>
                </a:lnTo>
                <a:lnTo>
                  <a:pt x="377" y="691"/>
                </a:lnTo>
                <a:lnTo>
                  <a:pt x="373" y="696"/>
                </a:lnTo>
                <a:lnTo>
                  <a:pt x="371" y="700"/>
                </a:lnTo>
                <a:lnTo>
                  <a:pt x="367" y="705"/>
                </a:lnTo>
                <a:lnTo>
                  <a:pt x="363" y="707"/>
                </a:lnTo>
                <a:lnTo>
                  <a:pt x="358" y="711"/>
                </a:lnTo>
                <a:lnTo>
                  <a:pt x="353" y="714"/>
                </a:lnTo>
                <a:lnTo>
                  <a:pt x="347" y="715"/>
                </a:lnTo>
                <a:lnTo>
                  <a:pt x="342" y="717"/>
                </a:lnTo>
                <a:lnTo>
                  <a:pt x="336" y="719"/>
                </a:lnTo>
                <a:lnTo>
                  <a:pt x="330" y="720"/>
                </a:lnTo>
                <a:lnTo>
                  <a:pt x="323" y="721"/>
                </a:lnTo>
                <a:lnTo>
                  <a:pt x="317" y="722"/>
                </a:lnTo>
                <a:lnTo>
                  <a:pt x="312" y="724"/>
                </a:lnTo>
                <a:lnTo>
                  <a:pt x="302" y="726"/>
                </a:lnTo>
                <a:lnTo>
                  <a:pt x="292" y="731"/>
                </a:lnTo>
                <a:lnTo>
                  <a:pt x="283" y="736"/>
                </a:lnTo>
                <a:lnTo>
                  <a:pt x="276" y="741"/>
                </a:lnTo>
                <a:lnTo>
                  <a:pt x="268" y="747"/>
                </a:lnTo>
                <a:lnTo>
                  <a:pt x="261" y="754"/>
                </a:lnTo>
                <a:lnTo>
                  <a:pt x="252" y="764"/>
                </a:lnTo>
                <a:lnTo>
                  <a:pt x="243" y="775"/>
                </a:lnTo>
                <a:lnTo>
                  <a:pt x="235" y="786"/>
                </a:lnTo>
                <a:lnTo>
                  <a:pt x="226" y="797"/>
                </a:lnTo>
                <a:lnTo>
                  <a:pt x="218" y="806"/>
                </a:lnTo>
                <a:lnTo>
                  <a:pt x="211" y="815"/>
                </a:lnTo>
                <a:lnTo>
                  <a:pt x="204" y="824"/>
                </a:lnTo>
                <a:lnTo>
                  <a:pt x="194" y="831"/>
                </a:lnTo>
                <a:lnTo>
                  <a:pt x="185" y="837"/>
                </a:lnTo>
                <a:lnTo>
                  <a:pt x="179" y="841"/>
                </a:lnTo>
                <a:lnTo>
                  <a:pt x="172" y="845"/>
                </a:lnTo>
                <a:lnTo>
                  <a:pt x="166" y="849"/>
                </a:lnTo>
                <a:lnTo>
                  <a:pt x="160" y="851"/>
                </a:lnTo>
                <a:lnTo>
                  <a:pt x="154" y="855"/>
                </a:lnTo>
                <a:lnTo>
                  <a:pt x="147" y="857"/>
                </a:lnTo>
                <a:lnTo>
                  <a:pt x="144" y="861"/>
                </a:lnTo>
                <a:lnTo>
                  <a:pt x="140" y="864"/>
                </a:lnTo>
                <a:lnTo>
                  <a:pt x="136" y="866"/>
                </a:lnTo>
                <a:lnTo>
                  <a:pt x="131" y="871"/>
                </a:lnTo>
                <a:lnTo>
                  <a:pt x="126" y="875"/>
                </a:lnTo>
                <a:lnTo>
                  <a:pt x="121" y="881"/>
                </a:lnTo>
                <a:lnTo>
                  <a:pt x="115" y="886"/>
                </a:lnTo>
                <a:lnTo>
                  <a:pt x="106" y="895"/>
                </a:lnTo>
                <a:lnTo>
                  <a:pt x="96" y="905"/>
                </a:lnTo>
                <a:lnTo>
                  <a:pt x="86" y="913"/>
                </a:lnTo>
                <a:lnTo>
                  <a:pt x="76" y="923"/>
                </a:lnTo>
                <a:lnTo>
                  <a:pt x="70" y="931"/>
                </a:lnTo>
                <a:lnTo>
                  <a:pt x="65" y="937"/>
                </a:lnTo>
                <a:lnTo>
                  <a:pt x="59" y="943"/>
                </a:lnTo>
                <a:lnTo>
                  <a:pt x="53" y="953"/>
                </a:lnTo>
                <a:lnTo>
                  <a:pt x="46" y="961"/>
                </a:lnTo>
                <a:lnTo>
                  <a:pt x="41" y="970"/>
                </a:lnTo>
                <a:lnTo>
                  <a:pt x="35" y="978"/>
                </a:lnTo>
                <a:lnTo>
                  <a:pt x="30" y="986"/>
                </a:lnTo>
                <a:lnTo>
                  <a:pt x="24" y="993"/>
                </a:lnTo>
                <a:lnTo>
                  <a:pt x="19" y="1000"/>
                </a:lnTo>
                <a:lnTo>
                  <a:pt x="14" y="1006"/>
                </a:lnTo>
                <a:lnTo>
                  <a:pt x="8" y="1011"/>
                </a:lnTo>
                <a:lnTo>
                  <a:pt x="0" y="1017"/>
                </a:lnTo>
                <a:lnTo>
                  <a:pt x="0" y="0"/>
                </a:lnTo>
                <a:lnTo>
                  <a:pt x="1021" y="0"/>
                </a:lnTo>
                <a:lnTo>
                  <a:pt x="1021" y="3"/>
                </a:lnTo>
                <a:close/>
              </a:path>
            </a:pathLst>
          </a:custGeom>
          <a:solidFill>
            <a:srgbClr val="EDB7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08584" name="Freeform 8">
            <a:extLst>
              <a:ext uri="{FF2B5EF4-FFF2-40B4-BE49-F238E27FC236}">
                <a16:creationId xmlns:a16="http://schemas.microsoft.com/office/drawing/2014/main" id="{342C29D5-B940-E313-0D8F-F4FC44DC01ED}"/>
              </a:ext>
            </a:extLst>
          </p:cNvPr>
          <p:cNvSpPr>
            <a:spLocks/>
          </p:cNvSpPr>
          <p:nvPr/>
        </p:nvSpPr>
        <p:spPr bwMode="auto">
          <a:xfrm>
            <a:off x="4168379" y="3174206"/>
            <a:ext cx="607219" cy="604838"/>
          </a:xfrm>
          <a:custGeom>
            <a:avLst/>
            <a:gdLst>
              <a:gd name="T0" fmla="*/ 642010422 w 1021"/>
              <a:gd name="T1" fmla="*/ 638862085 h 1018"/>
              <a:gd name="T2" fmla="*/ 629434670 w 1021"/>
              <a:gd name="T3" fmla="*/ 4392697 h 1018"/>
              <a:gd name="T4" fmla="*/ 606168854 w 1021"/>
              <a:gd name="T5" fmla="*/ 8786186 h 1018"/>
              <a:gd name="T6" fmla="*/ 590448173 w 1021"/>
              <a:gd name="T7" fmla="*/ 12551467 h 1018"/>
              <a:gd name="T8" fmla="*/ 578501248 w 1021"/>
              <a:gd name="T9" fmla="*/ 18827201 h 1018"/>
              <a:gd name="T10" fmla="*/ 567182358 w 1021"/>
              <a:gd name="T11" fmla="*/ 30123046 h 1018"/>
              <a:gd name="T12" fmla="*/ 556493087 w 1021"/>
              <a:gd name="T13" fmla="*/ 43301929 h 1018"/>
              <a:gd name="T14" fmla="*/ 546431851 w 1021"/>
              <a:gd name="T15" fmla="*/ 53970359 h 1018"/>
              <a:gd name="T16" fmla="*/ 538257890 w 1021"/>
              <a:gd name="T17" fmla="*/ 62756545 h 1018"/>
              <a:gd name="T18" fmla="*/ 532598445 w 1021"/>
              <a:gd name="T19" fmla="*/ 71542730 h 1018"/>
              <a:gd name="T20" fmla="*/ 527567827 w 1021"/>
              <a:gd name="T21" fmla="*/ 84094198 h 1018"/>
              <a:gd name="T22" fmla="*/ 521908381 w 1021"/>
              <a:gd name="T23" fmla="*/ 102293192 h 1018"/>
              <a:gd name="T24" fmla="*/ 515620902 w 1021"/>
              <a:gd name="T25" fmla="*/ 121120393 h 1018"/>
              <a:gd name="T26" fmla="*/ 500529048 w 1021"/>
              <a:gd name="T27" fmla="*/ 143712876 h 1018"/>
              <a:gd name="T28" fmla="*/ 477263232 w 1021"/>
              <a:gd name="T29" fmla="*/ 167560188 h 1018"/>
              <a:gd name="T30" fmla="*/ 445823456 w 1021"/>
              <a:gd name="T31" fmla="*/ 195800198 h 1018"/>
              <a:gd name="T32" fmla="*/ 426958638 w 1021"/>
              <a:gd name="T33" fmla="*/ 219020888 h 1018"/>
              <a:gd name="T34" fmla="*/ 415011713 w 1021"/>
              <a:gd name="T35" fmla="*/ 237847297 h 1018"/>
              <a:gd name="T36" fmla="*/ 407465786 w 1021"/>
              <a:gd name="T37" fmla="*/ 251653594 h 1018"/>
              <a:gd name="T38" fmla="*/ 399291825 w 1021"/>
              <a:gd name="T39" fmla="*/ 261067194 h 1018"/>
              <a:gd name="T40" fmla="*/ 387972934 w 1021"/>
              <a:gd name="T41" fmla="*/ 269225965 h 1018"/>
              <a:gd name="T42" fmla="*/ 370366564 w 1021"/>
              <a:gd name="T43" fmla="*/ 277383944 h 1018"/>
              <a:gd name="T44" fmla="*/ 358418846 w 1021"/>
              <a:gd name="T45" fmla="*/ 284915299 h 1018"/>
              <a:gd name="T46" fmla="*/ 348987231 w 1021"/>
              <a:gd name="T47" fmla="*/ 294956315 h 1018"/>
              <a:gd name="T48" fmla="*/ 341441304 w 1021"/>
              <a:gd name="T49" fmla="*/ 309390027 h 1018"/>
              <a:gd name="T50" fmla="*/ 334524204 w 1021"/>
              <a:gd name="T51" fmla="*/ 327589021 h 1018"/>
              <a:gd name="T52" fmla="*/ 326350243 w 1021"/>
              <a:gd name="T53" fmla="*/ 342023525 h 1018"/>
              <a:gd name="T54" fmla="*/ 312516043 w 1021"/>
              <a:gd name="T55" fmla="*/ 357712860 h 1018"/>
              <a:gd name="T56" fmla="*/ 290507882 w 1021"/>
              <a:gd name="T57" fmla="*/ 374657024 h 1018"/>
              <a:gd name="T58" fmla="*/ 264726758 w 1021"/>
              <a:gd name="T59" fmla="*/ 394111640 h 1018"/>
              <a:gd name="T60" fmla="*/ 249635697 w 1021"/>
              <a:gd name="T61" fmla="*/ 409800182 h 1018"/>
              <a:gd name="T62" fmla="*/ 241460942 w 1021"/>
              <a:gd name="T63" fmla="*/ 422351649 h 1018"/>
              <a:gd name="T64" fmla="*/ 237059945 w 1021"/>
              <a:gd name="T65" fmla="*/ 431765250 h 1018"/>
              <a:gd name="T66" fmla="*/ 230771672 w 1021"/>
              <a:gd name="T67" fmla="*/ 440551435 h 1018"/>
              <a:gd name="T68" fmla="*/ 221968090 w 1021"/>
              <a:gd name="T69" fmla="*/ 446198962 h 1018"/>
              <a:gd name="T70" fmla="*/ 211278820 w 1021"/>
              <a:gd name="T71" fmla="*/ 449336829 h 1018"/>
              <a:gd name="T72" fmla="*/ 199331102 w 1021"/>
              <a:gd name="T73" fmla="*/ 451219866 h 1018"/>
              <a:gd name="T74" fmla="*/ 183611214 w 1021"/>
              <a:gd name="T75" fmla="*/ 456868184 h 1018"/>
              <a:gd name="T76" fmla="*/ 168520153 w 1021"/>
              <a:gd name="T77" fmla="*/ 466909200 h 1018"/>
              <a:gd name="T78" fmla="*/ 152799472 w 1021"/>
              <a:gd name="T79" fmla="*/ 484480779 h 1018"/>
              <a:gd name="T80" fmla="*/ 137079583 w 1021"/>
              <a:gd name="T81" fmla="*/ 503935395 h 1018"/>
              <a:gd name="T82" fmla="*/ 121988522 w 1021"/>
              <a:gd name="T83" fmla="*/ 519624729 h 1018"/>
              <a:gd name="T84" fmla="*/ 108154323 w 1021"/>
              <a:gd name="T85" fmla="*/ 528410123 h 1018"/>
              <a:gd name="T86" fmla="*/ 96836225 w 1021"/>
              <a:gd name="T87" fmla="*/ 534685856 h 1018"/>
              <a:gd name="T88" fmla="*/ 88032643 w 1021"/>
              <a:gd name="T89" fmla="*/ 540334175 h 1018"/>
              <a:gd name="T90" fmla="*/ 79229855 w 1021"/>
              <a:gd name="T91" fmla="*/ 547237324 h 1018"/>
              <a:gd name="T92" fmla="*/ 66653310 w 1021"/>
              <a:gd name="T93" fmla="*/ 559788791 h 1018"/>
              <a:gd name="T94" fmla="*/ 47789285 w 1021"/>
              <a:gd name="T95" fmla="*/ 577360370 h 1018"/>
              <a:gd name="T96" fmla="*/ 37099222 w 1021"/>
              <a:gd name="T97" fmla="*/ 589911837 h 1018"/>
              <a:gd name="T98" fmla="*/ 25781124 w 1021"/>
              <a:gd name="T99" fmla="*/ 606856002 h 1018"/>
              <a:gd name="T100" fmla="*/ 15091061 w 1021"/>
              <a:gd name="T101" fmla="*/ 621290506 h 1018"/>
              <a:gd name="T102" fmla="*/ 5030618 w 1021"/>
              <a:gd name="T103" fmla="*/ 632586351 h 101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021" h="1018">
                <a:moveTo>
                  <a:pt x="0" y="1014"/>
                </a:moveTo>
                <a:lnTo>
                  <a:pt x="0" y="1018"/>
                </a:lnTo>
                <a:lnTo>
                  <a:pt x="1021" y="1018"/>
                </a:lnTo>
                <a:lnTo>
                  <a:pt x="1021" y="0"/>
                </a:lnTo>
                <a:lnTo>
                  <a:pt x="1011" y="3"/>
                </a:lnTo>
                <a:lnTo>
                  <a:pt x="1001" y="7"/>
                </a:lnTo>
                <a:lnTo>
                  <a:pt x="992" y="8"/>
                </a:lnTo>
                <a:lnTo>
                  <a:pt x="977" y="12"/>
                </a:lnTo>
                <a:lnTo>
                  <a:pt x="964" y="14"/>
                </a:lnTo>
                <a:lnTo>
                  <a:pt x="955" y="15"/>
                </a:lnTo>
                <a:lnTo>
                  <a:pt x="946" y="18"/>
                </a:lnTo>
                <a:lnTo>
                  <a:pt x="939" y="20"/>
                </a:lnTo>
                <a:lnTo>
                  <a:pt x="932" y="23"/>
                </a:lnTo>
                <a:lnTo>
                  <a:pt x="926" y="27"/>
                </a:lnTo>
                <a:lnTo>
                  <a:pt x="920" y="30"/>
                </a:lnTo>
                <a:lnTo>
                  <a:pt x="915" y="35"/>
                </a:lnTo>
                <a:lnTo>
                  <a:pt x="909" y="42"/>
                </a:lnTo>
                <a:lnTo>
                  <a:pt x="902" y="48"/>
                </a:lnTo>
                <a:lnTo>
                  <a:pt x="896" y="55"/>
                </a:lnTo>
                <a:lnTo>
                  <a:pt x="890" y="61"/>
                </a:lnTo>
                <a:lnTo>
                  <a:pt x="885" y="69"/>
                </a:lnTo>
                <a:lnTo>
                  <a:pt x="879" y="75"/>
                </a:lnTo>
                <a:lnTo>
                  <a:pt x="874" y="81"/>
                </a:lnTo>
                <a:lnTo>
                  <a:pt x="869" y="86"/>
                </a:lnTo>
                <a:lnTo>
                  <a:pt x="864" y="91"/>
                </a:lnTo>
                <a:lnTo>
                  <a:pt x="859" y="96"/>
                </a:lnTo>
                <a:lnTo>
                  <a:pt x="856" y="100"/>
                </a:lnTo>
                <a:lnTo>
                  <a:pt x="854" y="104"/>
                </a:lnTo>
                <a:lnTo>
                  <a:pt x="851" y="108"/>
                </a:lnTo>
                <a:lnTo>
                  <a:pt x="847" y="114"/>
                </a:lnTo>
                <a:lnTo>
                  <a:pt x="844" y="120"/>
                </a:lnTo>
                <a:lnTo>
                  <a:pt x="841" y="126"/>
                </a:lnTo>
                <a:lnTo>
                  <a:pt x="839" y="134"/>
                </a:lnTo>
                <a:lnTo>
                  <a:pt x="836" y="143"/>
                </a:lnTo>
                <a:lnTo>
                  <a:pt x="833" y="153"/>
                </a:lnTo>
                <a:lnTo>
                  <a:pt x="830" y="163"/>
                </a:lnTo>
                <a:lnTo>
                  <a:pt x="828" y="173"/>
                </a:lnTo>
                <a:lnTo>
                  <a:pt x="824" y="183"/>
                </a:lnTo>
                <a:lnTo>
                  <a:pt x="820" y="193"/>
                </a:lnTo>
                <a:lnTo>
                  <a:pt x="814" y="205"/>
                </a:lnTo>
                <a:lnTo>
                  <a:pt x="805" y="218"/>
                </a:lnTo>
                <a:lnTo>
                  <a:pt x="796" y="229"/>
                </a:lnTo>
                <a:lnTo>
                  <a:pt x="788" y="240"/>
                </a:lnTo>
                <a:lnTo>
                  <a:pt x="776" y="250"/>
                </a:lnTo>
                <a:lnTo>
                  <a:pt x="759" y="267"/>
                </a:lnTo>
                <a:lnTo>
                  <a:pt x="739" y="285"/>
                </a:lnTo>
                <a:lnTo>
                  <a:pt x="720" y="302"/>
                </a:lnTo>
                <a:lnTo>
                  <a:pt x="709" y="312"/>
                </a:lnTo>
                <a:lnTo>
                  <a:pt x="698" y="325"/>
                </a:lnTo>
                <a:lnTo>
                  <a:pt x="688" y="336"/>
                </a:lnTo>
                <a:lnTo>
                  <a:pt x="679" y="349"/>
                </a:lnTo>
                <a:lnTo>
                  <a:pt x="670" y="362"/>
                </a:lnTo>
                <a:lnTo>
                  <a:pt x="665" y="371"/>
                </a:lnTo>
                <a:lnTo>
                  <a:pt x="660" y="379"/>
                </a:lnTo>
                <a:lnTo>
                  <a:pt x="657" y="387"/>
                </a:lnTo>
                <a:lnTo>
                  <a:pt x="652" y="396"/>
                </a:lnTo>
                <a:lnTo>
                  <a:pt x="648" y="401"/>
                </a:lnTo>
                <a:lnTo>
                  <a:pt x="645" y="406"/>
                </a:lnTo>
                <a:lnTo>
                  <a:pt x="642" y="410"/>
                </a:lnTo>
                <a:lnTo>
                  <a:pt x="635" y="416"/>
                </a:lnTo>
                <a:lnTo>
                  <a:pt x="629" y="421"/>
                </a:lnTo>
                <a:lnTo>
                  <a:pt x="623" y="425"/>
                </a:lnTo>
                <a:lnTo>
                  <a:pt x="617" y="429"/>
                </a:lnTo>
                <a:lnTo>
                  <a:pt x="607" y="434"/>
                </a:lnTo>
                <a:lnTo>
                  <a:pt x="598" y="439"/>
                </a:lnTo>
                <a:lnTo>
                  <a:pt x="589" y="442"/>
                </a:lnTo>
                <a:lnTo>
                  <a:pt x="583" y="446"/>
                </a:lnTo>
                <a:lnTo>
                  <a:pt x="575" y="450"/>
                </a:lnTo>
                <a:lnTo>
                  <a:pt x="570" y="454"/>
                </a:lnTo>
                <a:lnTo>
                  <a:pt x="564" y="459"/>
                </a:lnTo>
                <a:lnTo>
                  <a:pt x="560" y="465"/>
                </a:lnTo>
                <a:lnTo>
                  <a:pt x="555" y="470"/>
                </a:lnTo>
                <a:lnTo>
                  <a:pt x="552" y="477"/>
                </a:lnTo>
                <a:lnTo>
                  <a:pt x="548" y="483"/>
                </a:lnTo>
                <a:lnTo>
                  <a:pt x="543" y="493"/>
                </a:lnTo>
                <a:lnTo>
                  <a:pt x="539" y="503"/>
                </a:lnTo>
                <a:lnTo>
                  <a:pt x="534" y="515"/>
                </a:lnTo>
                <a:lnTo>
                  <a:pt x="532" y="522"/>
                </a:lnTo>
                <a:lnTo>
                  <a:pt x="528" y="530"/>
                </a:lnTo>
                <a:lnTo>
                  <a:pt x="523" y="537"/>
                </a:lnTo>
                <a:lnTo>
                  <a:pt x="519" y="545"/>
                </a:lnTo>
                <a:lnTo>
                  <a:pt x="512" y="553"/>
                </a:lnTo>
                <a:lnTo>
                  <a:pt x="504" y="562"/>
                </a:lnTo>
                <a:lnTo>
                  <a:pt x="497" y="570"/>
                </a:lnTo>
                <a:lnTo>
                  <a:pt x="488" y="577"/>
                </a:lnTo>
                <a:lnTo>
                  <a:pt x="478" y="585"/>
                </a:lnTo>
                <a:lnTo>
                  <a:pt x="462" y="597"/>
                </a:lnTo>
                <a:lnTo>
                  <a:pt x="446" y="608"/>
                </a:lnTo>
                <a:lnTo>
                  <a:pt x="429" y="621"/>
                </a:lnTo>
                <a:lnTo>
                  <a:pt x="421" y="628"/>
                </a:lnTo>
                <a:lnTo>
                  <a:pt x="412" y="636"/>
                </a:lnTo>
                <a:lnTo>
                  <a:pt x="403" y="645"/>
                </a:lnTo>
                <a:lnTo>
                  <a:pt x="397" y="653"/>
                </a:lnTo>
                <a:lnTo>
                  <a:pt x="389" y="663"/>
                </a:lnTo>
                <a:lnTo>
                  <a:pt x="387" y="668"/>
                </a:lnTo>
                <a:lnTo>
                  <a:pt x="384" y="673"/>
                </a:lnTo>
                <a:lnTo>
                  <a:pt x="382" y="678"/>
                </a:lnTo>
                <a:lnTo>
                  <a:pt x="379" y="683"/>
                </a:lnTo>
                <a:lnTo>
                  <a:pt x="377" y="688"/>
                </a:lnTo>
                <a:lnTo>
                  <a:pt x="373" y="693"/>
                </a:lnTo>
                <a:lnTo>
                  <a:pt x="371" y="697"/>
                </a:lnTo>
                <a:lnTo>
                  <a:pt x="367" y="702"/>
                </a:lnTo>
                <a:lnTo>
                  <a:pt x="363" y="704"/>
                </a:lnTo>
                <a:lnTo>
                  <a:pt x="358" y="708"/>
                </a:lnTo>
                <a:lnTo>
                  <a:pt x="353" y="711"/>
                </a:lnTo>
                <a:lnTo>
                  <a:pt x="347" y="712"/>
                </a:lnTo>
                <a:lnTo>
                  <a:pt x="342" y="714"/>
                </a:lnTo>
                <a:lnTo>
                  <a:pt x="336" y="716"/>
                </a:lnTo>
                <a:lnTo>
                  <a:pt x="330" y="717"/>
                </a:lnTo>
                <a:lnTo>
                  <a:pt x="323" y="718"/>
                </a:lnTo>
                <a:lnTo>
                  <a:pt x="317" y="719"/>
                </a:lnTo>
                <a:lnTo>
                  <a:pt x="312" y="721"/>
                </a:lnTo>
                <a:lnTo>
                  <a:pt x="302" y="723"/>
                </a:lnTo>
                <a:lnTo>
                  <a:pt x="292" y="728"/>
                </a:lnTo>
                <a:lnTo>
                  <a:pt x="283" y="733"/>
                </a:lnTo>
                <a:lnTo>
                  <a:pt x="276" y="738"/>
                </a:lnTo>
                <a:lnTo>
                  <a:pt x="268" y="744"/>
                </a:lnTo>
                <a:lnTo>
                  <a:pt x="261" y="751"/>
                </a:lnTo>
                <a:lnTo>
                  <a:pt x="252" y="761"/>
                </a:lnTo>
                <a:lnTo>
                  <a:pt x="243" y="772"/>
                </a:lnTo>
                <a:lnTo>
                  <a:pt x="235" y="783"/>
                </a:lnTo>
                <a:lnTo>
                  <a:pt x="226" y="794"/>
                </a:lnTo>
                <a:lnTo>
                  <a:pt x="218" y="803"/>
                </a:lnTo>
                <a:lnTo>
                  <a:pt x="211" y="812"/>
                </a:lnTo>
                <a:lnTo>
                  <a:pt x="204" y="821"/>
                </a:lnTo>
                <a:lnTo>
                  <a:pt x="194" y="828"/>
                </a:lnTo>
                <a:lnTo>
                  <a:pt x="185" y="834"/>
                </a:lnTo>
                <a:lnTo>
                  <a:pt x="179" y="838"/>
                </a:lnTo>
                <a:lnTo>
                  <a:pt x="172" y="842"/>
                </a:lnTo>
                <a:lnTo>
                  <a:pt x="166" y="846"/>
                </a:lnTo>
                <a:lnTo>
                  <a:pt x="160" y="848"/>
                </a:lnTo>
                <a:lnTo>
                  <a:pt x="154" y="852"/>
                </a:lnTo>
                <a:lnTo>
                  <a:pt x="147" y="854"/>
                </a:lnTo>
                <a:lnTo>
                  <a:pt x="144" y="858"/>
                </a:lnTo>
                <a:lnTo>
                  <a:pt x="140" y="861"/>
                </a:lnTo>
                <a:lnTo>
                  <a:pt x="136" y="863"/>
                </a:lnTo>
                <a:lnTo>
                  <a:pt x="131" y="868"/>
                </a:lnTo>
                <a:lnTo>
                  <a:pt x="126" y="872"/>
                </a:lnTo>
                <a:lnTo>
                  <a:pt x="121" y="878"/>
                </a:lnTo>
                <a:lnTo>
                  <a:pt x="115" y="883"/>
                </a:lnTo>
                <a:lnTo>
                  <a:pt x="106" y="892"/>
                </a:lnTo>
                <a:lnTo>
                  <a:pt x="96" y="902"/>
                </a:lnTo>
                <a:lnTo>
                  <a:pt x="86" y="910"/>
                </a:lnTo>
                <a:lnTo>
                  <a:pt x="76" y="920"/>
                </a:lnTo>
                <a:lnTo>
                  <a:pt x="70" y="928"/>
                </a:lnTo>
                <a:lnTo>
                  <a:pt x="65" y="934"/>
                </a:lnTo>
                <a:lnTo>
                  <a:pt x="59" y="940"/>
                </a:lnTo>
                <a:lnTo>
                  <a:pt x="53" y="950"/>
                </a:lnTo>
                <a:lnTo>
                  <a:pt x="46" y="958"/>
                </a:lnTo>
                <a:lnTo>
                  <a:pt x="41" y="967"/>
                </a:lnTo>
                <a:lnTo>
                  <a:pt x="35" y="975"/>
                </a:lnTo>
                <a:lnTo>
                  <a:pt x="30" y="983"/>
                </a:lnTo>
                <a:lnTo>
                  <a:pt x="24" y="990"/>
                </a:lnTo>
                <a:lnTo>
                  <a:pt x="19" y="997"/>
                </a:lnTo>
                <a:lnTo>
                  <a:pt x="14" y="1003"/>
                </a:lnTo>
                <a:lnTo>
                  <a:pt x="8" y="1008"/>
                </a:lnTo>
                <a:lnTo>
                  <a:pt x="0" y="1014"/>
                </a:lnTo>
                <a:close/>
              </a:path>
            </a:pathLst>
          </a:custGeom>
          <a:solidFill>
            <a:srgbClr val="EDB7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08585" name="Rectangle 9">
            <a:extLst>
              <a:ext uri="{FF2B5EF4-FFF2-40B4-BE49-F238E27FC236}">
                <a16:creationId xmlns:a16="http://schemas.microsoft.com/office/drawing/2014/main" id="{F14B6A19-FF44-C85F-F157-833AF4A08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379" y="3171825"/>
            <a:ext cx="607219" cy="607219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08586" name="Line 10">
            <a:extLst>
              <a:ext uri="{FF2B5EF4-FFF2-40B4-BE49-F238E27FC236}">
                <a16:creationId xmlns:a16="http://schemas.microsoft.com/office/drawing/2014/main" id="{5D677D54-295A-293A-D895-F30C75B42F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1475" y="3132535"/>
            <a:ext cx="3417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7" name="Line 11">
            <a:extLst>
              <a:ext uri="{FF2B5EF4-FFF2-40B4-BE49-F238E27FC236}">
                <a16:creationId xmlns:a16="http://schemas.microsoft.com/office/drawing/2014/main" id="{056E7372-10D4-F799-9EAE-58DCEF374D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81475" y="3100388"/>
            <a:ext cx="176213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8" name="Line 12">
            <a:extLst>
              <a:ext uri="{FF2B5EF4-FFF2-40B4-BE49-F238E27FC236}">
                <a16:creationId xmlns:a16="http://schemas.microsoft.com/office/drawing/2014/main" id="{DEA7035A-CADF-88C6-67DA-D54674FFA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838" y="3814763"/>
            <a:ext cx="3417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89" name="Line 13">
            <a:extLst>
              <a:ext uri="{FF2B5EF4-FFF2-40B4-BE49-F238E27FC236}">
                <a16:creationId xmlns:a16="http://schemas.microsoft.com/office/drawing/2014/main" id="{F99ED24D-3BC5-47BE-E1F7-5C37CDA3F0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0335" y="3811191"/>
            <a:ext cx="176213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90" name="Freeform 14">
            <a:extLst>
              <a:ext uri="{FF2B5EF4-FFF2-40B4-BE49-F238E27FC236}">
                <a16:creationId xmlns:a16="http://schemas.microsoft.com/office/drawing/2014/main" id="{F9E6E927-F367-535D-759A-5016CC771362}"/>
              </a:ext>
            </a:extLst>
          </p:cNvPr>
          <p:cNvSpPr>
            <a:spLocks/>
          </p:cNvSpPr>
          <p:nvPr/>
        </p:nvSpPr>
        <p:spPr bwMode="auto">
          <a:xfrm>
            <a:off x="4168379" y="3174207"/>
            <a:ext cx="607219" cy="603647"/>
          </a:xfrm>
          <a:custGeom>
            <a:avLst/>
            <a:gdLst>
              <a:gd name="T0" fmla="*/ 635722149 w 1021"/>
              <a:gd name="T1" fmla="*/ 1889920 h 1014"/>
              <a:gd name="T2" fmla="*/ 623775224 w 1021"/>
              <a:gd name="T3" fmla="*/ 5040316 h 1014"/>
              <a:gd name="T4" fmla="*/ 607426509 w 1021"/>
              <a:gd name="T5" fmla="*/ 8190711 h 1014"/>
              <a:gd name="T6" fmla="*/ 593592309 w 1021"/>
              <a:gd name="T7" fmla="*/ 11341107 h 1014"/>
              <a:gd name="T8" fmla="*/ 581016557 w 1021"/>
              <a:gd name="T9" fmla="*/ 17641105 h 1014"/>
              <a:gd name="T10" fmla="*/ 570326494 w 1021"/>
              <a:gd name="T11" fmla="*/ 26462054 h 1014"/>
              <a:gd name="T12" fmla="*/ 562151740 w 1021"/>
              <a:gd name="T13" fmla="*/ 36542685 h 1014"/>
              <a:gd name="T14" fmla="*/ 553348951 w 1021"/>
              <a:gd name="T15" fmla="*/ 46623316 h 1014"/>
              <a:gd name="T16" fmla="*/ 543287715 w 1021"/>
              <a:gd name="T17" fmla="*/ 57333392 h 1014"/>
              <a:gd name="T18" fmla="*/ 534484926 w 1021"/>
              <a:gd name="T19" fmla="*/ 68674499 h 1014"/>
              <a:gd name="T20" fmla="*/ 527567827 w 1021"/>
              <a:gd name="T21" fmla="*/ 84425684 h 1014"/>
              <a:gd name="T22" fmla="*/ 521279554 w 1021"/>
              <a:gd name="T23" fmla="*/ 105846628 h 1014"/>
              <a:gd name="T24" fmla="*/ 513105593 w 1021"/>
              <a:gd name="T25" fmla="*/ 125377653 h 1014"/>
              <a:gd name="T26" fmla="*/ 501786702 w 1021"/>
              <a:gd name="T27" fmla="*/ 143648995 h 1014"/>
              <a:gd name="T28" fmla="*/ 484180332 w 1021"/>
              <a:gd name="T29" fmla="*/ 162550576 h 1014"/>
              <a:gd name="T30" fmla="*/ 464687480 w 1021"/>
              <a:gd name="T31" fmla="*/ 179561443 h 1014"/>
              <a:gd name="T32" fmla="*/ 443936974 w 1021"/>
              <a:gd name="T33" fmla="*/ 198462230 h 1014"/>
              <a:gd name="T34" fmla="*/ 430731602 w 1021"/>
              <a:gd name="T35" fmla="*/ 214213414 h 1014"/>
              <a:gd name="T36" fmla="*/ 419413504 w 1021"/>
              <a:gd name="T37" fmla="*/ 232484757 h 1014"/>
              <a:gd name="T38" fmla="*/ 408723441 w 1021"/>
              <a:gd name="T39" fmla="*/ 250125862 h 1014"/>
              <a:gd name="T40" fmla="*/ 396147689 w 1021"/>
              <a:gd name="T41" fmla="*/ 264616571 h 1014"/>
              <a:gd name="T42" fmla="*/ 382313489 w 1021"/>
              <a:gd name="T43" fmla="*/ 273437520 h 1014"/>
              <a:gd name="T44" fmla="*/ 367851255 w 1021"/>
              <a:gd name="T45" fmla="*/ 280367755 h 1014"/>
              <a:gd name="T46" fmla="*/ 355275503 w 1021"/>
              <a:gd name="T47" fmla="*/ 289187911 h 1014"/>
              <a:gd name="T48" fmla="*/ 344585440 w 1021"/>
              <a:gd name="T49" fmla="*/ 305569334 h 1014"/>
              <a:gd name="T50" fmla="*/ 335153031 w 1021"/>
              <a:gd name="T51" fmla="*/ 325730596 h 1014"/>
              <a:gd name="T52" fmla="*/ 324463761 w 1021"/>
              <a:gd name="T53" fmla="*/ 345261621 h 1014"/>
              <a:gd name="T54" fmla="*/ 306857391 w 1021"/>
              <a:gd name="T55" fmla="*/ 363532963 h 1014"/>
              <a:gd name="T56" fmla="*/ 284220403 w 1021"/>
              <a:gd name="T57" fmla="*/ 381174068 h 1014"/>
              <a:gd name="T58" fmla="*/ 261583414 w 1021"/>
              <a:gd name="T59" fmla="*/ 398184935 h 1014"/>
              <a:gd name="T60" fmla="*/ 250264524 w 1021"/>
              <a:gd name="T61" fmla="*/ 410156280 h 1014"/>
              <a:gd name="T62" fmla="*/ 241460942 w 1021"/>
              <a:gd name="T63" fmla="*/ 425277227 h 1014"/>
              <a:gd name="T64" fmla="*/ 233286981 w 1021"/>
              <a:gd name="T65" fmla="*/ 439137698 h 1014"/>
              <a:gd name="T66" fmla="*/ 220081609 w 1021"/>
              <a:gd name="T67" fmla="*/ 448588091 h 1014"/>
              <a:gd name="T68" fmla="*/ 201846411 w 1021"/>
              <a:gd name="T69" fmla="*/ 452368725 h 1014"/>
              <a:gd name="T70" fmla="*/ 184240041 w 1021"/>
              <a:gd name="T71" fmla="*/ 458039278 h 1014"/>
              <a:gd name="T72" fmla="*/ 171035462 w 1021"/>
              <a:gd name="T73" fmla="*/ 466859434 h 1014"/>
              <a:gd name="T74" fmla="*/ 155943608 w 1021"/>
              <a:gd name="T75" fmla="*/ 481350143 h 1014"/>
              <a:gd name="T76" fmla="*/ 143367856 w 1021"/>
              <a:gd name="T77" fmla="*/ 498991247 h 1014"/>
              <a:gd name="T78" fmla="*/ 131420138 w 1021"/>
              <a:gd name="T79" fmla="*/ 514112194 h 1014"/>
              <a:gd name="T80" fmla="*/ 116957904 w 1021"/>
              <a:gd name="T81" fmla="*/ 525453301 h 1014"/>
              <a:gd name="T82" fmla="*/ 99980361 w 1021"/>
              <a:gd name="T83" fmla="*/ 534273457 h 1014"/>
              <a:gd name="T84" fmla="*/ 86146162 w 1021"/>
              <a:gd name="T85" fmla="*/ 543094406 h 1014"/>
              <a:gd name="T86" fmla="*/ 75456891 w 1021"/>
              <a:gd name="T87" fmla="*/ 553175037 h 1014"/>
              <a:gd name="T88" fmla="*/ 60993865 w 1021"/>
              <a:gd name="T89" fmla="*/ 566406064 h 1014"/>
              <a:gd name="T90" fmla="*/ 46531631 w 1021"/>
              <a:gd name="T91" fmla="*/ 582156455 h 1014"/>
              <a:gd name="T92" fmla="*/ 33327051 w 1021"/>
              <a:gd name="T93" fmla="*/ 597907640 h 1014"/>
              <a:gd name="T94" fmla="*/ 24523470 w 1021"/>
              <a:gd name="T95" fmla="*/ 611138667 h 1014"/>
              <a:gd name="T96" fmla="*/ 15091061 w 1021"/>
              <a:gd name="T97" fmla="*/ 624999138 h 1014"/>
              <a:gd name="T98" fmla="*/ 8803582 w 1021"/>
              <a:gd name="T99" fmla="*/ 631930168 h 1014"/>
              <a:gd name="T100" fmla="*/ 0 w 1021"/>
              <a:gd name="T101" fmla="*/ 638860403 h 101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21" h="1014">
                <a:moveTo>
                  <a:pt x="1021" y="0"/>
                </a:moveTo>
                <a:lnTo>
                  <a:pt x="1011" y="3"/>
                </a:lnTo>
                <a:lnTo>
                  <a:pt x="1001" y="7"/>
                </a:lnTo>
                <a:lnTo>
                  <a:pt x="992" y="8"/>
                </a:lnTo>
                <a:lnTo>
                  <a:pt x="979" y="10"/>
                </a:lnTo>
                <a:lnTo>
                  <a:pt x="966" y="13"/>
                </a:lnTo>
                <a:lnTo>
                  <a:pt x="955" y="15"/>
                </a:lnTo>
                <a:lnTo>
                  <a:pt x="944" y="18"/>
                </a:lnTo>
                <a:lnTo>
                  <a:pt x="934" y="23"/>
                </a:lnTo>
                <a:lnTo>
                  <a:pt x="924" y="28"/>
                </a:lnTo>
                <a:lnTo>
                  <a:pt x="916" y="34"/>
                </a:lnTo>
                <a:lnTo>
                  <a:pt x="907" y="42"/>
                </a:lnTo>
                <a:lnTo>
                  <a:pt x="901" y="49"/>
                </a:lnTo>
                <a:lnTo>
                  <a:pt x="894" y="58"/>
                </a:lnTo>
                <a:lnTo>
                  <a:pt x="887" y="66"/>
                </a:lnTo>
                <a:lnTo>
                  <a:pt x="880" y="74"/>
                </a:lnTo>
                <a:lnTo>
                  <a:pt x="872" y="83"/>
                </a:lnTo>
                <a:lnTo>
                  <a:pt x="864" y="91"/>
                </a:lnTo>
                <a:lnTo>
                  <a:pt x="856" y="99"/>
                </a:lnTo>
                <a:lnTo>
                  <a:pt x="850" y="109"/>
                </a:lnTo>
                <a:lnTo>
                  <a:pt x="845" y="119"/>
                </a:lnTo>
                <a:lnTo>
                  <a:pt x="839" y="134"/>
                </a:lnTo>
                <a:lnTo>
                  <a:pt x="834" y="150"/>
                </a:lnTo>
                <a:lnTo>
                  <a:pt x="829" y="168"/>
                </a:lnTo>
                <a:lnTo>
                  <a:pt x="824" y="184"/>
                </a:lnTo>
                <a:lnTo>
                  <a:pt x="816" y="199"/>
                </a:lnTo>
                <a:lnTo>
                  <a:pt x="808" y="214"/>
                </a:lnTo>
                <a:lnTo>
                  <a:pt x="798" y="228"/>
                </a:lnTo>
                <a:lnTo>
                  <a:pt x="785" y="243"/>
                </a:lnTo>
                <a:lnTo>
                  <a:pt x="770" y="258"/>
                </a:lnTo>
                <a:lnTo>
                  <a:pt x="754" y="271"/>
                </a:lnTo>
                <a:lnTo>
                  <a:pt x="739" y="285"/>
                </a:lnTo>
                <a:lnTo>
                  <a:pt x="723" y="300"/>
                </a:lnTo>
                <a:lnTo>
                  <a:pt x="706" y="315"/>
                </a:lnTo>
                <a:lnTo>
                  <a:pt x="695" y="327"/>
                </a:lnTo>
                <a:lnTo>
                  <a:pt x="685" y="340"/>
                </a:lnTo>
                <a:lnTo>
                  <a:pt x="675" y="354"/>
                </a:lnTo>
                <a:lnTo>
                  <a:pt x="667" y="369"/>
                </a:lnTo>
                <a:lnTo>
                  <a:pt x="658" y="384"/>
                </a:lnTo>
                <a:lnTo>
                  <a:pt x="650" y="397"/>
                </a:lnTo>
                <a:lnTo>
                  <a:pt x="642" y="410"/>
                </a:lnTo>
                <a:lnTo>
                  <a:pt x="630" y="420"/>
                </a:lnTo>
                <a:lnTo>
                  <a:pt x="619" y="427"/>
                </a:lnTo>
                <a:lnTo>
                  <a:pt x="608" y="434"/>
                </a:lnTo>
                <a:lnTo>
                  <a:pt x="597" y="439"/>
                </a:lnTo>
                <a:lnTo>
                  <a:pt x="585" y="445"/>
                </a:lnTo>
                <a:lnTo>
                  <a:pt x="574" y="451"/>
                </a:lnTo>
                <a:lnTo>
                  <a:pt x="565" y="459"/>
                </a:lnTo>
                <a:lnTo>
                  <a:pt x="555" y="471"/>
                </a:lnTo>
                <a:lnTo>
                  <a:pt x="548" y="485"/>
                </a:lnTo>
                <a:lnTo>
                  <a:pt x="540" y="501"/>
                </a:lnTo>
                <a:lnTo>
                  <a:pt x="533" y="517"/>
                </a:lnTo>
                <a:lnTo>
                  <a:pt x="525" y="533"/>
                </a:lnTo>
                <a:lnTo>
                  <a:pt x="516" y="548"/>
                </a:lnTo>
                <a:lnTo>
                  <a:pt x="504" y="562"/>
                </a:lnTo>
                <a:lnTo>
                  <a:pt x="488" y="577"/>
                </a:lnTo>
                <a:lnTo>
                  <a:pt x="471" y="591"/>
                </a:lnTo>
                <a:lnTo>
                  <a:pt x="452" y="605"/>
                </a:lnTo>
                <a:lnTo>
                  <a:pt x="433" y="617"/>
                </a:lnTo>
                <a:lnTo>
                  <a:pt x="416" y="632"/>
                </a:lnTo>
                <a:lnTo>
                  <a:pt x="407" y="641"/>
                </a:lnTo>
                <a:lnTo>
                  <a:pt x="398" y="651"/>
                </a:lnTo>
                <a:lnTo>
                  <a:pt x="391" y="662"/>
                </a:lnTo>
                <a:lnTo>
                  <a:pt x="384" y="675"/>
                </a:lnTo>
                <a:lnTo>
                  <a:pt x="378" y="686"/>
                </a:lnTo>
                <a:lnTo>
                  <a:pt x="371" y="697"/>
                </a:lnTo>
                <a:lnTo>
                  <a:pt x="362" y="706"/>
                </a:lnTo>
                <a:lnTo>
                  <a:pt x="350" y="712"/>
                </a:lnTo>
                <a:lnTo>
                  <a:pt x="336" y="716"/>
                </a:lnTo>
                <a:lnTo>
                  <a:pt x="321" y="718"/>
                </a:lnTo>
                <a:lnTo>
                  <a:pt x="307" y="722"/>
                </a:lnTo>
                <a:lnTo>
                  <a:pt x="293" y="727"/>
                </a:lnTo>
                <a:lnTo>
                  <a:pt x="282" y="733"/>
                </a:lnTo>
                <a:lnTo>
                  <a:pt x="272" y="741"/>
                </a:lnTo>
                <a:lnTo>
                  <a:pt x="260" y="752"/>
                </a:lnTo>
                <a:lnTo>
                  <a:pt x="248" y="764"/>
                </a:lnTo>
                <a:lnTo>
                  <a:pt x="238" y="778"/>
                </a:lnTo>
                <a:lnTo>
                  <a:pt x="228" y="792"/>
                </a:lnTo>
                <a:lnTo>
                  <a:pt x="217" y="804"/>
                </a:lnTo>
                <a:lnTo>
                  <a:pt x="209" y="816"/>
                </a:lnTo>
                <a:lnTo>
                  <a:pt x="197" y="826"/>
                </a:lnTo>
                <a:lnTo>
                  <a:pt x="186" y="834"/>
                </a:lnTo>
                <a:lnTo>
                  <a:pt x="172" y="842"/>
                </a:lnTo>
                <a:lnTo>
                  <a:pt x="159" y="848"/>
                </a:lnTo>
                <a:lnTo>
                  <a:pt x="146" y="856"/>
                </a:lnTo>
                <a:lnTo>
                  <a:pt x="137" y="862"/>
                </a:lnTo>
                <a:lnTo>
                  <a:pt x="129" y="869"/>
                </a:lnTo>
                <a:lnTo>
                  <a:pt x="120" y="878"/>
                </a:lnTo>
                <a:lnTo>
                  <a:pt x="110" y="888"/>
                </a:lnTo>
                <a:lnTo>
                  <a:pt x="97" y="899"/>
                </a:lnTo>
                <a:lnTo>
                  <a:pt x="85" y="912"/>
                </a:lnTo>
                <a:lnTo>
                  <a:pt x="74" y="924"/>
                </a:lnTo>
                <a:lnTo>
                  <a:pt x="62" y="937"/>
                </a:lnTo>
                <a:lnTo>
                  <a:pt x="53" y="949"/>
                </a:lnTo>
                <a:lnTo>
                  <a:pt x="45" y="960"/>
                </a:lnTo>
                <a:lnTo>
                  <a:pt x="39" y="970"/>
                </a:lnTo>
                <a:lnTo>
                  <a:pt x="31" y="982"/>
                </a:lnTo>
                <a:lnTo>
                  <a:pt x="24" y="992"/>
                </a:lnTo>
                <a:lnTo>
                  <a:pt x="19" y="997"/>
                </a:lnTo>
                <a:lnTo>
                  <a:pt x="14" y="1003"/>
                </a:lnTo>
                <a:lnTo>
                  <a:pt x="8" y="1008"/>
                </a:lnTo>
                <a:lnTo>
                  <a:pt x="0" y="101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591" name="Line 15">
            <a:extLst>
              <a:ext uri="{FF2B5EF4-FFF2-40B4-BE49-F238E27FC236}">
                <a16:creationId xmlns:a16="http://schemas.microsoft.com/office/drawing/2014/main" id="{9C750581-7093-172F-1D95-70E09DD349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771900"/>
            <a:ext cx="28575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592" name="Line 16">
            <a:extLst>
              <a:ext uri="{FF2B5EF4-FFF2-40B4-BE49-F238E27FC236}">
                <a16:creationId xmlns:a16="http://schemas.microsoft.com/office/drawing/2014/main" id="{4F8B7B17-F8FF-51B4-4FE5-A087D0A20F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43338" y="2933700"/>
            <a:ext cx="28575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4048" name="Freeform 17">
            <a:extLst>
              <a:ext uri="{FF2B5EF4-FFF2-40B4-BE49-F238E27FC236}">
                <a16:creationId xmlns:a16="http://schemas.microsoft.com/office/drawing/2014/main" id="{314C0D8D-5B28-A899-42BC-29EC25752861}"/>
              </a:ext>
            </a:extLst>
          </p:cNvPr>
          <p:cNvSpPr>
            <a:spLocks/>
          </p:cNvSpPr>
          <p:nvPr/>
        </p:nvSpPr>
        <p:spPr bwMode="auto">
          <a:xfrm>
            <a:off x="1972866" y="1369219"/>
            <a:ext cx="4857750" cy="635794"/>
          </a:xfrm>
          <a:custGeom>
            <a:avLst/>
            <a:gdLst>
              <a:gd name="T0" fmla="*/ 154990006 w 8160"/>
              <a:gd name="T1" fmla="*/ 486390156 h 1068"/>
              <a:gd name="T2" fmla="*/ 458668438 w 8160"/>
              <a:gd name="T3" fmla="*/ 522302581 h 1068"/>
              <a:gd name="T4" fmla="*/ 755416638 w 8160"/>
              <a:gd name="T5" fmla="*/ 555694850 h 1068"/>
              <a:gd name="T6" fmla="*/ 1025703594 w 8160"/>
              <a:gd name="T7" fmla="*/ 584676250 h 1068"/>
              <a:gd name="T8" fmla="*/ 1271419225 w 8160"/>
              <a:gd name="T9" fmla="*/ 607357656 h 1068"/>
              <a:gd name="T10" fmla="*/ 1514613906 w 8160"/>
              <a:gd name="T11" fmla="*/ 627518906 h 1068"/>
              <a:gd name="T12" fmla="*/ 1754028750 w 8160"/>
              <a:gd name="T13" fmla="*/ 644529763 h 1068"/>
              <a:gd name="T14" fmla="*/ 1961942038 w 8160"/>
              <a:gd name="T15" fmla="*/ 656501100 h 1068"/>
              <a:gd name="T16" fmla="*/ 2147483647 w 8160"/>
              <a:gd name="T17" fmla="*/ 665951488 h 1068"/>
              <a:gd name="T18" fmla="*/ 2147483647 w 8160"/>
              <a:gd name="T19" fmla="*/ 670991800 h 1068"/>
              <a:gd name="T20" fmla="*/ 2147483647 w 8160"/>
              <a:gd name="T21" fmla="*/ 672881719 h 1068"/>
              <a:gd name="T22" fmla="*/ 2147483647 w 8160"/>
              <a:gd name="T23" fmla="*/ 670991800 h 1068"/>
              <a:gd name="T24" fmla="*/ 2147483647 w 8160"/>
              <a:gd name="T25" fmla="*/ 665951488 h 1068"/>
              <a:gd name="T26" fmla="*/ 2147483647 w 8160"/>
              <a:gd name="T27" fmla="*/ 657130544 h 1068"/>
              <a:gd name="T28" fmla="*/ 2147483647 w 8160"/>
              <a:gd name="T29" fmla="*/ 645790238 h 1068"/>
              <a:gd name="T30" fmla="*/ 2147483647 w 8160"/>
              <a:gd name="T31" fmla="*/ 629408825 h 1068"/>
              <a:gd name="T32" fmla="*/ 2147483647 w 8160"/>
              <a:gd name="T33" fmla="*/ 609247575 h 1068"/>
              <a:gd name="T34" fmla="*/ 2147483647 w 8160"/>
              <a:gd name="T35" fmla="*/ 585936725 h 1068"/>
              <a:gd name="T36" fmla="*/ 2147483647 w 8160"/>
              <a:gd name="T37" fmla="*/ 558215006 h 1068"/>
              <a:gd name="T38" fmla="*/ 2147483647 w 8160"/>
              <a:gd name="T39" fmla="*/ 525452975 h 1068"/>
              <a:gd name="T40" fmla="*/ 2147483647 w 8160"/>
              <a:gd name="T41" fmla="*/ 490170788 h 1068"/>
              <a:gd name="T42" fmla="*/ 2147483647 w 8160"/>
              <a:gd name="T43" fmla="*/ 1260475 h 1068"/>
              <a:gd name="T44" fmla="*/ 2147483647 w 8160"/>
              <a:gd name="T45" fmla="*/ 40952738 h 1068"/>
              <a:gd name="T46" fmla="*/ 2147483647 w 8160"/>
              <a:gd name="T47" fmla="*/ 76234925 h 1068"/>
              <a:gd name="T48" fmla="*/ 2147483647 w 8160"/>
              <a:gd name="T49" fmla="*/ 104586881 h 1068"/>
              <a:gd name="T50" fmla="*/ 2147483647 w 8160"/>
              <a:gd name="T51" fmla="*/ 125377575 h 1068"/>
              <a:gd name="T52" fmla="*/ 2147483647 w 8160"/>
              <a:gd name="T53" fmla="*/ 143018669 h 1068"/>
              <a:gd name="T54" fmla="*/ 2147483647 w 8160"/>
              <a:gd name="T55" fmla="*/ 158139606 h 1068"/>
              <a:gd name="T56" fmla="*/ 2147483647 w 8160"/>
              <a:gd name="T57" fmla="*/ 168850469 h 1068"/>
              <a:gd name="T58" fmla="*/ 2147483647 w 8160"/>
              <a:gd name="T59" fmla="*/ 176410938 h 1068"/>
              <a:gd name="T60" fmla="*/ 2147483647 w 8160"/>
              <a:gd name="T61" fmla="*/ 180821013 h 1068"/>
              <a:gd name="T62" fmla="*/ 2147483647 w 8160"/>
              <a:gd name="T63" fmla="*/ 182711725 h 1068"/>
              <a:gd name="T64" fmla="*/ 2147483647 w 8160"/>
              <a:gd name="T65" fmla="*/ 180821013 h 1068"/>
              <a:gd name="T66" fmla="*/ 2147483647 w 8160"/>
              <a:gd name="T67" fmla="*/ 175780700 h 1068"/>
              <a:gd name="T68" fmla="*/ 1968242031 w 8160"/>
              <a:gd name="T69" fmla="*/ 167590788 h 1068"/>
              <a:gd name="T70" fmla="*/ 1765369850 w 8160"/>
              <a:gd name="T71" fmla="*/ 158139606 h 1068"/>
              <a:gd name="T72" fmla="*/ 1531624763 w 8160"/>
              <a:gd name="T73" fmla="*/ 142389225 h 1068"/>
              <a:gd name="T74" fmla="*/ 1294730075 w 8160"/>
              <a:gd name="T75" fmla="*/ 124748131 h 1068"/>
              <a:gd name="T76" fmla="*/ 1055315231 w 8160"/>
              <a:gd name="T77" fmla="*/ 103956644 h 1068"/>
              <a:gd name="T78" fmla="*/ 762347663 w 8160"/>
              <a:gd name="T79" fmla="*/ 74974450 h 1068"/>
              <a:gd name="T80" fmla="*/ 412045944 w 8160"/>
              <a:gd name="T81" fmla="*/ 38432581 h 1068"/>
              <a:gd name="T82" fmla="*/ 52293044 w 8160"/>
              <a:gd name="T83" fmla="*/ 0 h 106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8160" h="1068">
                <a:moveTo>
                  <a:pt x="0" y="742"/>
                </a:moveTo>
                <a:lnTo>
                  <a:pt x="246" y="772"/>
                </a:lnTo>
                <a:lnTo>
                  <a:pt x="488" y="801"/>
                </a:lnTo>
                <a:lnTo>
                  <a:pt x="728" y="829"/>
                </a:lnTo>
                <a:lnTo>
                  <a:pt x="965" y="856"/>
                </a:lnTo>
                <a:lnTo>
                  <a:pt x="1199" y="882"/>
                </a:lnTo>
                <a:lnTo>
                  <a:pt x="1431" y="907"/>
                </a:lnTo>
                <a:lnTo>
                  <a:pt x="1628" y="928"/>
                </a:lnTo>
                <a:lnTo>
                  <a:pt x="1823" y="946"/>
                </a:lnTo>
                <a:lnTo>
                  <a:pt x="2018" y="964"/>
                </a:lnTo>
                <a:lnTo>
                  <a:pt x="2211" y="980"/>
                </a:lnTo>
                <a:lnTo>
                  <a:pt x="2404" y="996"/>
                </a:lnTo>
                <a:lnTo>
                  <a:pt x="2594" y="1011"/>
                </a:lnTo>
                <a:lnTo>
                  <a:pt x="2784" y="1023"/>
                </a:lnTo>
                <a:lnTo>
                  <a:pt x="2950" y="1033"/>
                </a:lnTo>
                <a:lnTo>
                  <a:pt x="3114" y="1042"/>
                </a:lnTo>
                <a:lnTo>
                  <a:pt x="3279" y="1049"/>
                </a:lnTo>
                <a:lnTo>
                  <a:pt x="3443" y="1057"/>
                </a:lnTo>
                <a:lnTo>
                  <a:pt x="3607" y="1062"/>
                </a:lnTo>
                <a:lnTo>
                  <a:pt x="3771" y="1065"/>
                </a:lnTo>
                <a:lnTo>
                  <a:pt x="3934" y="1066"/>
                </a:lnTo>
                <a:lnTo>
                  <a:pt x="4098" y="1068"/>
                </a:lnTo>
                <a:lnTo>
                  <a:pt x="4260" y="1066"/>
                </a:lnTo>
                <a:lnTo>
                  <a:pt x="4421" y="1065"/>
                </a:lnTo>
                <a:lnTo>
                  <a:pt x="4585" y="1062"/>
                </a:lnTo>
                <a:lnTo>
                  <a:pt x="4747" y="1057"/>
                </a:lnTo>
                <a:lnTo>
                  <a:pt x="4909" y="1050"/>
                </a:lnTo>
                <a:lnTo>
                  <a:pt x="5073" y="1043"/>
                </a:lnTo>
                <a:lnTo>
                  <a:pt x="5236" y="1035"/>
                </a:lnTo>
                <a:lnTo>
                  <a:pt x="5401" y="1025"/>
                </a:lnTo>
                <a:lnTo>
                  <a:pt x="5589" y="1012"/>
                </a:lnTo>
                <a:lnTo>
                  <a:pt x="5779" y="999"/>
                </a:lnTo>
                <a:lnTo>
                  <a:pt x="5969" y="983"/>
                </a:lnTo>
                <a:lnTo>
                  <a:pt x="6161" y="967"/>
                </a:lnTo>
                <a:lnTo>
                  <a:pt x="6353" y="949"/>
                </a:lnTo>
                <a:lnTo>
                  <a:pt x="6547" y="930"/>
                </a:lnTo>
                <a:lnTo>
                  <a:pt x="6742" y="910"/>
                </a:lnTo>
                <a:lnTo>
                  <a:pt x="6972" y="886"/>
                </a:lnTo>
                <a:lnTo>
                  <a:pt x="7205" y="860"/>
                </a:lnTo>
                <a:lnTo>
                  <a:pt x="7439" y="834"/>
                </a:lnTo>
                <a:lnTo>
                  <a:pt x="7677" y="806"/>
                </a:lnTo>
                <a:lnTo>
                  <a:pt x="7916" y="778"/>
                </a:lnTo>
                <a:lnTo>
                  <a:pt x="8160" y="748"/>
                </a:lnTo>
                <a:lnTo>
                  <a:pt x="8069" y="2"/>
                </a:lnTo>
                <a:lnTo>
                  <a:pt x="7782" y="34"/>
                </a:lnTo>
                <a:lnTo>
                  <a:pt x="7500" y="65"/>
                </a:lnTo>
                <a:lnTo>
                  <a:pt x="7221" y="93"/>
                </a:lnTo>
                <a:lnTo>
                  <a:pt x="6946" y="121"/>
                </a:lnTo>
                <a:lnTo>
                  <a:pt x="6675" y="149"/>
                </a:lnTo>
                <a:lnTo>
                  <a:pt x="6483" y="166"/>
                </a:lnTo>
                <a:lnTo>
                  <a:pt x="6292" y="183"/>
                </a:lnTo>
                <a:lnTo>
                  <a:pt x="6103" y="199"/>
                </a:lnTo>
                <a:lnTo>
                  <a:pt x="5915" y="214"/>
                </a:lnTo>
                <a:lnTo>
                  <a:pt x="5729" y="227"/>
                </a:lnTo>
                <a:lnTo>
                  <a:pt x="5544" y="239"/>
                </a:lnTo>
                <a:lnTo>
                  <a:pt x="5359" y="251"/>
                </a:lnTo>
                <a:lnTo>
                  <a:pt x="5198" y="259"/>
                </a:lnTo>
                <a:lnTo>
                  <a:pt x="5037" y="268"/>
                </a:lnTo>
                <a:lnTo>
                  <a:pt x="4877" y="274"/>
                </a:lnTo>
                <a:lnTo>
                  <a:pt x="4718" y="280"/>
                </a:lnTo>
                <a:lnTo>
                  <a:pt x="4559" y="284"/>
                </a:lnTo>
                <a:lnTo>
                  <a:pt x="4400" y="287"/>
                </a:lnTo>
                <a:lnTo>
                  <a:pt x="4240" y="289"/>
                </a:lnTo>
                <a:lnTo>
                  <a:pt x="4082" y="290"/>
                </a:lnTo>
                <a:lnTo>
                  <a:pt x="3923" y="289"/>
                </a:lnTo>
                <a:lnTo>
                  <a:pt x="3763" y="287"/>
                </a:lnTo>
                <a:lnTo>
                  <a:pt x="3604" y="284"/>
                </a:lnTo>
                <a:lnTo>
                  <a:pt x="3444" y="279"/>
                </a:lnTo>
                <a:lnTo>
                  <a:pt x="3284" y="274"/>
                </a:lnTo>
                <a:lnTo>
                  <a:pt x="3124" y="266"/>
                </a:lnTo>
                <a:lnTo>
                  <a:pt x="2963" y="259"/>
                </a:lnTo>
                <a:lnTo>
                  <a:pt x="2802" y="251"/>
                </a:lnTo>
                <a:lnTo>
                  <a:pt x="2616" y="238"/>
                </a:lnTo>
                <a:lnTo>
                  <a:pt x="2431" y="226"/>
                </a:lnTo>
                <a:lnTo>
                  <a:pt x="2243" y="212"/>
                </a:lnTo>
                <a:lnTo>
                  <a:pt x="2055" y="198"/>
                </a:lnTo>
                <a:lnTo>
                  <a:pt x="1865" y="182"/>
                </a:lnTo>
                <a:lnTo>
                  <a:pt x="1675" y="165"/>
                </a:lnTo>
                <a:lnTo>
                  <a:pt x="1482" y="146"/>
                </a:lnTo>
                <a:lnTo>
                  <a:pt x="1210" y="119"/>
                </a:lnTo>
                <a:lnTo>
                  <a:pt x="933" y="91"/>
                </a:lnTo>
                <a:lnTo>
                  <a:pt x="654" y="61"/>
                </a:lnTo>
                <a:lnTo>
                  <a:pt x="370" y="31"/>
                </a:lnTo>
                <a:lnTo>
                  <a:pt x="83" y="0"/>
                </a:lnTo>
                <a:lnTo>
                  <a:pt x="0" y="74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4049" name="Freeform 18">
            <a:extLst>
              <a:ext uri="{FF2B5EF4-FFF2-40B4-BE49-F238E27FC236}">
                <a16:creationId xmlns:a16="http://schemas.microsoft.com/office/drawing/2014/main" id="{F46D52A5-312E-7F82-A4C4-4E146FD8CF30}"/>
              </a:ext>
            </a:extLst>
          </p:cNvPr>
          <p:cNvSpPr>
            <a:spLocks/>
          </p:cNvSpPr>
          <p:nvPr/>
        </p:nvSpPr>
        <p:spPr bwMode="auto">
          <a:xfrm>
            <a:off x="2003822" y="1821656"/>
            <a:ext cx="4800600" cy="648891"/>
          </a:xfrm>
          <a:custGeom>
            <a:avLst/>
            <a:gdLst>
              <a:gd name="T0" fmla="*/ 207283050 w 8064"/>
              <a:gd name="T1" fmla="*/ 18901580 h 1090"/>
              <a:gd name="T2" fmla="*/ 499621175 w 8064"/>
              <a:gd name="T3" fmla="*/ 52923312 h 1090"/>
              <a:gd name="T4" fmla="*/ 785029069 w 8064"/>
              <a:gd name="T5" fmla="*/ 84425680 h 1090"/>
              <a:gd name="T6" fmla="*/ 1045864844 w 8064"/>
              <a:gd name="T7" fmla="*/ 110886939 h 1090"/>
              <a:gd name="T8" fmla="*/ 1282759531 w 8064"/>
              <a:gd name="T9" fmla="*/ 133568358 h 1090"/>
              <a:gd name="T10" fmla="*/ 1516503825 w 8064"/>
              <a:gd name="T11" fmla="*/ 152469938 h 1090"/>
              <a:gd name="T12" fmla="*/ 1748988438 w 8064"/>
              <a:gd name="T13" fmla="*/ 168220328 h 1090"/>
              <a:gd name="T14" fmla="*/ 1949341256 w 8064"/>
              <a:gd name="T15" fmla="*/ 179561435 h 1090"/>
              <a:gd name="T16" fmla="*/ 2147483647 w 8064"/>
              <a:gd name="T17" fmla="*/ 187752146 h 1090"/>
              <a:gd name="T18" fmla="*/ 2147483647 w 8064"/>
              <a:gd name="T19" fmla="*/ 192792461 h 1090"/>
              <a:gd name="T20" fmla="*/ 2147483647 w 8064"/>
              <a:gd name="T21" fmla="*/ 194682381 h 1090"/>
              <a:gd name="T22" fmla="*/ 2147483647 w 8064"/>
              <a:gd name="T23" fmla="*/ 192792461 h 1090"/>
              <a:gd name="T24" fmla="*/ 2147483647 w 8064"/>
              <a:gd name="T25" fmla="*/ 188381590 h 1090"/>
              <a:gd name="T26" fmla="*/ 2147483647 w 8064"/>
              <a:gd name="T27" fmla="*/ 179561435 h 1090"/>
              <a:gd name="T28" fmla="*/ 2147483647 w 8064"/>
              <a:gd name="T29" fmla="*/ 168850566 h 1090"/>
              <a:gd name="T30" fmla="*/ 2147483647 w 8064"/>
              <a:gd name="T31" fmla="*/ 153729620 h 1090"/>
              <a:gd name="T32" fmla="*/ 2147483647 w 8064"/>
              <a:gd name="T33" fmla="*/ 134828834 h 1090"/>
              <a:gd name="T34" fmla="*/ 2147483647 w 8064"/>
              <a:gd name="T35" fmla="*/ 113407097 h 1090"/>
              <a:gd name="T36" fmla="*/ 2147483647 w 8064"/>
              <a:gd name="T37" fmla="*/ 86945838 h 1090"/>
              <a:gd name="T38" fmla="*/ 2147483647 w 8064"/>
              <a:gd name="T39" fmla="*/ 55443470 h 1090"/>
              <a:gd name="T40" fmla="*/ 2147483647 w 8064"/>
              <a:gd name="T41" fmla="*/ 22051181 h 1090"/>
              <a:gd name="T42" fmla="*/ 2147483647 w 8064"/>
              <a:gd name="T43" fmla="*/ 503402097 h 1090"/>
              <a:gd name="T44" fmla="*/ 2147483647 w 8064"/>
              <a:gd name="T45" fmla="*/ 547504460 h 1090"/>
              <a:gd name="T46" fmla="*/ 2147483647 w 8064"/>
              <a:gd name="T47" fmla="*/ 585306826 h 1090"/>
              <a:gd name="T48" fmla="*/ 2147483647 w 8064"/>
              <a:gd name="T49" fmla="*/ 617438638 h 1090"/>
              <a:gd name="T50" fmla="*/ 2147483647 w 8064"/>
              <a:gd name="T51" fmla="*/ 643270453 h 1090"/>
              <a:gd name="T52" fmla="*/ 2147483647 w 8064"/>
              <a:gd name="T53" fmla="*/ 662801477 h 1090"/>
              <a:gd name="T54" fmla="*/ 2147483647 w 8064"/>
              <a:gd name="T55" fmla="*/ 676662741 h 1090"/>
              <a:gd name="T56" fmla="*/ 2147483647 w 8064"/>
              <a:gd name="T57" fmla="*/ 684853452 h 1090"/>
              <a:gd name="T58" fmla="*/ 2147483647 w 8064"/>
              <a:gd name="T59" fmla="*/ 686743372 h 1090"/>
              <a:gd name="T60" fmla="*/ 2147483647 w 8064"/>
              <a:gd name="T61" fmla="*/ 682333294 h 1090"/>
              <a:gd name="T62" fmla="*/ 1902087731 w 8064"/>
              <a:gd name="T63" fmla="*/ 672252664 h 1090"/>
              <a:gd name="T64" fmla="*/ 1583918600 w 8064"/>
              <a:gd name="T65" fmla="*/ 655871242 h 1090"/>
              <a:gd name="T66" fmla="*/ 1265748675 w 8064"/>
              <a:gd name="T67" fmla="*/ 633189822 h 1090"/>
              <a:gd name="T68" fmla="*/ 948839225 w 8064"/>
              <a:gd name="T69" fmla="*/ 604837850 h 1090"/>
              <a:gd name="T70" fmla="*/ 631299538 w 8064"/>
              <a:gd name="T71" fmla="*/ 570816117 h 1090"/>
              <a:gd name="T72" fmla="*/ 315019531 w 8064"/>
              <a:gd name="T73" fmla="*/ 529863356 h 1090"/>
              <a:gd name="T74" fmla="*/ 0 w 8064"/>
              <a:gd name="T75" fmla="*/ 483240836 h 109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8064" h="1090">
                <a:moveTo>
                  <a:pt x="93" y="0"/>
                </a:moveTo>
                <a:lnTo>
                  <a:pt x="329" y="30"/>
                </a:lnTo>
                <a:lnTo>
                  <a:pt x="562" y="57"/>
                </a:lnTo>
                <a:lnTo>
                  <a:pt x="793" y="84"/>
                </a:lnTo>
                <a:lnTo>
                  <a:pt x="1020" y="110"/>
                </a:lnTo>
                <a:lnTo>
                  <a:pt x="1246" y="134"/>
                </a:lnTo>
                <a:lnTo>
                  <a:pt x="1470" y="158"/>
                </a:lnTo>
                <a:lnTo>
                  <a:pt x="1660" y="176"/>
                </a:lnTo>
                <a:lnTo>
                  <a:pt x="1849" y="194"/>
                </a:lnTo>
                <a:lnTo>
                  <a:pt x="2036" y="212"/>
                </a:lnTo>
                <a:lnTo>
                  <a:pt x="2223" y="228"/>
                </a:lnTo>
                <a:lnTo>
                  <a:pt x="2407" y="242"/>
                </a:lnTo>
                <a:lnTo>
                  <a:pt x="2591" y="255"/>
                </a:lnTo>
                <a:lnTo>
                  <a:pt x="2776" y="267"/>
                </a:lnTo>
                <a:lnTo>
                  <a:pt x="2936" y="277"/>
                </a:lnTo>
                <a:lnTo>
                  <a:pt x="3094" y="285"/>
                </a:lnTo>
                <a:lnTo>
                  <a:pt x="3254" y="291"/>
                </a:lnTo>
                <a:lnTo>
                  <a:pt x="3413" y="298"/>
                </a:lnTo>
                <a:lnTo>
                  <a:pt x="3571" y="303"/>
                </a:lnTo>
                <a:lnTo>
                  <a:pt x="3730" y="306"/>
                </a:lnTo>
                <a:lnTo>
                  <a:pt x="3887" y="307"/>
                </a:lnTo>
                <a:lnTo>
                  <a:pt x="4046" y="309"/>
                </a:lnTo>
                <a:lnTo>
                  <a:pt x="4202" y="309"/>
                </a:lnTo>
                <a:lnTo>
                  <a:pt x="4359" y="306"/>
                </a:lnTo>
                <a:lnTo>
                  <a:pt x="4517" y="303"/>
                </a:lnTo>
                <a:lnTo>
                  <a:pt x="4674" y="299"/>
                </a:lnTo>
                <a:lnTo>
                  <a:pt x="4831" y="293"/>
                </a:lnTo>
                <a:lnTo>
                  <a:pt x="4990" y="285"/>
                </a:lnTo>
                <a:lnTo>
                  <a:pt x="5147" y="278"/>
                </a:lnTo>
                <a:lnTo>
                  <a:pt x="5307" y="268"/>
                </a:lnTo>
                <a:lnTo>
                  <a:pt x="5489" y="257"/>
                </a:lnTo>
                <a:lnTo>
                  <a:pt x="5672" y="244"/>
                </a:lnTo>
                <a:lnTo>
                  <a:pt x="5856" y="229"/>
                </a:lnTo>
                <a:lnTo>
                  <a:pt x="6041" y="214"/>
                </a:lnTo>
                <a:lnTo>
                  <a:pt x="6227" y="197"/>
                </a:lnTo>
                <a:lnTo>
                  <a:pt x="6414" y="180"/>
                </a:lnTo>
                <a:lnTo>
                  <a:pt x="6603" y="160"/>
                </a:lnTo>
                <a:lnTo>
                  <a:pt x="6824" y="138"/>
                </a:lnTo>
                <a:lnTo>
                  <a:pt x="7048" y="113"/>
                </a:lnTo>
                <a:lnTo>
                  <a:pt x="7274" y="88"/>
                </a:lnTo>
                <a:lnTo>
                  <a:pt x="7503" y="62"/>
                </a:lnTo>
                <a:lnTo>
                  <a:pt x="7734" y="35"/>
                </a:lnTo>
                <a:lnTo>
                  <a:pt x="7968" y="6"/>
                </a:lnTo>
                <a:lnTo>
                  <a:pt x="8064" y="799"/>
                </a:lnTo>
                <a:lnTo>
                  <a:pt x="7813" y="836"/>
                </a:lnTo>
                <a:lnTo>
                  <a:pt x="7562" y="869"/>
                </a:lnTo>
                <a:lnTo>
                  <a:pt x="7311" y="901"/>
                </a:lnTo>
                <a:lnTo>
                  <a:pt x="7060" y="929"/>
                </a:lnTo>
                <a:lnTo>
                  <a:pt x="6808" y="956"/>
                </a:lnTo>
                <a:lnTo>
                  <a:pt x="6556" y="980"/>
                </a:lnTo>
                <a:lnTo>
                  <a:pt x="6304" y="1002"/>
                </a:lnTo>
                <a:lnTo>
                  <a:pt x="6052" y="1021"/>
                </a:lnTo>
                <a:lnTo>
                  <a:pt x="5800" y="1039"/>
                </a:lnTo>
                <a:lnTo>
                  <a:pt x="5547" y="1052"/>
                </a:lnTo>
                <a:lnTo>
                  <a:pt x="5295" y="1064"/>
                </a:lnTo>
                <a:lnTo>
                  <a:pt x="5042" y="1074"/>
                </a:lnTo>
                <a:lnTo>
                  <a:pt x="4790" y="1082"/>
                </a:lnTo>
                <a:lnTo>
                  <a:pt x="4536" y="1087"/>
                </a:lnTo>
                <a:lnTo>
                  <a:pt x="4283" y="1090"/>
                </a:lnTo>
                <a:lnTo>
                  <a:pt x="4031" y="1090"/>
                </a:lnTo>
                <a:lnTo>
                  <a:pt x="3778" y="1088"/>
                </a:lnTo>
                <a:lnTo>
                  <a:pt x="3525" y="1083"/>
                </a:lnTo>
                <a:lnTo>
                  <a:pt x="3271" y="1076"/>
                </a:lnTo>
                <a:lnTo>
                  <a:pt x="3019" y="1067"/>
                </a:lnTo>
                <a:lnTo>
                  <a:pt x="2766" y="1055"/>
                </a:lnTo>
                <a:lnTo>
                  <a:pt x="2514" y="1041"/>
                </a:lnTo>
                <a:lnTo>
                  <a:pt x="2262" y="1024"/>
                </a:lnTo>
                <a:lnTo>
                  <a:pt x="2009" y="1005"/>
                </a:lnTo>
                <a:lnTo>
                  <a:pt x="1757" y="983"/>
                </a:lnTo>
                <a:lnTo>
                  <a:pt x="1506" y="960"/>
                </a:lnTo>
                <a:lnTo>
                  <a:pt x="1254" y="934"/>
                </a:lnTo>
                <a:lnTo>
                  <a:pt x="1002" y="906"/>
                </a:lnTo>
                <a:lnTo>
                  <a:pt x="751" y="874"/>
                </a:lnTo>
                <a:lnTo>
                  <a:pt x="500" y="841"/>
                </a:lnTo>
                <a:lnTo>
                  <a:pt x="251" y="805"/>
                </a:lnTo>
                <a:lnTo>
                  <a:pt x="0" y="767"/>
                </a:lnTo>
                <a:lnTo>
                  <a:pt x="93" y="0"/>
                </a:lnTo>
                <a:close/>
              </a:path>
            </a:pathLst>
          </a:custGeom>
          <a:solidFill>
            <a:srgbClr val="7195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4050" name="Freeform 19">
            <a:extLst>
              <a:ext uri="{FF2B5EF4-FFF2-40B4-BE49-F238E27FC236}">
                <a16:creationId xmlns:a16="http://schemas.microsoft.com/office/drawing/2014/main" id="{637870CE-E63E-1427-08C0-71335B63DB48}"/>
              </a:ext>
            </a:extLst>
          </p:cNvPr>
          <p:cNvSpPr>
            <a:spLocks/>
          </p:cNvSpPr>
          <p:nvPr/>
        </p:nvSpPr>
        <p:spPr bwMode="auto">
          <a:xfrm>
            <a:off x="1972866" y="1812132"/>
            <a:ext cx="4857750" cy="192881"/>
          </a:xfrm>
          <a:custGeom>
            <a:avLst/>
            <a:gdLst>
              <a:gd name="T0" fmla="*/ 0 w 8160"/>
              <a:gd name="T1" fmla="*/ 0 h 326"/>
              <a:gd name="T2" fmla="*/ 154990006 w 8160"/>
              <a:gd name="T3" fmla="*/ 18669643 h 326"/>
              <a:gd name="T4" fmla="*/ 307459063 w 8160"/>
              <a:gd name="T5" fmla="*/ 36717648 h 326"/>
              <a:gd name="T6" fmla="*/ 458668438 w 8160"/>
              <a:gd name="T7" fmla="*/ 54143226 h 326"/>
              <a:gd name="T8" fmla="*/ 607987894 w 8160"/>
              <a:gd name="T9" fmla="*/ 70945589 h 326"/>
              <a:gd name="T10" fmla="*/ 755416638 w 8160"/>
              <a:gd name="T11" fmla="*/ 87126314 h 326"/>
              <a:gd name="T12" fmla="*/ 901585700 w 8160"/>
              <a:gd name="T13" fmla="*/ 102684613 h 326"/>
              <a:gd name="T14" fmla="*/ 1025703594 w 8160"/>
              <a:gd name="T15" fmla="*/ 115753994 h 326"/>
              <a:gd name="T16" fmla="*/ 1147931569 w 8160"/>
              <a:gd name="T17" fmla="*/ 126956095 h 326"/>
              <a:gd name="T18" fmla="*/ 1270158750 w 8160"/>
              <a:gd name="T19" fmla="*/ 138157408 h 326"/>
              <a:gd name="T20" fmla="*/ 1391126250 w 8160"/>
              <a:gd name="T21" fmla="*/ 148115445 h 326"/>
              <a:gd name="T22" fmla="*/ 1512093750 w 8160"/>
              <a:gd name="T23" fmla="*/ 158072693 h 326"/>
              <a:gd name="T24" fmla="*/ 1631171331 w 8160"/>
              <a:gd name="T25" fmla="*/ 166785087 h 326"/>
              <a:gd name="T26" fmla="*/ 1750878356 w 8160"/>
              <a:gd name="T27" fmla="*/ 174875056 h 326"/>
              <a:gd name="T28" fmla="*/ 1869325700 w 8160"/>
              <a:gd name="T29" fmla="*/ 182343386 h 326"/>
              <a:gd name="T30" fmla="*/ 1987773044 w 8160"/>
              <a:gd name="T31" fmla="*/ 187944437 h 326"/>
              <a:gd name="T32" fmla="*/ 2105590944 w 8160"/>
              <a:gd name="T33" fmla="*/ 193545487 h 326"/>
              <a:gd name="T34" fmla="*/ 2147483647 w 8160"/>
              <a:gd name="T35" fmla="*/ 197279258 h 326"/>
              <a:gd name="T36" fmla="*/ 2147483647 w 8160"/>
              <a:gd name="T37" fmla="*/ 200390602 h 326"/>
              <a:gd name="T38" fmla="*/ 2147483647 w 8160"/>
              <a:gd name="T39" fmla="*/ 201635455 h 326"/>
              <a:gd name="T40" fmla="*/ 2147483647 w 8160"/>
              <a:gd name="T41" fmla="*/ 202880309 h 326"/>
              <a:gd name="T42" fmla="*/ 2147483647 w 8160"/>
              <a:gd name="T43" fmla="*/ 201635455 h 326"/>
              <a:gd name="T44" fmla="*/ 2147483647 w 8160"/>
              <a:gd name="T45" fmla="*/ 200390602 h 326"/>
              <a:gd name="T46" fmla="*/ 2147483647 w 8160"/>
              <a:gd name="T47" fmla="*/ 197901685 h 326"/>
              <a:gd name="T48" fmla="*/ 2147483647 w 8160"/>
              <a:gd name="T49" fmla="*/ 193545487 h 326"/>
              <a:gd name="T50" fmla="*/ 2147483647 w 8160"/>
              <a:gd name="T51" fmla="*/ 189189290 h 326"/>
              <a:gd name="T52" fmla="*/ 2147483647 w 8160"/>
              <a:gd name="T53" fmla="*/ 182965813 h 326"/>
              <a:gd name="T54" fmla="*/ 2147483647 w 8160"/>
              <a:gd name="T55" fmla="*/ 176119909 h 326"/>
              <a:gd name="T56" fmla="*/ 2147483647 w 8160"/>
              <a:gd name="T57" fmla="*/ 168029941 h 326"/>
              <a:gd name="T58" fmla="*/ 2147483647 w 8160"/>
              <a:gd name="T59" fmla="*/ 159939184 h 326"/>
              <a:gd name="T60" fmla="*/ 2147483647 w 8160"/>
              <a:gd name="T61" fmla="*/ 149981936 h 326"/>
              <a:gd name="T62" fmla="*/ 2147483647 w 8160"/>
              <a:gd name="T63" fmla="*/ 140024688 h 326"/>
              <a:gd name="T64" fmla="*/ 2147483647 w 8160"/>
              <a:gd name="T65" fmla="*/ 129445013 h 326"/>
              <a:gd name="T66" fmla="*/ 2147483647 w 8160"/>
              <a:gd name="T67" fmla="*/ 116998847 h 326"/>
              <a:gd name="T68" fmla="*/ 2147483647 w 8160"/>
              <a:gd name="T69" fmla="*/ 104551893 h 326"/>
              <a:gd name="T70" fmla="*/ 2147483647 w 8160"/>
              <a:gd name="T71" fmla="*/ 89616021 h 326"/>
              <a:gd name="T72" fmla="*/ 2147483647 w 8160"/>
              <a:gd name="T73" fmla="*/ 73435296 h 326"/>
              <a:gd name="T74" fmla="*/ 2147483647 w 8160"/>
              <a:gd name="T75" fmla="*/ 57254570 h 326"/>
              <a:gd name="T76" fmla="*/ 2147483647 w 8160"/>
              <a:gd name="T77" fmla="*/ 39828992 h 326"/>
              <a:gd name="T78" fmla="*/ 2147483647 w 8160"/>
              <a:gd name="T79" fmla="*/ 22404202 h 326"/>
              <a:gd name="T80" fmla="*/ 2147483647 w 8160"/>
              <a:gd name="T81" fmla="*/ 3733771 h 32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8160" h="326">
                <a:moveTo>
                  <a:pt x="0" y="0"/>
                </a:moveTo>
                <a:lnTo>
                  <a:pt x="246" y="30"/>
                </a:lnTo>
                <a:lnTo>
                  <a:pt x="488" y="59"/>
                </a:lnTo>
                <a:lnTo>
                  <a:pt x="728" y="87"/>
                </a:lnTo>
                <a:lnTo>
                  <a:pt x="965" y="114"/>
                </a:lnTo>
                <a:lnTo>
                  <a:pt x="1199" y="140"/>
                </a:lnTo>
                <a:lnTo>
                  <a:pt x="1431" y="165"/>
                </a:lnTo>
                <a:lnTo>
                  <a:pt x="1628" y="186"/>
                </a:lnTo>
                <a:lnTo>
                  <a:pt x="1822" y="204"/>
                </a:lnTo>
                <a:lnTo>
                  <a:pt x="2016" y="222"/>
                </a:lnTo>
                <a:lnTo>
                  <a:pt x="2208" y="238"/>
                </a:lnTo>
                <a:lnTo>
                  <a:pt x="2400" y="254"/>
                </a:lnTo>
                <a:lnTo>
                  <a:pt x="2589" y="268"/>
                </a:lnTo>
                <a:lnTo>
                  <a:pt x="2779" y="281"/>
                </a:lnTo>
                <a:lnTo>
                  <a:pt x="2967" y="293"/>
                </a:lnTo>
                <a:lnTo>
                  <a:pt x="3155" y="302"/>
                </a:lnTo>
                <a:lnTo>
                  <a:pt x="3342" y="311"/>
                </a:lnTo>
                <a:lnTo>
                  <a:pt x="3529" y="317"/>
                </a:lnTo>
                <a:lnTo>
                  <a:pt x="3716" y="322"/>
                </a:lnTo>
                <a:lnTo>
                  <a:pt x="3901" y="324"/>
                </a:lnTo>
                <a:lnTo>
                  <a:pt x="4088" y="326"/>
                </a:lnTo>
                <a:lnTo>
                  <a:pt x="4274" y="324"/>
                </a:lnTo>
                <a:lnTo>
                  <a:pt x="4459" y="322"/>
                </a:lnTo>
                <a:lnTo>
                  <a:pt x="4646" y="318"/>
                </a:lnTo>
                <a:lnTo>
                  <a:pt x="4833" y="311"/>
                </a:lnTo>
                <a:lnTo>
                  <a:pt x="5020" y="304"/>
                </a:lnTo>
                <a:lnTo>
                  <a:pt x="5208" y="294"/>
                </a:lnTo>
                <a:lnTo>
                  <a:pt x="5396" y="283"/>
                </a:lnTo>
                <a:lnTo>
                  <a:pt x="5585" y="270"/>
                </a:lnTo>
                <a:lnTo>
                  <a:pt x="5775" y="257"/>
                </a:lnTo>
                <a:lnTo>
                  <a:pt x="5967" y="241"/>
                </a:lnTo>
                <a:lnTo>
                  <a:pt x="6158" y="225"/>
                </a:lnTo>
                <a:lnTo>
                  <a:pt x="6351" y="208"/>
                </a:lnTo>
                <a:lnTo>
                  <a:pt x="6546" y="188"/>
                </a:lnTo>
                <a:lnTo>
                  <a:pt x="6742" y="168"/>
                </a:lnTo>
                <a:lnTo>
                  <a:pt x="6972" y="144"/>
                </a:lnTo>
                <a:lnTo>
                  <a:pt x="7205" y="118"/>
                </a:lnTo>
                <a:lnTo>
                  <a:pt x="7439" y="92"/>
                </a:lnTo>
                <a:lnTo>
                  <a:pt x="7677" y="64"/>
                </a:lnTo>
                <a:lnTo>
                  <a:pt x="7916" y="36"/>
                </a:lnTo>
                <a:lnTo>
                  <a:pt x="8160" y="6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1" name="Freeform 20">
            <a:extLst>
              <a:ext uri="{FF2B5EF4-FFF2-40B4-BE49-F238E27FC236}">
                <a16:creationId xmlns:a16="http://schemas.microsoft.com/office/drawing/2014/main" id="{5C892510-B260-1108-9B42-AFF3C27FC0FA}"/>
              </a:ext>
            </a:extLst>
          </p:cNvPr>
          <p:cNvSpPr>
            <a:spLocks/>
          </p:cNvSpPr>
          <p:nvPr/>
        </p:nvSpPr>
        <p:spPr bwMode="auto">
          <a:xfrm>
            <a:off x="2021681" y="1369219"/>
            <a:ext cx="4754166" cy="172641"/>
          </a:xfrm>
          <a:custGeom>
            <a:avLst/>
            <a:gdLst>
              <a:gd name="T0" fmla="*/ 0 w 7986"/>
              <a:gd name="T1" fmla="*/ 0 h 290"/>
              <a:gd name="T2" fmla="*/ 180821027 w 7986"/>
              <a:gd name="T3" fmla="*/ 19531055 h 290"/>
              <a:gd name="T4" fmla="*/ 359752135 w 7986"/>
              <a:gd name="T5" fmla="*/ 38432665 h 290"/>
              <a:gd name="T6" fmla="*/ 535533642 w 7986"/>
              <a:gd name="T7" fmla="*/ 57333481 h 290"/>
              <a:gd name="T8" fmla="*/ 710053881 w 7986"/>
              <a:gd name="T9" fmla="*/ 74974613 h 290"/>
              <a:gd name="T10" fmla="*/ 881424520 w 7986"/>
              <a:gd name="T11" fmla="*/ 91986300 h 290"/>
              <a:gd name="T12" fmla="*/ 1011212974 w 7986"/>
              <a:gd name="T13" fmla="*/ 104587108 h 290"/>
              <a:gd name="T14" fmla="*/ 1141000634 w 7986"/>
              <a:gd name="T15" fmla="*/ 115927439 h 290"/>
              <a:gd name="T16" fmla="*/ 1269528613 w 7986"/>
              <a:gd name="T17" fmla="*/ 126008086 h 290"/>
              <a:gd name="T18" fmla="*/ 1396166673 w 7986"/>
              <a:gd name="T19" fmla="*/ 136088733 h 290"/>
              <a:gd name="T20" fmla="*/ 1523434970 w 7986"/>
              <a:gd name="T21" fmla="*/ 145539935 h 290"/>
              <a:gd name="T22" fmla="*/ 1648812555 w 7986"/>
              <a:gd name="T23" fmla="*/ 153729865 h 290"/>
              <a:gd name="T24" fmla="*/ 1774190140 w 7986"/>
              <a:gd name="T25" fmla="*/ 160660905 h 290"/>
              <a:gd name="T26" fmla="*/ 1898938281 w 7986"/>
              <a:gd name="T27" fmla="*/ 166960913 h 290"/>
              <a:gd name="T28" fmla="*/ 2023055391 w 7986"/>
              <a:gd name="T29" fmla="*/ 172631475 h 290"/>
              <a:gd name="T30" fmla="*/ 2147173294 w 7986"/>
              <a:gd name="T31" fmla="*/ 177041560 h 290"/>
              <a:gd name="T32" fmla="*/ 2147483647 w 7986"/>
              <a:gd name="T33" fmla="*/ 179561721 h 290"/>
              <a:gd name="T34" fmla="*/ 2147483647 w 7986"/>
              <a:gd name="T35" fmla="*/ 182081883 h 290"/>
              <a:gd name="T36" fmla="*/ 2147483647 w 7986"/>
              <a:gd name="T37" fmla="*/ 182712122 h 290"/>
              <a:gd name="T38" fmla="*/ 2147483647 w 7986"/>
              <a:gd name="T39" fmla="*/ 182081883 h 290"/>
              <a:gd name="T40" fmla="*/ 2147483647 w 7986"/>
              <a:gd name="T41" fmla="*/ 180191960 h 290"/>
              <a:gd name="T42" fmla="*/ 2147483647 w 7986"/>
              <a:gd name="T43" fmla="*/ 177041560 h 290"/>
              <a:gd name="T44" fmla="*/ 2147483647 w 7986"/>
              <a:gd name="T45" fmla="*/ 173261714 h 290"/>
              <a:gd name="T46" fmla="*/ 2147483647 w 7986"/>
              <a:gd name="T47" fmla="*/ 167591152 h 290"/>
              <a:gd name="T48" fmla="*/ 2147483647 w 7986"/>
              <a:gd name="T49" fmla="*/ 161920589 h 290"/>
              <a:gd name="T50" fmla="*/ 2147483647 w 7986"/>
              <a:gd name="T51" fmla="*/ 154990343 h 290"/>
              <a:gd name="T52" fmla="*/ 2147483647 w 7986"/>
              <a:gd name="T53" fmla="*/ 146169380 h 290"/>
              <a:gd name="T54" fmla="*/ 2147483647 w 7986"/>
              <a:gd name="T55" fmla="*/ 136718972 h 290"/>
              <a:gd name="T56" fmla="*/ 2147483647 w 7986"/>
              <a:gd name="T57" fmla="*/ 127898803 h 290"/>
              <a:gd name="T58" fmla="*/ 2147483647 w 7986"/>
              <a:gd name="T59" fmla="*/ 116557678 h 290"/>
              <a:gd name="T60" fmla="*/ 2147483647 w 7986"/>
              <a:gd name="T61" fmla="*/ 105217347 h 290"/>
              <a:gd name="T62" fmla="*/ 2147483647 w 7986"/>
              <a:gd name="T63" fmla="*/ 93876223 h 290"/>
              <a:gd name="T64" fmla="*/ 2147483647 w 7986"/>
              <a:gd name="T65" fmla="*/ 76235091 h 290"/>
              <a:gd name="T66" fmla="*/ 2147483647 w 7986"/>
              <a:gd name="T67" fmla="*/ 58593959 h 290"/>
              <a:gd name="T68" fmla="*/ 2147483647 w 7986"/>
              <a:gd name="T69" fmla="*/ 40952826 h 290"/>
              <a:gd name="T70" fmla="*/ 2147483647 w 7986"/>
              <a:gd name="T71" fmla="*/ 21421772 h 290"/>
              <a:gd name="T72" fmla="*/ 2147483647 w 7986"/>
              <a:gd name="T73" fmla="*/ 1260478 h 2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7986" h="290">
                <a:moveTo>
                  <a:pt x="0" y="0"/>
                </a:moveTo>
                <a:lnTo>
                  <a:pt x="287" y="31"/>
                </a:lnTo>
                <a:lnTo>
                  <a:pt x="571" y="61"/>
                </a:lnTo>
                <a:lnTo>
                  <a:pt x="850" y="91"/>
                </a:lnTo>
                <a:lnTo>
                  <a:pt x="1127" y="119"/>
                </a:lnTo>
                <a:lnTo>
                  <a:pt x="1399" y="146"/>
                </a:lnTo>
                <a:lnTo>
                  <a:pt x="1605" y="166"/>
                </a:lnTo>
                <a:lnTo>
                  <a:pt x="1811" y="184"/>
                </a:lnTo>
                <a:lnTo>
                  <a:pt x="2015" y="200"/>
                </a:lnTo>
                <a:lnTo>
                  <a:pt x="2216" y="216"/>
                </a:lnTo>
                <a:lnTo>
                  <a:pt x="2418" y="231"/>
                </a:lnTo>
                <a:lnTo>
                  <a:pt x="2617" y="244"/>
                </a:lnTo>
                <a:lnTo>
                  <a:pt x="2816" y="255"/>
                </a:lnTo>
                <a:lnTo>
                  <a:pt x="3014" y="265"/>
                </a:lnTo>
                <a:lnTo>
                  <a:pt x="3211" y="274"/>
                </a:lnTo>
                <a:lnTo>
                  <a:pt x="3408" y="281"/>
                </a:lnTo>
                <a:lnTo>
                  <a:pt x="3604" y="285"/>
                </a:lnTo>
                <a:lnTo>
                  <a:pt x="3800" y="289"/>
                </a:lnTo>
                <a:lnTo>
                  <a:pt x="3995" y="290"/>
                </a:lnTo>
                <a:lnTo>
                  <a:pt x="4191" y="289"/>
                </a:lnTo>
                <a:lnTo>
                  <a:pt x="4387" y="286"/>
                </a:lnTo>
                <a:lnTo>
                  <a:pt x="4583" y="281"/>
                </a:lnTo>
                <a:lnTo>
                  <a:pt x="4780" y="275"/>
                </a:lnTo>
                <a:lnTo>
                  <a:pt x="4976" y="266"/>
                </a:lnTo>
                <a:lnTo>
                  <a:pt x="5174" y="257"/>
                </a:lnTo>
                <a:lnTo>
                  <a:pt x="5373" y="246"/>
                </a:lnTo>
                <a:lnTo>
                  <a:pt x="5573" y="232"/>
                </a:lnTo>
                <a:lnTo>
                  <a:pt x="5774" y="217"/>
                </a:lnTo>
                <a:lnTo>
                  <a:pt x="5976" y="203"/>
                </a:lnTo>
                <a:lnTo>
                  <a:pt x="6180" y="185"/>
                </a:lnTo>
                <a:lnTo>
                  <a:pt x="6385" y="167"/>
                </a:lnTo>
                <a:lnTo>
                  <a:pt x="6592" y="149"/>
                </a:lnTo>
                <a:lnTo>
                  <a:pt x="6863" y="121"/>
                </a:lnTo>
                <a:lnTo>
                  <a:pt x="7138" y="93"/>
                </a:lnTo>
                <a:lnTo>
                  <a:pt x="7417" y="65"/>
                </a:lnTo>
                <a:lnTo>
                  <a:pt x="7699" y="34"/>
                </a:lnTo>
                <a:lnTo>
                  <a:pt x="7986" y="2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2" name="Line 21">
            <a:extLst>
              <a:ext uri="{FF2B5EF4-FFF2-40B4-BE49-F238E27FC236}">
                <a16:creationId xmlns:a16="http://schemas.microsoft.com/office/drawing/2014/main" id="{DBE1EE19-63E0-4C73-FA9C-042998B32F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2867" y="1369219"/>
            <a:ext cx="48815" cy="442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3" name="Line 22">
            <a:extLst>
              <a:ext uri="{FF2B5EF4-FFF2-40B4-BE49-F238E27FC236}">
                <a16:creationId xmlns:a16="http://schemas.microsoft.com/office/drawing/2014/main" id="{B7903288-64ED-708A-9E2D-A92E84952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5848" y="1371600"/>
            <a:ext cx="54769" cy="4441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4" name="Line 23">
            <a:extLst>
              <a:ext uri="{FF2B5EF4-FFF2-40B4-BE49-F238E27FC236}">
                <a16:creationId xmlns:a16="http://schemas.microsoft.com/office/drawing/2014/main" id="{FF5DE8C3-6B1B-22E4-557E-A483EC4F2D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47272" y="1825229"/>
            <a:ext cx="57150" cy="47267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5" name="Freeform 24">
            <a:extLst>
              <a:ext uri="{FF2B5EF4-FFF2-40B4-BE49-F238E27FC236}">
                <a16:creationId xmlns:a16="http://schemas.microsoft.com/office/drawing/2014/main" id="{91E305B3-87CA-A672-2150-C268233C3DCE}"/>
              </a:ext>
            </a:extLst>
          </p:cNvPr>
          <p:cNvSpPr>
            <a:spLocks/>
          </p:cNvSpPr>
          <p:nvPr/>
        </p:nvSpPr>
        <p:spPr bwMode="auto">
          <a:xfrm>
            <a:off x="2003822" y="2278856"/>
            <a:ext cx="4800600" cy="191691"/>
          </a:xfrm>
          <a:custGeom>
            <a:avLst/>
            <a:gdLst>
              <a:gd name="T0" fmla="*/ 0 w 8064"/>
              <a:gd name="T1" fmla="*/ 0 h 323"/>
              <a:gd name="T2" fmla="*/ 158139606 w 8064"/>
              <a:gd name="T3" fmla="*/ 23793423 h 323"/>
              <a:gd name="T4" fmla="*/ 315019531 w 8064"/>
              <a:gd name="T5" fmla="*/ 46335018 h 323"/>
              <a:gd name="T6" fmla="*/ 473159138 w 8064"/>
              <a:gd name="T7" fmla="*/ 66997290 h 323"/>
              <a:gd name="T8" fmla="*/ 631299538 w 8064"/>
              <a:gd name="T9" fmla="*/ 87034440 h 323"/>
              <a:gd name="T10" fmla="*/ 790069381 w 8064"/>
              <a:gd name="T11" fmla="*/ 104566352 h 323"/>
              <a:gd name="T12" fmla="*/ 948839225 w 8064"/>
              <a:gd name="T13" fmla="*/ 120846438 h 323"/>
              <a:gd name="T14" fmla="*/ 1106978831 w 8064"/>
              <a:gd name="T15" fmla="*/ 135247991 h 323"/>
              <a:gd name="T16" fmla="*/ 1265748675 w 8064"/>
              <a:gd name="T17" fmla="*/ 149022839 h 323"/>
              <a:gd name="T18" fmla="*/ 1425148756 w 8064"/>
              <a:gd name="T19" fmla="*/ 160919946 h 323"/>
              <a:gd name="T20" fmla="*/ 1583918600 w 8064"/>
              <a:gd name="T21" fmla="*/ 171564434 h 323"/>
              <a:gd name="T22" fmla="*/ 1742688444 w 8064"/>
              <a:gd name="T23" fmla="*/ 180330390 h 323"/>
              <a:gd name="T24" fmla="*/ 1902087731 w 8064"/>
              <a:gd name="T25" fmla="*/ 187843728 h 323"/>
              <a:gd name="T26" fmla="*/ 2060857575 w 8064"/>
              <a:gd name="T27" fmla="*/ 193479325 h 323"/>
              <a:gd name="T28" fmla="*/ 2147483647 w 8064"/>
              <a:gd name="T29" fmla="*/ 197862303 h 323"/>
              <a:gd name="T30" fmla="*/ 2147483647 w 8064"/>
              <a:gd name="T31" fmla="*/ 200992662 h 323"/>
              <a:gd name="T32" fmla="*/ 2147483647 w 8064"/>
              <a:gd name="T33" fmla="*/ 202245281 h 323"/>
              <a:gd name="T34" fmla="*/ 2147483647 w 8064"/>
              <a:gd name="T35" fmla="*/ 202245281 h 323"/>
              <a:gd name="T36" fmla="*/ 2147483647 w 8064"/>
              <a:gd name="T37" fmla="*/ 200366749 h 323"/>
              <a:gd name="T38" fmla="*/ 2147483647 w 8064"/>
              <a:gd name="T39" fmla="*/ 197236389 h 323"/>
              <a:gd name="T40" fmla="*/ 2147483647 w 8064"/>
              <a:gd name="T41" fmla="*/ 192226706 h 323"/>
              <a:gd name="T42" fmla="*/ 2147483647 w 8064"/>
              <a:gd name="T43" fmla="*/ 185965196 h 323"/>
              <a:gd name="T44" fmla="*/ 2147483647 w 8064"/>
              <a:gd name="T45" fmla="*/ 178451858 h 323"/>
              <a:gd name="T46" fmla="*/ 2147483647 w 8064"/>
              <a:gd name="T47" fmla="*/ 170311816 h 323"/>
              <a:gd name="T48" fmla="*/ 2147483647 w 8064"/>
              <a:gd name="T49" fmla="*/ 159041413 h 323"/>
              <a:gd name="T50" fmla="*/ 2147483647 w 8064"/>
              <a:gd name="T51" fmla="*/ 147144306 h 323"/>
              <a:gd name="T52" fmla="*/ 2147483647 w 8064"/>
              <a:gd name="T53" fmla="*/ 133369458 h 323"/>
              <a:gd name="T54" fmla="*/ 2147483647 w 8064"/>
              <a:gd name="T55" fmla="*/ 118341992 h 323"/>
              <a:gd name="T56" fmla="*/ 2147483647 w 8064"/>
              <a:gd name="T57" fmla="*/ 101435993 h 323"/>
              <a:gd name="T58" fmla="*/ 2147483647 w 8064"/>
              <a:gd name="T59" fmla="*/ 83903289 h 323"/>
              <a:gd name="T60" fmla="*/ 2147483647 w 8064"/>
              <a:gd name="T61" fmla="*/ 63866931 h 323"/>
              <a:gd name="T62" fmla="*/ 2147483647 w 8064"/>
              <a:gd name="T63" fmla="*/ 43203868 h 323"/>
              <a:gd name="T64" fmla="*/ 2147483647 w 8064"/>
              <a:gd name="T65" fmla="*/ 20036358 h 3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8064" h="323">
                <a:moveTo>
                  <a:pt x="0" y="0"/>
                </a:moveTo>
                <a:lnTo>
                  <a:pt x="251" y="38"/>
                </a:lnTo>
                <a:lnTo>
                  <a:pt x="500" y="74"/>
                </a:lnTo>
                <a:lnTo>
                  <a:pt x="751" y="107"/>
                </a:lnTo>
                <a:lnTo>
                  <a:pt x="1002" y="139"/>
                </a:lnTo>
                <a:lnTo>
                  <a:pt x="1254" y="167"/>
                </a:lnTo>
                <a:lnTo>
                  <a:pt x="1506" y="193"/>
                </a:lnTo>
                <a:lnTo>
                  <a:pt x="1757" y="216"/>
                </a:lnTo>
                <a:lnTo>
                  <a:pt x="2009" y="238"/>
                </a:lnTo>
                <a:lnTo>
                  <a:pt x="2262" y="257"/>
                </a:lnTo>
                <a:lnTo>
                  <a:pt x="2514" y="274"/>
                </a:lnTo>
                <a:lnTo>
                  <a:pt x="2766" y="288"/>
                </a:lnTo>
                <a:lnTo>
                  <a:pt x="3019" y="300"/>
                </a:lnTo>
                <a:lnTo>
                  <a:pt x="3271" y="309"/>
                </a:lnTo>
                <a:lnTo>
                  <a:pt x="3525" y="316"/>
                </a:lnTo>
                <a:lnTo>
                  <a:pt x="3778" y="321"/>
                </a:lnTo>
                <a:lnTo>
                  <a:pt x="4031" y="323"/>
                </a:lnTo>
                <a:lnTo>
                  <a:pt x="4283" y="323"/>
                </a:lnTo>
                <a:lnTo>
                  <a:pt x="4536" y="320"/>
                </a:lnTo>
                <a:lnTo>
                  <a:pt x="4790" y="315"/>
                </a:lnTo>
                <a:lnTo>
                  <a:pt x="5042" y="307"/>
                </a:lnTo>
                <a:lnTo>
                  <a:pt x="5295" y="297"/>
                </a:lnTo>
                <a:lnTo>
                  <a:pt x="5547" y="285"/>
                </a:lnTo>
                <a:lnTo>
                  <a:pt x="5800" y="272"/>
                </a:lnTo>
                <a:lnTo>
                  <a:pt x="6052" y="254"/>
                </a:lnTo>
                <a:lnTo>
                  <a:pt x="6304" y="235"/>
                </a:lnTo>
                <a:lnTo>
                  <a:pt x="6556" y="213"/>
                </a:lnTo>
                <a:lnTo>
                  <a:pt x="6808" y="189"/>
                </a:lnTo>
                <a:lnTo>
                  <a:pt x="7060" y="162"/>
                </a:lnTo>
                <a:lnTo>
                  <a:pt x="7311" y="134"/>
                </a:lnTo>
                <a:lnTo>
                  <a:pt x="7562" y="102"/>
                </a:lnTo>
                <a:lnTo>
                  <a:pt x="7813" y="69"/>
                </a:lnTo>
                <a:lnTo>
                  <a:pt x="8064" y="32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56" name="Line 25">
            <a:extLst>
              <a:ext uri="{FF2B5EF4-FFF2-40B4-BE49-F238E27FC236}">
                <a16:creationId xmlns:a16="http://schemas.microsoft.com/office/drawing/2014/main" id="{F15276C8-FAC0-88A2-992F-8F23BA9357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3822" y="1821656"/>
            <a:ext cx="55959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2" name="Freeform 26">
            <a:extLst>
              <a:ext uri="{FF2B5EF4-FFF2-40B4-BE49-F238E27FC236}">
                <a16:creationId xmlns:a16="http://schemas.microsoft.com/office/drawing/2014/main" id="{CA74CE4E-3DE8-BBBD-84EC-7745F9EA3F93}"/>
              </a:ext>
            </a:extLst>
          </p:cNvPr>
          <p:cNvSpPr>
            <a:spLocks/>
          </p:cNvSpPr>
          <p:nvPr/>
        </p:nvSpPr>
        <p:spPr bwMode="auto">
          <a:xfrm>
            <a:off x="2747962" y="1902619"/>
            <a:ext cx="196454" cy="196454"/>
          </a:xfrm>
          <a:custGeom>
            <a:avLst/>
            <a:gdLst>
              <a:gd name="T0" fmla="*/ 30872171 w 330"/>
              <a:gd name="T1" fmla="*/ 0 h 329"/>
              <a:gd name="T2" fmla="*/ 0 w 330"/>
              <a:gd name="T3" fmla="*/ 177485686 h 329"/>
              <a:gd name="T4" fmla="*/ 176411274 w 330"/>
              <a:gd name="T5" fmla="*/ 208545641 h 329"/>
              <a:gd name="T6" fmla="*/ 207913684 w 330"/>
              <a:gd name="T7" fmla="*/ 31059955 h 329"/>
              <a:gd name="T8" fmla="*/ 30872171 w 330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" h="329">
                <a:moveTo>
                  <a:pt x="49" y="0"/>
                </a:moveTo>
                <a:lnTo>
                  <a:pt x="0" y="280"/>
                </a:lnTo>
                <a:lnTo>
                  <a:pt x="280" y="329"/>
                </a:lnTo>
                <a:lnTo>
                  <a:pt x="330" y="49"/>
                </a:lnTo>
                <a:lnTo>
                  <a:pt x="49" y="0"/>
                </a:lnTo>
                <a:close/>
              </a:path>
            </a:pathLst>
          </a:custGeom>
          <a:solidFill>
            <a:srgbClr val="EDB7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08603" name="Freeform 27">
            <a:extLst>
              <a:ext uri="{FF2B5EF4-FFF2-40B4-BE49-F238E27FC236}">
                <a16:creationId xmlns:a16="http://schemas.microsoft.com/office/drawing/2014/main" id="{FEB9BA6D-1AFA-B722-5F49-E64696D2FE11}"/>
              </a:ext>
            </a:extLst>
          </p:cNvPr>
          <p:cNvSpPr>
            <a:spLocks/>
          </p:cNvSpPr>
          <p:nvPr/>
        </p:nvSpPr>
        <p:spPr bwMode="auto">
          <a:xfrm>
            <a:off x="2747962" y="1902619"/>
            <a:ext cx="196454" cy="196454"/>
          </a:xfrm>
          <a:custGeom>
            <a:avLst/>
            <a:gdLst>
              <a:gd name="T0" fmla="*/ 30872171 w 330"/>
              <a:gd name="T1" fmla="*/ 0 h 329"/>
              <a:gd name="T2" fmla="*/ 0 w 330"/>
              <a:gd name="T3" fmla="*/ 177485686 h 329"/>
              <a:gd name="T4" fmla="*/ 176411274 w 330"/>
              <a:gd name="T5" fmla="*/ 208545641 h 329"/>
              <a:gd name="T6" fmla="*/ 207913684 w 330"/>
              <a:gd name="T7" fmla="*/ 31059955 h 329"/>
              <a:gd name="T8" fmla="*/ 30872171 w 330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" h="329">
                <a:moveTo>
                  <a:pt x="49" y="0"/>
                </a:moveTo>
                <a:lnTo>
                  <a:pt x="0" y="280"/>
                </a:lnTo>
                <a:lnTo>
                  <a:pt x="280" y="329"/>
                </a:lnTo>
                <a:lnTo>
                  <a:pt x="330" y="49"/>
                </a:lnTo>
                <a:lnTo>
                  <a:pt x="49" y="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4" name="Line 28">
            <a:extLst>
              <a:ext uri="{FF2B5EF4-FFF2-40B4-BE49-F238E27FC236}">
                <a16:creationId xmlns:a16="http://schemas.microsoft.com/office/drawing/2014/main" id="{78911520-8D31-C193-9273-2B7F1C3EB8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7728" y="1875235"/>
            <a:ext cx="166688" cy="29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5" name="Line 29">
            <a:extLst>
              <a:ext uri="{FF2B5EF4-FFF2-40B4-BE49-F238E27FC236}">
                <a16:creationId xmlns:a16="http://schemas.microsoft.com/office/drawing/2014/main" id="{C645205B-C514-C56C-C74D-E46E4B0CA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7729" y="1875235"/>
            <a:ext cx="83344" cy="29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6" name="Line 30">
            <a:extLst>
              <a:ext uri="{FF2B5EF4-FFF2-40B4-BE49-F238E27FC236}">
                <a16:creationId xmlns:a16="http://schemas.microsoft.com/office/drawing/2014/main" id="{6307F10D-FA32-B4C6-6635-142754A357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3700" y="1928813"/>
            <a:ext cx="36910" cy="1654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7" name="Line 31">
            <a:extLst>
              <a:ext uri="{FF2B5EF4-FFF2-40B4-BE49-F238E27FC236}">
                <a16:creationId xmlns:a16="http://schemas.microsoft.com/office/drawing/2014/main" id="{B51CC296-F188-78E7-FD7F-FB92160F83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33700" y="2012156"/>
            <a:ext cx="34529" cy="8215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8" name="Line 32">
            <a:extLst>
              <a:ext uri="{FF2B5EF4-FFF2-40B4-BE49-F238E27FC236}">
                <a16:creationId xmlns:a16="http://schemas.microsoft.com/office/drawing/2014/main" id="{ACF3D0F9-280D-6FDE-C6A5-8B40DDF399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579" y="1909762"/>
            <a:ext cx="28575" cy="166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09" name="Line 33">
            <a:extLst>
              <a:ext uri="{FF2B5EF4-FFF2-40B4-BE49-F238E27FC236}">
                <a16:creationId xmlns:a16="http://schemas.microsoft.com/office/drawing/2014/main" id="{442460F0-484B-5560-C737-7C6569C0CB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9388" y="1909763"/>
            <a:ext cx="29766" cy="833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0" name="Line 34">
            <a:extLst>
              <a:ext uri="{FF2B5EF4-FFF2-40B4-BE49-F238E27FC236}">
                <a16:creationId xmlns:a16="http://schemas.microsoft.com/office/drawing/2014/main" id="{1E2F23A0-52A0-1CF9-5CDC-C767808C98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7728" y="1875235"/>
            <a:ext cx="166688" cy="29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1" name="Line 35">
            <a:extLst>
              <a:ext uri="{FF2B5EF4-FFF2-40B4-BE49-F238E27FC236}">
                <a16:creationId xmlns:a16="http://schemas.microsoft.com/office/drawing/2014/main" id="{80C2F602-C795-0A82-8B9F-2AB9A13B5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7729" y="1875235"/>
            <a:ext cx="83344" cy="29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2" name="Line 36">
            <a:extLst>
              <a:ext uri="{FF2B5EF4-FFF2-40B4-BE49-F238E27FC236}">
                <a16:creationId xmlns:a16="http://schemas.microsoft.com/office/drawing/2014/main" id="{C60B067C-FA94-73FD-1931-5A9B9158A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6056" y="2091929"/>
            <a:ext cx="166688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3" name="Line 37">
            <a:extLst>
              <a:ext uri="{FF2B5EF4-FFF2-40B4-BE49-F238E27FC236}">
                <a16:creationId xmlns:a16="http://schemas.microsoft.com/office/drawing/2014/main" id="{14E8F0ED-CDE2-6271-1445-8180887FA5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2090738"/>
            <a:ext cx="83344" cy="297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4" name="Line 38">
            <a:extLst>
              <a:ext uri="{FF2B5EF4-FFF2-40B4-BE49-F238E27FC236}">
                <a16:creationId xmlns:a16="http://schemas.microsoft.com/office/drawing/2014/main" id="{86E69E2A-FBB9-9688-572C-1CDA02DCE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6056" y="2091929"/>
            <a:ext cx="166688" cy="28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15" name="Line 39">
            <a:extLst>
              <a:ext uri="{FF2B5EF4-FFF2-40B4-BE49-F238E27FC236}">
                <a16:creationId xmlns:a16="http://schemas.microsoft.com/office/drawing/2014/main" id="{949ABB00-2773-754A-AA38-6E2CBD5278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2090738"/>
            <a:ext cx="83344" cy="297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1" name="Freeform 40">
            <a:extLst>
              <a:ext uri="{FF2B5EF4-FFF2-40B4-BE49-F238E27FC236}">
                <a16:creationId xmlns:a16="http://schemas.microsoft.com/office/drawing/2014/main" id="{9286EDDA-5790-2D99-8580-D196BD3D5EAC}"/>
              </a:ext>
            </a:extLst>
          </p:cNvPr>
          <p:cNvSpPr>
            <a:spLocks/>
          </p:cNvSpPr>
          <p:nvPr/>
        </p:nvSpPr>
        <p:spPr bwMode="auto">
          <a:xfrm>
            <a:off x="1889522" y="2295525"/>
            <a:ext cx="236934" cy="204788"/>
          </a:xfrm>
          <a:custGeom>
            <a:avLst/>
            <a:gdLst>
              <a:gd name="T0" fmla="*/ 0 w 398"/>
              <a:gd name="T1" fmla="*/ 216733438 h 344"/>
              <a:gd name="T2" fmla="*/ 250754753 w 398"/>
              <a:gd name="T3" fmla="*/ 216733438 h 344"/>
              <a:gd name="T4" fmla="*/ 125377377 w 398"/>
              <a:gd name="T5" fmla="*/ 0 h 344"/>
              <a:gd name="T6" fmla="*/ 0 w 398"/>
              <a:gd name="T7" fmla="*/ 216733438 h 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8" h="344">
                <a:moveTo>
                  <a:pt x="0" y="344"/>
                </a:moveTo>
                <a:lnTo>
                  <a:pt x="398" y="344"/>
                </a:lnTo>
                <a:lnTo>
                  <a:pt x="199" y="0"/>
                </a:lnTo>
                <a:lnTo>
                  <a:pt x="0" y="344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2" name="Line 41">
            <a:extLst>
              <a:ext uri="{FF2B5EF4-FFF2-40B4-BE49-F238E27FC236}">
                <a16:creationId xmlns:a16="http://schemas.microsoft.com/office/drawing/2014/main" id="{359F3437-A174-095C-65BB-5EE90E7EA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522" y="2500313"/>
            <a:ext cx="2369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3" name="Line 42">
            <a:extLst>
              <a:ext uri="{FF2B5EF4-FFF2-40B4-BE49-F238E27FC236}">
                <a16:creationId xmlns:a16="http://schemas.microsoft.com/office/drawing/2014/main" id="{C38D9B03-6F28-A1B5-51C0-3C9E7F5804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08585" y="2295525"/>
            <a:ext cx="117872" cy="204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4" name="Line 43">
            <a:extLst>
              <a:ext uri="{FF2B5EF4-FFF2-40B4-BE49-F238E27FC236}">
                <a16:creationId xmlns:a16="http://schemas.microsoft.com/office/drawing/2014/main" id="{D5E747C6-E0FA-A589-1AEE-83322DC8CD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9522" y="2295525"/>
            <a:ext cx="119063" cy="204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5" name="Line 44">
            <a:extLst>
              <a:ext uri="{FF2B5EF4-FFF2-40B4-BE49-F238E27FC236}">
                <a16:creationId xmlns:a16="http://schemas.microsoft.com/office/drawing/2014/main" id="{3E6D7A63-13AE-EE1C-CE40-9DC6055E7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299097"/>
            <a:ext cx="238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6" name="Line 45">
            <a:extLst>
              <a:ext uri="{FF2B5EF4-FFF2-40B4-BE49-F238E27FC236}">
                <a16:creationId xmlns:a16="http://schemas.microsoft.com/office/drawing/2014/main" id="{67017E86-CD4D-0DE1-EEF2-9319B729A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296717"/>
            <a:ext cx="0" cy="23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7" name="Freeform 46">
            <a:extLst>
              <a:ext uri="{FF2B5EF4-FFF2-40B4-BE49-F238E27FC236}">
                <a16:creationId xmlns:a16="http://schemas.microsoft.com/office/drawing/2014/main" id="{10346FA6-1200-D739-64D7-DF3E96B32649}"/>
              </a:ext>
            </a:extLst>
          </p:cNvPr>
          <p:cNvSpPr>
            <a:spLocks/>
          </p:cNvSpPr>
          <p:nvPr/>
        </p:nvSpPr>
        <p:spPr bwMode="auto">
          <a:xfrm>
            <a:off x="6682979" y="2297906"/>
            <a:ext cx="238125" cy="204788"/>
          </a:xfrm>
          <a:custGeom>
            <a:avLst/>
            <a:gdLst>
              <a:gd name="T0" fmla="*/ 0 w 398"/>
              <a:gd name="T1" fmla="*/ 216733438 h 344"/>
              <a:gd name="T2" fmla="*/ 253282035 w 398"/>
              <a:gd name="T3" fmla="*/ 216733438 h 344"/>
              <a:gd name="T4" fmla="*/ 126641018 w 398"/>
              <a:gd name="T5" fmla="*/ 0 h 344"/>
              <a:gd name="T6" fmla="*/ 0 w 398"/>
              <a:gd name="T7" fmla="*/ 216733438 h 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8" h="344">
                <a:moveTo>
                  <a:pt x="0" y="344"/>
                </a:moveTo>
                <a:lnTo>
                  <a:pt x="398" y="344"/>
                </a:lnTo>
                <a:lnTo>
                  <a:pt x="199" y="0"/>
                </a:lnTo>
                <a:lnTo>
                  <a:pt x="0" y="344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8" name="Line 47">
            <a:extLst>
              <a:ext uri="{FF2B5EF4-FFF2-40B4-BE49-F238E27FC236}">
                <a16:creationId xmlns:a16="http://schemas.microsoft.com/office/drawing/2014/main" id="{9545300D-3B27-2727-B459-E409EEF5C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2979" y="2502694"/>
            <a:ext cx="238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79" name="Line 48">
            <a:extLst>
              <a:ext uri="{FF2B5EF4-FFF2-40B4-BE49-F238E27FC236}">
                <a16:creationId xmlns:a16="http://schemas.microsoft.com/office/drawing/2014/main" id="{F6BC1D31-2A46-98C3-659B-4D033CDA7A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2041" y="2297906"/>
            <a:ext cx="119063" cy="204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80" name="Line 49">
            <a:extLst>
              <a:ext uri="{FF2B5EF4-FFF2-40B4-BE49-F238E27FC236}">
                <a16:creationId xmlns:a16="http://schemas.microsoft.com/office/drawing/2014/main" id="{6A82F022-A24C-62A1-2642-24524E005B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2978" y="2297906"/>
            <a:ext cx="119063" cy="204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81" name="Line 50">
            <a:extLst>
              <a:ext uri="{FF2B5EF4-FFF2-40B4-BE49-F238E27FC236}">
                <a16:creationId xmlns:a16="http://schemas.microsoft.com/office/drawing/2014/main" id="{8578404E-B4D9-E470-8994-1B102067C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0851" y="2301479"/>
            <a:ext cx="357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082" name="Line 51">
            <a:extLst>
              <a:ext uri="{FF2B5EF4-FFF2-40B4-BE49-F238E27FC236}">
                <a16:creationId xmlns:a16="http://schemas.microsoft.com/office/drawing/2014/main" id="{D5D2B4C6-A642-B46B-C688-06266083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0850" y="2299098"/>
            <a:ext cx="0" cy="23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08628" name="Line 52">
            <a:extLst>
              <a:ext uri="{FF2B5EF4-FFF2-40B4-BE49-F238E27FC236}">
                <a16:creationId xmlns:a16="http://schemas.microsoft.com/office/drawing/2014/main" id="{1E66BAF6-4DB1-7711-6935-36E22B1ED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143000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29" name="Line 53">
            <a:extLst>
              <a:ext uri="{FF2B5EF4-FFF2-40B4-BE49-F238E27FC236}">
                <a16:creationId xmlns:a16="http://schemas.microsoft.com/office/drawing/2014/main" id="{274EB224-3A09-D84E-E355-B7D71C04B6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0650" y="1200150"/>
            <a:ext cx="571500" cy="80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30" name="Line 54">
            <a:extLst>
              <a:ext uri="{FF2B5EF4-FFF2-40B4-BE49-F238E27FC236}">
                <a16:creationId xmlns:a16="http://schemas.microsoft.com/office/drawing/2014/main" id="{293D9684-6F6F-C6F4-2A1C-30430D771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2150" y="1200150"/>
            <a:ext cx="742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31" name="Text Box 55">
            <a:extLst>
              <a:ext uri="{FF2B5EF4-FFF2-40B4-BE49-F238E27FC236}">
                <a16:creationId xmlns:a16="http://schemas.microsoft.com/office/drawing/2014/main" id="{43BACCB2-55E9-2294-BD2D-808CCE853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006" y="991211"/>
            <a:ext cx="139012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HORIZONTAL</a:t>
            </a:r>
          </a:p>
          <a:p>
            <a:pPr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SHEARING PLANE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408632" name="Line 56">
            <a:extLst>
              <a:ext uri="{FF2B5EF4-FFF2-40B4-BE49-F238E27FC236}">
                <a16:creationId xmlns:a16="http://schemas.microsoft.com/office/drawing/2014/main" id="{B6834C6B-C14B-E2A1-9C51-4C3DED5EBA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0550" y="2844404"/>
            <a:ext cx="1714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37" name="Line 61">
            <a:extLst>
              <a:ext uri="{FF2B5EF4-FFF2-40B4-BE49-F238E27FC236}">
                <a16:creationId xmlns:a16="http://schemas.microsoft.com/office/drawing/2014/main" id="{DF948BC7-426D-DD00-9F63-1E6582D0E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844404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38" name="Line 62">
            <a:extLst>
              <a:ext uri="{FF2B5EF4-FFF2-40B4-BE49-F238E27FC236}">
                <a16:creationId xmlns:a16="http://schemas.microsoft.com/office/drawing/2014/main" id="{86F5A737-D351-1B94-1B64-4A954EAC96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57750" y="2844404"/>
            <a:ext cx="514350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8639" name="Text Box 63">
            <a:extLst>
              <a:ext uri="{FF2B5EF4-FFF2-40B4-BE49-F238E27FC236}">
                <a16:creationId xmlns:a16="http://schemas.microsoft.com/office/drawing/2014/main" id="{6839BAC3-7A05-B394-4288-65B858BBB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150" y="2628900"/>
            <a:ext cx="141256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SHEAR STRESSES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08640" name="Text Box 64">
            <a:extLst>
              <a:ext uri="{FF2B5EF4-FFF2-40B4-BE49-F238E27FC236}">
                <a16:creationId xmlns:a16="http://schemas.microsoft.com/office/drawing/2014/main" id="{56F5AAEA-934E-A178-A642-319BA765E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3943350"/>
            <a:ext cx="208262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DIAGONAL TENSILE STRESS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05DAF-A276-5690-AB0B-274A4101B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5" grpId="0" animBg="1"/>
      <p:bldP spid="408639" grpId="0"/>
      <p:bldP spid="408640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2DB47-00E2-C9A2-DDED-CB6BE63B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Torsional Forces</a:t>
            </a:r>
          </a:p>
        </p:txBody>
      </p:sp>
      <p:sp>
        <p:nvSpPr>
          <p:cNvPr id="431142" name="Freeform 38">
            <a:extLst>
              <a:ext uri="{FF2B5EF4-FFF2-40B4-BE49-F238E27FC236}">
                <a16:creationId xmlns:a16="http://schemas.microsoft.com/office/drawing/2014/main" id="{171EAC12-A173-68B1-3BC4-B76A55102681}"/>
              </a:ext>
            </a:extLst>
          </p:cNvPr>
          <p:cNvSpPr>
            <a:spLocks/>
          </p:cNvSpPr>
          <p:nvPr/>
        </p:nvSpPr>
        <p:spPr bwMode="auto">
          <a:xfrm>
            <a:off x="5287566" y="3467101"/>
            <a:ext cx="83344" cy="240506"/>
          </a:xfrm>
          <a:custGeom>
            <a:avLst/>
            <a:gdLst>
              <a:gd name="T0" fmla="*/ 0 w 140"/>
              <a:gd name="T1" fmla="*/ 0 h 403"/>
              <a:gd name="T2" fmla="*/ 12600781 w 140"/>
              <a:gd name="T3" fmla="*/ 5065551 h 403"/>
              <a:gd name="T4" fmla="*/ 23311644 w 140"/>
              <a:gd name="T5" fmla="*/ 12030485 h 403"/>
              <a:gd name="T6" fmla="*/ 34651950 w 140"/>
              <a:gd name="T7" fmla="*/ 18995418 h 403"/>
              <a:gd name="T8" fmla="*/ 44732575 w 140"/>
              <a:gd name="T9" fmla="*/ 27859735 h 403"/>
              <a:gd name="T10" fmla="*/ 54183756 w 140"/>
              <a:gd name="T11" fmla="*/ 36724051 h 403"/>
              <a:gd name="T12" fmla="*/ 62373669 w 140"/>
              <a:gd name="T13" fmla="*/ 46854357 h 403"/>
              <a:gd name="T14" fmla="*/ 69304694 w 140"/>
              <a:gd name="T15" fmla="*/ 58251449 h 403"/>
              <a:gd name="T16" fmla="*/ 76234925 w 140"/>
              <a:gd name="T17" fmla="*/ 70281934 h 403"/>
              <a:gd name="T18" fmla="*/ 81275238 w 140"/>
              <a:gd name="T19" fmla="*/ 82312419 h 403"/>
              <a:gd name="T20" fmla="*/ 85055075 w 140"/>
              <a:gd name="T21" fmla="*/ 94975500 h 403"/>
              <a:gd name="T22" fmla="*/ 86945788 w 140"/>
              <a:gd name="T23" fmla="*/ 107638582 h 403"/>
              <a:gd name="T24" fmla="*/ 88205469 w 140"/>
              <a:gd name="T25" fmla="*/ 120935057 h 403"/>
              <a:gd name="T26" fmla="*/ 88205469 w 140"/>
              <a:gd name="T27" fmla="*/ 134864924 h 403"/>
              <a:gd name="T28" fmla="*/ 86945788 w 140"/>
              <a:gd name="T29" fmla="*/ 147528802 h 403"/>
              <a:gd name="T30" fmla="*/ 85055075 w 140"/>
              <a:gd name="T31" fmla="*/ 160825276 h 403"/>
              <a:gd name="T32" fmla="*/ 81275238 w 140"/>
              <a:gd name="T33" fmla="*/ 173488358 h 403"/>
              <a:gd name="T34" fmla="*/ 76234925 w 140"/>
              <a:gd name="T35" fmla="*/ 185518843 h 403"/>
              <a:gd name="T36" fmla="*/ 69304694 w 140"/>
              <a:gd name="T37" fmla="*/ 197549327 h 403"/>
              <a:gd name="T38" fmla="*/ 62373669 w 140"/>
              <a:gd name="T39" fmla="*/ 208313026 h 403"/>
              <a:gd name="T40" fmla="*/ 54183756 w 140"/>
              <a:gd name="T41" fmla="*/ 218443333 h 403"/>
              <a:gd name="T42" fmla="*/ 44732575 w 140"/>
              <a:gd name="T43" fmla="*/ 227941042 h 403"/>
              <a:gd name="T44" fmla="*/ 34651950 w 140"/>
              <a:gd name="T45" fmla="*/ 236805358 h 403"/>
              <a:gd name="T46" fmla="*/ 23311644 w 140"/>
              <a:gd name="T47" fmla="*/ 243770292 h 403"/>
              <a:gd name="T48" fmla="*/ 12600781 w 140"/>
              <a:gd name="T49" fmla="*/ 250101833 h 403"/>
              <a:gd name="T50" fmla="*/ 0 w 140"/>
              <a:gd name="T51" fmla="*/ 255167384 h 40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40" h="403">
                <a:moveTo>
                  <a:pt x="0" y="0"/>
                </a:moveTo>
                <a:lnTo>
                  <a:pt x="20" y="8"/>
                </a:lnTo>
                <a:lnTo>
                  <a:pt x="37" y="19"/>
                </a:lnTo>
                <a:lnTo>
                  <a:pt x="55" y="30"/>
                </a:lnTo>
                <a:lnTo>
                  <a:pt x="71" y="44"/>
                </a:lnTo>
                <a:lnTo>
                  <a:pt x="86" y="58"/>
                </a:lnTo>
                <a:lnTo>
                  <a:pt x="99" y="74"/>
                </a:lnTo>
                <a:lnTo>
                  <a:pt x="110" y="92"/>
                </a:lnTo>
                <a:lnTo>
                  <a:pt x="121" y="111"/>
                </a:lnTo>
                <a:lnTo>
                  <a:pt x="129" y="130"/>
                </a:lnTo>
                <a:lnTo>
                  <a:pt x="135" y="150"/>
                </a:lnTo>
                <a:lnTo>
                  <a:pt x="138" y="170"/>
                </a:lnTo>
                <a:lnTo>
                  <a:pt x="140" y="191"/>
                </a:lnTo>
                <a:lnTo>
                  <a:pt x="140" y="213"/>
                </a:lnTo>
                <a:lnTo>
                  <a:pt x="138" y="233"/>
                </a:lnTo>
                <a:lnTo>
                  <a:pt x="135" y="254"/>
                </a:lnTo>
                <a:lnTo>
                  <a:pt x="129" y="274"/>
                </a:lnTo>
                <a:lnTo>
                  <a:pt x="121" y="293"/>
                </a:lnTo>
                <a:lnTo>
                  <a:pt x="110" y="312"/>
                </a:lnTo>
                <a:lnTo>
                  <a:pt x="99" y="329"/>
                </a:lnTo>
                <a:lnTo>
                  <a:pt x="86" y="345"/>
                </a:lnTo>
                <a:lnTo>
                  <a:pt x="71" y="360"/>
                </a:lnTo>
                <a:lnTo>
                  <a:pt x="55" y="374"/>
                </a:lnTo>
                <a:lnTo>
                  <a:pt x="37" y="385"/>
                </a:lnTo>
                <a:lnTo>
                  <a:pt x="20" y="395"/>
                </a:lnTo>
                <a:lnTo>
                  <a:pt x="0" y="403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3" name="Freeform 39">
            <a:extLst>
              <a:ext uri="{FF2B5EF4-FFF2-40B4-BE49-F238E27FC236}">
                <a16:creationId xmlns:a16="http://schemas.microsoft.com/office/drawing/2014/main" id="{B34710F8-E526-1441-83F1-890DB8D8D831}"/>
              </a:ext>
            </a:extLst>
          </p:cNvPr>
          <p:cNvSpPr>
            <a:spLocks/>
          </p:cNvSpPr>
          <p:nvPr/>
        </p:nvSpPr>
        <p:spPr bwMode="auto">
          <a:xfrm>
            <a:off x="5237560" y="3682604"/>
            <a:ext cx="55959" cy="53578"/>
          </a:xfrm>
          <a:custGeom>
            <a:avLst/>
            <a:gdLst>
              <a:gd name="T0" fmla="*/ 58599479 w 95"/>
              <a:gd name="T1" fmla="*/ 56079615 h 91"/>
              <a:gd name="T2" fmla="*/ 38861071 w 95"/>
              <a:gd name="T3" fmla="*/ 0 h 91"/>
              <a:gd name="T4" fmla="*/ 0 w 95"/>
              <a:gd name="T5" fmla="*/ 45603497 h 91"/>
              <a:gd name="T6" fmla="*/ 58599479 w 95"/>
              <a:gd name="T7" fmla="*/ 56079615 h 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5" h="91">
                <a:moveTo>
                  <a:pt x="95" y="91"/>
                </a:moveTo>
                <a:lnTo>
                  <a:pt x="63" y="0"/>
                </a:lnTo>
                <a:lnTo>
                  <a:pt x="0" y="74"/>
                </a:lnTo>
                <a:lnTo>
                  <a:pt x="95" y="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4" name="Line 40">
            <a:extLst>
              <a:ext uri="{FF2B5EF4-FFF2-40B4-BE49-F238E27FC236}">
                <a16:creationId xmlns:a16="http://schemas.microsoft.com/office/drawing/2014/main" id="{B3E3D302-A091-7D94-BF57-89EC3BF40D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74469" y="3682604"/>
            <a:ext cx="19050" cy="535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5" name="Line 41">
            <a:extLst>
              <a:ext uri="{FF2B5EF4-FFF2-40B4-BE49-F238E27FC236}">
                <a16:creationId xmlns:a16="http://schemas.microsoft.com/office/drawing/2014/main" id="{CD43375B-9266-CEFF-5CCE-7FD420A361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37560" y="3726656"/>
            <a:ext cx="55959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6" name="Line 42">
            <a:extLst>
              <a:ext uri="{FF2B5EF4-FFF2-40B4-BE49-F238E27FC236}">
                <a16:creationId xmlns:a16="http://schemas.microsoft.com/office/drawing/2014/main" id="{285EC9C5-20DB-5310-E506-FE827D22DA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7560" y="3682604"/>
            <a:ext cx="36909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7" name="Freeform 43">
            <a:extLst>
              <a:ext uri="{FF2B5EF4-FFF2-40B4-BE49-F238E27FC236}">
                <a16:creationId xmlns:a16="http://schemas.microsoft.com/office/drawing/2014/main" id="{D918B06D-D75A-76C7-4362-0B060D02D08A}"/>
              </a:ext>
            </a:extLst>
          </p:cNvPr>
          <p:cNvSpPr>
            <a:spLocks/>
          </p:cNvSpPr>
          <p:nvPr/>
        </p:nvSpPr>
        <p:spPr bwMode="auto">
          <a:xfrm>
            <a:off x="3133725" y="3486150"/>
            <a:ext cx="83344" cy="239316"/>
          </a:xfrm>
          <a:custGeom>
            <a:avLst/>
            <a:gdLst>
              <a:gd name="T0" fmla="*/ 87579898 w 141"/>
              <a:gd name="T1" fmla="*/ 0 h 402"/>
              <a:gd name="T2" fmla="*/ 75778581 w 141"/>
              <a:gd name="T3" fmla="*/ 5040320 h 402"/>
              <a:gd name="T4" fmla="*/ 64598302 w 141"/>
              <a:gd name="T5" fmla="*/ 11970563 h 402"/>
              <a:gd name="T6" fmla="*/ 53417236 w 141"/>
              <a:gd name="T7" fmla="*/ 18901598 h 402"/>
              <a:gd name="T8" fmla="*/ 43479035 w 141"/>
              <a:gd name="T9" fmla="*/ 27091524 h 402"/>
              <a:gd name="T10" fmla="*/ 34162662 w 141"/>
              <a:gd name="T11" fmla="*/ 36542720 h 402"/>
              <a:gd name="T12" fmla="*/ 26087579 w 141"/>
              <a:gd name="T13" fmla="*/ 46623361 h 402"/>
              <a:gd name="T14" fmla="*/ 18634323 w 141"/>
              <a:gd name="T15" fmla="*/ 57963685 h 402"/>
              <a:gd name="T16" fmla="*/ 12422356 w 141"/>
              <a:gd name="T17" fmla="*/ 69934247 h 402"/>
              <a:gd name="T18" fmla="*/ 7453256 w 141"/>
              <a:gd name="T19" fmla="*/ 81905603 h 402"/>
              <a:gd name="T20" fmla="*/ 3727022 w 141"/>
              <a:gd name="T21" fmla="*/ 94506404 h 402"/>
              <a:gd name="T22" fmla="*/ 1242078 w 141"/>
              <a:gd name="T23" fmla="*/ 107107205 h 402"/>
              <a:gd name="T24" fmla="*/ 0 w 141"/>
              <a:gd name="T25" fmla="*/ 120337451 h 402"/>
              <a:gd name="T26" fmla="*/ 0 w 141"/>
              <a:gd name="T27" fmla="*/ 133568491 h 402"/>
              <a:gd name="T28" fmla="*/ 1242078 w 141"/>
              <a:gd name="T29" fmla="*/ 146799530 h 402"/>
              <a:gd name="T30" fmla="*/ 3727022 w 141"/>
              <a:gd name="T31" fmla="*/ 160030570 h 402"/>
              <a:gd name="T32" fmla="*/ 7453256 w 141"/>
              <a:gd name="T33" fmla="*/ 172001132 h 402"/>
              <a:gd name="T34" fmla="*/ 12422356 w 141"/>
              <a:gd name="T35" fmla="*/ 184601933 h 402"/>
              <a:gd name="T36" fmla="*/ 18634323 w 141"/>
              <a:gd name="T37" fmla="*/ 196572496 h 402"/>
              <a:gd name="T38" fmla="*/ 26087579 w 141"/>
              <a:gd name="T39" fmla="*/ 207283375 h 402"/>
              <a:gd name="T40" fmla="*/ 34162662 w 141"/>
              <a:gd name="T41" fmla="*/ 217364016 h 402"/>
              <a:gd name="T42" fmla="*/ 43479035 w 141"/>
              <a:gd name="T43" fmla="*/ 226814418 h 402"/>
              <a:gd name="T44" fmla="*/ 53417236 w 141"/>
              <a:gd name="T45" fmla="*/ 235005137 h 402"/>
              <a:gd name="T46" fmla="*/ 64598302 w 141"/>
              <a:gd name="T47" fmla="*/ 242565618 h 402"/>
              <a:gd name="T48" fmla="*/ 75778581 w 141"/>
              <a:gd name="T49" fmla="*/ 248866415 h 402"/>
              <a:gd name="T50" fmla="*/ 87579898 w 141"/>
              <a:gd name="T51" fmla="*/ 253276497 h 40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41" h="402">
                <a:moveTo>
                  <a:pt x="141" y="0"/>
                </a:moveTo>
                <a:lnTo>
                  <a:pt x="122" y="8"/>
                </a:lnTo>
                <a:lnTo>
                  <a:pt x="104" y="19"/>
                </a:lnTo>
                <a:lnTo>
                  <a:pt x="86" y="30"/>
                </a:lnTo>
                <a:lnTo>
                  <a:pt x="70" y="43"/>
                </a:lnTo>
                <a:lnTo>
                  <a:pt x="55" y="58"/>
                </a:lnTo>
                <a:lnTo>
                  <a:pt x="42" y="74"/>
                </a:lnTo>
                <a:lnTo>
                  <a:pt x="30" y="92"/>
                </a:lnTo>
                <a:lnTo>
                  <a:pt x="20" y="111"/>
                </a:lnTo>
                <a:lnTo>
                  <a:pt x="12" y="130"/>
                </a:lnTo>
                <a:lnTo>
                  <a:pt x="6" y="150"/>
                </a:lnTo>
                <a:lnTo>
                  <a:pt x="2" y="170"/>
                </a:lnTo>
                <a:lnTo>
                  <a:pt x="0" y="191"/>
                </a:lnTo>
                <a:lnTo>
                  <a:pt x="0" y="212"/>
                </a:lnTo>
                <a:lnTo>
                  <a:pt x="2" y="233"/>
                </a:lnTo>
                <a:lnTo>
                  <a:pt x="6" y="254"/>
                </a:lnTo>
                <a:lnTo>
                  <a:pt x="12" y="273"/>
                </a:lnTo>
                <a:lnTo>
                  <a:pt x="20" y="293"/>
                </a:lnTo>
                <a:lnTo>
                  <a:pt x="30" y="312"/>
                </a:lnTo>
                <a:lnTo>
                  <a:pt x="42" y="329"/>
                </a:lnTo>
                <a:lnTo>
                  <a:pt x="55" y="345"/>
                </a:lnTo>
                <a:lnTo>
                  <a:pt x="70" y="360"/>
                </a:lnTo>
                <a:lnTo>
                  <a:pt x="86" y="373"/>
                </a:lnTo>
                <a:lnTo>
                  <a:pt x="104" y="385"/>
                </a:lnTo>
                <a:lnTo>
                  <a:pt x="122" y="395"/>
                </a:lnTo>
                <a:lnTo>
                  <a:pt x="141" y="402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8" name="Freeform 44">
            <a:extLst>
              <a:ext uri="{FF2B5EF4-FFF2-40B4-BE49-F238E27FC236}">
                <a16:creationId xmlns:a16="http://schemas.microsoft.com/office/drawing/2014/main" id="{3942EB38-BC92-9CCD-D005-91DDF9D8F99A}"/>
              </a:ext>
            </a:extLst>
          </p:cNvPr>
          <p:cNvSpPr>
            <a:spLocks/>
          </p:cNvSpPr>
          <p:nvPr/>
        </p:nvSpPr>
        <p:spPr bwMode="auto">
          <a:xfrm>
            <a:off x="3211116" y="3700462"/>
            <a:ext cx="57150" cy="53579"/>
          </a:xfrm>
          <a:custGeom>
            <a:avLst/>
            <a:gdLst>
              <a:gd name="T0" fmla="*/ 0 w 95"/>
              <a:gd name="T1" fmla="*/ 56081185 h 91"/>
              <a:gd name="T2" fmla="*/ 20587636 w 95"/>
              <a:gd name="T3" fmla="*/ 0 h 91"/>
              <a:gd name="T4" fmla="*/ 61120421 w 95"/>
              <a:gd name="T5" fmla="*/ 45604135 h 91"/>
              <a:gd name="T6" fmla="*/ 0 w 95"/>
              <a:gd name="T7" fmla="*/ 56081185 h 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5" h="91">
                <a:moveTo>
                  <a:pt x="0" y="91"/>
                </a:moveTo>
                <a:lnTo>
                  <a:pt x="32" y="0"/>
                </a:lnTo>
                <a:lnTo>
                  <a:pt x="95" y="74"/>
                </a:lnTo>
                <a:lnTo>
                  <a:pt x="0" y="9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49" name="Line 45">
            <a:extLst>
              <a:ext uri="{FF2B5EF4-FFF2-40B4-BE49-F238E27FC236}">
                <a16:creationId xmlns:a16="http://schemas.microsoft.com/office/drawing/2014/main" id="{324F4A92-0F53-526F-AE4E-31C02CCE8C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1116" y="3700462"/>
            <a:ext cx="19050" cy="535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50" name="Line 46">
            <a:extLst>
              <a:ext uri="{FF2B5EF4-FFF2-40B4-BE49-F238E27FC236}">
                <a16:creationId xmlns:a16="http://schemas.microsoft.com/office/drawing/2014/main" id="{8FE027CC-238B-0567-B65C-3102413B5C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1116" y="3744516"/>
            <a:ext cx="57150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51" name="Line 47">
            <a:extLst>
              <a:ext uri="{FF2B5EF4-FFF2-40B4-BE49-F238E27FC236}">
                <a16:creationId xmlns:a16="http://schemas.microsoft.com/office/drawing/2014/main" id="{234DBDBD-3520-CE0C-5832-AF3EC9054F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30166" y="3700462"/>
            <a:ext cx="38100" cy="440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52" name="Freeform 48">
            <a:extLst>
              <a:ext uri="{FF2B5EF4-FFF2-40B4-BE49-F238E27FC236}">
                <a16:creationId xmlns:a16="http://schemas.microsoft.com/office/drawing/2014/main" id="{36F2CF23-9964-179F-4228-037EEA7A45F0}"/>
              </a:ext>
            </a:extLst>
          </p:cNvPr>
          <p:cNvSpPr>
            <a:spLocks/>
          </p:cNvSpPr>
          <p:nvPr/>
        </p:nvSpPr>
        <p:spPr bwMode="auto">
          <a:xfrm>
            <a:off x="3956447" y="3330179"/>
            <a:ext cx="1046559" cy="685800"/>
          </a:xfrm>
          <a:custGeom>
            <a:avLst/>
            <a:gdLst>
              <a:gd name="T0" fmla="*/ 1106978198 w 1759"/>
              <a:gd name="T1" fmla="*/ 726435586 h 1151"/>
              <a:gd name="T2" fmla="*/ 0 w 1759"/>
              <a:gd name="T3" fmla="*/ 557923027 h 1151"/>
              <a:gd name="T4" fmla="*/ 65449503 w 1759"/>
              <a:gd name="T5" fmla="*/ 537095203 h 1151"/>
              <a:gd name="T6" fmla="*/ 132157971 w 1759"/>
              <a:gd name="T7" fmla="*/ 515636595 h 1151"/>
              <a:gd name="T8" fmla="*/ 196977595 w 1759"/>
              <a:gd name="T9" fmla="*/ 492284837 h 1151"/>
              <a:gd name="T10" fmla="*/ 261798013 w 1759"/>
              <a:gd name="T11" fmla="*/ 468301499 h 1151"/>
              <a:gd name="T12" fmla="*/ 325989345 w 1759"/>
              <a:gd name="T13" fmla="*/ 443056591 h 1151"/>
              <a:gd name="T14" fmla="*/ 389550798 w 1759"/>
              <a:gd name="T15" fmla="*/ 415286160 h 1151"/>
              <a:gd name="T16" fmla="*/ 453112251 w 1759"/>
              <a:gd name="T17" fmla="*/ 387516523 h 1151"/>
              <a:gd name="T18" fmla="*/ 515414739 w 1759"/>
              <a:gd name="T19" fmla="*/ 357852942 h 1151"/>
              <a:gd name="T20" fmla="*/ 577718021 w 1759"/>
              <a:gd name="T21" fmla="*/ 327558577 h 1151"/>
              <a:gd name="T22" fmla="*/ 639391423 w 1759"/>
              <a:gd name="T23" fmla="*/ 295371061 h 1151"/>
              <a:gd name="T24" fmla="*/ 700435740 w 1759"/>
              <a:gd name="T25" fmla="*/ 263182751 h 1151"/>
              <a:gd name="T26" fmla="*/ 760850971 w 1759"/>
              <a:gd name="T27" fmla="*/ 228470506 h 1151"/>
              <a:gd name="T28" fmla="*/ 820007238 w 1759"/>
              <a:gd name="T29" fmla="*/ 193758262 h 1151"/>
              <a:gd name="T30" fmla="*/ 879163504 w 1759"/>
              <a:gd name="T31" fmla="*/ 157152073 h 1151"/>
              <a:gd name="T32" fmla="*/ 937060806 w 1759"/>
              <a:gd name="T33" fmla="*/ 119915894 h 1151"/>
              <a:gd name="T34" fmla="*/ 994329816 w 1759"/>
              <a:gd name="T35" fmla="*/ 80784976 h 1151"/>
              <a:gd name="T36" fmla="*/ 1051598032 w 1759"/>
              <a:gd name="T37" fmla="*/ 41024067 h 1151"/>
              <a:gd name="T38" fmla="*/ 1106978198 w 1759"/>
              <a:gd name="T39" fmla="*/ 0 h 1151"/>
              <a:gd name="T40" fmla="*/ 1106978198 w 1759"/>
              <a:gd name="T41" fmla="*/ 726435586 h 115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759" h="1151">
                <a:moveTo>
                  <a:pt x="1759" y="1151"/>
                </a:moveTo>
                <a:lnTo>
                  <a:pt x="0" y="884"/>
                </a:lnTo>
                <a:lnTo>
                  <a:pt x="104" y="851"/>
                </a:lnTo>
                <a:lnTo>
                  <a:pt x="210" y="817"/>
                </a:lnTo>
                <a:lnTo>
                  <a:pt x="313" y="780"/>
                </a:lnTo>
                <a:lnTo>
                  <a:pt x="416" y="742"/>
                </a:lnTo>
                <a:lnTo>
                  <a:pt x="518" y="702"/>
                </a:lnTo>
                <a:lnTo>
                  <a:pt x="619" y="658"/>
                </a:lnTo>
                <a:lnTo>
                  <a:pt x="720" y="614"/>
                </a:lnTo>
                <a:lnTo>
                  <a:pt x="819" y="567"/>
                </a:lnTo>
                <a:lnTo>
                  <a:pt x="918" y="519"/>
                </a:lnTo>
                <a:lnTo>
                  <a:pt x="1016" y="468"/>
                </a:lnTo>
                <a:lnTo>
                  <a:pt x="1113" y="417"/>
                </a:lnTo>
                <a:lnTo>
                  <a:pt x="1209" y="362"/>
                </a:lnTo>
                <a:lnTo>
                  <a:pt x="1303" y="307"/>
                </a:lnTo>
                <a:lnTo>
                  <a:pt x="1397" y="249"/>
                </a:lnTo>
                <a:lnTo>
                  <a:pt x="1489" y="190"/>
                </a:lnTo>
                <a:lnTo>
                  <a:pt x="1580" y="128"/>
                </a:lnTo>
                <a:lnTo>
                  <a:pt x="1671" y="65"/>
                </a:lnTo>
                <a:lnTo>
                  <a:pt x="1759" y="0"/>
                </a:lnTo>
                <a:lnTo>
                  <a:pt x="1759" y="1151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53" name="Freeform 49">
            <a:extLst>
              <a:ext uri="{FF2B5EF4-FFF2-40B4-BE49-F238E27FC236}">
                <a16:creationId xmlns:a16="http://schemas.microsoft.com/office/drawing/2014/main" id="{396C3875-B6C3-61F7-EE22-876E175BEABB}"/>
              </a:ext>
            </a:extLst>
          </p:cNvPr>
          <p:cNvSpPr>
            <a:spLocks/>
          </p:cNvSpPr>
          <p:nvPr/>
        </p:nvSpPr>
        <p:spPr bwMode="auto">
          <a:xfrm>
            <a:off x="5003006" y="3330179"/>
            <a:ext cx="100013" cy="381000"/>
          </a:xfrm>
          <a:custGeom>
            <a:avLst/>
            <a:gdLst>
              <a:gd name="T0" fmla="*/ 0 w 168"/>
              <a:gd name="T1" fmla="*/ 403225000 h 640"/>
              <a:gd name="T2" fmla="*/ 0 w 168"/>
              <a:gd name="T3" fmla="*/ 0 h 640"/>
              <a:gd name="T4" fmla="*/ 105846563 w 168"/>
              <a:gd name="T5" fmla="*/ 0 h 640"/>
              <a:gd name="T6" fmla="*/ 105846563 w 168"/>
              <a:gd name="T7" fmla="*/ 362902500 h 640"/>
              <a:gd name="T8" fmla="*/ 0 w 168"/>
              <a:gd name="T9" fmla="*/ 403225000 h 6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" h="640">
                <a:moveTo>
                  <a:pt x="0" y="640"/>
                </a:moveTo>
                <a:lnTo>
                  <a:pt x="0" y="0"/>
                </a:lnTo>
                <a:lnTo>
                  <a:pt x="168" y="0"/>
                </a:lnTo>
                <a:lnTo>
                  <a:pt x="168" y="576"/>
                </a:lnTo>
                <a:lnTo>
                  <a:pt x="0" y="64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54" name="Freeform 50">
            <a:extLst>
              <a:ext uri="{FF2B5EF4-FFF2-40B4-BE49-F238E27FC236}">
                <a16:creationId xmlns:a16="http://schemas.microsoft.com/office/drawing/2014/main" id="{CADE34A5-C021-4FE7-BE92-2E183402CB49}"/>
              </a:ext>
            </a:extLst>
          </p:cNvPr>
          <p:cNvSpPr>
            <a:spLocks/>
          </p:cNvSpPr>
          <p:nvPr/>
        </p:nvSpPr>
        <p:spPr bwMode="auto">
          <a:xfrm>
            <a:off x="5003006" y="3673079"/>
            <a:ext cx="100013" cy="342900"/>
          </a:xfrm>
          <a:custGeom>
            <a:avLst/>
            <a:gdLst>
              <a:gd name="T0" fmla="*/ 105846563 w 168"/>
              <a:gd name="T1" fmla="*/ 0 h 575"/>
              <a:gd name="T2" fmla="*/ 105846563 w 168"/>
              <a:gd name="T3" fmla="*/ 363533635 h 575"/>
              <a:gd name="T4" fmla="*/ 0 w 168"/>
              <a:gd name="T5" fmla="*/ 363533635 h 575"/>
              <a:gd name="T6" fmla="*/ 0 w 168"/>
              <a:gd name="T7" fmla="*/ 40462598 h 575"/>
              <a:gd name="T8" fmla="*/ 105846563 w 168"/>
              <a:gd name="T9" fmla="*/ 0 h 5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8" h="575">
                <a:moveTo>
                  <a:pt x="168" y="0"/>
                </a:moveTo>
                <a:lnTo>
                  <a:pt x="168" y="575"/>
                </a:lnTo>
                <a:lnTo>
                  <a:pt x="0" y="575"/>
                </a:lnTo>
                <a:lnTo>
                  <a:pt x="0" y="64"/>
                </a:lnTo>
                <a:lnTo>
                  <a:pt x="168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55" name="Rectangle 51">
            <a:extLst>
              <a:ext uri="{FF2B5EF4-FFF2-40B4-BE49-F238E27FC236}">
                <a16:creationId xmlns:a16="http://schemas.microsoft.com/office/drawing/2014/main" id="{6228B8A3-E097-1F6A-6041-9DAE6F13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30179"/>
            <a:ext cx="100013" cy="68580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31156" name="Line 52">
            <a:extLst>
              <a:ext uri="{FF2B5EF4-FFF2-40B4-BE49-F238E27FC236}">
                <a16:creationId xmlns:a16="http://schemas.microsoft.com/office/drawing/2014/main" id="{45E664E3-5785-AF47-C44E-79728D0EBB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56447" y="3856435"/>
            <a:ext cx="1046559" cy="1595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57" name="Freeform 53">
            <a:extLst>
              <a:ext uri="{FF2B5EF4-FFF2-40B4-BE49-F238E27FC236}">
                <a16:creationId xmlns:a16="http://schemas.microsoft.com/office/drawing/2014/main" id="{B2E7F80F-39B1-29B0-4891-FAF85D8EB269}"/>
              </a:ext>
            </a:extLst>
          </p:cNvPr>
          <p:cNvSpPr>
            <a:spLocks/>
          </p:cNvSpPr>
          <p:nvPr/>
        </p:nvSpPr>
        <p:spPr bwMode="auto">
          <a:xfrm>
            <a:off x="3256360" y="3757613"/>
            <a:ext cx="937022" cy="229791"/>
          </a:xfrm>
          <a:custGeom>
            <a:avLst/>
            <a:gdLst>
              <a:gd name="T0" fmla="*/ 992942371 w 1572"/>
              <a:gd name="T1" fmla="*/ 19531044 h 386"/>
              <a:gd name="T2" fmla="*/ 929146228 w 1572"/>
              <a:gd name="T3" fmla="*/ 42842726 h 386"/>
              <a:gd name="T4" fmla="*/ 864719045 w 1572"/>
              <a:gd name="T5" fmla="*/ 64893931 h 386"/>
              <a:gd name="T6" fmla="*/ 800291068 w 1572"/>
              <a:gd name="T7" fmla="*/ 86315691 h 386"/>
              <a:gd name="T8" fmla="*/ 735232052 w 1572"/>
              <a:gd name="T9" fmla="*/ 106476974 h 386"/>
              <a:gd name="T10" fmla="*/ 669541202 w 1572"/>
              <a:gd name="T11" fmla="*/ 125378573 h 386"/>
              <a:gd name="T12" fmla="*/ 603850352 w 1572"/>
              <a:gd name="T13" fmla="*/ 143019696 h 386"/>
              <a:gd name="T14" fmla="*/ 537527669 w 1572"/>
              <a:gd name="T15" fmla="*/ 159400341 h 386"/>
              <a:gd name="T16" fmla="*/ 470573946 w 1572"/>
              <a:gd name="T17" fmla="*/ 173891065 h 386"/>
              <a:gd name="T18" fmla="*/ 404251262 w 1572"/>
              <a:gd name="T19" fmla="*/ 187752344 h 386"/>
              <a:gd name="T20" fmla="*/ 337297539 w 1572"/>
              <a:gd name="T21" fmla="*/ 200353146 h 386"/>
              <a:gd name="T22" fmla="*/ 270343022 w 1572"/>
              <a:gd name="T23" fmla="*/ 211064026 h 386"/>
              <a:gd name="T24" fmla="*/ 202757465 w 1572"/>
              <a:gd name="T25" fmla="*/ 221144667 h 386"/>
              <a:gd name="T26" fmla="*/ 135171908 w 1572"/>
              <a:gd name="T27" fmla="*/ 229334593 h 386"/>
              <a:gd name="T28" fmla="*/ 67585557 w 1572"/>
              <a:gd name="T29" fmla="*/ 236895074 h 386"/>
              <a:gd name="T30" fmla="*/ 0 w 1572"/>
              <a:gd name="T31" fmla="*/ 243195872 h 386"/>
              <a:gd name="T32" fmla="*/ 0 w 1572"/>
              <a:gd name="T33" fmla="*/ 137349137 h 386"/>
              <a:gd name="T34" fmla="*/ 67585557 w 1572"/>
              <a:gd name="T35" fmla="*/ 134198738 h 386"/>
              <a:gd name="T36" fmla="*/ 135171908 w 1572"/>
              <a:gd name="T37" fmla="*/ 129788656 h 386"/>
              <a:gd name="T38" fmla="*/ 202125631 w 1572"/>
              <a:gd name="T39" fmla="*/ 124748335 h 386"/>
              <a:gd name="T40" fmla="*/ 270343022 w 1572"/>
              <a:gd name="T41" fmla="*/ 117817299 h 386"/>
              <a:gd name="T42" fmla="*/ 337297539 w 1572"/>
              <a:gd name="T43" fmla="*/ 109627373 h 386"/>
              <a:gd name="T44" fmla="*/ 404251262 w 1572"/>
              <a:gd name="T45" fmla="*/ 100806415 h 386"/>
              <a:gd name="T46" fmla="*/ 471205780 w 1572"/>
              <a:gd name="T47" fmla="*/ 89466090 h 386"/>
              <a:gd name="T48" fmla="*/ 538159502 w 1572"/>
              <a:gd name="T49" fmla="*/ 78124971 h 386"/>
              <a:gd name="T50" fmla="*/ 605114020 w 1572"/>
              <a:gd name="T51" fmla="*/ 64893931 h 386"/>
              <a:gd name="T52" fmla="*/ 670804870 w 1572"/>
              <a:gd name="T53" fmla="*/ 50403207 h 386"/>
              <a:gd name="T54" fmla="*/ 737126759 w 1572"/>
              <a:gd name="T55" fmla="*/ 35282245 h 386"/>
              <a:gd name="T56" fmla="*/ 802817609 w 1572"/>
              <a:gd name="T57" fmla="*/ 18271361 h 386"/>
              <a:gd name="T58" fmla="*/ 867877420 w 1572"/>
              <a:gd name="T59" fmla="*/ 0 h 386"/>
              <a:gd name="T60" fmla="*/ 992942371 w 1572"/>
              <a:gd name="T61" fmla="*/ 19531044 h 38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72" h="386">
                <a:moveTo>
                  <a:pt x="1572" y="31"/>
                </a:moveTo>
                <a:lnTo>
                  <a:pt x="1471" y="68"/>
                </a:lnTo>
                <a:lnTo>
                  <a:pt x="1369" y="103"/>
                </a:lnTo>
                <a:lnTo>
                  <a:pt x="1267" y="137"/>
                </a:lnTo>
                <a:lnTo>
                  <a:pt x="1164" y="169"/>
                </a:lnTo>
                <a:lnTo>
                  <a:pt x="1060" y="199"/>
                </a:lnTo>
                <a:lnTo>
                  <a:pt x="956" y="227"/>
                </a:lnTo>
                <a:lnTo>
                  <a:pt x="851" y="253"/>
                </a:lnTo>
                <a:lnTo>
                  <a:pt x="745" y="276"/>
                </a:lnTo>
                <a:lnTo>
                  <a:pt x="640" y="298"/>
                </a:lnTo>
                <a:lnTo>
                  <a:pt x="534" y="318"/>
                </a:lnTo>
                <a:lnTo>
                  <a:pt x="428" y="335"/>
                </a:lnTo>
                <a:lnTo>
                  <a:pt x="321" y="351"/>
                </a:lnTo>
                <a:lnTo>
                  <a:pt x="214" y="364"/>
                </a:lnTo>
                <a:lnTo>
                  <a:pt x="107" y="376"/>
                </a:lnTo>
                <a:lnTo>
                  <a:pt x="0" y="386"/>
                </a:lnTo>
                <a:lnTo>
                  <a:pt x="0" y="218"/>
                </a:lnTo>
                <a:lnTo>
                  <a:pt x="107" y="213"/>
                </a:lnTo>
                <a:lnTo>
                  <a:pt x="214" y="206"/>
                </a:lnTo>
                <a:lnTo>
                  <a:pt x="320" y="198"/>
                </a:lnTo>
                <a:lnTo>
                  <a:pt x="428" y="187"/>
                </a:lnTo>
                <a:lnTo>
                  <a:pt x="534" y="174"/>
                </a:lnTo>
                <a:lnTo>
                  <a:pt x="640" y="160"/>
                </a:lnTo>
                <a:lnTo>
                  <a:pt x="746" y="142"/>
                </a:lnTo>
                <a:lnTo>
                  <a:pt x="852" y="124"/>
                </a:lnTo>
                <a:lnTo>
                  <a:pt x="958" y="103"/>
                </a:lnTo>
                <a:lnTo>
                  <a:pt x="1062" y="80"/>
                </a:lnTo>
                <a:lnTo>
                  <a:pt x="1167" y="56"/>
                </a:lnTo>
                <a:lnTo>
                  <a:pt x="1271" y="29"/>
                </a:lnTo>
                <a:lnTo>
                  <a:pt x="1374" y="0"/>
                </a:lnTo>
                <a:lnTo>
                  <a:pt x="1572" y="31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58" name="Freeform 54">
            <a:extLst>
              <a:ext uri="{FF2B5EF4-FFF2-40B4-BE49-F238E27FC236}">
                <a16:creationId xmlns:a16="http://schemas.microsoft.com/office/drawing/2014/main" id="{0307F6AA-056F-1B2F-8FD8-395489D88A12}"/>
              </a:ext>
            </a:extLst>
          </p:cNvPr>
          <p:cNvSpPr>
            <a:spLocks/>
          </p:cNvSpPr>
          <p:nvPr/>
        </p:nvSpPr>
        <p:spPr bwMode="auto">
          <a:xfrm>
            <a:off x="4075510" y="3330179"/>
            <a:ext cx="927497" cy="445294"/>
          </a:xfrm>
          <a:custGeom>
            <a:avLst/>
            <a:gdLst>
              <a:gd name="T0" fmla="*/ 980970431 w 1559"/>
              <a:gd name="T1" fmla="*/ 0 h 749"/>
              <a:gd name="T2" fmla="*/ 924339403 w 1559"/>
              <a:gd name="T3" fmla="*/ 41471969 h 749"/>
              <a:gd name="T4" fmla="*/ 867079334 w 1559"/>
              <a:gd name="T5" fmla="*/ 81686731 h 749"/>
              <a:gd name="T6" fmla="*/ 808561187 w 1559"/>
              <a:gd name="T7" fmla="*/ 120645079 h 749"/>
              <a:gd name="T8" fmla="*/ 750043039 w 1559"/>
              <a:gd name="T9" fmla="*/ 158346220 h 749"/>
              <a:gd name="T10" fmla="*/ 690895058 w 1559"/>
              <a:gd name="T11" fmla="*/ 195419550 h 749"/>
              <a:gd name="T12" fmla="*/ 630488998 w 1559"/>
              <a:gd name="T13" fmla="*/ 229979260 h 749"/>
              <a:gd name="T14" fmla="*/ 569453898 w 1559"/>
              <a:gd name="T15" fmla="*/ 264538970 h 749"/>
              <a:gd name="T16" fmla="*/ 507788965 w 1559"/>
              <a:gd name="T17" fmla="*/ 297841472 h 749"/>
              <a:gd name="T18" fmla="*/ 445494992 w 1559"/>
              <a:gd name="T19" fmla="*/ 329259751 h 749"/>
              <a:gd name="T20" fmla="*/ 382571979 w 1559"/>
              <a:gd name="T21" fmla="*/ 360677236 h 749"/>
              <a:gd name="T22" fmla="*/ 319019927 w 1559"/>
              <a:gd name="T23" fmla="*/ 389581894 h 749"/>
              <a:gd name="T24" fmla="*/ 254838042 w 1559"/>
              <a:gd name="T25" fmla="*/ 417857948 h 749"/>
              <a:gd name="T26" fmla="*/ 189398077 w 1559"/>
              <a:gd name="T27" fmla="*/ 444877588 h 749"/>
              <a:gd name="T28" fmla="*/ 124587946 w 1559"/>
              <a:gd name="T29" fmla="*/ 470640021 h 749"/>
              <a:gd name="T30" fmla="*/ 0 w 1559"/>
              <a:gd name="T31" fmla="*/ 451161243 h 749"/>
              <a:gd name="T32" fmla="*/ 64810925 w 1559"/>
              <a:gd name="T33" fmla="*/ 432310276 h 749"/>
              <a:gd name="T34" fmla="*/ 130250890 w 1559"/>
              <a:gd name="T35" fmla="*/ 411574292 h 749"/>
              <a:gd name="T36" fmla="*/ 193802942 w 1559"/>
              <a:gd name="T37" fmla="*/ 389581894 h 749"/>
              <a:gd name="T38" fmla="*/ 257984827 w 1559"/>
              <a:gd name="T39" fmla="*/ 366960892 h 749"/>
              <a:gd name="T40" fmla="*/ 320907840 w 1559"/>
              <a:gd name="T41" fmla="*/ 343083476 h 749"/>
              <a:gd name="T42" fmla="*/ 383830852 w 1559"/>
              <a:gd name="T43" fmla="*/ 317321043 h 749"/>
              <a:gd name="T44" fmla="*/ 446124825 w 1559"/>
              <a:gd name="T45" fmla="*/ 290301403 h 749"/>
              <a:gd name="T46" fmla="*/ 507788965 w 1559"/>
              <a:gd name="T47" fmla="*/ 263281763 h 749"/>
              <a:gd name="T48" fmla="*/ 569453898 w 1559"/>
              <a:gd name="T49" fmla="*/ 234377105 h 749"/>
              <a:gd name="T50" fmla="*/ 629859958 w 1559"/>
              <a:gd name="T51" fmla="*/ 204216034 h 749"/>
              <a:gd name="T52" fmla="*/ 689636979 w 1559"/>
              <a:gd name="T53" fmla="*/ 173427152 h 749"/>
              <a:gd name="T54" fmla="*/ 749413206 w 1559"/>
              <a:gd name="T55" fmla="*/ 140752460 h 749"/>
              <a:gd name="T56" fmla="*/ 807932147 w 1559"/>
              <a:gd name="T57" fmla="*/ 106820561 h 749"/>
              <a:gd name="T58" fmla="*/ 866450295 w 1559"/>
              <a:gd name="T59" fmla="*/ 72889454 h 749"/>
              <a:gd name="T60" fmla="*/ 924339403 w 1559"/>
              <a:gd name="T61" fmla="*/ 37073330 h 749"/>
              <a:gd name="T62" fmla="*/ 980970431 w 1559"/>
              <a:gd name="T63" fmla="*/ 0 h 7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59" h="749">
                <a:moveTo>
                  <a:pt x="1559" y="0"/>
                </a:moveTo>
                <a:lnTo>
                  <a:pt x="1469" y="66"/>
                </a:lnTo>
                <a:lnTo>
                  <a:pt x="1378" y="130"/>
                </a:lnTo>
                <a:lnTo>
                  <a:pt x="1285" y="192"/>
                </a:lnTo>
                <a:lnTo>
                  <a:pt x="1192" y="252"/>
                </a:lnTo>
                <a:lnTo>
                  <a:pt x="1098" y="311"/>
                </a:lnTo>
                <a:lnTo>
                  <a:pt x="1002" y="366"/>
                </a:lnTo>
                <a:lnTo>
                  <a:pt x="905" y="421"/>
                </a:lnTo>
                <a:lnTo>
                  <a:pt x="807" y="474"/>
                </a:lnTo>
                <a:lnTo>
                  <a:pt x="708" y="524"/>
                </a:lnTo>
                <a:lnTo>
                  <a:pt x="608" y="574"/>
                </a:lnTo>
                <a:lnTo>
                  <a:pt x="507" y="620"/>
                </a:lnTo>
                <a:lnTo>
                  <a:pt x="405" y="665"/>
                </a:lnTo>
                <a:lnTo>
                  <a:pt x="301" y="708"/>
                </a:lnTo>
                <a:lnTo>
                  <a:pt x="198" y="749"/>
                </a:lnTo>
                <a:lnTo>
                  <a:pt x="0" y="718"/>
                </a:lnTo>
                <a:lnTo>
                  <a:pt x="103" y="688"/>
                </a:lnTo>
                <a:lnTo>
                  <a:pt x="207" y="655"/>
                </a:lnTo>
                <a:lnTo>
                  <a:pt x="308" y="620"/>
                </a:lnTo>
                <a:lnTo>
                  <a:pt x="410" y="584"/>
                </a:lnTo>
                <a:lnTo>
                  <a:pt x="510" y="546"/>
                </a:lnTo>
                <a:lnTo>
                  <a:pt x="610" y="505"/>
                </a:lnTo>
                <a:lnTo>
                  <a:pt x="709" y="462"/>
                </a:lnTo>
                <a:lnTo>
                  <a:pt x="807" y="419"/>
                </a:lnTo>
                <a:lnTo>
                  <a:pt x="905" y="373"/>
                </a:lnTo>
                <a:lnTo>
                  <a:pt x="1001" y="325"/>
                </a:lnTo>
                <a:lnTo>
                  <a:pt x="1096" y="276"/>
                </a:lnTo>
                <a:lnTo>
                  <a:pt x="1191" y="224"/>
                </a:lnTo>
                <a:lnTo>
                  <a:pt x="1284" y="170"/>
                </a:lnTo>
                <a:lnTo>
                  <a:pt x="1377" y="116"/>
                </a:lnTo>
                <a:lnTo>
                  <a:pt x="1469" y="59"/>
                </a:lnTo>
                <a:lnTo>
                  <a:pt x="1559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59" name="Freeform 55">
            <a:extLst>
              <a:ext uri="{FF2B5EF4-FFF2-40B4-BE49-F238E27FC236}">
                <a16:creationId xmlns:a16="http://schemas.microsoft.com/office/drawing/2014/main" id="{585791E2-17DC-DDCC-C46D-E901C31611A9}"/>
              </a:ext>
            </a:extLst>
          </p:cNvPr>
          <p:cNvSpPr>
            <a:spLocks/>
          </p:cNvSpPr>
          <p:nvPr/>
        </p:nvSpPr>
        <p:spPr bwMode="auto">
          <a:xfrm>
            <a:off x="3256360" y="3330179"/>
            <a:ext cx="1746647" cy="657225"/>
          </a:xfrm>
          <a:custGeom>
            <a:avLst/>
            <a:gdLst>
              <a:gd name="T0" fmla="*/ 1849164069 w 2933"/>
              <a:gd name="T1" fmla="*/ 0 h 1104"/>
              <a:gd name="T2" fmla="*/ 1793682684 w 2933"/>
              <a:gd name="T3" fmla="*/ 40952738 h 1104"/>
              <a:gd name="T4" fmla="*/ 1736940394 w 2933"/>
              <a:gd name="T5" fmla="*/ 80645000 h 1104"/>
              <a:gd name="T6" fmla="*/ 1679567652 w 2933"/>
              <a:gd name="T7" fmla="*/ 119077581 h 1104"/>
              <a:gd name="T8" fmla="*/ 1621565251 w 2933"/>
              <a:gd name="T9" fmla="*/ 156249688 h 1104"/>
              <a:gd name="T10" fmla="*/ 1562931605 w 2933"/>
              <a:gd name="T11" fmla="*/ 192792350 h 1104"/>
              <a:gd name="T12" fmla="*/ 1503667506 w 2933"/>
              <a:gd name="T13" fmla="*/ 227444300 h 1104"/>
              <a:gd name="T14" fmla="*/ 1443142503 w 2933"/>
              <a:gd name="T15" fmla="*/ 261466013 h 1104"/>
              <a:gd name="T16" fmla="*/ 1382617499 w 2933"/>
              <a:gd name="T17" fmla="*/ 294228044 h 1104"/>
              <a:gd name="T18" fmla="*/ 1320831591 w 2933"/>
              <a:gd name="T19" fmla="*/ 326360631 h 1104"/>
              <a:gd name="T20" fmla="*/ 1259045684 w 2933"/>
              <a:gd name="T21" fmla="*/ 355972269 h 1104"/>
              <a:gd name="T22" fmla="*/ 1196629324 w 2933"/>
              <a:gd name="T23" fmla="*/ 385583906 h 1104"/>
              <a:gd name="T24" fmla="*/ 1133582511 w 2933"/>
              <a:gd name="T25" fmla="*/ 413305625 h 1104"/>
              <a:gd name="T26" fmla="*/ 1069905247 w 2933"/>
              <a:gd name="T27" fmla="*/ 440397106 h 1104"/>
              <a:gd name="T28" fmla="*/ 1005597530 w 2933"/>
              <a:gd name="T29" fmla="*/ 466228906 h 1104"/>
              <a:gd name="T30" fmla="*/ 941289813 w 2933"/>
              <a:gd name="T31" fmla="*/ 490170788 h 1104"/>
              <a:gd name="T32" fmla="*/ 876350850 w 2933"/>
              <a:gd name="T33" fmla="*/ 513481638 h 1104"/>
              <a:gd name="T34" fmla="*/ 810782229 w 2933"/>
              <a:gd name="T35" fmla="*/ 534903363 h 1104"/>
              <a:gd name="T36" fmla="*/ 744583155 w 2933"/>
              <a:gd name="T37" fmla="*/ 555694850 h 1104"/>
              <a:gd name="T38" fmla="*/ 678384082 w 2933"/>
              <a:gd name="T39" fmla="*/ 574595625 h 1104"/>
              <a:gd name="T40" fmla="*/ 611554556 w 2933"/>
              <a:gd name="T41" fmla="*/ 592866956 h 1104"/>
              <a:gd name="T42" fmla="*/ 544725030 w 2933"/>
              <a:gd name="T43" fmla="*/ 609877813 h 1104"/>
              <a:gd name="T44" fmla="*/ 477264258 w 2933"/>
              <a:gd name="T45" fmla="*/ 624368513 h 1104"/>
              <a:gd name="T46" fmla="*/ 409173828 w 2933"/>
              <a:gd name="T47" fmla="*/ 638860006 h 1104"/>
              <a:gd name="T48" fmla="*/ 341713850 w 2933"/>
              <a:gd name="T49" fmla="*/ 651460788 h 1104"/>
              <a:gd name="T50" fmla="*/ 273623420 w 2933"/>
              <a:gd name="T51" fmla="*/ 662801094 h 1104"/>
              <a:gd name="T52" fmla="*/ 205532989 w 2933"/>
              <a:gd name="T53" fmla="*/ 672881719 h 1104"/>
              <a:gd name="T54" fmla="*/ 136811313 w 2933"/>
              <a:gd name="T55" fmla="*/ 681702663 h 1104"/>
              <a:gd name="T56" fmla="*/ 68090430 w 2933"/>
              <a:gd name="T57" fmla="*/ 688632894 h 1104"/>
              <a:gd name="T58" fmla="*/ 0 w 2933"/>
              <a:gd name="T59" fmla="*/ 695563125 h 1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933" h="1104">
                <a:moveTo>
                  <a:pt x="2933" y="0"/>
                </a:moveTo>
                <a:lnTo>
                  <a:pt x="2845" y="65"/>
                </a:lnTo>
                <a:lnTo>
                  <a:pt x="2755" y="128"/>
                </a:lnTo>
                <a:lnTo>
                  <a:pt x="2664" y="189"/>
                </a:lnTo>
                <a:lnTo>
                  <a:pt x="2572" y="248"/>
                </a:lnTo>
                <a:lnTo>
                  <a:pt x="2479" y="306"/>
                </a:lnTo>
                <a:lnTo>
                  <a:pt x="2385" y="361"/>
                </a:lnTo>
                <a:lnTo>
                  <a:pt x="2289" y="415"/>
                </a:lnTo>
                <a:lnTo>
                  <a:pt x="2193" y="467"/>
                </a:lnTo>
                <a:lnTo>
                  <a:pt x="2095" y="518"/>
                </a:lnTo>
                <a:lnTo>
                  <a:pt x="1997" y="565"/>
                </a:lnTo>
                <a:lnTo>
                  <a:pt x="1898" y="612"/>
                </a:lnTo>
                <a:lnTo>
                  <a:pt x="1798" y="656"/>
                </a:lnTo>
                <a:lnTo>
                  <a:pt x="1697" y="699"/>
                </a:lnTo>
                <a:lnTo>
                  <a:pt x="1595" y="740"/>
                </a:lnTo>
                <a:lnTo>
                  <a:pt x="1493" y="778"/>
                </a:lnTo>
                <a:lnTo>
                  <a:pt x="1390" y="815"/>
                </a:lnTo>
                <a:lnTo>
                  <a:pt x="1286" y="849"/>
                </a:lnTo>
                <a:lnTo>
                  <a:pt x="1181" y="882"/>
                </a:lnTo>
                <a:lnTo>
                  <a:pt x="1076" y="912"/>
                </a:lnTo>
                <a:lnTo>
                  <a:pt x="970" y="941"/>
                </a:lnTo>
                <a:lnTo>
                  <a:pt x="864" y="968"/>
                </a:lnTo>
                <a:lnTo>
                  <a:pt x="757" y="991"/>
                </a:lnTo>
                <a:lnTo>
                  <a:pt x="649" y="1014"/>
                </a:lnTo>
                <a:lnTo>
                  <a:pt x="542" y="1034"/>
                </a:lnTo>
                <a:lnTo>
                  <a:pt x="434" y="1052"/>
                </a:lnTo>
                <a:lnTo>
                  <a:pt x="326" y="1068"/>
                </a:lnTo>
                <a:lnTo>
                  <a:pt x="217" y="1082"/>
                </a:lnTo>
                <a:lnTo>
                  <a:pt x="108" y="1093"/>
                </a:lnTo>
                <a:lnTo>
                  <a:pt x="0" y="1104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0" name="Line 56">
            <a:extLst>
              <a:ext uri="{FF2B5EF4-FFF2-40B4-BE49-F238E27FC236}">
                <a16:creationId xmlns:a16="http://schemas.microsoft.com/office/drawing/2014/main" id="{B1A0EA21-8ADE-5F25-7E0E-09B443D9EB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56360" y="3887391"/>
            <a:ext cx="0" cy="10001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1" name="Freeform 57">
            <a:extLst>
              <a:ext uri="{FF2B5EF4-FFF2-40B4-BE49-F238E27FC236}">
                <a16:creationId xmlns:a16="http://schemas.microsoft.com/office/drawing/2014/main" id="{88F65A8E-7EC8-1E1B-F082-F5F85D34B9DC}"/>
              </a:ext>
            </a:extLst>
          </p:cNvPr>
          <p:cNvSpPr>
            <a:spLocks/>
          </p:cNvSpPr>
          <p:nvPr/>
        </p:nvSpPr>
        <p:spPr bwMode="auto">
          <a:xfrm>
            <a:off x="3518298" y="3458766"/>
            <a:ext cx="1040606" cy="298847"/>
          </a:xfrm>
          <a:custGeom>
            <a:avLst/>
            <a:gdLst>
              <a:gd name="T0" fmla="*/ 276900028 w 1749"/>
              <a:gd name="T1" fmla="*/ 0 h 501"/>
              <a:gd name="T2" fmla="*/ 1100678602 w 1749"/>
              <a:gd name="T3" fmla="*/ 125878202 h 501"/>
              <a:gd name="T4" fmla="*/ 1038376294 w 1749"/>
              <a:gd name="T5" fmla="*/ 153710892 h 501"/>
              <a:gd name="T6" fmla="*/ 975444109 w 1749"/>
              <a:gd name="T7" fmla="*/ 180278207 h 501"/>
              <a:gd name="T8" fmla="*/ 911882840 w 1749"/>
              <a:gd name="T9" fmla="*/ 206845521 h 501"/>
              <a:gd name="T10" fmla="*/ 848321571 w 1749"/>
              <a:gd name="T11" fmla="*/ 231515171 h 501"/>
              <a:gd name="T12" fmla="*/ 784131219 w 1749"/>
              <a:gd name="T13" fmla="*/ 254287155 h 501"/>
              <a:gd name="T14" fmla="*/ 719311782 w 1749"/>
              <a:gd name="T15" fmla="*/ 276426849 h 501"/>
              <a:gd name="T16" fmla="*/ 653862468 w 1749"/>
              <a:gd name="T17" fmla="*/ 297301167 h 501"/>
              <a:gd name="T18" fmla="*/ 588413154 w 1749"/>
              <a:gd name="T19" fmla="*/ 316910111 h 501"/>
              <a:gd name="T20" fmla="*/ 0 w 1749"/>
              <a:gd name="T21" fmla="*/ 227087550 h 501"/>
              <a:gd name="T22" fmla="*/ 276900028 w 1749"/>
              <a:gd name="T23" fmla="*/ 0 h 50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49" h="501">
                <a:moveTo>
                  <a:pt x="440" y="0"/>
                </a:moveTo>
                <a:lnTo>
                  <a:pt x="1749" y="199"/>
                </a:lnTo>
                <a:lnTo>
                  <a:pt x="1650" y="243"/>
                </a:lnTo>
                <a:lnTo>
                  <a:pt x="1550" y="285"/>
                </a:lnTo>
                <a:lnTo>
                  <a:pt x="1449" y="327"/>
                </a:lnTo>
                <a:lnTo>
                  <a:pt x="1348" y="366"/>
                </a:lnTo>
                <a:lnTo>
                  <a:pt x="1246" y="402"/>
                </a:lnTo>
                <a:lnTo>
                  <a:pt x="1143" y="437"/>
                </a:lnTo>
                <a:lnTo>
                  <a:pt x="1039" y="470"/>
                </a:lnTo>
                <a:lnTo>
                  <a:pt x="935" y="501"/>
                </a:lnTo>
                <a:lnTo>
                  <a:pt x="0" y="359"/>
                </a:lnTo>
                <a:lnTo>
                  <a:pt x="440" y="0"/>
                </a:lnTo>
                <a:close/>
              </a:path>
            </a:pathLst>
          </a:custGeom>
          <a:solidFill>
            <a:srgbClr val="7195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62" name="Freeform 58">
            <a:extLst>
              <a:ext uri="{FF2B5EF4-FFF2-40B4-BE49-F238E27FC236}">
                <a16:creationId xmlns:a16="http://schemas.microsoft.com/office/drawing/2014/main" id="{F16579D5-C0FE-C86D-DFB0-1A872944958A}"/>
              </a:ext>
            </a:extLst>
          </p:cNvPr>
          <p:cNvSpPr>
            <a:spLocks/>
          </p:cNvSpPr>
          <p:nvPr/>
        </p:nvSpPr>
        <p:spPr bwMode="auto">
          <a:xfrm>
            <a:off x="3256360" y="3673078"/>
            <a:ext cx="819150" cy="214313"/>
          </a:xfrm>
          <a:custGeom>
            <a:avLst/>
            <a:gdLst>
              <a:gd name="T0" fmla="*/ 277392568 w 1374"/>
              <a:gd name="T1" fmla="*/ 0 h 360"/>
              <a:gd name="T2" fmla="*/ 868195662 w 1374"/>
              <a:gd name="T3" fmla="*/ 89465944 h 360"/>
              <a:gd name="T4" fmla="*/ 803112784 w 1374"/>
              <a:gd name="T5" fmla="*/ 107736481 h 360"/>
              <a:gd name="T6" fmla="*/ 737397956 w 1374"/>
              <a:gd name="T7" fmla="*/ 124748131 h 360"/>
              <a:gd name="T8" fmla="*/ 671051178 w 1374"/>
              <a:gd name="T9" fmla="*/ 139869069 h 360"/>
              <a:gd name="T10" fmla="*/ 605335554 w 1374"/>
              <a:gd name="T11" fmla="*/ 154359769 h 360"/>
              <a:gd name="T12" fmla="*/ 538356827 w 1374"/>
              <a:gd name="T13" fmla="*/ 167590788 h 360"/>
              <a:gd name="T14" fmla="*/ 471378099 w 1374"/>
              <a:gd name="T15" fmla="*/ 178931094 h 360"/>
              <a:gd name="T16" fmla="*/ 404399371 w 1374"/>
              <a:gd name="T17" fmla="*/ 190272194 h 360"/>
              <a:gd name="T18" fmla="*/ 337420643 w 1374"/>
              <a:gd name="T19" fmla="*/ 199092344 h 360"/>
              <a:gd name="T20" fmla="*/ 270442710 w 1374"/>
              <a:gd name="T21" fmla="*/ 207283050 h 360"/>
              <a:gd name="T22" fmla="*/ 202200083 w 1374"/>
              <a:gd name="T23" fmla="*/ 214213281 h 360"/>
              <a:gd name="T24" fmla="*/ 135221355 w 1374"/>
              <a:gd name="T25" fmla="*/ 219253594 h 360"/>
              <a:gd name="T26" fmla="*/ 67610678 w 1374"/>
              <a:gd name="T27" fmla="*/ 223663669 h 360"/>
              <a:gd name="T28" fmla="*/ 0 w 1374"/>
              <a:gd name="T29" fmla="*/ 226814063 h 360"/>
              <a:gd name="T30" fmla="*/ 277392568 w 1374"/>
              <a:gd name="T31" fmla="*/ 0 h 3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374" h="360">
                <a:moveTo>
                  <a:pt x="439" y="0"/>
                </a:moveTo>
                <a:lnTo>
                  <a:pt x="1374" y="142"/>
                </a:lnTo>
                <a:lnTo>
                  <a:pt x="1271" y="171"/>
                </a:lnTo>
                <a:lnTo>
                  <a:pt x="1167" y="198"/>
                </a:lnTo>
                <a:lnTo>
                  <a:pt x="1062" y="222"/>
                </a:lnTo>
                <a:lnTo>
                  <a:pt x="958" y="245"/>
                </a:lnTo>
                <a:lnTo>
                  <a:pt x="852" y="266"/>
                </a:lnTo>
                <a:lnTo>
                  <a:pt x="746" y="284"/>
                </a:lnTo>
                <a:lnTo>
                  <a:pt x="640" y="302"/>
                </a:lnTo>
                <a:lnTo>
                  <a:pt x="534" y="316"/>
                </a:lnTo>
                <a:lnTo>
                  <a:pt x="428" y="329"/>
                </a:lnTo>
                <a:lnTo>
                  <a:pt x="320" y="340"/>
                </a:lnTo>
                <a:lnTo>
                  <a:pt x="214" y="348"/>
                </a:lnTo>
                <a:lnTo>
                  <a:pt x="107" y="355"/>
                </a:lnTo>
                <a:lnTo>
                  <a:pt x="0" y="360"/>
                </a:lnTo>
                <a:lnTo>
                  <a:pt x="439" y="0"/>
                </a:lnTo>
                <a:close/>
              </a:path>
            </a:pathLst>
          </a:custGeom>
          <a:solidFill>
            <a:srgbClr val="7195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31163" name="Freeform 59">
            <a:extLst>
              <a:ext uri="{FF2B5EF4-FFF2-40B4-BE49-F238E27FC236}">
                <a16:creationId xmlns:a16="http://schemas.microsoft.com/office/drawing/2014/main" id="{EFC09FB0-A0A5-FDD6-AFC3-BCF53CB70B30}"/>
              </a:ext>
            </a:extLst>
          </p:cNvPr>
          <p:cNvSpPr>
            <a:spLocks/>
          </p:cNvSpPr>
          <p:nvPr/>
        </p:nvSpPr>
        <p:spPr bwMode="auto">
          <a:xfrm>
            <a:off x="3256360" y="3330178"/>
            <a:ext cx="1746647" cy="557213"/>
          </a:xfrm>
          <a:custGeom>
            <a:avLst/>
            <a:gdLst>
              <a:gd name="T0" fmla="*/ 0 w 2933"/>
              <a:gd name="T1" fmla="*/ 589716563 h 936"/>
              <a:gd name="T2" fmla="*/ 67459978 w 2933"/>
              <a:gd name="T3" fmla="*/ 586566169 h 936"/>
              <a:gd name="T4" fmla="*/ 134919956 w 2933"/>
              <a:gd name="T5" fmla="*/ 582156094 h 936"/>
              <a:gd name="T6" fmla="*/ 202380728 w 2933"/>
              <a:gd name="T7" fmla="*/ 577115781 h 936"/>
              <a:gd name="T8" fmla="*/ 270471158 w 2933"/>
              <a:gd name="T9" fmla="*/ 570185550 h 936"/>
              <a:gd name="T10" fmla="*/ 337300684 w 2933"/>
              <a:gd name="T11" fmla="*/ 561994844 h 936"/>
              <a:gd name="T12" fmla="*/ 404130210 w 2933"/>
              <a:gd name="T13" fmla="*/ 552544456 h 936"/>
              <a:gd name="T14" fmla="*/ 470959736 w 2933"/>
              <a:gd name="T15" fmla="*/ 541833594 h 936"/>
              <a:gd name="T16" fmla="*/ 538419714 w 2933"/>
              <a:gd name="T17" fmla="*/ 530493288 h 936"/>
              <a:gd name="T18" fmla="*/ 604619581 w 2933"/>
              <a:gd name="T19" fmla="*/ 517262269 h 936"/>
              <a:gd name="T20" fmla="*/ 670818655 w 2933"/>
              <a:gd name="T21" fmla="*/ 502771569 h 936"/>
              <a:gd name="T22" fmla="*/ 737017728 w 2933"/>
              <a:gd name="T23" fmla="*/ 487650631 h 936"/>
              <a:gd name="T24" fmla="*/ 802586350 w 2933"/>
              <a:gd name="T25" fmla="*/ 470638981 h 936"/>
              <a:gd name="T26" fmla="*/ 867524519 w 2933"/>
              <a:gd name="T27" fmla="*/ 452368444 h 936"/>
              <a:gd name="T28" fmla="*/ 932462688 w 2933"/>
              <a:gd name="T29" fmla="*/ 432836638 h 936"/>
              <a:gd name="T30" fmla="*/ 997400857 w 2933"/>
              <a:gd name="T31" fmla="*/ 412045944 h 936"/>
              <a:gd name="T32" fmla="*/ 1061708573 w 2933"/>
              <a:gd name="T33" fmla="*/ 390624219 h 936"/>
              <a:gd name="T34" fmla="*/ 1125386632 w 2933"/>
              <a:gd name="T35" fmla="*/ 367312575 h 936"/>
              <a:gd name="T36" fmla="*/ 1189063897 w 2933"/>
              <a:gd name="T37" fmla="*/ 343371488 h 936"/>
              <a:gd name="T38" fmla="*/ 1251480257 w 2933"/>
              <a:gd name="T39" fmla="*/ 318169925 h 936"/>
              <a:gd name="T40" fmla="*/ 1313896617 w 2933"/>
              <a:gd name="T41" fmla="*/ 291078444 h 936"/>
              <a:gd name="T42" fmla="*/ 1375682525 w 2933"/>
              <a:gd name="T43" fmla="*/ 263356725 h 936"/>
              <a:gd name="T44" fmla="*/ 1437468432 w 2933"/>
              <a:gd name="T45" fmla="*/ 235004769 h 936"/>
              <a:gd name="T46" fmla="*/ 1497993436 w 2933"/>
              <a:gd name="T47" fmla="*/ 204132656 h 936"/>
              <a:gd name="T48" fmla="*/ 1558518439 w 2933"/>
              <a:gd name="T49" fmla="*/ 173260544 h 936"/>
              <a:gd name="T50" fmla="*/ 1617151292 w 2933"/>
              <a:gd name="T51" fmla="*/ 140498513 h 936"/>
              <a:gd name="T52" fmla="*/ 1676415391 w 2933"/>
              <a:gd name="T53" fmla="*/ 107107038 h 936"/>
              <a:gd name="T54" fmla="*/ 1734418585 w 2933"/>
              <a:gd name="T55" fmla="*/ 73084531 h 936"/>
              <a:gd name="T56" fmla="*/ 1792421779 w 2933"/>
              <a:gd name="T57" fmla="*/ 37172106 h 936"/>
              <a:gd name="T58" fmla="*/ 1849164069 w 2933"/>
              <a:gd name="T59" fmla="*/ 0 h 9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933" h="936">
                <a:moveTo>
                  <a:pt x="0" y="936"/>
                </a:moveTo>
                <a:lnTo>
                  <a:pt x="107" y="931"/>
                </a:lnTo>
                <a:lnTo>
                  <a:pt x="214" y="924"/>
                </a:lnTo>
                <a:lnTo>
                  <a:pt x="321" y="916"/>
                </a:lnTo>
                <a:lnTo>
                  <a:pt x="429" y="905"/>
                </a:lnTo>
                <a:lnTo>
                  <a:pt x="535" y="892"/>
                </a:lnTo>
                <a:lnTo>
                  <a:pt x="641" y="877"/>
                </a:lnTo>
                <a:lnTo>
                  <a:pt x="747" y="860"/>
                </a:lnTo>
                <a:lnTo>
                  <a:pt x="854" y="842"/>
                </a:lnTo>
                <a:lnTo>
                  <a:pt x="959" y="821"/>
                </a:lnTo>
                <a:lnTo>
                  <a:pt x="1064" y="798"/>
                </a:lnTo>
                <a:lnTo>
                  <a:pt x="1169" y="774"/>
                </a:lnTo>
                <a:lnTo>
                  <a:pt x="1273" y="747"/>
                </a:lnTo>
                <a:lnTo>
                  <a:pt x="1376" y="718"/>
                </a:lnTo>
                <a:lnTo>
                  <a:pt x="1479" y="687"/>
                </a:lnTo>
                <a:lnTo>
                  <a:pt x="1582" y="654"/>
                </a:lnTo>
                <a:lnTo>
                  <a:pt x="1684" y="620"/>
                </a:lnTo>
                <a:lnTo>
                  <a:pt x="1785" y="583"/>
                </a:lnTo>
                <a:lnTo>
                  <a:pt x="1886" y="545"/>
                </a:lnTo>
                <a:lnTo>
                  <a:pt x="1985" y="505"/>
                </a:lnTo>
                <a:lnTo>
                  <a:pt x="2084" y="462"/>
                </a:lnTo>
                <a:lnTo>
                  <a:pt x="2182" y="418"/>
                </a:lnTo>
                <a:lnTo>
                  <a:pt x="2280" y="373"/>
                </a:lnTo>
                <a:lnTo>
                  <a:pt x="2376" y="324"/>
                </a:lnTo>
                <a:lnTo>
                  <a:pt x="2472" y="275"/>
                </a:lnTo>
                <a:lnTo>
                  <a:pt x="2565" y="223"/>
                </a:lnTo>
                <a:lnTo>
                  <a:pt x="2659" y="170"/>
                </a:lnTo>
                <a:lnTo>
                  <a:pt x="2751" y="116"/>
                </a:lnTo>
                <a:lnTo>
                  <a:pt x="2843" y="59"/>
                </a:lnTo>
                <a:lnTo>
                  <a:pt x="2933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4" name="Line 60">
            <a:extLst>
              <a:ext uri="{FF2B5EF4-FFF2-40B4-BE49-F238E27FC236}">
                <a16:creationId xmlns:a16="http://schemas.microsoft.com/office/drawing/2014/main" id="{5AB3060D-5D47-01F6-8171-0338376C6C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56360" y="3458766"/>
            <a:ext cx="523875" cy="428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5" name="Line 61">
            <a:extLst>
              <a:ext uri="{FF2B5EF4-FFF2-40B4-BE49-F238E27FC236}">
                <a16:creationId xmlns:a16="http://schemas.microsoft.com/office/drawing/2014/main" id="{96D8A837-3779-8B89-A2C9-4362DE022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0235" y="3458766"/>
            <a:ext cx="778669" cy="1190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6" name="Line 62">
            <a:extLst>
              <a:ext uri="{FF2B5EF4-FFF2-40B4-BE49-F238E27FC236}">
                <a16:creationId xmlns:a16="http://schemas.microsoft.com/office/drawing/2014/main" id="{B8CE8424-DA4B-E3B4-D618-C7231092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6119" y="3630216"/>
            <a:ext cx="353616" cy="535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7" name="Line 63">
            <a:extLst>
              <a:ext uri="{FF2B5EF4-FFF2-40B4-BE49-F238E27FC236}">
                <a16:creationId xmlns:a16="http://schemas.microsoft.com/office/drawing/2014/main" id="{813A78BE-6970-911C-477C-5DFD5364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3079" y="3696892"/>
            <a:ext cx="83344" cy="1190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8" name="Line 64">
            <a:extLst>
              <a:ext uri="{FF2B5EF4-FFF2-40B4-BE49-F238E27FC236}">
                <a16:creationId xmlns:a16="http://schemas.microsoft.com/office/drawing/2014/main" id="{D51DDA3E-9858-8649-9191-474B911A7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6" y="3721894"/>
            <a:ext cx="354806" cy="535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69" name="Line 65">
            <a:extLst>
              <a:ext uri="{FF2B5EF4-FFF2-40B4-BE49-F238E27FC236}">
                <a16:creationId xmlns:a16="http://schemas.microsoft.com/office/drawing/2014/main" id="{FE0E6573-3981-D165-B8BC-DC148CC53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3019" y="3670698"/>
            <a:ext cx="4763" cy="23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70" name="Line 66">
            <a:extLst>
              <a:ext uri="{FF2B5EF4-FFF2-40B4-BE49-F238E27FC236}">
                <a16:creationId xmlns:a16="http://schemas.microsoft.com/office/drawing/2014/main" id="{3FAA656D-D44E-EF47-1C47-42232259F4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5173" y="3611167"/>
            <a:ext cx="78581" cy="3095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71" name="Line 67">
            <a:extLst>
              <a:ext uri="{FF2B5EF4-FFF2-40B4-BE49-F238E27FC236}">
                <a16:creationId xmlns:a16="http://schemas.microsoft.com/office/drawing/2014/main" id="{6DB100FE-154C-35DE-4740-F7E9163FC3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2335" y="3580210"/>
            <a:ext cx="4763" cy="23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1172" name="Line 68">
            <a:extLst>
              <a:ext uri="{FF2B5EF4-FFF2-40B4-BE49-F238E27FC236}">
                <a16:creationId xmlns:a16="http://schemas.microsoft.com/office/drawing/2014/main" id="{C095F7EB-9388-72F4-9EDB-CBCABC96B6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45857" y="3702844"/>
            <a:ext cx="78581" cy="2976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113" name="Rectangle 69">
            <a:extLst>
              <a:ext uri="{FF2B5EF4-FFF2-40B4-BE49-F238E27FC236}">
                <a16:creationId xmlns:a16="http://schemas.microsoft.com/office/drawing/2014/main" id="{91BDC8AB-9698-7CEB-D071-7A8808228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2340769"/>
            <a:ext cx="101204" cy="684610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6114" name="Rectangle 70">
            <a:extLst>
              <a:ext uri="{FF2B5EF4-FFF2-40B4-BE49-F238E27FC236}">
                <a16:creationId xmlns:a16="http://schemas.microsoft.com/office/drawing/2014/main" id="{2431460C-28EF-4236-CD28-35C09FA6F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2340769"/>
            <a:ext cx="101204" cy="684610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6115" name="Freeform 71">
            <a:extLst>
              <a:ext uri="{FF2B5EF4-FFF2-40B4-BE49-F238E27FC236}">
                <a16:creationId xmlns:a16="http://schemas.microsoft.com/office/drawing/2014/main" id="{235909F3-CCA0-3428-7C7A-EC9344F60E58}"/>
              </a:ext>
            </a:extLst>
          </p:cNvPr>
          <p:cNvSpPr>
            <a:spLocks/>
          </p:cNvSpPr>
          <p:nvPr/>
        </p:nvSpPr>
        <p:spPr bwMode="auto">
          <a:xfrm>
            <a:off x="3694510" y="1127523"/>
            <a:ext cx="1277540" cy="1897856"/>
          </a:xfrm>
          <a:custGeom>
            <a:avLst/>
            <a:gdLst>
              <a:gd name="T0" fmla="*/ 1351433289 w 2147"/>
              <a:gd name="T1" fmla="*/ 2007934690 h 3189"/>
              <a:gd name="T2" fmla="*/ 0 w 2147"/>
              <a:gd name="T3" fmla="*/ 724720422 h 3189"/>
              <a:gd name="T4" fmla="*/ 0 w 2147"/>
              <a:gd name="T5" fmla="*/ 0 h 3189"/>
              <a:gd name="T6" fmla="*/ 1351433289 w 2147"/>
              <a:gd name="T7" fmla="*/ 1283214267 h 3189"/>
              <a:gd name="T8" fmla="*/ 1351433289 w 2147"/>
              <a:gd name="T9" fmla="*/ 2007934690 h 3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7" h="3189">
                <a:moveTo>
                  <a:pt x="2147" y="3189"/>
                </a:moveTo>
                <a:lnTo>
                  <a:pt x="0" y="1151"/>
                </a:lnTo>
                <a:lnTo>
                  <a:pt x="0" y="0"/>
                </a:lnTo>
                <a:lnTo>
                  <a:pt x="2147" y="2038"/>
                </a:lnTo>
                <a:lnTo>
                  <a:pt x="2147" y="3189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6116" name="Freeform 72">
            <a:extLst>
              <a:ext uri="{FF2B5EF4-FFF2-40B4-BE49-F238E27FC236}">
                <a16:creationId xmlns:a16="http://schemas.microsoft.com/office/drawing/2014/main" id="{5BD0333C-62C0-FF87-AB19-C2041D2781F0}"/>
              </a:ext>
            </a:extLst>
          </p:cNvPr>
          <p:cNvSpPr>
            <a:spLocks/>
          </p:cNvSpPr>
          <p:nvPr/>
        </p:nvSpPr>
        <p:spPr bwMode="auto">
          <a:xfrm>
            <a:off x="3694510" y="1127522"/>
            <a:ext cx="1378744" cy="1213247"/>
          </a:xfrm>
          <a:custGeom>
            <a:avLst/>
            <a:gdLst>
              <a:gd name="T0" fmla="*/ 1459800780 w 2315"/>
              <a:gd name="T1" fmla="*/ 1284018816 h 2038"/>
              <a:gd name="T2" fmla="*/ 105938342 w 2315"/>
              <a:gd name="T3" fmla="*/ 0 h 2038"/>
              <a:gd name="T4" fmla="*/ 0 w 2315"/>
              <a:gd name="T5" fmla="*/ 0 h 2038"/>
              <a:gd name="T6" fmla="*/ 1353862438 w 2315"/>
              <a:gd name="T7" fmla="*/ 1284018816 h 2038"/>
              <a:gd name="T8" fmla="*/ 1459800780 w 2315"/>
              <a:gd name="T9" fmla="*/ 1284018816 h 20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15" h="2038">
                <a:moveTo>
                  <a:pt x="2315" y="2038"/>
                </a:moveTo>
                <a:lnTo>
                  <a:pt x="168" y="0"/>
                </a:lnTo>
                <a:lnTo>
                  <a:pt x="0" y="0"/>
                </a:lnTo>
                <a:lnTo>
                  <a:pt x="2147" y="2038"/>
                </a:lnTo>
                <a:lnTo>
                  <a:pt x="2315" y="2038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46117" name="Rectangle 73">
            <a:extLst>
              <a:ext uri="{FF2B5EF4-FFF2-40B4-BE49-F238E27FC236}">
                <a16:creationId xmlns:a16="http://schemas.microsoft.com/office/drawing/2014/main" id="{CFDDAE52-FA89-6010-33B1-8051B0826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050" y="2340769"/>
            <a:ext cx="101204" cy="684610"/>
          </a:xfrm>
          <a:prstGeom prst="rect">
            <a:avLst/>
          </a:prstGeom>
          <a:solidFill>
            <a:srgbClr val="77B800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6118" name="Line 74">
            <a:extLst>
              <a:ext uri="{FF2B5EF4-FFF2-40B4-BE49-F238E27FC236}">
                <a16:creationId xmlns:a16="http://schemas.microsoft.com/office/drawing/2014/main" id="{327762E8-B6FF-7AEB-6F6D-563307A71E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94523" y="1127522"/>
            <a:ext cx="1278731" cy="121324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119" name="Line 75">
            <a:extLst>
              <a:ext uri="{FF2B5EF4-FFF2-40B4-BE49-F238E27FC236}">
                <a16:creationId xmlns:a16="http://schemas.microsoft.com/office/drawing/2014/main" id="{6CFAA098-10C8-705E-702B-EC665791E1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94510" y="1127522"/>
            <a:ext cx="1277540" cy="121324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120" name="Line 76">
            <a:extLst>
              <a:ext uri="{FF2B5EF4-FFF2-40B4-BE49-F238E27FC236}">
                <a16:creationId xmlns:a16="http://schemas.microsoft.com/office/drawing/2014/main" id="{B46EF226-F7FC-8C44-AF33-74360F776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4510" y="1127522"/>
            <a:ext cx="10001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121" name="Line 77">
            <a:extLst>
              <a:ext uri="{FF2B5EF4-FFF2-40B4-BE49-F238E27FC236}">
                <a16:creationId xmlns:a16="http://schemas.microsoft.com/office/drawing/2014/main" id="{3A1EA4AB-D74A-EF0E-07F2-65DCC758C3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4510" y="1127522"/>
            <a:ext cx="0" cy="6858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122" name="Line 78">
            <a:extLst>
              <a:ext uri="{FF2B5EF4-FFF2-40B4-BE49-F238E27FC236}">
                <a16:creationId xmlns:a16="http://schemas.microsoft.com/office/drawing/2014/main" id="{6AA64C01-84FF-0ED9-3109-1F3313877B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94510" y="1813323"/>
            <a:ext cx="1277540" cy="121205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EDC61-3087-D467-54BA-9DC3E371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55" grpId="0" animBg="1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0D79-B83F-0ECE-24AB-043B20AC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Supports</a:t>
            </a:r>
          </a:p>
        </p:txBody>
      </p:sp>
      <p:sp>
        <p:nvSpPr>
          <p:cNvPr id="369723" name="Line 59">
            <a:extLst>
              <a:ext uri="{FF2B5EF4-FFF2-40B4-BE49-F238E27FC236}">
                <a16:creationId xmlns:a16="http://schemas.microsoft.com/office/drawing/2014/main" id="{D6248355-A12F-B53D-2FE6-2B3A8B021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1407" y="1461582"/>
            <a:ext cx="1569244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4" name="Freeform 60">
            <a:extLst>
              <a:ext uri="{FF2B5EF4-FFF2-40B4-BE49-F238E27FC236}">
                <a16:creationId xmlns:a16="http://schemas.microsoft.com/office/drawing/2014/main" id="{E43E6A5B-67A6-1007-DB83-9ED2AB1B3E8B}"/>
              </a:ext>
            </a:extLst>
          </p:cNvPr>
          <p:cNvSpPr>
            <a:spLocks/>
          </p:cNvSpPr>
          <p:nvPr/>
        </p:nvSpPr>
        <p:spPr bwMode="auto">
          <a:xfrm>
            <a:off x="3506391" y="1467535"/>
            <a:ext cx="219075" cy="190500"/>
          </a:xfrm>
          <a:custGeom>
            <a:avLst/>
            <a:gdLst>
              <a:gd name="T0" fmla="*/ 0 w 184"/>
              <a:gd name="T1" fmla="*/ 403225000 h 160"/>
              <a:gd name="T2" fmla="*/ 463708750 w 184"/>
              <a:gd name="T3" fmla="*/ 403225000 h 160"/>
              <a:gd name="T4" fmla="*/ 231854375 w 184"/>
              <a:gd name="T5" fmla="*/ 0 h 160"/>
              <a:gd name="T6" fmla="*/ 0 w 184"/>
              <a:gd name="T7" fmla="*/ 403225000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4" h="160">
                <a:moveTo>
                  <a:pt x="0" y="160"/>
                </a:moveTo>
                <a:lnTo>
                  <a:pt x="184" y="160"/>
                </a:lnTo>
                <a:lnTo>
                  <a:pt x="92" y="0"/>
                </a:lnTo>
                <a:lnTo>
                  <a:pt x="0" y="1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5" name="Line 61">
            <a:extLst>
              <a:ext uri="{FF2B5EF4-FFF2-40B4-BE49-F238E27FC236}">
                <a16:creationId xmlns:a16="http://schemas.microsoft.com/office/drawing/2014/main" id="{8A4FB613-8146-2F87-CDDA-5B054A932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6391" y="1658035"/>
            <a:ext cx="2190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6" name="Line 62">
            <a:extLst>
              <a:ext uri="{FF2B5EF4-FFF2-40B4-BE49-F238E27FC236}">
                <a16:creationId xmlns:a16="http://schemas.microsoft.com/office/drawing/2014/main" id="{EB5C1D1A-4E63-E750-E474-27EEF305B3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6391" y="1467535"/>
            <a:ext cx="109538" cy="1905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7" name="Line 63">
            <a:extLst>
              <a:ext uri="{FF2B5EF4-FFF2-40B4-BE49-F238E27FC236}">
                <a16:creationId xmlns:a16="http://schemas.microsoft.com/office/drawing/2014/main" id="{4CE53E96-D05E-E389-C2BC-B183DC9EA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5928" y="1467535"/>
            <a:ext cx="109538" cy="1905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8" name="Freeform 64">
            <a:extLst>
              <a:ext uri="{FF2B5EF4-FFF2-40B4-BE49-F238E27FC236}">
                <a16:creationId xmlns:a16="http://schemas.microsoft.com/office/drawing/2014/main" id="{9D23D272-4AB1-4119-D473-20ECB4792BFD}"/>
              </a:ext>
            </a:extLst>
          </p:cNvPr>
          <p:cNvSpPr>
            <a:spLocks/>
          </p:cNvSpPr>
          <p:nvPr/>
        </p:nvSpPr>
        <p:spPr bwMode="auto">
          <a:xfrm>
            <a:off x="3470673" y="2648635"/>
            <a:ext cx="130969" cy="132160"/>
          </a:xfrm>
          <a:custGeom>
            <a:avLst/>
            <a:gdLst>
              <a:gd name="T0" fmla="*/ 277217188 w 110"/>
              <a:gd name="T1" fmla="*/ 141129150 h 111"/>
              <a:gd name="T2" fmla="*/ 274697825 w 110"/>
              <a:gd name="T3" fmla="*/ 166330784 h 111"/>
              <a:gd name="T4" fmla="*/ 267136563 w 110"/>
              <a:gd name="T5" fmla="*/ 191532418 h 111"/>
              <a:gd name="T6" fmla="*/ 252015625 w 110"/>
              <a:gd name="T7" fmla="*/ 216734052 h 111"/>
              <a:gd name="T8" fmla="*/ 236894688 w 110"/>
              <a:gd name="T9" fmla="*/ 239416317 h 111"/>
              <a:gd name="T10" fmla="*/ 214214075 w 110"/>
              <a:gd name="T11" fmla="*/ 254537297 h 111"/>
              <a:gd name="T12" fmla="*/ 191531875 w 110"/>
              <a:gd name="T13" fmla="*/ 269658278 h 111"/>
              <a:gd name="T14" fmla="*/ 163810950 w 110"/>
              <a:gd name="T15" fmla="*/ 277217974 h 111"/>
              <a:gd name="T16" fmla="*/ 136088438 w 110"/>
              <a:gd name="T17" fmla="*/ 279738931 h 111"/>
              <a:gd name="T18" fmla="*/ 108367513 w 110"/>
              <a:gd name="T19" fmla="*/ 277217974 h 111"/>
              <a:gd name="T20" fmla="*/ 85685313 w 110"/>
              <a:gd name="T21" fmla="*/ 269658278 h 111"/>
              <a:gd name="T22" fmla="*/ 60483750 w 110"/>
              <a:gd name="T23" fmla="*/ 254537297 h 111"/>
              <a:gd name="T24" fmla="*/ 40322500 w 110"/>
              <a:gd name="T25" fmla="*/ 239416317 h 111"/>
              <a:gd name="T26" fmla="*/ 22682200 w 110"/>
              <a:gd name="T27" fmla="*/ 216734052 h 111"/>
              <a:gd name="T28" fmla="*/ 10080625 w 110"/>
              <a:gd name="T29" fmla="*/ 191532418 h 111"/>
              <a:gd name="T30" fmla="*/ 2520950 w 110"/>
              <a:gd name="T31" fmla="*/ 166330784 h 111"/>
              <a:gd name="T32" fmla="*/ 0 w 110"/>
              <a:gd name="T33" fmla="*/ 141129150 h 111"/>
              <a:gd name="T34" fmla="*/ 2520950 w 110"/>
              <a:gd name="T35" fmla="*/ 113408147 h 111"/>
              <a:gd name="T36" fmla="*/ 10080625 w 110"/>
              <a:gd name="T37" fmla="*/ 88206513 h 111"/>
              <a:gd name="T38" fmla="*/ 22682200 w 110"/>
              <a:gd name="T39" fmla="*/ 63004879 h 111"/>
              <a:gd name="T40" fmla="*/ 40322500 w 110"/>
              <a:gd name="T41" fmla="*/ 40322614 h 111"/>
              <a:gd name="T42" fmla="*/ 60483750 w 110"/>
              <a:gd name="T43" fmla="*/ 25201634 h 111"/>
              <a:gd name="T44" fmla="*/ 85685313 w 110"/>
              <a:gd name="T45" fmla="*/ 10080654 h 111"/>
              <a:gd name="T46" fmla="*/ 108367513 w 110"/>
              <a:gd name="T47" fmla="*/ 2520957 h 111"/>
              <a:gd name="T48" fmla="*/ 136088438 w 110"/>
              <a:gd name="T49" fmla="*/ 0 h 111"/>
              <a:gd name="T50" fmla="*/ 163810950 w 110"/>
              <a:gd name="T51" fmla="*/ 2520957 h 111"/>
              <a:gd name="T52" fmla="*/ 191531875 w 110"/>
              <a:gd name="T53" fmla="*/ 10080654 h 111"/>
              <a:gd name="T54" fmla="*/ 214214075 w 110"/>
              <a:gd name="T55" fmla="*/ 25201634 h 111"/>
              <a:gd name="T56" fmla="*/ 236894688 w 110"/>
              <a:gd name="T57" fmla="*/ 40322614 h 111"/>
              <a:gd name="T58" fmla="*/ 252015625 w 110"/>
              <a:gd name="T59" fmla="*/ 63004879 h 111"/>
              <a:gd name="T60" fmla="*/ 267136563 w 110"/>
              <a:gd name="T61" fmla="*/ 88206513 h 111"/>
              <a:gd name="T62" fmla="*/ 274697825 w 110"/>
              <a:gd name="T63" fmla="*/ 113408147 h 111"/>
              <a:gd name="T64" fmla="*/ 277217188 w 110"/>
              <a:gd name="T65" fmla="*/ 141129150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110" y="56"/>
                </a:moveTo>
                <a:lnTo>
                  <a:pt x="109" y="66"/>
                </a:lnTo>
                <a:lnTo>
                  <a:pt x="106" y="76"/>
                </a:lnTo>
                <a:lnTo>
                  <a:pt x="100" y="86"/>
                </a:lnTo>
                <a:lnTo>
                  <a:pt x="94" y="95"/>
                </a:lnTo>
                <a:lnTo>
                  <a:pt x="85" y="101"/>
                </a:lnTo>
                <a:lnTo>
                  <a:pt x="76" y="107"/>
                </a:lnTo>
                <a:lnTo>
                  <a:pt x="65" y="110"/>
                </a:lnTo>
                <a:lnTo>
                  <a:pt x="54" y="111"/>
                </a:lnTo>
                <a:lnTo>
                  <a:pt x="43" y="110"/>
                </a:lnTo>
                <a:lnTo>
                  <a:pt x="34" y="107"/>
                </a:lnTo>
                <a:lnTo>
                  <a:pt x="24" y="101"/>
                </a:lnTo>
                <a:lnTo>
                  <a:pt x="16" y="95"/>
                </a:lnTo>
                <a:lnTo>
                  <a:pt x="9" y="86"/>
                </a:lnTo>
                <a:lnTo>
                  <a:pt x="4" y="76"/>
                </a:lnTo>
                <a:lnTo>
                  <a:pt x="1" y="66"/>
                </a:lnTo>
                <a:lnTo>
                  <a:pt x="0" y="56"/>
                </a:lnTo>
                <a:lnTo>
                  <a:pt x="1" y="45"/>
                </a:lnTo>
                <a:lnTo>
                  <a:pt x="4" y="35"/>
                </a:lnTo>
                <a:lnTo>
                  <a:pt x="9" y="25"/>
                </a:lnTo>
                <a:lnTo>
                  <a:pt x="16" y="16"/>
                </a:lnTo>
                <a:lnTo>
                  <a:pt x="24" y="10"/>
                </a:lnTo>
                <a:lnTo>
                  <a:pt x="34" y="4"/>
                </a:lnTo>
                <a:lnTo>
                  <a:pt x="43" y="1"/>
                </a:lnTo>
                <a:lnTo>
                  <a:pt x="54" y="0"/>
                </a:lnTo>
                <a:lnTo>
                  <a:pt x="65" y="1"/>
                </a:lnTo>
                <a:lnTo>
                  <a:pt x="76" y="4"/>
                </a:lnTo>
                <a:lnTo>
                  <a:pt x="85" y="10"/>
                </a:lnTo>
                <a:lnTo>
                  <a:pt x="94" y="16"/>
                </a:lnTo>
                <a:lnTo>
                  <a:pt x="100" y="25"/>
                </a:lnTo>
                <a:lnTo>
                  <a:pt x="106" y="35"/>
                </a:lnTo>
                <a:lnTo>
                  <a:pt x="109" y="45"/>
                </a:lnTo>
                <a:lnTo>
                  <a:pt x="11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29" name="Freeform 65">
            <a:extLst>
              <a:ext uri="{FF2B5EF4-FFF2-40B4-BE49-F238E27FC236}">
                <a16:creationId xmlns:a16="http://schemas.microsoft.com/office/drawing/2014/main" id="{17703B81-ABF0-004B-80B1-BD037151B8D0}"/>
              </a:ext>
            </a:extLst>
          </p:cNvPr>
          <p:cNvSpPr>
            <a:spLocks/>
          </p:cNvSpPr>
          <p:nvPr/>
        </p:nvSpPr>
        <p:spPr bwMode="auto">
          <a:xfrm>
            <a:off x="3470673" y="2648635"/>
            <a:ext cx="130969" cy="132160"/>
          </a:xfrm>
          <a:custGeom>
            <a:avLst/>
            <a:gdLst>
              <a:gd name="T0" fmla="*/ 277217188 w 110"/>
              <a:gd name="T1" fmla="*/ 141129150 h 111"/>
              <a:gd name="T2" fmla="*/ 274697825 w 110"/>
              <a:gd name="T3" fmla="*/ 166330784 h 111"/>
              <a:gd name="T4" fmla="*/ 267136563 w 110"/>
              <a:gd name="T5" fmla="*/ 191532418 h 111"/>
              <a:gd name="T6" fmla="*/ 252015625 w 110"/>
              <a:gd name="T7" fmla="*/ 216734052 h 111"/>
              <a:gd name="T8" fmla="*/ 236894688 w 110"/>
              <a:gd name="T9" fmla="*/ 239416317 h 111"/>
              <a:gd name="T10" fmla="*/ 214214075 w 110"/>
              <a:gd name="T11" fmla="*/ 254537297 h 111"/>
              <a:gd name="T12" fmla="*/ 191531875 w 110"/>
              <a:gd name="T13" fmla="*/ 269658278 h 111"/>
              <a:gd name="T14" fmla="*/ 163810950 w 110"/>
              <a:gd name="T15" fmla="*/ 277217974 h 111"/>
              <a:gd name="T16" fmla="*/ 136088438 w 110"/>
              <a:gd name="T17" fmla="*/ 279738931 h 111"/>
              <a:gd name="T18" fmla="*/ 108367513 w 110"/>
              <a:gd name="T19" fmla="*/ 277217974 h 111"/>
              <a:gd name="T20" fmla="*/ 85685313 w 110"/>
              <a:gd name="T21" fmla="*/ 269658278 h 111"/>
              <a:gd name="T22" fmla="*/ 60483750 w 110"/>
              <a:gd name="T23" fmla="*/ 254537297 h 111"/>
              <a:gd name="T24" fmla="*/ 40322500 w 110"/>
              <a:gd name="T25" fmla="*/ 239416317 h 111"/>
              <a:gd name="T26" fmla="*/ 22682200 w 110"/>
              <a:gd name="T27" fmla="*/ 216734052 h 111"/>
              <a:gd name="T28" fmla="*/ 10080625 w 110"/>
              <a:gd name="T29" fmla="*/ 191532418 h 111"/>
              <a:gd name="T30" fmla="*/ 2520950 w 110"/>
              <a:gd name="T31" fmla="*/ 166330784 h 111"/>
              <a:gd name="T32" fmla="*/ 0 w 110"/>
              <a:gd name="T33" fmla="*/ 141129150 h 111"/>
              <a:gd name="T34" fmla="*/ 2520950 w 110"/>
              <a:gd name="T35" fmla="*/ 113408147 h 111"/>
              <a:gd name="T36" fmla="*/ 10080625 w 110"/>
              <a:gd name="T37" fmla="*/ 88206513 h 111"/>
              <a:gd name="T38" fmla="*/ 22682200 w 110"/>
              <a:gd name="T39" fmla="*/ 63004879 h 111"/>
              <a:gd name="T40" fmla="*/ 40322500 w 110"/>
              <a:gd name="T41" fmla="*/ 40322614 h 111"/>
              <a:gd name="T42" fmla="*/ 60483750 w 110"/>
              <a:gd name="T43" fmla="*/ 25201634 h 111"/>
              <a:gd name="T44" fmla="*/ 85685313 w 110"/>
              <a:gd name="T45" fmla="*/ 10080654 h 111"/>
              <a:gd name="T46" fmla="*/ 108367513 w 110"/>
              <a:gd name="T47" fmla="*/ 2520957 h 111"/>
              <a:gd name="T48" fmla="*/ 136088438 w 110"/>
              <a:gd name="T49" fmla="*/ 0 h 111"/>
              <a:gd name="T50" fmla="*/ 163810950 w 110"/>
              <a:gd name="T51" fmla="*/ 2520957 h 111"/>
              <a:gd name="T52" fmla="*/ 191531875 w 110"/>
              <a:gd name="T53" fmla="*/ 10080654 h 111"/>
              <a:gd name="T54" fmla="*/ 214214075 w 110"/>
              <a:gd name="T55" fmla="*/ 25201634 h 111"/>
              <a:gd name="T56" fmla="*/ 236894688 w 110"/>
              <a:gd name="T57" fmla="*/ 40322614 h 111"/>
              <a:gd name="T58" fmla="*/ 252015625 w 110"/>
              <a:gd name="T59" fmla="*/ 63004879 h 111"/>
              <a:gd name="T60" fmla="*/ 267136563 w 110"/>
              <a:gd name="T61" fmla="*/ 88206513 h 111"/>
              <a:gd name="T62" fmla="*/ 274697825 w 110"/>
              <a:gd name="T63" fmla="*/ 113408147 h 111"/>
              <a:gd name="T64" fmla="*/ 277217188 w 110"/>
              <a:gd name="T65" fmla="*/ 141129150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110" y="56"/>
                </a:moveTo>
                <a:lnTo>
                  <a:pt x="109" y="66"/>
                </a:lnTo>
                <a:lnTo>
                  <a:pt x="106" y="76"/>
                </a:lnTo>
                <a:lnTo>
                  <a:pt x="100" y="86"/>
                </a:lnTo>
                <a:lnTo>
                  <a:pt x="94" y="95"/>
                </a:lnTo>
                <a:lnTo>
                  <a:pt x="85" y="101"/>
                </a:lnTo>
                <a:lnTo>
                  <a:pt x="76" y="107"/>
                </a:lnTo>
                <a:lnTo>
                  <a:pt x="65" y="110"/>
                </a:lnTo>
                <a:lnTo>
                  <a:pt x="54" y="111"/>
                </a:lnTo>
                <a:lnTo>
                  <a:pt x="43" y="110"/>
                </a:lnTo>
                <a:lnTo>
                  <a:pt x="34" y="107"/>
                </a:lnTo>
                <a:lnTo>
                  <a:pt x="24" y="101"/>
                </a:lnTo>
                <a:lnTo>
                  <a:pt x="16" y="95"/>
                </a:lnTo>
                <a:lnTo>
                  <a:pt x="9" y="86"/>
                </a:lnTo>
                <a:lnTo>
                  <a:pt x="4" y="76"/>
                </a:lnTo>
                <a:lnTo>
                  <a:pt x="1" y="66"/>
                </a:lnTo>
                <a:lnTo>
                  <a:pt x="0" y="56"/>
                </a:lnTo>
                <a:lnTo>
                  <a:pt x="1" y="45"/>
                </a:lnTo>
                <a:lnTo>
                  <a:pt x="4" y="35"/>
                </a:lnTo>
                <a:lnTo>
                  <a:pt x="9" y="25"/>
                </a:lnTo>
                <a:lnTo>
                  <a:pt x="16" y="16"/>
                </a:lnTo>
                <a:lnTo>
                  <a:pt x="24" y="10"/>
                </a:lnTo>
                <a:lnTo>
                  <a:pt x="34" y="4"/>
                </a:lnTo>
                <a:lnTo>
                  <a:pt x="43" y="1"/>
                </a:lnTo>
                <a:lnTo>
                  <a:pt x="54" y="0"/>
                </a:lnTo>
                <a:lnTo>
                  <a:pt x="65" y="1"/>
                </a:lnTo>
                <a:lnTo>
                  <a:pt x="76" y="4"/>
                </a:lnTo>
                <a:lnTo>
                  <a:pt x="85" y="10"/>
                </a:lnTo>
                <a:lnTo>
                  <a:pt x="94" y="16"/>
                </a:lnTo>
                <a:lnTo>
                  <a:pt x="100" y="25"/>
                </a:lnTo>
                <a:lnTo>
                  <a:pt x="106" y="35"/>
                </a:lnTo>
                <a:lnTo>
                  <a:pt x="109" y="45"/>
                </a:lnTo>
                <a:lnTo>
                  <a:pt x="110" y="5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0" name="Line 66">
            <a:extLst>
              <a:ext uri="{FF2B5EF4-FFF2-40B4-BE49-F238E27FC236}">
                <a16:creationId xmlns:a16="http://schemas.microsoft.com/office/drawing/2014/main" id="{86D31BC8-0B14-EA40-8225-01AD03955D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98044" y="1658035"/>
            <a:ext cx="10834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1" name="Line 67">
            <a:extLst>
              <a:ext uri="{FF2B5EF4-FFF2-40B4-BE49-F238E27FC236}">
                <a16:creationId xmlns:a16="http://schemas.microsoft.com/office/drawing/2014/main" id="{C2B096B6-2696-EC09-33AB-3BFE167C1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5466" y="1658035"/>
            <a:ext cx="1095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2" name="Line 68">
            <a:extLst>
              <a:ext uri="{FF2B5EF4-FFF2-40B4-BE49-F238E27FC236}">
                <a16:creationId xmlns:a16="http://schemas.microsoft.com/office/drawing/2014/main" id="{B0BE2B89-0C94-A58B-0331-A6F407A882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8038" y="1658035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3" name="Line 69">
            <a:extLst>
              <a:ext uri="{FF2B5EF4-FFF2-40B4-BE49-F238E27FC236}">
                <a16:creationId xmlns:a16="http://schemas.microsoft.com/office/drawing/2014/main" id="{AE6AD57D-0A72-22ED-D450-881E2B0D2F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02806" y="1658035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4" name="Line 70">
            <a:extLst>
              <a:ext uri="{FF2B5EF4-FFF2-40B4-BE49-F238E27FC236}">
                <a16:creationId xmlns:a16="http://schemas.microsoft.com/office/drawing/2014/main" id="{EF6DEB12-46E0-1012-E5F0-252181EAD4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7575" y="1658035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5" name="Line 71">
            <a:extLst>
              <a:ext uri="{FF2B5EF4-FFF2-40B4-BE49-F238E27FC236}">
                <a16:creationId xmlns:a16="http://schemas.microsoft.com/office/drawing/2014/main" id="{8F148BE2-D0C5-5EBF-62DE-8E2C04AF85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4725" y="1658035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6" name="Line 72">
            <a:extLst>
              <a:ext uri="{FF2B5EF4-FFF2-40B4-BE49-F238E27FC236}">
                <a16:creationId xmlns:a16="http://schemas.microsoft.com/office/drawing/2014/main" id="{CE6D2907-86C3-DF59-2881-BB5EB0035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7113" y="1658035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7" name="Line 73">
            <a:extLst>
              <a:ext uri="{FF2B5EF4-FFF2-40B4-BE49-F238E27FC236}">
                <a16:creationId xmlns:a16="http://schemas.microsoft.com/office/drawing/2014/main" id="{23491D98-2072-A23A-CCD0-92CC0B1188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20692" y="1658035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8" name="Line 74">
            <a:extLst>
              <a:ext uri="{FF2B5EF4-FFF2-40B4-BE49-F238E27FC236}">
                <a16:creationId xmlns:a16="http://schemas.microsoft.com/office/drawing/2014/main" id="{21570072-0FE8-B442-3445-C7B0C5C84F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6650" y="1658035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39" name="Line 75">
            <a:extLst>
              <a:ext uri="{FF2B5EF4-FFF2-40B4-BE49-F238E27FC236}">
                <a16:creationId xmlns:a16="http://schemas.microsoft.com/office/drawing/2014/main" id="{FA6F0FAA-ADD1-63FA-3864-73DFDCCB4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1419" y="1666370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0" name="Line 76">
            <a:extLst>
              <a:ext uri="{FF2B5EF4-FFF2-40B4-BE49-F238E27FC236}">
                <a16:creationId xmlns:a16="http://schemas.microsoft.com/office/drawing/2014/main" id="{3DC9B12A-2418-FB0F-9367-7ACB16D1DF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2617" y="1666370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1" name="Line 77">
            <a:extLst>
              <a:ext uri="{FF2B5EF4-FFF2-40B4-BE49-F238E27FC236}">
                <a16:creationId xmlns:a16="http://schemas.microsoft.com/office/drawing/2014/main" id="{2B8CD7E3-0B21-370C-D0DE-7B7FAD31D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420035"/>
            <a:ext cx="1569244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2" name="Freeform 78">
            <a:extLst>
              <a:ext uri="{FF2B5EF4-FFF2-40B4-BE49-F238E27FC236}">
                <a16:creationId xmlns:a16="http://schemas.microsoft.com/office/drawing/2014/main" id="{17B47396-FBB9-3A74-5287-9351292567D3}"/>
              </a:ext>
            </a:extLst>
          </p:cNvPr>
          <p:cNvSpPr>
            <a:spLocks/>
          </p:cNvSpPr>
          <p:nvPr/>
        </p:nvSpPr>
        <p:spPr bwMode="auto">
          <a:xfrm>
            <a:off x="3530204" y="2431942"/>
            <a:ext cx="217884" cy="189310"/>
          </a:xfrm>
          <a:custGeom>
            <a:avLst/>
            <a:gdLst>
              <a:gd name="T0" fmla="*/ 231853976 w 183"/>
              <a:gd name="T1" fmla="*/ 0 h 159"/>
              <a:gd name="T2" fmla="*/ 461187006 w 183"/>
              <a:gd name="T3" fmla="*/ 400706431 h 159"/>
              <a:gd name="T4" fmla="*/ 0 w 183"/>
              <a:gd name="T5" fmla="*/ 400706431 h 159"/>
              <a:gd name="T6" fmla="*/ 231853976 w 183"/>
              <a:gd name="T7" fmla="*/ 0 h 1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" h="159">
                <a:moveTo>
                  <a:pt x="92" y="0"/>
                </a:moveTo>
                <a:lnTo>
                  <a:pt x="183" y="159"/>
                </a:lnTo>
                <a:lnTo>
                  <a:pt x="0" y="159"/>
                </a:lnTo>
                <a:lnTo>
                  <a:pt x="9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3" name="Line 79">
            <a:extLst>
              <a:ext uri="{FF2B5EF4-FFF2-40B4-BE49-F238E27FC236}">
                <a16:creationId xmlns:a16="http://schemas.microsoft.com/office/drawing/2014/main" id="{7BAD56B0-BF12-B1B4-BF83-D85193B5D2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0203" y="2431942"/>
            <a:ext cx="109538" cy="18931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4" name="Line 80">
            <a:extLst>
              <a:ext uri="{FF2B5EF4-FFF2-40B4-BE49-F238E27FC236}">
                <a16:creationId xmlns:a16="http://schemas.microsoft.com/office/drawing/2014/main" id="{89E36BD7-AB65-0DB9-3A7A-4F429104B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9741" y="2431942"/>
            <a:ext cx="108347" cy="18931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5" name="Line 81">
            <a:extLst>
              <a:ext uri="{FF2B5EF4-FFF2-40B4-BE49-F238E27FC236}">
                <a16:creationId xmlns:a16="http://schemas.microsoft.com/office/drawing/2014/main" id="{E4602881-10BC-B875-7D30-12EDA11E3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0204" y="2621251"/>
            <a:ext cx="21788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6" name="Freeform 82">
            <a:extLst>
              <a:ext uri="{FF2B5EF4-FFF2-40B4-BE49-F238E27FC236}">
                <a16:creationId xmlns:a16="http://schemas.microsoft.com/office/drawing/2014/main" id="{63A9D3E2-CD4F-D56A-3A60-9DE62260B1FB}"/>
              </a:ext>
            </a:extLst>
          </p:cNvPr>
          <p:cNvSpPr>
            <a:spLocks/>
          </p:cNvSpPr>
          <p:nvPr/>
        </p:nvSpPr>
        <p:spPr bwMode="auto">
          <a:xfrm>
            <a:off x="3671888" y="2648635"/>
            <a:ext cx="130969" cy="132160"/>
          </a:xfrm>
          <a:custGeom>
            <a:avLst/>
            <a:gdLst>
              <a:gd name="T0" fmla="*/ 277217188 w 110"/>
              <a:gd name="T1" fmla="*/ 141129150 h 111"/>
              <a:gd name="T2" fmla="*/ 274697825 w 110"/>
              <a:gd name="T3" fmla="*/ 166330784 h 111"/>
              <a:gd name="T4" fmla="*/ 267136563 w 110"/>
              <a:gd name="T5" fmla="*/ 191532418 h 111"/>
              <a:gd name="T6" fmla="*/ 252015625 w 110"/>
              <a:gd name="T7" fmla="*/ 216734052 h 111"/>
              <a:gd name="T8" fmla="*/ 236894688 w 110"/>
              <a:gd name="T9" fmla="*/ 239416317 h 111"/>
              <a:gd name="T10" fmla="*/ 214214075 w 110"/>
              <a:gd name="T11" fmla="*/ 254537297 h 111"/>
              <a:gd name="T12" fmla="*/ 189012513 w 110"/>
              <a:gd name="T13" fmla="*/ 269658278 h 111"/>
              <a:gd name="T14" fmla="*/ 163810950 w 110"/>
              <a:gd name="T15" fmla="*/ 277217974 h 111"/>
              <a:gd name="T16" fmla="*/ 136088438 w 110"/>
              <a:gd name="T17" fmla="*/ 279738931 h 111"/>
              <a:gd name="T18" fmla="*/ 108367513 w 110"/>
              <a:gd name="T19" fmla="*/ 277217974 h 111"/>
              <a:gd name="T20" fmla="*/ 85685313 w 110"/>
              <a:gd name="T21" fmla="*/ 269658278 h 111"/>
              <a:gd name="T22" fmla="*/ 60483750 w 110"/>
              <a:gd name="T23" fmla="*/ 254537297 h 111"/>
              <a:gd name="T24" fmla="*/ 37803138 w 110"/>
              <a:gd name="T25" fmla="*/ 239416317 h 111"/>
              <a:gd name="T26" fmla="*/ 22682200 w 110"/>
              <a:gd name="T27" fmla="*/ 216734052 h 111"/>
              <a:gd name="T28" fmla="*/ 7561263 w 110"/>
              <a:gd name="T29" fmla="*/ 191532418 h 111"/>
              <a:gd name="T30" fmla="*/ 2520950 w 110"/>
              <a:gd name="T31" fmla="*/ 166330784 h 111"/>
              <a:gd name="T32" fmla="*/ 0 w 110"/>
              <a:gd name="T33" fmla="*/ 141129150 h 111"/>
              <a:gd name="T34" fmla="*/ 2520950 w 110"/>
              <a:gd name="T35" fmla="*/ 113408147 h 111"/>
              <a:gd name="T36" fmla="*/ 7561263 w 110"/>
              <a:gd name="T37" fmla="*/ 88206513 h 111"/>
              <a:gd name="T38" fmla="*/ 22682200 w 110"/>
              <a:gd name="T39" fmla="*/ 63004879 h 111"/>
              <a:gd name="T40" fmla="*/ 37803138 w 110"/>
              <a:gd name="T41" fmla="*/ 40322614 h 111"/>
              <a:gd name="T42" fmla="*/ 60483750 w 110"/>
              <a:gd name="T43" fmla="*/ 25201634 h 111"/>
              <a:gd name="T44" fmla="*/ 85685313 w 110"/>
              <a:gd name="T45" fmla="*/ 10080654 h 111"/>
              <a:gd name="T46" fmla="*/ 108367513 w 110"/>
              <a:gd name="T47" fmla="*/ 2520957 h 111"/>
              <a:gd name="T48" fmla="*/ 136088438 w 110"/>
              <a:gd name="T49" fmla="*/ 0 h 111"/>
              <a:gd name="T50" fmla="*/ 163810950 w 110"/>
              <a:gd name="T51" fmla="*/ 2520957 h 111"/>
              <a:gd name="T52" fmla="*/ 189012513 w 110"/>
              <a:gd name="T53" fmla="*/ 10080654 h 111"/>
              <a:gd name="T54" fmla="*/ 214214075 w 110"/>
              <a:gd name="T55" fmla="*/ 25201634 h 111"/>
              <a:gd name="T56" fmla="*/ 236894688 w 110"/>
              <a:gd name="T57" fmla="*/ 40322614 h 111"/>
              <a:gd name="T58" fmla="*/ 252015625 w 110"/>
              <a:gd name="T59" fmla="*/ 63004879 h 111"/>
              <a:gd name="T60" fmla="*/ 267136563 w 110"/>
              <a:gd name="T61" fmla="*/ 88206513 h 111"/>
              <a:gd name="T62" fmla="*/ 274697825 w 110"/>
              <a:gd name="T63" fmla="*/ 113408147 h 111"/>
              <a:gd name="T64" fmla="*/ 277217188 w 110"/>
              <a:gd name="T65" fmla="*/ 141129150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110" y="56"/>
                </a:moveTo>
                <a:lnTo>
                  <a:pt x="109" y="66"/>
                </a:lnTo>
                <a:lnTo>
                  <a:pt x="106" y="76"/>
                </a:lnTo>
                <a:lnTo>
                  <a:pt x="100" y="86"/>
                </a:lnTo>
                <a:lnTo>
                  <a:pt x="94" y="95"/>
                </a:lnTo>
                <a:lnTo>
                  <a:pt x="85" y="101"/>
                </a:lnTo>
                <a:lnTo>
                  <a:pt x="75" y="107"/>
                </a:lnTo>
                <a:lnTo>
                  <a:pt x="65" y="110"/>
                </a:lnTo>
                <a:lnTo>
                  <a:pt x="54" y="111"/>
                </a:lnTo>
                <a:lnTo>
                  <a:pt x="43" y="110"/>
                </a:lnTo>
                <a:lnTo>
                  <a:pt x="34" y="107"/>
                </a:lnTo>
                <a:lnTo>
                  <a:pt x="24" y="101"/>
                </a:lnTo>
                <a:lnTo>
                  <a:pt x="15" y="95"/>
                </a:lnTo>
                <a:lnTo>
                  <a:pt x="9" y="86"/>
                </a:lnTo>
                <a:lnTo>
                  <a:pt x="3" y="76"/>
                </a:lnTo>
                <a:lnTo>
                  <a:pt x="1" y="66"/>
                </a:lnTo>
                <a:lnTo>
                  <a:pt x="0" y="56"/>
                </a:lnTo>
                <a:lnTo>
                  <a:pt x="1" y="45"/>
                </a:lnTo>
                <a:lnTo>
                  <a:pt x="3" y="35"/>
                </a:lnTo>
                <a:lnTo>
                  <a:pt x="9" y="25"/>
                </a:lnTo>
                <a:lnTo>
                  <a:pt x="15" y="16"/>
                </a:lnTo>
                <a:lnTo>
                  <a:pt x="24" y="10"/>
                </a:lnTo>
                <a:lnTo>
                  <a:pt x="34" y="4"/>
                </a:lnTo>
                <a:lnTo>
                  <a:pt x="43" y="1"/>
                </a:lnTo>
                <a:lnTo>
                  <a:pt x="54" y="0"/>
                </a:lnTo>
                <a:lnTo>
                  <a:pt x="65" y="1"/>
                </a:lnTo>
                <a:lnTo>
                  <a:pt x="75" y="4"/>
                </a:lnTo>
                <a:lnTo>
                  <a:pt x="85" y="10"/>
                </a:lnTo>
                <a:lnTo>
                  <a:pt x="94" y="16"/>
                </a:lnTo>
                <a:lnTo>
                  <a:pt x="100" y="25"/>
                </a:lnTo>
                <a:lnTo>
                  <a:pt x="106" y="35"/>
                </a:lnTo>
                <a:lnTo>
                  <a:pt x="109" y="45"/>
                </a:lnTo>
                <a:lnTo>
                  <a:pt x="11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7" name="Freeform 83">
            <a:extLst>
              <a:ext uri="{FF2B5EF4-FFF2-40B4-BE49-F238E27FC236}">
                <a16:creationId xmlns:a16="http://schemas.microsoft.com/office/drawing/2014/main" id="{AE3CB15C-1DDA-7B47-5AA8-F39F260E3DCE}"/>
              </a:ext>
            </a:extLst>
          </p:cNvPr>
          <p:cNvSpPr>
            <a:spLocks/>
          </p:cNvSpPr>
          <p:nvPr/>
        </p:nvSpPr>
        <p:spPr bwMode="auto">
          <a:xfrm>
            <a:off x="3671888" y="2648635"/>
            <a:ext cx="130969" cy="132160"/>
          </a:xfrm>
          <a:custGeom>
            <a:avLst/>
            <a:gdLst>
              <a:gd name="T0" fmla="*/ 277217188 w 110"/>
              <a:gd name="T1" fmla="*/ 141129150 h 111"/>
              <a:gd name="T2" fmla="*/ 274697825 w 110"/>
              <a:gd name="T3" fmla="*/ 166330784 h 111"/>
              <a:gd name="T4" fmla="*/ 267136563 w 110"/>
              <a:gd name="T5" fmla="*/ 191532418 h 111"/>
              <a:gd name="T6" fmla="*/ 252015625 w 110"/>
              <a:gd name="T7" fmla="*/ 216734052 h 111"/>
              <a:gd name="T8" fmla="*/ 236894688 w 110"/>
              <a:gd name="T9" fmla="*/ 239416317 h 111"/>
              <a:gd name="T10" fmla="*/ 214214075 w 110"/>
              <a:gd name="T11" fmla="*/ 254537297 h 111"/>
              <a:gd name="T12" fmla="*/ 189012513 w 110"/>
              <a:gd name="T13" fmla="*/ 269658278 h 111"/>
              <a:gd name="T14" fmla="*/ 163810950 w 110"/>
              <a:gd name="T15" fmla="*/ 277217974 h 111"/>
              <a:gd name="T16" fmla="*/ 136088438 w 110"/>
              <a:gd name="T17" fmla="*/ 279738931 h 111"/>
              <a:gd name="T18" fmla="*/ 108367513 w 110"/>
              <a:gd name="T19" fmla="*/ 277217974 h 111"/>
              <a:gd name="T20" fmla="*/ 85685313 w 110"/>
              <a:gd name="T21" fmla="*/ 269658278 h 111"/>
              <a:gd name="T22" fmla="*/ 60483750 w 110"/>
              <a:gd name="T23" fmla="*/ 254537297 h 111"/>
              <a:gd name="T24" fmla="*/ 37803138 w 110"/>
              <a:gd name="T25" fmla="*/ 239416317 h 111"/>
              <a:gd name="T26" fmla="*/ 22682200 w 110"/>
              <a:gd name="T27" fmla="*/ 216734052 h 111"/>
              <a:gd name="T28" fmla="*/ 7561263 w 110"/>
              <a:gd name="T29" fmla="*/ 191532418 h 111"/>
              <a:gd name="T30" fmla="*/ 2520950 w 110"/>
              <a:gd name="T31" fmla="*/ 166330784 h 111"/>
              <a:gd name="T32" fmla="*/ 0 w 110"/>
              <a:gd name="T33" fmla="*/ 141129150 h 111"/>
              <a:gd name="T34" fmla="*/ 2520950 w 110"/>
              <a:gd name="T35" fmla="*/ 113408147 h 111"/>
              <a:gd name="T36" fmla="*/ 7561263 w 110"/>
              <a:gd name="T37" fmla="*/ 88206513 h 111"/>
              <a:gd name="T38" fmla="*/ 22682200 w 110"/>
              <a:gd name="T39" fmla="*/ 63004879 h 111"/>
              <a:gd name="T40" fmla="*/ 37803138 w 110"/>
              <a:gd name="T41" fmla="*/ 40322614 h 111"/>
              <a:gd name="T42" fmla="*/ 60483750 w 110"/>
              <a:gd name="T43" fmla="*/ 25201634 h 111"/>
              <a:gd name="T44" fmla="*/ 85685313 w 110"/>
              <a:gd name="T45" fmla="*/ 10080654 h 111"/>
              <a:gd name="T46" fmla="*/ 108367513 w 110"/>
              <a:gd name="T47" fmla="*/ 2520957 h 111"/>
              <a:gd name="T48" fmla="*/ 136088438 w 110"/>
              <a:gd name="T49" fmla="*/ 0 h 111"/>
              <a:gd name="T50" fmla="*/ 163810950 w 110"/>
              <a:gd name="T51" fmla="*/ 2520957 h 111"/>
              <a:gd name="T52" fmla="*/ 189012513 w 110"/>
              <a:gd name="T53" fmla="*/ 10080654 h 111"/>
              <a:gd name="T54" fmla="*/ 214214075 w 110"/>
              <a:gd name="T55" fmla="*/ 25201634 h 111"/>
              <a:gd name="T56" fmla="*/ 236894688 w 110"/>
              <a:gd name="T57" fmla="*/ 40322614 h 111"/>
              <a:gd name="T58" fmla="*/ 252015625 w 110"/>
              <a:gd name="T59" fmla="*/ 63004879 h 111"/>
              <a:gd name="T60" fmla="*/ 267136563 w 110"/>
              <a:gd name="T61" fmla="*/ 88206513 h 111"/>
              <a:gd name="T62" fmla="*/ 274697825 w 110"/>
              <a:gd name="T63" fmla="*/ 113408147 h 111"/>
              <a:gd name="T64" fmla="*/ 277217188 w 110"/>
              <a:gd name="T65" fmla="*/ 141129150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110" y="56"/>
                </a:moveTo>
                <a:lnTo>
                  <a:pt x="109" y="66"/>
                </a:lnTo>
                <a:lnTo>
                  <a:pt x="106" y="76"/>
                </a:lnTo>
                <a:lnTo>
                  <a:pt x="100" y="86"/>
                </a:lnTo>
                <a:lnTo>
                  <a:pt x="94" y="95"/>
                </a:lnTo>
                <a:lnTo>
                  <a:pt x="85" y="101"/>
                </a:lnTo>
                <a:lnTo>
                  <a:pt x="75" y="107"/>
                </a:lnTo>
                <a:lnTo>
                  <a:pt x="65" y="110"/>
                </a:lnTo>
                <a:lnTo>
                  <a:pt x="54" y="111"/>
                </a:lnTo>
                <a:lnTo>
                  <a:pt x="43" y="110"/>
                </a:lnTo>
                <a:lnTo>
                  <a:pt x="34" y="107"/>
                </a:lnTo>
                <a:lnTo>
                  <a:pt x="24" y="101"/>
                </a:lnTo>
                <a:lnTo>
                  <a:pt x="15" y="95"/>
                </a:lnTo>
                <a:lnTo>
                  <a:pt x="9" y="86"/>
                </a:lnTo>
                <a:lnTo>
                  <a:pt x="3" y="76"/>
                </a:lnTo>
                <a:lnTo>
                  <a:pt x="1" y="66"/>
                </a:lnTo>
                <a:lnTo>
                  <a:pt x="0" y="56"/>
                </a:lnTo>
                <a:lnTo>
                  <a:pt x="1" y="45"/>
                </a:lnTo>
                <a:lnTo>
                  <a:pt x="3" y="35"/>
                </a:lnTo>
                <a:lnTo>
                  <a:pt x="9" y="25"/>
                </a:lnTo>
                <a:lnTo>
                  <a:pt x="15" y="16"/>
                </a:lnTo>
                <a:lnTo>
                  <a:pt x="24" y="10"/>
                </a:lnTo>
                <a:lnTo>
                  <a:pt x="34" y="4"/>
                </a:lnTo>
                <a:lnTo>
                  <a:pt x="43" y="1"/>
                </a:lnTo>
                <a:lnTo>
                  <a:pt x="54" y="0"/>
                </a:lnTo>
                <a:lnTo>
                  <a:pt x="65" y="1"/>
                </a:lnTo>
                <a:lnTo>
                  <a:pt x="75" y="4"/>
                </a:lnTo>
                <a:lnTo>
                  <a:pt x="85" y="10"/>
                </a:lnTo>
                <a:lnTo>
                  <a:pt x="94" y="16"/>
                </a:lnTo>
                <a:lnTo>
                  <a:pt x="100" y="25"/>
                </a:lnTo>
                <a:lnTo>
                  <a:pt x="106" y="35"/>
                </a:lnTo>
                <a:lnTo>
                  <a:pt x="109" y="45"/>
                </a:lnTo>
                <a:lnTo>
                  <a:pt x="110" y="5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8" name="Line 84">
            <a:extLst>
              <a:ext uri="{FF2B5EF4-FFF2-40B4-BE49-F238E27FC236}">
                <a16:creationId xmlns:a16="http://schemas.microsoft.com/office/drawing/2014/main" id="{79D2A55E-2E59-E20A-C145-0D10D77515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4750" y="3791635"/>
            <a:ext cx="1569244" cy="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49" name="Line 85">
            <a:extLst>
              <a:ext uri="{FF2B5EF4-FFF2-40B4-BE49-F238E27FC236}">
                <a16:creationId xmlns:a16="http://schemas.microsoft.com/office/drawing/2014/main" id="{65970D05-5996-7402-7A3C-065F44675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0463" y="3577322"/>
            <a:ext cx="0" cy="3286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0" name="Line 86">
            <a:extLst>
              <a:ext uri="{FF2B5EF4-FFF2-40B4-BE49-F238E27FC236}">
                <a16:creationId xmlns:a16="http://schemas.microsoft.com/office/drawing/2014/main" id="{752B4E08-E7F1-5C29-94F2-5F12CB70A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0463" y="3905935"/>
            <a:ext cx="0" cy="1095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1" name="Line 87">
            <a:extLst>
              <a:ext uri="{FF2B5EF4-FFF2-40B4-BE49-F238E27FC236}">
                <a16:creationId xmlns:a16="http://schemas.microsoft.com/office/drawing/2014/main" id="{AE08FB42-2846-87CF-1DCA-C7264AEA6B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583277"/>
            <a:ext cx="84534" cy="5000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2" name="Line 88">
            <a:extLst>
              <a:ext uri="{FF2B5EF4-FFF2-40B4-BE49-F238E27FC236}">
                <a16:creationId xmlns:a16="http://schemas.microsoft.com/office/drawing/2014/main" id="{EEC645DF-1CEA-4D02-B91F-C4F1BBB591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638045"/>
            <a:ext cx="84534" cy="5000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3" name="Line 89">
            <a:extLst>
              <a:ext uri="{FF2B5EF4-FFF2-40B4-BE49-F238E27FC236}">
                <a16:creationId xmlns:a16="http://schemas.microsoft.com/office/drawing/2014/main" id="{4158BBDF-2339-584A-8EEC-71A5F30DE9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695195"/>
            <a:ext cx="84534" cy="5000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4" name="Line 90">
            <a:extLst>
              <a:ext uri="{FF2B5EF4-FFF2-40B4-BE49-F238E27FC236}">
                <a16:creationId xmlns:a16="http://schemas.microsoft.com/office/drawing/2014/main" id="{C562417F-9F11-91A0-0A85-1DC9E31AE2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747583"/>
            <a:ext cx="84534" cy="4881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5" name="Line 91">
            <a:extLst>
              <a:ext uri="{FF2B5EF4-FFF2-40B4-BE49-F238E27FC236}">
                <a16:creationId xmlns:a16="http://schemas.microsoft.com/office/drawing/2014/main" id="{1A4FEA19-3A15-0FCF-1802-A07FFD579C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801160"/>
            <a:ext cx="84534" cy="4881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6" name="Line 92">
            <a:extLst>
              <a:ext uri="{FF2B5EF4-FFF2-40B4-BE49-F238E27FC236}">
                <a16:creationId xmlns:a16="http://schemas.microsoft.com/office/drawing/2014/main" id="{2E22DCD1-5FCA-B909-9BEE-5EA3F8B550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5929" y="3855929"/>
            <a:ext cx="84534" cy="5000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7" name="Line 93">
            <a:extLst>
              <a:ext uri="{FF2B5EF4-FFF2-40B4-BE49-F238E27FC236}">
                <a16:creationId xmlns:a16="http://schemas.microsoft.com/office/drawing/2014/main" id="{2E6EC5B7-11BA-682F-529A-971E7EB028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06404" y="3910698"/>
            <a:ext cx="84534" cy="5000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8" name="Line 94">
            <a:extLst>
              <a:ext uri="{FF2B5EF4-FFF2-40B4-BE49-F238E27FC236}">
                <a16:creationId xmlns:a16="http://schemas.microsoft.com/office/drawing/2014/main" id="{EB06B343-B92E-86C4-B09A-192AED773B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09951" y="2792701"/>
            <a:ext cx="32742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59" name="Line 95">
            <a:extLst>
              <a:ext uri="{FF2B5EF4-FFF2-40B4-BE49-F238E27FC236}">
                <a16:creationId xmlns:a16="http://schemas.microsoft.com/office/drawing/2014/main" id="{27306278-E468-2850-5B9C-B4639FF61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7372" y="2792701"/>
            <a:ext cx="1095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0" name="Line 96">
            <a:extLst>
              <a:ext uri="{FF2B5EF4-FFF2-40B4-BE49-F238E27FC236}">
                <a16:creationId xmlns:a16="http://schemas.microsoft.com/office/drawing/2014/main" id="{E6C522CE-9AC9-54EA-53C7-82B79147F4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9944" y="2792701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1" name="Line 97">
            <a:extLst>
              <a:ext uri="{FF2B5EF4-FFF2-40B4-BE49-F238E27FC236}">
                <a16:creationId xmlns:a16="http://schemas.microsoft.com/office/drawing/2014/main" id="{6EB613A8-D589-EF4D-947E-22FD93D821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4713" y="2792701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2" name="Line 98">
            <a:extLst>
              <a:ext uri="{FF2B5EF4-FFF2-40B4-BE49-F238E27FC236}">
                <a16:creationId xmlns:a16="http://schemas.microsoft.com/office/drawing/2014/main" id="{43F0255C-2709-4A94-AF61-1D86912CC0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69481" y="2792701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3" name="Line 99">
            <a:extLst>
              <a:ext uri="{FF2B5EF4-FFF2-40B4-BE49-F238E27FC236}">
                <a16:creationId xmlns:a16="http://schemas.microsoft.com/office/drawing/2014/main" id="{1FAD8C45-E833-CE2F-79CA-2CB479F142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26631" y="2792701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4" name="Line 100">
            <a:extLst>
              <a:ext uri="{FF2B5EF4-FFF2-40B4-BE49-F238E27FC236}">
                <a16:creationId xmlns:a16="http://schemas.microsoft.com/office/drawing/2014/main" id="{4B174EC9-1573-5747-C93A-313DFE25AD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79019" y="2792701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5" name="Line 101">
            <a:extLst>
              <a:ext uri="{FF2B5EF4-FFF2-40B4-BE49-F238E27FC236}">
                <a16:creationId xmlns:a16="http://schemas.microsoft.com/office/drawing/2014/main" id="{75F64FAF-5944-17A6-F143-ABE1D19F3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2598" y="2792701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6" name="Line 102">
            <a:extLst>
              <a:ext uri="{FF2B5EF4-FFF2-40B4-BE49-F238E27FC236}">
                <a16:creationId xmlns:a16="http://schemas.microsoft.com/office/drawing/2014/main" id="{40F0A267-E991-8AB9-6953-4D3CCF75C0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6" y="2792701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7" name="Line 103">
            <a:extLst>
              <a:ext uri="{FF2B5EF4-FFF2-40B4-BE49-F238E27FC236}">
                <a16:creationId xmlns:a16="http://schemas.microsoft.com/office/drawing/2014/main" id="{61177EE6-5689-83E9-6CB1-E1309E692E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43325" y="2802226"/>
            <a:ext cx="4881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8" name="Line 104">
            <a:extLst>
              <a:ext uri="{FF2B5EF4-FFF2-40B4-BE49-F238E27FC236}">
                <a16:creationId xmlns:a16="http://schemas.microsoft.com/office/drawing/2014/main" id="{3B53E645-E5F4-A952-A14B-BB491C7813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4523" y="2802226"/>
            <a:ext cx="50006" cy="8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69" name="Freeform 105">
            <a:extLst>
              <a:ext uri="{FF2B5EF4-FFF2-40B4-BE49-F238E27FC236}">
                <a16:creationId xmlns:a16="http://schemas.microsoft.com/office/drawing/2014/main" id="{46FB1D35-3219-9AA4-CA06-1A577FDA7F12}"/>
              </a:ext>
            </a:extLst>
          </p:cNvPr>
          <p:cNvSpPr>
            <a:spLocks/>
          </p:cNvSpPr>
          <p:nvPr/>
        </p:nvSpPr>
        <p:spPr bwMode="auto">
          <a:xfrm>
            <a:off x="3184923" y="3503504"/>
            <a:ext cx="191690" cy="546497"/>
          </a:xfrm>
          <a:custGeom>
            <a:avLst/>
            <a:gdLst>
              <a:gd name="T0" fmla="*/ 405743569 w 161"/>
              <a:gd name="T1" fmla="*/ 1156753306 h 459"/>
              <a:gd name="T2" fmla="*/ 352821185 w 161"/>
              <a:gd name="T3" fmla="*/ 1134071091 h 459"/>
              <a:gd name="T4" fmla="*/ 302418158 w 161"/>
              <a:gd name="T5" fmla="*/ 1106350147 h 459"/>
              <a:gd name="T6" fmla="*/ 252015132 w 161"/>
              <a:gd name="T7" fmla="*/ 1076108251 h 459"/>
              <a:gd name="T8" fmla="*/ 209171766 w 161"/>
              <a:gd name="T9" fmla="*/ 1038305087 h 459"/>
              <a:gd name="T10" fmla="*/ 163809042 w 161"/>
              <a:gd name="T11" fmla="*/ 1000503512 h 459"/>
              <a:gd name="T12" fmla="*/ 128526924 w 161"/>
              <a:gd name="T13" fmla="*/ 955140668 h 459"/>
              <a:gd name="T14" fmla="*/ 95765750 w 161"/>
              <a:gd name="T15" fmla="*/ 909777824 h 459"/>
              <a:gd name="T16" fmla="*/ 65523934 w 161"/>
              <a:gd name="T17" fmla="*/ 856853713 h 459"/>
              <a:gd name="T18" fmla="*/ 42841779 w 161"/>
              <a:gd name="T19" fmla="*/ 803931189 h 459"/>
              <a:gd name="T20" fmla="*/ 25201513 w 161"/>
              <a:gd name="T21" fmla="*/ 751007078 h 459"/>
              <a:gd name="T22" fmla="*/ 10080605 w 161"/>
              <a:gd name="T23" fmla="*/ 695563602 h 459"/>
              <a:gd name="T24" fmla="*/ 2519358 w 161"/>
              <a:gd name="T25" fmla="*/ 637600763 h 459"/>
              <a:gd name="T26" fmla="*/ 0 w 161"/>
              <a:gd name="T27" fmla="*/ 579636335 h 459"/>
              <a:gd name="T28" fmla="*/ 2519358 w 161"/>
              <a:gd name="T29" fmla="*/ 521673495 h 459"/>
              <a:gd name="T30" fmla="*/ 10080605 w 161"/>
              <a:gd name="T31" fmla="*/ 463709068 h 459"/>
              <a:gd name="T32" fmla="*/ 25201513 w 161"/>
              <a:gd name="T33" fmla="*/ 405746228 h 459"/>
              <a:gd name="T34" fmla="*/ 42841779 w 161"/>
              <a:gd name="T35" fmla="*/ 350302753 h 459"/>
              <a:gd name="T36" fmla="*/ 65523934 w 161"/>
              <a:gd name="T37" fmla="*/ 299899593 h 459"/>
              <a:gd name="T38" fmla="*/ 95765750 w 161"/>
              <a:gd name="T39" fmla="*/ 249496434 h 459"/>
              <a:gd name="T40" fmla="*/ 128526924 w 161"/>
              <a:gd name="T41" fmla="*/ 201612638 h 459"/>
              <a:gd name="T42" fmla="*/ 163809042 w 161"/>
              <a:gd name="T43" fmla="*/ 158770746 h 459"/>
              <a:gd name="T44" fmla="*/ 209171766 w 161"/>
              <a:gd name="T45" fmla="*/ 118448219 h 459"/>
              <a:gd name="T46" fmla="*/ 252015132 w 161"/>
              <a:gd name="T47" fmla="*/ 80645055 h 459"/>
              <a:gd name="T48" fmla="*/ 302418158 w 161"/>
              <a:gd name="T49" fmla="*/ 47883795 h 459"/>
              <a:gd name="T50" fmla="*/ 352821185 w 161"/>
              <a:gd name="T51" fmla="*/ 20161264 h 459"/>
              <a:gd name="T52" fmla="*/ 405743569 w 161"/>
              <a:gd name="T53" fmla="*/ 0 h 45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61" h="459">
                <a:moveTo>
                  <a:pt x="161" y="459"/>
                </a:moveTo>
                <a:lnTo>
                  <a:pt x="140" y="450"/>
                </a:lnTo>
                <a:lnTo>
                  <a:pt x="120" y="439"/>
                </a:lnTo>
                <a:lnTo>
                  <a:pt x="100" y="427"/>
                </a:lnTo>
                <a:lnTo>
                  <a:pt x="83" y="412"/>
                </a:lnTo>
                <a:lnTo>
                  <a:pt x="65" y="397"/>
                </a:lnTo>
                <a:lnTo>
                  <a:pt x="51" y="379"/>
                </a:lnTo>
                <a:lnTo>
                  <a:pt x="38" y="361"/>
                </a:lnTo>
                <a:lnTo>
                  <a:pt x="26" y="340"/>
                </a:lnTo>
                <a:lnTo>
                  <a:pt x="17" y="319"/>
                </a:lnTo>
                <a:lnTo>
                  <a:pt x="10" y="298"/>
                </a:lnTo>
                <a:lnTo>
                  <a:pt x="4" y="276"/>
                </a:lnTo>
                <a:lnTo>
                  <a:pt x="1" y="253"/>
                </a:lnTo>
                <a:lnTo>
                  <a:pt x="0" y="230"/>
                </a:lnTo>
                <a:lnTo>
                  <a:pt x="1" y="207"/>
                </a:lnTo>
                <a:lnTo>
                  <a:pt x="4" y="184"/>
                </a:lnTo>
                <a:lnTo>
                  <a:pt x="10" y="161"/>
                </a:lnTo>
                <a:lnTo>
                  <a:pt x="17" y="139"/>
                </a:lnTo>
                <a:lnTo>
                  <a:pt x="26" y="119"/>
                </a:lnTo>
                <a:lnTo>
                  <a:pt x="38" y="99"/>
                </a:lnTo>
                <a:lnTo>
                  <a:pt x="51" y="80"/>
                </a:lnTo>
                <a:lnTo>
                  <a:pt x="65" y="63"/>
                </a:lnTo>
                <a:lnTo>
                  <a:pt x="83" y="47"/>
                </a:lnTo>
                <a:lnTo>
                  <a:pt x="100" y="32"/>
                </a:lnTo>
                <a:lnTo>
                  <a:pt x="120" y="19"/>
                </a:lnTo>
                <a:lnTo>
                  <a:pt x="140" y="8"/>
                </a:lnTo>
                <a:lnTo>
                  <a:pt x="161" y="0"/>
                </a:lnTo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70" name="Freeform 106">
            <a:extLst>
              <a:ext uri="{FF2B5EF4-FFF2-40B4-BE49-F238E27FC236}">
                <a16:creationId xmlns:a16="http://schemas.microsoft.com/office/drawing/2014/main" id="{9D3FAF29-4132-7B2E-C4B3-76C335BE3E98}"/>
              </a:ext>
            </a:extLst>
          </p:cNvPr>
          <p:cNvSpPr>
            <a:spLocks/>
          </p:cNvSpPr>
          <p:nvPr/>
        </p:nvSpPr>
        <p:spPr bwMode="auto">
          <a:xfrm>
            <a:off x="3361135" y="3436829"/>
            <a:ext cx="129778" cy="123825"/>
          </a:xfrm>
          <a:custGeom>
            <a:avLst/>
            <a:gdLst>
              <a:gd name="T0" fmla="*/ 0 w 109"/>
              <a:gd name="T1" fmla="*/ 0 h 104"/>
              <a:gd name="T2" fmla="*/ 95765661 w 109"/>
              <a:gd name="T3" fmla="*/ 262096250 h 104"/>
              <a:gd name="T4" fmla="*/ 274695444 w 109"/>
              <a:gd name="T5" fmla="*/ 50403125 h 104"/>
              <a:gd name="T6" fmla="*/ 0 w 109"/>
              <a:gd name="T7" fmla="*/ 0 h 1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9" h="104">
                <a:moveTo>
                  <a:pt x="0" y="0"/>
                </a:moveTo>
                <a:lnTo>
                  <a:pt x="38" y="104"/>
                </a:lnTo>
                <a:lnTo>
                  <a:pt x="109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71" name="Line 107">
            <a:extLst>
              <a:ext uri="{FF2B5EF4-FFF2-40B4-BE49-F238E27FC236}">
                <a16:creationId xmlns:a16="http://schemas.microsoft.com/office/drawing/2014/main" id="{EAC5768D-5C91-701A-98B6-633CE90790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1135" y="3436829"/>
            <a:ext cx="45244" cy="1238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72" name="Line 108">
            <a:extLst>
              <a:ext uri="{FF2B5EF4-FFF2-40B4-BE49-F238E27FC236}">
                <a16:creationId xmlns:a16="http://schemas.microsoft.com/office/drawing/2014/main" id="{930EA26D-A848-BA2D-7176-B0399A513D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1135" y="3436829"/>
            <a:ext cx="129778" cy="23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73" name="Line 109">
            <a:extLst>
              <a:ext uri="{FF2B5EF4-FFF2-40B4-BE49-F238E27FC236}">
                <a16:creationId xmlns:a16="http://schemas.microsoft.com/office/drawing/2014/main" id="{610CB17C-F427-5064-328E-EFCDD2DAA8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06379" y="3460641"/>
            <a:ext cx="84534" cy="1000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9774" name="Line 110">
            <a:extLst>
              <a:ext uri="{FF2B5EF4-FFF2-40B4-BE49-F238E27FC236}">
                <a16:creationId xmlns:a16="http://schemas.microsoft.com/office/drawing/2014/main" id="{63E4AF68-AD34-42E8-FF55-E6E0BC2AED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0450" y="1734235"/>
            <a:ext cx="0" cy="342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9776" name="Line 112">
            <a:extLst>
              <a:ext uri="{FF2B5EF4-FFF2-40B4-BE49-F238E27FC236}">
                <a16:creationId xmlns:a16="http://schemas.microsoft.com/office/drawing/2014/main" id="{E4E9C1A2-323A-90D6-548C-CDDE0E28BE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820085"/>
            <a:ext cx="0" cy="285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9777" name="Line 113">
            <a:extLst>
              <a:ext uri="{FF2B5EF4-FFF2-40B4-BE49-F238E27FC236}">
                <a16:creationId xmlns:a16="http://schemas.microsoft.com/office/drawing/2014/main" id="{285178C3-6948-1E34-759E-BB6ED0534D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4750" y="4077385"/>
            <a:ext cx="0" cy="342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9778" name="Line 114">
            <a:extLst>
              <a:ext uri="{FF2B5EF4-FFF2-40B4-BE49-F238E27FC236}">
                <a16:creationId xmlns:a16="http://schemas.microsoft.com/office/drawing/2014/main" id="{87787C85-F959-1769-FA00-44E536943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6100" y="1448485"/>
            <a:ext cx="4000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9779" name="Line 115">
            <a:extLst>
              <a:ext uri="{FF2B5EF4-FFF2-40B4-BE49-F238E27FC236}">
                <a16:creationId xmlns:a16="http://schemas.microsoft.com/office/drawing/2014/main" id="{757FC3CA-2222-408B-7D4F-293469D53C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6100" y="3791635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9780" name="Text Box 116">
            <a:extLst>
              <a:ext uri="{FF2B5EF4-FFF2-40B4-BE49-F238E27FC236}">
                <a16:creationId xmlns:a16="http://schemas.microsoft.com/office/drawing/2014/main" id="{1E7A629F-0B19-77F9-DCEE-AFE5E95C3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297276"/>
            <a:ext cx="48282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Pin</a:t>
            </a:r>
          </a:p>
        </p:txBody>
      </p:sp>
      <p:sp>
        <p:nvSpPr>
          <p:cNvPr id="369781" name="Text Box 117">
            <a:extLst>
              <a:ext uri="{FF2B5EF4-FFF2-40B4-BE49-F238E27FC236}">
                <a16:creationId xmlns:a16="http://schemas.microsoft.com/office/drawing/2014/main" id="{F00DDBCD-A7B4-350B-9E71-C41B82648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1" y="2305735"/>
            <a:ext cx="72968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 dirty="0">
                <a:latin typeface="Arial" charset="0"/>
                <a:ea typeface="ＭＳ Ｐゴシック" charset="0"/>
              </a:rPr>
              <a:t>Roller</a:t>
            </a:r>
          </a:p>
        </p:txBody>
      </p:sp>
      <p:sp>
        <p:nvSpPr>
          <p:cNvPr id="369782" name="Text Box 118">
            <a:extLst>
              <a:ext uri="{FF2B5EF4-FFF2-40B4-BE49-F238E27FC236}">
                <a16:creationId xmlns:a16="http://schemas.microsoft.com/office/drawing/2014/main" id="{CF47F52F-E96C-51D3-AADE-9E95474DC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3620185"/>
            <a:ext cx="147508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Fixed Support</a:t>
            </a:r>
          </a:p>
        </p:txBody>
      </p:sp>
      <p:sp>
        <p:nvSpPr>
          <p:cNvPr id="369784" name="Text Box 120">
            <a:extLst>
              <a:ext uri="{FF2B5EF4-FFF2-40B4-BE49-F238E27FC236}">
                <a16:creationId xmlns:a16="http://schemas.microsoft.com/office/drawing/2014/main" id="{05647D7A-C6CB-E6F7-902D-0A18A0DD7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277035"/>
            <a:ext cx="59182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R(H)</a:t>
            </a:r>
          </a:p>
        </p:txBody>
      </p:sp>
      <p:sp>
        <p:nvSpPr>
          <p:cNvPr id="369785" name="Text Box 121">
            <a:extLst>
              <a:ext uri="{FF2B5EF4-FFF2-40B4-BE49-F238E27FC236}">
                <a16:creationId xmlns:a16="http://schemas.microsoft.com/office/drawing/2014/main" id="{86FB1A0C-6F15-4AEB-9E83-E1E582768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048685"/>
            <a:ext cx="58060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R(V)</a:t>
            </a:r>
          </a:p>
        </p:txBody>
      </p:sp>
      <p:sp>
        <p:nvSpPr>
          <p:cNvPr id="369786" name="Text Box 122">
            <a:extLst>
              <a:ext uri="{FF2B5EF4-FFF2-40B4-BE49-F238E27FC236}">
                <a16:creationId xmlns:a16="http://schemas.microsoft.com/office/drawing/2014/main" id="{357082CE-D55D-C69E-F3BC-B2BA9320E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4305985"/>
            <a:ext cx="58060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R(V)</a:t>
            </a:r>
          </a:p>
        </p:txBody>
      </p:sp>
      <p:sp>
        <p:nvSpPr>
          <p:cNvPr id="369787" name="Text Box 123">
            <a:extLst>
              <a:ext uri="{FF2B5EF4-FFF2-40B4-BE49-F238E27FC236}">
                <a16:creationId xmlns:a16="http://schemas.microsoft.com/office/drawing/2014/main" id="{0B507C90-823A-3AEE-2EF0-2B6344CEE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2019985"/>
            <a:ext cx="58060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R(V)</a:t>
            </a:r>
          </a:p>
        </p:txBody>
      </p:sp>
      <p:sp>
        <p:nvSpPr>
          <p:cNvPr id="369788" name="Text Box 124">
            <a:extLst>
              <a:ext uri="{FF2B5EF4-FFF2-40B4-BE49-F238E27FC236}">
                <a16:creationId xmlns:a16="http://schemas.microsoft.com/office/drawing/2014/main" id="{EDEB5F47-E1B7-ADC9-66B5-6AC8ED629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677335"/>
            <a:ext cx="59182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R(H)</a:t>
            </a:r>
          </a:p>
        </p:txBody>
      </p:sp>
      <p:sp>
        <p:nvSpPr>
          <p:cNvPr id="369789" name="Text Box 125">
            <a:extLst>
              <a:ext uri="{FF2B5EF4-FFF2-40B4-BE49-F238E27FC236}">
                <a16:creationId xmlns:a16="http://schemas.microsoft.com/office/drawing/2014/main" id="{95268E4E-41D4-8B29-1BEC-9845206C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3277285"/>
            <a:ext cx="3449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b="1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B4CB7-2472-9E52-C0FA-047E787B3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780" grpId="0"/>
      <p:bldP spid="369781" grpId="0"/>
      <p:bldP spid="369782" grpId="0"/>
      <p:bldP spid="369784" grpId="0"/>
      <p:bldP spid="369785" grpId="0"/>
      <p:bldP spid="369786" grpId="0"/>
      <p:bldP spid="369787" grpId="0"/>
      <p:bldP spid="369788" grpId="0"/>
      <p:bldP spid="369789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1A29-4857-018E-96D1-62BB9607B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 Classification</a:t>
            </a:r>
          </a:p>
        </p:txBody>
      </p:sp>
      <p:sp>
        <p:nvSpPr>
          <p:cNvPr id="280050" name="Line 498">
            <a:extLst>
              <a:ext uri="{FF2B5EF4-FFF2-40B4-BE49-F238E27FC236}">
                <a16:creationId xmlns:a16="http://schemas.microsoft.com/office/drawing/2014/main" id="{53A441B9-C104-7350-C0CA-A3BE88B16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65735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0051" name="Text Box 499">
            <a:extLst>
              <a:ext uri="{FF2B5EF4-FFF2-40B4-BE49-F238E27FC236}">
                <a16:creationId xmlns:a16="http://schemas.microsoft.com/office/drawing/2014/main" id="{072D5991-595E-1119-002E-0158C2168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2857501"/>
            <a:ext cx="10287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 </a:t>
            </a:r>
          </a:p>
          <a:p>
            <a:pPr>
              <a:defRPr/>
            </a:pP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280052" name="Freeform 500">
            <a:extLst>
              <a:ext uri="{FF2B5EF4-FFF2-40B4-BE49-F238E27FC236}">
                <a16:creationId xmlns:a16="http://schemas.microsoft.com/office/drawing/2014/main" id="{2341CDD0-688F-36F8-02EB-890E9D5F74AB}"/>
              </a:ext>
            </a:extLst>
          </p:cNvPr>
          <p:cNvSpPr>
            <a:spLocks/>
          </p:cNvSpPr>
          <p:nvPr/>
        </p:nvSpPr>
        <p:spPr bwMode="auto">
          <a:xfrm>
            <a:off x="2390775" y="1953817"/>
            <a:ext cx="4349354" cy="888206"/>
          </a:xfrm>
          <a:custGeom>
            <a:avLst/>
            <a:gdLst>
              <a:gd name="T0" fmla="*/ 166376118 w 7305"/>
              <a:gd name="T1" fmla="*/ 773239376 h 1490"/>
              <a:gd name="T2" fmla="*/ 491565262 w 7305"/>
              <a:gd name="T3" fmla="*/ 812407086 h 1490"/>
              <a:gd name="T4" fmla="*/ 806670813 w 7305"/>
              <a:gd name="T5" fmla="*/ 847783527 h 1490"/>
              <a:gd name="T6" fmla="*/ 1027245254 w 7305"/>
              <a:gd name="T7" fmla="*/ 870526375 h 1490"/>
              <a:gd name="T8" fmla="*/ 1244037752 w 7305"/>
              <a:gd name="T9" fmla="*/ 890741711 h 1490"/>
              <a:gd name="T10" fmla="*/ 1458309749 w 7305"/>
              <a:gd name="T11" fmla="*/ 907798451 h 1490"/>
              <a:gd name="T12" fmla="*/ 1656826825 w 7305"/>
              <a:gd name="T13" fmla="*/ 921064715 h 1490"/>
              <a:gd name="T14" fmla="*/ 1841478365 w 7305"/>
              <a:gd name="T15" fmla="*/ 931172383 h 1490"/>
              <a:gd name="T16" fmla="*/ 2024870051 w 7305"/>
              <a:gd name="T17" fmla="*/ 937489576 h 1490"/>
              <a:gd name="T18" fmla="*/ 2147483647 w 7305"/>
              <a:gd name="T19" fmla="*/ 940648172 h 1490"/>
              <a:gd name="T20" fmla="*/ 2147483647 w 7305"/>
              <a:gd name="T21" fmla="*/ 940648172 h 1490"/>
              <a:gd name="T22" fmla="*/ 2147483647 w 7305"/>
              <a:gd name="T23" fmla="*/ 937489576 h 1490"/>
              <a:gd name="T24" fmla="*/ 2147483647 w 7305"/>
              <a:gd name="T25" fmla="*/ 931804261 h 1490"/>
              <a:gd name="T26" fmla="*/ 2147483647 w 7305"/>
              <a:gd name="T27" fmla="*/ 922328471 h 1490"/>
              <a:gd name="T28" fmla="*/ 2147483647 w 7305"/>
              <a:gd name="T29" fmla="*/ 909061412 h 1490"/>
              <a:gd name="T30" fmla="*/ 2147483647 w 7305"/>
              <a:gd name="T31" fmla="*/ 892636551 h 1490"/>
              <a:gd name="T32" fmla="*/ 2147483647 w 7305"/>
              <a:gd name="T33" fmla="*/ 873053094 h 1490"/>
              <a:gd name="T34" fmla="*/ 2147483647 w 7305"/>
              <a:gd name="T35" fmla="*/ 850942123 h 1490"/>
              <a:gd name="T36" fmla="*/ 2147483647 w 7305"/>
              <a:gd name="T37" fmla="*/ 816197561 h 1490"/>
              <a:gd name="T38" fmla="*/ 2147483647 w 7305"/>
              <a:gd name="T39" fmla="*/ 778293608 h 1490"/>
              <a:gd name="T40" fmla="*/ 2147483647 w 7305"/>
              <a:gd name="T41" fmla="*/ 756182637 h 1490"/>
              <a:gd name="T42" fmla="*/ 2147483647 w 7305"/>
              <a:gd name="T43" fmla="*/ 753024041 h 1490"/>
              <a:gd name="T44" fmla="*/ 2147483647 w 7305"/>
              <a:gd name="T45" fmla="*/ 18320496 h 1490"/>
              <a:gd name="T46" fmla="*/ 2147483647 w 7305"/>
              <a:gd name="T47" fmla="*/ 52433974 h 1490"/>
              <a:gd name="T48" fmla="*/ 2147483647 w 7305"/>
              <a:gd name="T49" fmla="*/ 83388856 h 1490"/>
              <a:gd name="T50" fmla="*/ 2147483647 w 7305"/>
              <a:gd name="T51" fmla="*/ 102972314 h 1490"/>
              <a:gd name="T52" fmla="*/ 2147483647 w 7305"/>
              <a:gd name="T53" fmla="*/ 120029053 h 1490"/>
              <a:gd name="T54" fmla="*/ 2147483647 w 7305"/>
              <a:gd name="T55" fmla="*/ 135190952 h 1490"/>
              <a:gd name="T56" fmla="*/ 2147483647 w 7305"/>
              <a:gd name="T57" fmla="*/ 147193460 h 1490"/>
              <a:gd name="T58" fmla="*/ 2147483647 w 7305"/>
              <a:gd name="T59" fmla="*/ 154774410 h 1490"/>
              <a:gd name="T60" fmla="*/ 2147483647 w 7305"/>
              <a:gd name="T61" fmla="*/ 161091603 h 1490"/>
              <a:gd name="T62" fmla="*/ 2147483647 w 7305"/>
              <a:gd name="T63" fmla="*/ 163618321 h 1490"/>
              <a:gd name="T64" fmla="*/ 2147483647 w 7305"/>
              <a:gd name="T65" fmla="*/ 163618321 h 1490"/>
              <a:gd name="T66" fmla="*/ 2038734794 w 7305"/>
              <a:gd name="T67" fmla="*/ 161091603 h 1490"/>
              <a:gd name="T68" fmla="*/ 1862905406 w 7305"/>
              <a:gd name="T69" fmla="*/ 154774410 h 1490"/>
              <a:gd name="T70" fmla="*/ 1685816164 w 7305"/>
              <a:gd name="T71" fmla="*/ 146561582 h 1490"/>
              <a:gd name="T72" fmla="*/ 1494862180 w 7305"/>
              <a:gd name="T73" fmla="*/ 135190952 h 1490"/>
              <a:gd name="T74" fmla="*/ 1288782805 w 7305"/>
              <a:gd name="T75" fmla="*/ 120029053 h 1490"/>
              <a:gd name="T76" fmla="*/ 1080182929 w 7305"/>
              <a:gd name="T77" fmla="*/ 102340436 h 1490"/>
              <a:gd name="T78" fmla="*/ 868431434 w 7305"/>
              <a:gd name="T79" fmla="*/ 82756978 h 1490"/>
              <a:gd name="T80" fmla="*/ 564669331 w 7305"/>
              <a:gd name="T81" fmla="*/ 51170218 h 1490"/>
              <a:gd name="T82" fmla="*/ 252084282 w 7305"/>
              <a:gd name="T83" fmla="*/ 17688618 h 1490"/>
              <a:gd name="T84" fmla="*/ 0 w 7305"/>
              <a:gd name="T85" fmla="*/ 753024041 h 14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305" h="1490">
                <a:moveTo>
                  <a:pt x="0" y="1192"/>
                </a:moveTo>
                <a:lnTo>
                  <a:pt x="264" y="1224"/>
                </a:lnTo>
                <a:lnTo>
                  <a:pt x="524" y="1255"/>
                </a:lnTo>
                <a:lnTo>
                  <a:pt x="780" y="1286"/>
                </a:lnTo>
                <a:lnTo>
                  <a:pt x="1032" y="1315"/>
                </a:lnTo>
                <a:lnTo>
                  <a:pt x="1280" y="1342"/>
                </a:lnTo>
                <a:lnTo>
                  <a:pt x="1456" y="1360"/>
                </a:lnTo>
                <a:lnTo>
                  <a:pt x="1630" y="1378"/>
                </a:lnTo>
                <a:lnTo>
                  <a:pt x="1803" y="1395"/>
                </a:lnTo>
                <a:lnTo>
                  <a:pt x="1974" y="1410"/>
                </a:lnTo>
                <a:lnTo>
                  <a:pt x="2145" y="1424"/>
                </a:lnTo>
                <a:lnTo>
                  <a:pt x="2314" y="1437"/>
                </a:lnTo>
                <a:lnTo>
                  <a:pt x="2483" y="1449"/>
                </a:lnTo>
                <a:lnTo>
                  <a:pt x="2629" y="1458"/>
                </a:lnTo>
                <a:lnTo>
                  <a:pt x="2776" y="1467"/>
                </a:lnTo>
                <a:lnTo>
                  <a:pt x="2922" y="1474"/>
                </a:lnTo>
                <a:lnTo>
                  <a:pt x="3067" y="1480"/>
                </a:lnTo>
                <a:lnTo>
                  <a:pt x="3213" y="1484"/>
                </a:lnTo>
                <a:lnTo>
                  <a:pt x="3358" y="1487"/>
                </a:lnTo>
                <a:lnTo>
                  <a:pt x="3502" y="1489"/>
                </a:lnTo>
                <a:lnTo>
                  <a:pt x="3647" y="1490"/>
                </a:lnTo>
                <a:lnTo>
                  <a:pt x="3789" y="1489"/>
                </a:lnTo>
                <a:lnTo>
                  <a:pt x="3932" y="1487"/>
                </a:lnTo>
                <a:lnTo>
                  <a:pt x="4075" y="1484"/>
                </a:lnTo>
                <a:lnTo>
                  <a:pt x="4218" y="1480"/>
                </a:lnTo>
                <a:lnTo>
                  <a:pt x="4361" y="1475"/>
                </a:lnTo>
                <a:lnTo>
                  <a:pt x="4505" y="1468"/>
                </a:lnTo>
                <a:lnTo>
                  <a:pt x="4649" y="1460"/>
                </a:lnTo>
                <a:lnTo>
                  <a:pt x="4793" y="1451"/>
                </a:lnTo>
                <a:lnTo>
                  <a:pt x="4959" y="1439"/>
                </a:lnTo>
                <a:lnTo>
                  <a:pt x="5126" y="1427"/>
                </a:lnTo>
                <a:lnTo>
                  <a:pt x="5293" y="1413"/>
                </a:lnTo>
                <a:lnTo>
                  <a:pt x="5462" y="1398"/>
                </a:lnTo>
                <a:lnTo>
                  <a:pt x="5633" y="1382"/>
                </a:lnTo>
                <a:lnTo>
                  <a:pt x="5803" y="1365"/>
                </a:lnTo>
                <a:lnTo>
                  <a:pt x="5976" y="1347"/>
                </a:lnTo>
                <a:lnTo>
                  <a:pt x="6220" y="1320"/>
                </a:lnTo>
                <a:lnTo>
                  <a:pt x="6468" y="1292"/>
                </a:lnTo>
                <a:lnTo>
                  <a:pt x="6719" y="1263"/>
                </a:lnTo>
                <a:lnTo>
                  <a:pt x="6973" y="1232"/>
                </a:lnTo>
                <a:lnTo>
                  <a:pt x="7232" y="1200"/>
                </a:lnTo>
                <a:lnTo>
                  <a:pt x="7256" y="1197"/>
                </a:lnTo>
                <a:lnTo>
                  <a:pt x="7280" y="1195"/>
                </a:lnTo>
                <a:lnTo>
                  <a:pt x="7305" y="1192"/>
                </a:lnTo>
                <a:lnTo>
                  <a:pt x="7159" y="1"/>
                </a:lnTo>
                <a:lnTo>
                  <a:pt x="6905" y="29"/>
                </a:lnTo>
                <a:lnTo>
                  <a:pt x="6655" y="56"/>
                </a:lnTo>
                <a:lnTo>
                  <a:pt x="6410" y="83"/>
                </a:lnTo>
                <a:lnTo>
                  <a:pt x="6167" y="108"/>
                </a:lnTo>
                <a:lnTo>
                  <a:pt x="5928" y="132"/>
                </a:lnTo>
                <a:lnTo>
                  <a:pt x="5758" y="148"/>
                </a:lnTo>
                <a:lnTo>
                  <a:pt x="5591" y="163"/>
                </a:lnTo>
                <a:lnTo>
                  <a:pt x="5426" y="177"/>
                </a:lnTo>
                <a:lnTo>
                  <a:pt x="5260" y="190"/>
                </a:lnTo>
                <a:lnTo>
                  <a:pt x="5097" y="203"/>
                </a:lnTo>
                <a:lnTo>
                  <a:pt x="4934" y="214"/>
                </a:lnTo>
                <a:lnTo>
                  <a:pt x="4771" y="225"/>
                </a:lnTo>
                <a:lnTo>
                  <a:pt x="4630" y="233"/>
                </a:lnTo>
                <a:lnTo>
                  <a:pt x="4489" y="240"/>
                </a:lnTo>
                <a:lnTo>
                  <a:pt x="4350" y="245"/>
                </a:lnTo>
                <a:lnTo>
                  <a:pt x="4210" y="251"/>
                </a:lnTo>
                <a:lnTo>
                  <a:pt x="4070" y="255"/>
                </a:lnTo>
                <a:lnTo>
                  <a:pt x="3931" y="258"/>
                </a:lnTo>
                <a:lnTo>
                  <a:pt x="3791" y="259"/>
                </a:lnTo>
                <a:lnTo>
                  <a:pt x="3653" y="260"/>
                </a:lnTo>
                <a:lnTo>
                  <a:pt x="3514" y="259"/>
                </a:lnTo>
                <a:lnTo>
                  <a:pt x="3374" y="258"/>
                </a:lnTo>
                <a:lnTo>
                  <a:pt x="3235" y="255"/>
                </a:lnTo>
                <a:lnTo>
                  <a:pt x="3095" y="251"/>
                </a:lnTo>
                <a:lnTo>
                  <a:pt x="2956" y="245"/>
                </a:lnTo>
                <a:lnTo>
                  <a:pt x="2816" y="239"/>
                </a:lnTo>
                <a:lnTo>
                  <a:pt x="2675" y="232"/>
                </a:lnTo>
                <a:lnTo>
                  <a:pt x="2534" y="225"/>
                </a:lnTo>
                <a:lnTo>
                  <a:pt x="2372" y="214"/>
                </a:lnTo>
                <a:lnTo>
                  <a:pt x="2209" y="203"/>
                </a:lnTo>
                <a:lnTo>
                  <a:pt x="2045" y="190"/>
                </a:lnTo>
                <a:lnTo>
                  <a:pt x="1881" y="177"/>
                </a:lnTo>
                <a:lnTo>
                  <a:pt x="1714" y="162"/>
                </a:lnTo>
                <a:lnTo>
                  <a:pt x="1547" y="147"/>
                </a:lnTo>
                <a:lnTo>
                  <a:pt x="1378" y="131"/>
                </a:lnTo>
                <a:lnTo>
                  <a:pt x="1139" y="107"/>
                </a:lnTo>
                <a:lnTo>
                  <a:pt x="896" y="81"/>
                </a:lnTo>
                <a:lnTo>
                  <a:pt x="651" y="55"/>
                </a:lnTo>
                <a:lnTo>
                  <a:pt x="400" y="28"/>
                </a:lnTo>
                <a:lnTo>
                  <a:pt x="147" y="0"/>
                </a:lnTo>
                <a:lnTo>
                  <a:pt x="0" y="119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80053" name="Line 501">
            <a:extLst>
              <a:ext uri="{FF2B5EF4-FFF2-40B4-BE49-F238E27FC236}">
                <a16:creationId xmlns:a16="http://schemas.microsoft.com/office/drawing/2014/main" id="{7D3F2226-169B-61D9-5181-7C54224960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90776" y="1953816"/>
            <a:ext cx="88106" cy="7096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0054" name="Line 502">
            <a:extLst>
              <a:ext uri="{FF2B5EF4-FFF2-40B4-BE49-F238E27FC236}">
                <a16:creationId xmlns:a16="http://schemas.microsoft.com/office/drawing/2014/main" id="{057E6F5E-173E-2683-E210-92C00F7E6A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53213" y="1953816"/>
            <a:ext cx="86916" cy="7096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0055" name="Freeform 503">
            <a:extLst>
              <a:ext uri="{FF2B5EF4-FFF2-40B4-BE49-F238E27FC236}">
                <a16:creationId xmlns:a16="http://schemas.microsoft.com/office/drawing/2014/main" id="{3063315A-61E6-B2BC-0713-31B395E261EE}"/>
              </a:ext>
            </a:extLst>
          </p:cNvPr>
          <p:cNvSpPr>
            <a:spLocks/>
          </p:cNvSpPr>
          <p:nvPr/>
        </p:nvSpPr>
        <p:spPr bwMode="auto">
          <a:xfrm>
            <a:off x="2478882" y="1953817"/>
            <a:ext cx="4174331" cy="154781"/>
          </a:xfrm>
          <a:custGeom>
            <a:avLst/>
            <a:gdLst>
              <a:gd name="T0" fmla="*/ 0 w 7012"/>
              <a:gd name="T1" fmla="*/ 0 h 260"/>
              <a:gd name="T2" fmla="*/ 159400081 w 7012"/>
              <a:gd name="T3" fmla="*/ 17641094 h 260"/>
              <a:gd name="T4" fmla="*/ 317539688 w 7012"/>
              <a:gd name="T5" fmla="*/ 34651950 h 260"/>
              <a:gd name="T6" fmla="*/ 471899456 w 7012"/>
              <a:gd name="T7" fmla="*/ 51033363 h 260"/>
              <a:gd name="T8" fmla="*/ 624998750 w 7012"/>
              <a:gd name="T9" fmla="*/ 67413981 h 260"/>
              <a:gd name="T10" fmla="*/ 775577888 w 7012"/>
              <a:gd name="T11" fmla="*/ 82534919 h 260"/>
              <a:gd name="T12" fmla="*/ 882054688 w 7012"/>
              <a:gd name="T13" fmla="*/ 92615544 h 260"/>
              <a:gd name="T14" fmla="*/ 987271013 w 7012"/>
              <a:gd name="T15" fmla="*/ 102066725 h 260"/>
              <a:gd name="T16" fmla="*/ 1092488131 w 7012"/>
              <a:gd name="T17" fmla="*/ 111517113 h 260"/>
              <a:gd name="T18" fmla="*/ 1195814538 w 7012"/>
              <a:gd name="T19" fmla="*/ 119707819 h 260"/>
              <a:gd name="T20" fmla="*/ 1299140944 w 7012"/>
              <a:gd name="T21" fmla="*/ 127897731 h 260"/>
              <a:gd name="T22" fmla="*/ 1401837113 w 7012"/>
              <a:gd name="T23" fmla="*/ 134828756 h 260"/>
              <a:gd name="T24" fmla="*/ 1503903044 w 7012"/>
              <a:gd name="T25" fmla="*/ 141758988 h 260"/>
              <a:gd name="T26" fmla="*/ 1605339531 w 7012"/>
              <a:gd name="T27" fmla="*/ 146799300 h 260"/>
              <a:gd name="T28" fmla="*/ 1706776019 w 7012"/>
              <a:gd name="T29" fmla="*/ 151839613 h 260"/>
              <a:gd name="T30" fmla="*/ 1806952031 w 7012"/>
              <a:gd name="T31" fmla="*/ 155619450 h 260"/>
              <a:gd name="T32" fmla="*/ 1908388519 w 7012"/>
              <a:gd name="T33" fmla="*/ 159400081 h 260"/>
              <a:gd name="T34" fmla="*/ 2008564531 w 7012"/>
              <a:gd name="T35" fmla="*/ 161920238 h 260"/>
              <a:gd name="T36" fmla="*/ 2108740544 w 7012"/>
              <a:gd name="T37" fmla="*/ 163179919 h 260"/>
              <a:gd name="T38" fmla="*/ 2147483647 w 7012"/>
              <a:gd name="T39" fmla="*/ 163810156 h 260"/>
              <a:gd name="T40" fmla="*/ 2147483647 w 7012"/>
              <a:gd name="T41" fmla="*/ 163179919 h 260"/>
              <a:gd name="T42" fmla="*/ 2147483647 w 7012"/>
              <a:gd name="T43" fmla="*/ 161920238 h 260"/>
              <a:gd name="T44" fmla="*/ 2147483647 w 7012"/>
              <a:gd name="T45" fmla="*/ 160030319 h 260"/>
              <a:gd name="T46" fmla="*/ 2147483647 w 7012"/>
              <a:gd name="T47" fmla="*/ 156249688 h 260"/>
              <a:gd name="T48" fmla="*/ 2147483647 w 7012"/>
              <a:gd name="T49" fmla="*/ 151839613 h 260"/>
              <a:gd name="T50" fmla="*/ 2147483647 w 7012"/>
              <a:gd name="T51" fmla="*/ 147429538 h 260"/>
              <a:gd name="T52" fmla="*/ 2147483647 w 7012"/>
              <a:gd name="T53" fmla="*/ 141758988 h 260"/>
              <a:gd name="T54" fmla="*/ 2147483647 w 7012"/>
              <a:gd name="T55" fmla="*/ 134828756 h 260"/>
              <a:gd name="T56" fmla="*/ 2147483647 w 7012"/>
              <a:gd name="T57" fmla="*/ 127897731 h 260"/>
              <a:gd name="T58" fmla="*/ 2147483647 w 7012"/>
              <a:gd name="T59" fmla="*/ 119707819 h 260"/>
              <a:gd name="T60" fmla="*/ 2147483647 w 7012"/>
              <a:gd name="T61" fmla="*/ 111517113 h 260"/>
              <a:gd name="T62" fmla="*/ 2147483647 w 7012"/>
              <a:gd name="T63" fmla="*/ 102696169 h 260"/>
              <a:gd name="T64" fmla="*/ 2147483647 w 7012"/>
              <a:gd name="T65" fmla="*/ 93245781 h 260"/>
              <a:gd name="T66" fmla="*/ 2147483647 w 7012"/>
              <a:gd name="T67" fmla="*/ 83165156 h 260"/>
              <a:gd name="T68" fmla="*/ 2147483647 w 7012"/>
              <a:gd name="T69" fmla="*/ 68044219 h 260"/>
              <a:gd name="T70" fmla="*/ 2147483647 w 7012"/>
              <a:gd name="T71" fmla="*/ 52293044 h 260"/>
              <a:gd name="T72" fmla="*/ 2147483647 w 7012"/>
              <a:gd name="T73" fmla="*/ 35282188 h 260"/>
              <a:gd name="T74" fmla="*/ 2147483647 w 7012"/>
              <a:gd name="T75" fmla="*/ 18271331 h 260"/>
              <a:gd name="T76" fmla="*/ 2147483647 w 7012"/>
              <a:gd name="T77" fmla="*/ 630238 h 26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7012" h="260">
                <a:moveTo>
                  <a:pt x="0" y="0"/>
                </a:moveTo>
                <a:lnTo>
                  <a:pt x="253" y="28"/>
                </a:lnTo>
                <a:lnTo>
                  <a:pt x="504" y="55"/>
                </a:lnTo>
                <a:lnTo>
                  <a:pt x="749" y="81"/>
                </a:lnTo>
                <a:lnTo>
                  <a:pt x="992" y="107"/>
                </a:lnTo>
                <a:lnTo>
                  <a:pt x="1231" y="131"/>
                </a:lnTo>
                <a:lnTo>
                  <a:pt x="1400" y="147"/>
                </a:lnTo>
                <a:lnTo>
                  <a:pt x="1567" y="162"/>
                </a:lnTo>
                <a:lnTo>
                  <a:pt x="1734" y="177"/>
                </a:lnTo>
                <a:lnTo>
                  <a:pt x="1898" y="190"/>
                </a:lnTo>
                <a:lnTo>
                  <a:pt x="2062" y="203"/>
                </a:lnTo>
                <a:lnTo>
                  <a:pt x="2225" y="214"/>
                </a:lnTo>
                <a:lnTo>
                  <a:pt x="2387" y="225"/>
                </a:lnTo>
                <a:lnTo>
                  <a:pt x="2548" y="233"/>
                </a:lnTo>
                <a:lnTo>
                  <a:pt x="2709" y="241"/>
                </a:lnTo>
                <a:lnTo>
                  <a:pt x="2868" y="247"/>
                </a:lnTo>
                <a:lnTo>
                  <a:pt x="3029" y="253"/>
                </a:lnTo>
                <a:lnTo>
                  <a:pt x="3188" y="257"/>
                </a:lnTo>
                <a:lnTo>
                  <a:pt x="3347" y="259"/>
                </a:lnTo>
                <a:lnTo>
                  <a:pt x="3506" y="260"/>
                </a:lnTo>
                <a:lnTo>
                  <a:pt x="3664" y="259"/>
                </a:lnTo>
                <a:lnTo>
                  <a:pt x="3823" y="257"/>
                </a:lnTo>
                <a:lnTo>
                  <a:pt x="3984" y="254"/>
                </a:lnTo>
                <a:lnTo>
                  <a:pt x="4143" y="248"/>
                </a:lnTo>
                <a:lnTo>
                  <a:pt x="4303" y="241"/>
                </a:lnTo>
                <a:lnTo>
                  <a:pt x="4463" y="234"/>
                </a:lnTo>
                <a:lnTo>
                  <a:pt x="4624" y="225"/>
                </a:lnTo>
                <a:lnTo>
                  <a:pt x="4787" y="214"/>
                </a:lnTo>
                <a:lnTo>
                  <a:pt x="4950" y="203"/>
                </a:lnTo>
                <a:lnTo>
                  <a:pt x="5113" y="190"/>
                </a:lnTo>
                <a:lnTo>
                  <a:pt x="5279" y="177"/>
                </a:lnTo>
                <a:lnTo>
                  <a:pt x="5444" y="163"/>
                </a:lnTo>
                <a:lnTo>
                  <a:pt x="5611" y="148"/>
                </a:lnTo>
                <a:lnTo>
                  <a:pt x="5781" y="132"/>
                </a:lnTo>
                <a:lnTo>
                  <a:pt x="6020" y="108"/>
                </a:lnTo>
                <a:lnTo>
                  <a:pt x="6263" y="83"/>
                </a:lnTo>
                <a:lnTo>
                  <a:pt x="6508" y="56"/>
                </a:lnTo>
                <a:lnTo>
                  <a:pt x="6758" y="29"/>
                </a:lnTo>
                <a:lnTo>
                  <a:pt x="7012" y="1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0056" name="Freeform 504">
            <a:extLst>
              <a:ext uri="{FF2B5EF4-FFF2-40B4-BE49-F238E27FC236}">
                <a16:creationId xmlns:a16="http://schemas.microsoft.com/office/drawing/2014/main" id="{11086D63-3827-B425-D362-63A5F0CB589E}"/>
              </a:ext>
            </a:extLst>
          </p:cNvPr>
          <p:cNvSpPr>
            <a:spLocks/>
          </p:cNvSpPr>
          <p:nvPr/>
        </p:nvSpPr>
        <p:spPr bwMode="auto">
          <a:xfrm>
            <a:off x="2390775" y="2663429"/>
            <a:ext cx="4349354" cy="178594"/>
          </a:xfrm>
          <a:custGeom>
            <a:avLst/>
            <a:gdLst>
              <a:gd name="T0" fmla="*/ 0 w 7305"/>
              <a:gd name="T1" fmla="*/ 0 h 298"/>
              <a:gd name="T2" fmla="*/ 166376118 w 7305"/>
              <a:gd name="T3" fmla="*/ 20432404 h 298"/>
              <a:gd name="T4" fmla="*/ 330230941 w 7305"/>
              <a:gd name="T5" fmla="*/ 40227143 h 298"/>
              <a:gd name="T6" fmla="*/ 491565262 w 7305"/>
              <a:gd name="T7" fmla="*/ 60021084 h 298"/>
              <a:gd name="T8" fmla="*/ 650378288 w 7305"/>
              <a:gd name="T9" fmla="*/ 78538100 h 298"/>
              <a:gd name="T10" fmla="*/ 806670813 w 7305"/>
              <a:gd name="T11" fmla="*/ 95778989 h 298"/>
              <a:gd name="T12" fmla="*/ 909395338 w 7305"/>
              <a:gd name="T13" fmla="*/ 106633654 h 298"/>
              <a:gd name="T14" fmla="*/ 1011489540 w 7305"/>
              <a:gd name="T15" fmla="*/ 116849855 h 298"/>
              <a:gd name="T16" fmla="*/ 1112323888 w 7305"/>
              <a:gd name="T17" fmla="*/ 127066057 h 298"/>
              <a:gd name="T18" fmla="*/ 1212527118 w 7305"/>
              <a:gd name="T19" fmla="*/ 136005333 h 298"/>
              <a:gd name="T20" fmla="*/ 1312100818 w 7305"/>
              <a:gd name="T21" fmla="*/ 144945409 h 298"/>
              <a:gd name="T22" fmla="*/ 1411044194 w 7305"/>
              <a:gd name="T23" fmla="*/ 153246223 h 298"/>
              <a:gd name="T24" fmla="*/ 1509987570 w 7305"/>
              <a:gd name="T25" fmla="*/ 160907775 h 298"/>
              <a:gd name="T26" fmla="*/ 1607670299 w 7305"/>
              <a:gd name="T27" fmla="*/ 167293201 h 298"/>
              <a:gd name="T28" fmla="*/ 1705983351 w 7305"/>
              <a:gd name="T29" fmla="*/ 173040164 h 298"/>
              <a:gd name="T30" fmla="*/ 1803035756 w 7305"/>
              <a:gd name="T31" fmla="*/ 178148664 h 298"/>
              <a:gd name="T32" fmla="*/ 1900088161 w 7305"/>
              <a:gd name="T33" fmla="*/ 182617903 h 298"/>
              <a:gd name="T34" fmla="*/ 1997140566 w 7305"/>
              <a:gd name="T35" fmla="*/ 185810216 h 298"/>
              <a:gd name="T36" fmla="*/ 2094193765 w 7305"/>
              <a:gd name="T37" fmla="*/ 188364866 h 298"/>
              <a:gd name="T38" fmla="*/ 2147483647 w 7305"/>
              <a:gd name="T39" fmla="*/ 189641791 h 298"/>
              <a:gd name="T40" fmla="*/ 2147483647 w 7305"/>
              <a:gd name="T41" fmla="*/ 190280254 h 298"/>
              <a:gd name="T42" fmla="*/ 2147483647 w 7305"/>
              <a:gd name="T43" fmla="*/ 189641791 h 298"/>
              <a:gd name="T44" fmla="*/ 2147483647 w 7305"/>
              <a:gd name="T45" fmla="*/ 188364866 h 298"/>
              <a:gd name="T46" fmla="*/ 2147483647 w 7305"/>
              <a:gd name="T47" fmla="*/ 186449478 h 298"/>
              <a:gd name="T48" fmla="*/ 2147483647 w 7305"/>
              <a:gd name="T49" fmla="*/ 183256365 h 298"/>
              <a:gd name="T50" fmla="*/ 2147483647 w 7305"/>
              <a:gd name="T51" fmla="*/ 179425589 h 298"/>
              <a:gd name="T52" fmla="*/ 2147483647 w 7305"/>
              <a:gd name="T53" fmla="*/ 174317089 h 298"/>
              <a:gd name="T54" fmla="*/ 2147483647 w 7305"/>
              <a:gd name="T55" fmla="*/ 168570126 h 298"/>
              <a:gd name="T56" fmla="*/ 2147483647 w 7305"/>
              <a:gd name="T57" fmla="*/ 162823962 h 298"/>
              <a:gd name="T58" fmla="*/ 2147483647 w 7305"/>
              <a:gd name="T59" fmla="*/ 155161611 h 298"/>
              <a:gd name="T60" fmla="*/ 2147483647 w 7305"/>
              <a:gd name="T61" fmla="*/ 147499260 h 298"/>
              <a:gd name="T62" fmla="*/ 2147483647 w 7305"/>
              <a:gd name="T63" fmla="*/ 138559983 h 298"/>
              <a:gd name="T64" fmla="*/ 2147483647 w 7305"/>
              <a:gd name="T65" fmla="*/ 129620707 h 298"/>
              <a:gd name="T66" fmla="*/ 2147483647 w 7305"/>
              <a:gd name="T67" fmla="*/ 120042968 h 298"/>
              <a:gd name="T68" fmla="*/ 2147483647 w 7305"/>
              <a:gd name="T69" fmla="*/ 109825967 h 298"/>
              <a:gd name="T70" fmla="*/ 2147483647 w 7305"/>
              <a:gd name="T71" fmla="*/ 98971302 h 298"/>
              <a:gd name="T72" fmla="*/ 2147483647 w 7305"/>
              <a:gd name="T73" fmla="*/ 81731212 h 298"/>
              <a:gd name="T74" fmla="*/ 2147483647 w 7305"/>
              <a:gd name="T75" fmla="*/ 63852659 h 298"/>
              <a:gd name="T76" fmla="*/ 2147483647 w 7305"/>
              <a:gd name="T77" fmla="*/ 45334845 h 298"/>
              <a:gd name="T78" fmla="*/ 2147483647 w 7305"/>
              <a:gd name="T79" fmla="*/ 25540904 h 298"/>
              <a:gd name="T80" fmla="*/ 2147483647 w 7305"/>
              <a:gd name="T81" fmla="*/ 5108500 h 298"/>
              <a:gd name="T82" fmla="*/ 2147483647 w 7305"/>
              <a:gd name="T83" fmla="*/ 3192313 h 298"/>
              <a:gd name="T84" fmla="*/ 2147483647 w 7305"/>
              <a:gd name="T85" fmla="*/ 1915388 h 298"/>
              <a:gd name="T86" fmla="*/ 2147483647 w 7305"/>
              <a:gd name="T87" fmla="*/ 0 h 29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305" h="298">
                <a:moveTo>
                  <a:pt x="0" y="0"/>
                </a:moveTo>
                <a:lnTo>
                  <a:pt x="264" y="32"/>
                </a:lnTo>
                <a:lnTo>
                  <a:pt x="524" y="63"/>
                </a:lnTo>
                <a:lnTo>
                  <a:pt x="780" y="94"/>
                </a:lnTo>
                <a:lnTo>
                  <a:pt x="1032" y="123"/>
                </a:lnTo>
                <a:lnTo>
                  <a:pt x="1280" y="150"/>
                </a:lnTo>
                <a:lnTo>
                  <a:pt x="1443" y="167"/>
                </a:lnTo>
                <a:lnTo>
                  <a:pt x="1605" y="183"/>
                </a:lnTo>
                <a:lnTo>
                  <a:pt x="1765" y="199"/>
                </a:lnTo>
                <a:lnTo>
                  <a:pt x="1924" y="213"/>
                </a:lnTo>
                <a:lnTo>
                  <a:pt x="2082" y="227"/>
                </a:lnTo>
                <a:lnTo>
                  <a:pt x="2239" y="240"/>
                </a:lnTo>
                <a:lnTo>
                  <a:pt x="2396" y="252"/>
                </a:lnTo>
                <a:lnTo>
                  <a:pt x="2551" y="262"/>
                </a:lnTo>
                <a:lnTo>
                  <a:pt x="2707" y="271"/>
                </a:lnTo>
                <a:lnTo>
                  <a:pt x="2861" y="279"/>
                </a:lnTo>
                <a:lnTo>
                  <a:pt x="3015" y="286"/>
                </a:lnTo>
                <a:lnTo>
                  <a:pt x="3169" y="291"/>
                </a:lnTo>
                <a:lnTo>
                  <a:pt x="3323" y="295"/>
                </a:lnTo>
                <a:lnTo>
                  <a:pt x="3476" y="297"/>
                </a:lnTo>
                <a:lnTo>
                  <a:pt x="3629" y="298"/>
                </a:lnTo>
                <a:lnTo>
                  <a:pt x="3783" y="297"/>
                </a:lnTo>
                <a:lnTo>
                  <a:pt x="3936" y="295"/>
                </a:lnTo>
                <a:lnTo>
                  <a:pt x="4089" y="292"/>
                </a:lnTo>
                <a:lnTo>
                  <a:pt x="4243" y="287"/>
                </a:lnTo>
                <a:lnTo>
                  <a:pt x="4397" y="281"/>
                </a:lnTo>
                <a:lnTo>
                  <a:pt x="4552" y="273"/>
                </a:lnTo>
                <a:lnTo>
                  <a:pt x="4707" y="264"/>
                </a:lnTo>
                <a:lnTo>
                  <a:pt x="4862" y="255"/>
                </a:lnTo>
                <a:lnTo>
                  <a:pt x="5019" y="243"/>
                </a:lnTo>
                <a:lnTo>
                  <a:pt x="5176" y="231"/>
                </a:lnTo>
                <a:lnTo>
                  <a:pt x="5333" y="217"/>
                </a:lnTo>
                <a:lnTo>
                  <a:pt x="5492" y="203"/>
                </a:lnTo>
                <a:lnTo>
                  <a:pt x="5652" y="188"/>
                </a:lnTo>
                <a:lnTo>
                  <a:pt x="5814" y="172"/>
                </a:lnTo>
                <a:lnTo>
                  <a:pt x="5976" y="155"/>
                </a:lnTo>
                <a:lnTo>
                  <a:pt x="6220" y="128"/>
                </a:lnTo>
                <a:lnTo>
                  <a:pt x="6468" y="100"/>
                </a:lnTo>
                <a:lnTo>
                  <a:pt x="6719" y="71"/>
                </a:lnTo>
                <a:lnTo>
                  <a:pt x="6973" y="40"/>
                </a:lnTo>
                <a:lnTo>
                  <a:pt x="7232" y="8"/>
                </a:lnTo>
                <a:lnTo>
                  <a:pt x="7256" y="5"/>
                </a:lnTo>
                <a:lnTo>
                  <a:pt x="7280" y="3"/>
                </a:lnTo>
                <a:lnTo>
                  <a:pt x="7305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85" name="Freeform 505">
            <a:extLst>
              <a:ext uri="{FF2B5EF4-FFF2-40B4-BE49-F238E27FC236}">
                <a16:creationId xmlns:a16="http://schemas.microsoft.com/office/drawing/2014/main" id="{0EF970A3-624C-5233-2D06-10B834B565A2}"/>
              </a:ext>
            </a:extLst>
          </p:cNvPr>
          <p:cNvSpPr>
            <a:spLocks/>
          </p:cNvSpPr>
          <p:nvPr/>
        </p:nvSpPr>
        <p:spPr bwMode="auto">
          <a:xfrm>
            <a:off x="2345532" y="2670572"/>
            <a:ext cx="184547" cy="160734"/>
          </a:xfrm>
          <a:custGeom>
            <a:avLst/>
            <a:gdLst>
              <a:gd name="T0" fmla="*/ 0 w 310"/>
              <a:gd name="T1" fmla="*/ 170109753 h 270"/>
              <a:gd name="T2" fmla="*/ 195312903 w 310"/>
              <a:gd name="T3" fmla="*/ 170109753 h 270"/>
              <a:gd name="T4" fmla="*/ 97656848 w 310"/>
              <a:gd name="T5" fmla="*/ 0 h 270"/>
              <a:gd name="T6" fmla="*/ 0 w 310"/>
              <a:gd name="T7" fmla="*/ 170109753 h 2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0" h="270">
                <a:moveTo>
                  <a:pt x="0" y="270"/>
                </a:moveTo>
                <a:lnTo>
                  <a:pt x="310" y="270"/>
                </a:lnTo>
                <a:lnTo>
                  <a:pt x="155" y="0"/>
                </a:lnTo>
                <a:lnTo>
                  <a:pt x="0" y="27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86" name="Line 506">
            <a:extLst>
              <a:ext uri="{FF2B5EF4-FFF2-40B4-BE49-F238E27FC236}">
                <a16:creationId xmlns:a16="http://schemas.microsoft.com/office/drawing/2014/main" id="{926EA376-54AF-8187-15D8-708DD9951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5532" y="2831306"/>
            <a:ext cx="18454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87" name="Line 507">
            <a:extLst>
              <a:ext uri="{FF2B5EF4-FFF2-40B4-BE49-F238E27FC236}">
                <a16:creationId xmlns:a16="http://schemas.microsoft.com/office/drawing/2014/main" id="{A663BD05-C857-D58B-BE12-BDD5B74AFE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37210" y="2670572"/>
            <a:ext cx="92869" cy="160734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88" name="Line 508">
            <a:extLst>
              <a:ext uri="{FF2B5EF4-FFF2-40B4-BE49-F238E27FC236}">
                <a16:creationId xmlns:a16="http://schemas.microsoft.com/office/drawing/2014/main" id="{6BFFBF1B-6603-044A-4B6C-B6A54A9DFF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45531" y="2670572"/>
            <a:ext cx="91679" cy="160734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89" name="Freeform 509">
            <a:extLst>
              <a:ext uri="{FF2B5EF4-FFF2-40B4-BE49-F238E27FC236}">
                <a16:creationId xmlns:a16="http://schemas.microsoft.com/office/drawing/2014/main" id="{4DE5E168-D776-6287-EC77-4560D97DCEF2}"/>
              </a:ext>
            </a:extLst>
          </p:cNvPr>
          <p:cNvSpPr>
            <a:spLocks/>
          </p:cNvSpPr>
          <p:nvPr/>
        </p:nvSpPr>
        <p:spPr bwMode="auto">
          <a:xfrm>
            <a:off x="6599635" y="2670572"/>
            <a:ext cx="184547" cy="160734"/>
          </a:xfrm>
          <a:custGeom>
            <a:avLst/>
            <a:gdLst>
              <a:gd name="T0" fmla="*/ 0 w 310"/>
              <a:gd name="T1" fmla="*/ 170109753 h 270"/>
              <a:gd name="T2" fmla="*/ 195311316 w 310"/>
              <a:gd name="T3" fmla="*/ 170109753 h 270"/>
              <a:gd name="T4" fmla="*/ 97655658 w 310"/>
              <a:gd name="T5" fmla="*/ 0 h 270"/>
              <a:gd name="T6" fmla="*/ 0 w 310"/>
              <a:gd name="T7" fmla="*/ 170109753 h 27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0" h="270">
                <a:moveTo>
                  <a:pt x="0" y="270"/>
                </a:moveTo>
                <a:lnTo>
                  <a:pt x="310" y="270"/>
                </a:lnTo>
                <a:lnTo>
                  <a:pt x="155" y="0"/>
                </a:lnTo>
                <a:lnTo>
                  <a:pt x="0" y="27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0" name="Line 510">
            <a:extLst>
              <a:ext uri="{FF2B5EF4-FFF2-40B4-BE49-F238E27FC236}">
                <a16:creationId xmlns:a16="http://schemas.microsoft.com/office/drawing/2014/main" id="{2D8ED393-65E3-1333-AD72-23086B11A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9635" y="2831306"/>
            <a:ext cx="18454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1" name="Line 511">
            <a:extLst>
              <a:ext uri="{FF2B5EF4-FFF2-40B4-BE49-F238E27FC236}">
                <a16:creationId xmlns:a16="http://schemas.microsoft.com/office/drawing/2014/main" id="{DC3EA0BB-380A-02B6-905C-F27A6D8C97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92504" y="2670572"/>
            <a:ext cx="91678" cy="160734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2" name="Line 512">
            <a:extLst>
              <a:ext uri="{FF2B5EF4-FFF2-40B4-BE49-F238E27FC236}">
                <a16:creationId xmlns:a16="http://schemas.microsoft.com/office/drawing/2014/main" id="{ECAF6087-207A-5FFA-239E-870DC0B0E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9635" y="2670572"/>
            <a:ext cx="92869" cy="160734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3" name="Line 524">
            <a:extLst>
              <a:ext uri="{FF2B5EF4-FFF2-40B4-BE49-F238E27FC236}">
                <a16:creationId xmlns:a16="http://schemas.microsoft.com/office/drawing/2014/main" id="{413E80F8-3AAF-04C0-BAC1-23B589B197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6075" y="2495551"/>
            <a:ext cx="0" cy="1654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4" name="Line 525">
            <a:extLst>
              <a:ext uri="{FF2B5EF4-FFF2-40B4-BE49-F238E27FC236}">
                <a16:creationId xmlns:a16="http://schemas.microsoft.com/office/drawing/2014/main" id="{CDED0C67-132F-61EE-A1CF-B329B52E7E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6075" y="2246710"/>
            <a:ext cx="0" cy="1654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5" name="Line 526">
            <a:extLst>
              <a:ext uri="{FF2B5EF4-FFF2-40B4-BE49-F238E27FC236}">
                <a16:creationId xmlns:a16="http://schemas.microsoft.com/office/drawing/2014/main" id="{32FA8041-F370-73BE-C5AA-8C2AAA1D06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6075" y="1997869"/>
            <a:ext cx="0" cy="1654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6" name="Line 527">
            <a:extLst>
              <a:ext uri="{FF2B5EF4-FFF2-40B4-BE49-F238E27FC236}">
                <a16:creationId xmlns:a16="http://schemas.microsoft.com/office/drawing/2014/main" id="{78C3C646-E01A-CFB7-8475-687DB8EFFA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97241" y="1947863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7" name="Line 528">
            <a:extLst>
              <a:ext uri="{FF2B5EF4-FFF2-40B4-BE49-F238E27FC236}">
                <a16:creationId xmlns:a16="http://schemas.microsoft.com/office/drawing/2014/main" id="{2E59D779-0A9A-5733-8A5B-D6A80E3F3B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1947863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8" name="Line 529">
            <a:extLst>
              <a:ext uri="{FF2B5EF4-FFF2-40B4-BE49-F238E27FC236}">
                <a16:creationId xmlns:a16="http://schemas.microsoft.com/office/drawing/2014/main" id="{4E74D867-5E00-1F4B-0177-8B6AF0E3D9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0751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199" name="Line 530">
            <a:extLst>
              <a:ext uri="{FF2B5EF4-FFF2-40B4-BE49-F238E27FC236}">
                <a16:creationId xmlns:a16="http://schemas.microsoft.com/office/drawing/2014/main" id="{4911C418-5584-9B97-BF9A-EC510BD139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51910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0" name="Line 531">
            <a:extLst>
              <a:ext uri="{FF2B5EF4-FFF2-40B4-BE49-F238E27FC236}">
                <a16:creationId xmlns:a16="http://schemas.microsoft.com/office/drawing/2014/main" id="{D697E775-260F-2882-5273-09850EC86B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03069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1" name="Line 532">
            <a:extLst>
              <a:ext uri="{FF2B5EF4-FFF2-40B4-BE49-F238E27FC236}">
                <a16:creationId xmlns:a16="http://schemas.microsoft.com/office/drawing/2014/main" id="{9D343F1A-2D92-A0B8-E529-1F43F8DDB6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4228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2" name="Line 533">
            <a:extLst>
              <a:ext uri="{FF2B5EF4-FFF2-40B4-BE49-F238E27FC236}">
                <a16:creationId xmlns:a16="http://schemas.microsoft.com/office/drawing/2014/main" id="{5E0A242C-CC1F-11DA-AF76-9EB596805F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7" y="1947863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3" name="Line 534">
            <a:extLst>
              <a:ext uri="{FF2B5EF4-FFF2-40B4-BE49-F238E27FC236}">
                <a16:creationId xmlns:a16="http://schemas.microsoft.com/office/drawing/2014/main" id="{ADBFE827-0418-3C4E-7249-CB4218AD7F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7738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4" name="Line 535">
            <a:extLst>
              <a:ext uri="{FF2B5EF4-FFF2-40B4-BE49-F238E27FC236}">
                <a16:creationId xmlns:a16="http://schemas.microsoft.com/office/drawing/2014/main" id="{0BA73EB5-AA23-47B4-6A69-45B5735B7F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8897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5" name="Line 536">
            <a:extLst>
              <a:ext uri="{FF2B5EF4-FFF2-40B4-BE49-F238E27FC236}">
                <a16:creationId xmlns:a16="http://schemas.microsoft.com/office/drawing/2014/main" id="{26F5FADB-44F7-B133-5240-5104161AC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0057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6" name="Line 537">
            <a:extLst>
              <a:ext uri="{FF2B5EF4-FFF2-40B4-BE49-F238E27FC236}">
                <a16:creationId xmlns:a16="http://schemas.microsoft.com/office/drawing/2014/main" id="{088B9EAE-BE82-4CC1-E327-0443CC7EE7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1216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7" name="Line 538">
            <a:extLst>
              <a:ext uri="{FF2B5EF4-FFF2-40B4-BE49-F238E27FC236}">
                <a16:creationId xmlns:a16="http://schemas.microsoft.com/office/drawing/2014/main" id="{3EB8D363-22E3-C89F-0119-1192C5CB9C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62376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8" name="Line 539">
            <a:extLst>
              <a:ext uri="{FF2B5EF4-FFF2-40B4-BE49-F238E27FC236}">
                <a16:creationId xmlns:a16="http://schemas.microsoft.com/office/drawing/2014/main" id="{D7E73371-328E-61A1-E981-892D54238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3535" y="1947863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09" name="Line 540">
            <a:extLst>
              <a:ext uri="{FF2B5EF4-FFF2-40B4-BE49-F238E27FC236}">
                <a16:creationId xmlns:a16="http://schemas.microsoft.com/office/drawing/2014/main" id="{1745CB8E-CF8A-F2BA-2049-83CCE7FCCF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885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0" name="Line 541">
            <a:extLst>
              <a:ext uri="{FF2B5EF4-FFF2-40B4-BE49-F238E27FC236}">
                <a16:creationId xmlns:a16="http://schemas.microsoft.com/office/drawing/2014/main" id="{72DE33B9-6A01-BD67-F6EB-6D40C8471E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17044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1" name="Line 542">
            <a:extLst>
              <a:ext uri="{FF2B5EF4-FFF2-40B4-BE49-F238E27FC236}">
                <a16:creationId xmlns:a16="http://schemas.microsoft.com/office/drawing/2014/main" id="{989D4E14-79DB-6E45-B377-BD69B409E2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8203" y="1947863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2" name="Line 543">
            <a:extLst>
              <a:ext uri="{FF2B5EF4-FFF2-40B4-BE49-F238E27FC236}">
                <a16:creationId xmlns:a16="http://schemas.microsoft.com/office/drawing/2014/main" id="{AC7D9C87-A5D5-60BD-019D-3F0FD50205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9363" y="1947863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3" name="Freeform 544">
            <a:extLst>
              <a:ext uri="{FF2B5EF4-FFF2-40B4-BE49-F238E27FC236}">
                <a16:creationId xmlns:a16="http://schemas.microsoft.com/office/drawing/2014/main" id="{8596E453-2DF4-83A6-8302-BB25AADE5940}"/>
              </a:ext>
            </a:extLst>
          </p:cNvPr>
          <p:cNvSpPr>
            <a:spLocks/>
          </p:cNvSpPr>
          <p:nvPr/>
        </p:nvSpPr>
        <p:spPr bwMode="auto">
          <a:xfrm>
            <a:off x="2433638" y="1947863"/>
            <a:ext cx="3572" cy="163116"/>
          </a:xfrm>
          <a:custGeom>
            <a:avLst/>
            <a:gdLst>
              <a:gd name="T0" fmla="*/ 4537234 w 5"/>
              <a:gd name="T1" fmla="*/ 0 h 273"/>
              <a:gd name="T2" fmla="*/ 0 w 5"/>
              <a:gd name="T3" fmla="*/ 0 h 273"/>
              <a:gd name="T4" fmla="*/ 0 w 5"/>
              <a:gd name="T5" fmla="*/ 173263847 h 2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" h="273">
                <a:moveTo>
                  <a:pt x="5" y="0"/>
                </a:moveTo>
                <a:lnTo>
                  <a:pt x="0" y="0"/>
                </a:lnTo>
                <a:lnTo>
                  <a:pt x="0" y="27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4" name="Line 545">
            <a:extLst>
              <a:ext uri="{FF2B5EF4-FFF2-40B4-BE49-F238E27FC236}">
                <a16:creationId xmlns:a16="http://schemas.microsoft.com/office/drawing/2014/main" id="{26569DA3-3680-255A-89DA-B2FA90730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2194322"/>
            <a:ext cx="0" cy="1654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5" name="Line 546">
            <a:extLst>
              <a:ext uri="{FF2B5EF4-FFF2-40B4-BE49-F238E27FC236}">
                <a16:creationId xmlns:a16="http://schemas.microsoft.com/office/drawing/2014/main" id="{3FED5D2E-5858-09D7-C97C-3FE19FBAF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3638" y="2441972"/>
            <a:ext cx="0" cy="166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6" name="Line 547">
            <a:extLst>
              <a:ext uri="{FF2B5EF4-FFF2-40B4-BE49-F238E27FC236}">
                <a16:creationId xmlns:a16="http://schemas.microsoft.com/office/drawing/2014/main" id="{1545159D-668C-3470-B3B3-74B80EA34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4594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7" name="Line 548">
            <a:extLst>
              <a:ext uri="{FF2B5EF4-FFF2-40B4-BE49-F238E27FC236}">
                <a16:creationId xmlns:a16="http://schemas.microsoft.com/office/drawing/2014/main" id="{F941A016-786A-7EE2-16DF-7F5303C95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2244" y="2661047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8" name="Line 549">
            <a:extLst>
              <a:ext uri="{FF2B5EF4-FFF2-40B4-BE49-F238E27FC236}">
                <a16:creationId xmlns:a16="http://schemas.microsoft.com/office/drawing/2014/main" id="{4F2B8FEF-76F1-6279-6341-D2825DD11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1085" y="2661047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19" name="Line 550">
            <a:extLst>
              <a:ext uri="{FF2B5EF4-FFF2-40B4-BE49-F238E27FC236}">
                <a16:creationId xmlns:a16="http://schemas.microsoft.com/office/drawing/2014/main" id="{B6C87DCE-F9A2-8282-F3AF-E8C9AD823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926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0" name="Line 551">
            <a:extLst>
              <a:ext uri="{FF2B5EF4-FFF2-40B4-BE49-F238E27FC236}">
                <a16:creationId xmlns:a16="http://schemas.microsoft.com/office/drawing/2014/main" id="{6D90FBE7-9240-0F52-6B60-A858123280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8766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1" name="Line 552">
            <a:extLst>
              <a:ext uri="{FF2B5EF4-FFF2-40B4-BE49-F238E27FC236}">
                <a16:creationId xmlns:a16="http://schemas.microsoft.com/office/drawing/2014/main" id="{6321DE44-0A94-59EA-5DD5-7B38DA426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607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2" name="Line 553">
            <a:extLst>
              <a:ext uri="{FF2B5EF4-FFF2-40B4-BE49-F238E27FC236}">
                <a16:creationId xmlns:a16="http://schemas.microsoft.com/office/drawing/2014/main" id="{9C0FD9F1-700F-7E89-0736-71CA87DF9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6447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3" name="Line 554">
            <a:extLst>
              <a:ext uri="{FF2B5EF4-FFF2-40B4-BE49-F238E27FC236}">
                <a16:creationId xmlns:a16="http://schemas.microsoft.com/office/drawing/2014/main" id="{BD4C02EA-2A6B-324D-92A9-2D7F8337D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4097" y="2661047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4" name="Line 555">
            <a:extLst>
              <a:ext uri="{FF2B5EF4-FFF2-40B4-BE49-F238E27FC236}">
                <a16:creationId xmlns:a16="http://schemas.microsoft.com/office/drawing/2014/main" id="{E55F0EDF-E1EE-6211-6443-419B81DC5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2938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5" name="Line 556">
            <a:extLst>
              <a:ext uri="{FF2B5EF4-FFF2-40B4-BE49-F238E27FC236}">
                <a16:creationId xmlns:a16="http://schemas.microsoft.com/office/drawing/2014/main" id="{1032ED9A-30D8-C66D-E65F-32840FA10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1778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6" name="Line 557">
            <a:extLst>
              <a:ext uri="{FF2B5EF4-FFF2-40B4-BE49-F238E27FC236}">
                <a16:creationId xmlns:a16="http://schemas.microsoft.com/office/drawing/2014/main" id="{2003B3CA-8AD3-3A34-BC5E-E45A3D76B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0619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7" name="Line 558">
            <a:extLst>
              <a:ext uri="{FF2B5EF4-FFF2-40B4-BE49-F238E27FC236}">
                <a16:creationId xmlns:a16="http://schemas.microsoft.com/office/drawing/2014/main" id="{91E160E6-B638-D905-EE08-1EB00E3127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9460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8" name="Line 559">
            <a:extLst>
              <a:ext uri="{FF2B5EF4-FFF2-40B4-BE49-F238E27FC236}">
                <a16:creationId xmlns:a16="http://schemas.microsoft.com/office/drawing/2014/main" id="{EE6BEAD8-EE67-AB9B-9912-4458F6FBD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8301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29" name="Line 560">
            <a:extLst>
              <a:ext uri="{FF2B5EF4-FFF2-40B4-BE49-F238E27FC236}">
                <a16:creationId xmlns:a16="http://schemas.microsoft.com/office/drawing/2014/main" id="{FB1A4EE7-1B17-EB6C-FADC-A4AC9624B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95950" y="2661047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30" name="Line 561">
            <a:extLst>
              <a:ext uri="{FF2B5EF4-FFF2-40B4-BE49-F238E27FC236}">
                <a16:creationId xmlns:a16="http://schemas.microsoft.com/office/drawing/2014/main" id="{1BC98A44-ECC2-E208-E076-8A32028F9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4791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31" name="Line 562">
            <a:extLst>
              <a:ext uri="{FF2B5EF4-FFF2-40B4-BE49-F238E27FC236}">
                <a16:creationId xmlns:a16="http://schemas.microsoft.com/office/drawing/2014/main" id="{602DFAF6-83A9-5E84-CD0C-53BB19572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3632" y="2661047"/>
            <a:ext cx="1654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32" name="Line 563">
            <a:extLst>
              <a:ext uri="{FF2B5EF4-FFF2-40B4-BE49-F238E27FC236}">
                <a16:creationId xmlns:a16="http://schemas.microsoft.com/office/drawing/2014/main" id="{3F930600-4515-023D-D8A7-75C34D868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1281" y="2661047"/>
            <a:ext cx="1666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50233" name="Line 564">
            <a:extLst>
              <a:ext uri="{FF2B5EF4-FFF2-40B4-BE49-F238E27FC236}">
                <a16:creationId xmlns:a16="http://schemas.microsoft.com/office/drawing/2014/main" id="{4504A118-E844-828D-1347-1D6E644BA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1312" y="2661047"/>
            <a:ext cx="47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80117" name="Text Box 565">
            <a:extLst>
              <a:ext uri="{FF2B5EF4-FFF2-40B4-BE49-F238E27FC236}">
                <a16:creationId xmlns:a16="http://schemas.microsoft.com/office/drawing/2014/main" id="{85467B08-6397-B477-6E77-A56D13026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316" y="3234907"/>
            <a:ext cx="19800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Simple Span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35870-DB50-76B9-4D9F-3C4DDDB267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0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91913-64D7-EA3F-ADDD-4F1BBEE6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Shear</a:t>
            </a:r>
          </a:p>
        </p:txBody>
      </p:sp>
      <p:sp>
        <p:nvSpPr>
          <p:cNvPr id="435203" name="Line 3">
            <a:extLst>
              <a:ext uri="{FF2B5EF4-FFF2-40B4-BE49-F238E27FC236}">
                <a16:creationId xmlns:a16="http://schemas.microsoft.com/office/drawing/2014/main" id="{83E945D8-7AA0-D025-0FB0-3676C4385D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1219" y="19431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04" name="Line 4">
            <a:extLst>
              <a:ext uri="{FF2B5EF4-FFF2-40B4-BE49-F238E27FC236}">
                <a16:creationId xmlns:a16="http://schemas.microsoft.com/office/drawing/2014/main" id="{5EB948FD-CA1B-C6DF-12EF-68953F2A6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9431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05" name="Line 5">
            <a:extLst>
              <a:ext uri="{FF2B5EF4-FFF2-40B4-BE49-F238E27FC236}">
                <a16:creationId xmlns:a16="http://schemas.microsoft.com/office/drawing/2014/main" id="{821E96C6-4595-DCCC-4627-9D00464CC2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3144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06" name="Text Box 6">
            <a:extLst>
              <a:ext uri="{FF2B5EF4-FFF2-40B4-BE49-F238E27FC236}">
                <a16:creationId xmlns:a16="http://schemas.microsoft.com/office/drawing/2014/main" id="{2DCF9084-2C12-A16B-7A07-8C55E91A1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3144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435207" name="Text Box 7">
            <a:extLst>
              <a:ext uri="{FF2B5EF4-FFF2-40B4-BE49-F238E27FC236}">
                <a16:creationId xmlns:a16="http://schemas.microsoft.com/office/drawing/2014/main" id="{D94E5056-871A-B4B1-CB42-B0FF88E43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1428750"/>
            <a:ext cx="28084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435208" name="Text Box 8">
            <a:extLst>
              <a:ext uri="{FF2B5EF4-FFF2-40B4-BE49-F238E27FC236}">
                <a16:creationId xmlns:a16="http://schemas.microsoft.com/office/drawing/2014/main" id="{11125E94-5AEE-EFE1-1233-82829C7E9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1428750"/>
            <a:ext cx="37702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35209" name="Text Box 9">
            <a:extLst>
              <a:ext uri="{FF2B5EF4-FFF2-40B4-BE49-F238E27FC236}">
                <a16:creationId xmlns:a16="http://schemas.microsoft.com/office/drawing/2014/main" id="{2763A195-B636-A417-9131-B1A67E542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1885950"/>
            <a:ext cx="26193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435210" name="Text Box 10">
            <a:extLst>
              <a:ext uri="{FF2B5EF4-FFF2-40B4-BE49-F238E27FC236}">
                <a16:creationId xmlns:a16="http://schemas.microsoft.com/office/drawing/2014/main" id="{6D5BAD5A-7CBC-1116-82A4-5FE45D396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828800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435211" name="Line 11">
            <a:extLst>
              <a:ext uri="{FF2B5EF4-FFF2-40B4-BE49-F238E27FC236}">
                <a16:creationId xmlns:a16="http://schemas.microsoft.com/office/drawing/2014/main" id="{FC35A730-22E1-DA51-F000-7CC4FD2BC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1432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12" name="Text Box 12">
            <a:extLst>
              <a:ext uri="{FF2B5EF4-FFF2-40B4-BE49-F238E27FC236}">
                <a16:creationId xmlns:a16="http://schemas.microsoft.com/office/drawing/2014/main" id="{8E50A7FA-F137-51AB-703B-C42A58E3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34861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435213" name="Line 13">
            <a:extLst>
              <a:ext uri="{FF2B5EF4-FFF2-40B4-BE49-F238E27FC236}">
                <a16:creationId xmlns:a16="http://schemas.microsoft.com/office/drawing/2014/main" id="{A98582A1-8CCE-6D71-BB40-8785AD01C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760" y="28575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14" name="Text Box 14">
            <a:extLst>
              <a:ext uri="{FF2B5EF4-FFF2-40B4-BE49-F238E27FC236}">
                <a16:creationId xmlns:a16="http://schemas.microsoft.com/office/drawing/2014/main" id="{E7046517-32D4-E065-A459-F50514094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1" y="28575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435216" name="Line 16">
            <a:extLst>
              <a:ext uri="{FF2B5EF4-FFF2-40B4-BE49-F238E27FC236}">
                <a16:creationId xmlns:a16="http://schemas.microsoft.com/office/drawing/2014/main" id="{9583022A-943E-7DE8-A5E2-974CE631BD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432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17" name="Text Box 17">
            <a:extLst>
              <a:ext uri="{FF2B5EF4-FFF2-40B4-BE49-F238E27FC236}">
                <a16:creationId xmlns:a16="http://schemas.microsoft.com/office/drawing/2014/main" id="{54152800-DA41-947D-3B12-5B34CE63D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3028950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435218" name="Text Box 18">
            <a:extLst>
              <a:ext uri="{FF2B5EF4-FFF2-40B4-BE49-F238E27FC236}">
                <a16:creationId xmlns:a16="http://schemas.microsoft.com/office/drawing/2014/main" id="{5A531A2C-1328-6C71-DF97-D77CC6517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348615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435219" name="Text Box 19">
            <a:extLst>
              <a:ext uri="{FF2B5EF4-FFF2-40B4-BE49-F238E27FC236}">
                <a16:creationId xmlns:a16="http://schemas.microsoft.com/office/drawing/2014/main" id="{244E56E5-4B26-E840-2DC6-532A490D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1" y="280035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435220" name="Line 20">
            <a:extLst>
              <a:ext uri="{FF2B5EF4-FFF2-40B4-BE49-F238E27FC236}">
                <a16:creationId xmlns:a16="http://schemas.microsoft.com/office/drawing/2014/main" id="{4787F2CE-2A13-EB99-39E0-1E9C03B3C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8003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1" name="Text Box 21">
            <a:extLst>
              <a:ext uri="{FF2B5EF4-FFF2-40B4-BE49-F238E27FC236}">
                <a16:creationId xmlns:a16="http://schemas.microsoft.com/office/drawing/2014/main" id="{064CF9F0-A873-C444-9A57-6F7BDEF9B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028950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435222" name="Rectangle 22">
            <a:extLst>
              <a:ext uri="{FF2B5EF4-FFF2-40B4-BE49-F238E27FC236}">
                <a16:creationId xmlns:a16="http://schemas.microsoft.com/office/drawing/2014/main" id="{BC24A1FD-5F73-A9FA-11A1-0FE4C76BB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657350"/>
            <a:ext cx="2743200" cy="2857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3" name="Line 23">
            <a:extLst>
              <a:ext uri="{FF2B5EF4-FFF2-40B4-BE49-F238E27FC236}">
                <a16:creationId xmlns:a16="http://schemas.microsoft.com/office/drawing/2014/main" id="{5D8040AD-2FDF-3B10-1E84-9C0A4226E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1900" y="1200150"/>
            <a:ext cx="0" cy="914400"/>
          </a:xfrm>
          <a:prstGeom prst="line">
            <a:avLst/>
          </a:prstGeom>
          <a:noFill/>
          <a:ln w="28575">
            <a:solidFill>
              <a:srgbClr val="D4007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4" name="Text Box 24">
            <a:extLst>
              <a:ext uri="{FF2B5EF4-FFF2-40B4-BE49-F238E27FC236}">
                <a16:creationId xmlns:a16="http://schemas.microsoft.com/office/drawing/2014/main" id="{EF61AC21-8B75-3457-9D95-E7E481749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286000"/>
            <a:ext cx="19661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R</a:t>
            </a:r>
            <a:r>
              <a:rPr lang="en-US" sz="1350" b="1" baseline="-25000">
                <a:latin typeface="Arial" charset="0"/>
                <a:ea typeface="ＭＳ Ｐゴシック" charset="0"/>
              </a:rPr>
              <a:t>A</a:t>
            </a:r>
            <a:r>
              <a:rPr lang="en-US" sz="1350" b="1">
                <a:latin typeface="Arial" charset="0"/>
                <a:ea typeface="ＭＳ Ｐゴシック" charset="0"/>
              </a:rPr>
              <a:t> = 20x15/20 = 15 kN</a:t>
            </a:r>
          </a:p>
        </p:txBody>
      </p:sp>
      <p:sp>
        <p:nvSpPr>
          <p:cNvPr id="435225" name="Text Box 25">
            <a:extLst>
              <a:ext uri="{FF2B5EF4-FFF2-40B4-BE49-F238E27FC236}">
                <a16:creationId xmlns:a16="http://schemas.microsoft.com/office/drawing/2014/main" id="{C53A2C68-47A4-71B9-01D7-E70F04311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1" y="2286000"/>
            <a:ext cx="17780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R</a:t>
            </a:r>
            <a:r>
              <a:rPr lang="en-US" sz="1350" b="1" baseline="-25000">
                <a:latin typeface="Arial" charset="0"/>
                <a:ea typeface="ＭＳ Ｐゴシック" charset="0"/>
              </a:rPr>
              <a:t>B</a:t>
            </a:r>
            <a:r>
              <a:rPr lang="en-US" sz="1350" b="1">
                <a:latin typeface="Arial" charset="0"/>
                <a:ea typeface="ＭＳ Ｐゴシック" charset="0"/>
              </a:rPr>
              <a:t> = 20x5/20 = 5 kN</a:t>
            </a:r>
          </a:p>
        </p:txBody>
      </p:sp>
      <p:sp>
        <p:nvSpPr>
          <p:cNvPr id="435226" name="Line 26">
            <a:extLst>
              <a:ext uri="{FF2B5EF4-FFF2-40B4-BE49-F238E27FC236}">
                <a16:creationId xmlns:a16="http://schemas.microsoft.com/office/drawing/2014/main" id="{FA7A8841-8AB5-80E3-F9BD-939EAD42C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2100" y="1200150"/>
            <a:ext cx="0" cy="914400"/>
          </a:xfrm>
          <a:prstGeom prst="line">
            <a:avLst/>
          </a:prstGeom>
          <a:noFill/>
          <a:ln w="28575">
            <a:solidFill>
              <a:srgbClr val="D4007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7" name="Rectangle 27">
            <a:extLst>
              <a:ext uri="{FF2B5EF4-FFF2-40B4-BE49-F238E27FC236}">
                <a16:creationId xmlns:a16="http://schemas.microsoft.com/office/drawing/2014/main" id="{4B6E3959-6F85-4C3B-1F48-418165518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57500"/>
            <a:ext cx="514350" cy="2857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8" name="Rectangle 28">
            <a:extLst>
              <a:ext uri="{FF2B5EF4-FFF2-40B4-BE49-F238E27FC236}">
                <a16:creationId xmlns:a16="http://schemas.microsoft.com/office/drawing/2014/main" id="{D897CC3E-AE10-2347-B475-D93CE09E4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857500"/>
            <a:ext cx="628650" cy="2857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29" name="Line 29">
            <a:extLst>
              <a:ext uri="{FF2B5EF4-FFF2-40B4-BE49-F238E27FC236}">
                <a16:creationId xmlns:a16="http://schemas.microsoft.com/office/drawing/2014/main" id="{7A2D72DF-66C6-090C-6731-3AF294128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3144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35230" name="Text Box 30">
            <a:extLst>
              <a:ext uri="{FF2B5EF4-FFF2-40B4-BE49-F238E27FC236}">
                <a16:creationId xmlns:a16="http://schemas.microsoft.com/office/drawing/2014/main" id="{79D8DAF1-0BF3-F391-CBD9-2F2797F0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3144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435231" name="Text Box 31">
            <a:extLst>
              <a:ext uri="{FF2B5EF4-FFF2-40B4-BE49-F238E27FC236}">
                <a16:creationId xmlns:a16="http://schemas.microsoft.com/office/drawing/2014/main" id="{E3EEDED6-4D01-93AF-A182-6D296BA86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286000"/>
            <a:ext cx="19661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R</a:t>
            </a:r>
            <a:r>
              <a:rPr lang="en-US" sz="1350" b="1" baseline="-25000">
                <a:latin typeface="Arial" charset="0"/>
                <a:ea typeface="ＭＳ Ｐゴシック" charset="0"/>
              </a:rPr>
              <a:t>A</a:t>
            </a:r>
            <a:r>
              <a:rPr lang="en-US" sz="1350" b="1">
                <a:latin typeface="Arial" charset="0"/>
                <a:ea typeface="ＭＳ Ｐゴシック" charset="0"/>
              </a:rPr>
              <a:t> = 20x15/20 = 15 kN</a:t>
            </a:r>
          </a:p>
        </p:txBody>
      </p:sp>
      <p:sp>
        <p:nvSpPr>
          <p:cNvPr id="435232" name="Text Box 32">
            <a:extLst>
              <a:ext uri="{FF2B5EF4-FFF2-40B4-BE49-F238E27FC236}">
                <a16:creationId xmlns:a16="http://schemas.microsoft.com/office/drawing/2014/main" id="{68759A2A-ABEF-2F11-8A81-AD83AA54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286000"/>
            <a:ext cx="19661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R</a:t>
            </a:r>
            <a:r>
              <a:rPr lang="en-US" sz="1350" b="1" baseline="-25000">
                <a:latin typeface="Arial" charset="0"/>
                <a:ea typeface="ＭＳ Ｐゴシック" charset="0"/>
              </a:rPr>
              <a:t>A</a:t>
            </a:r>
            <a:r>
              <a:rPr lang="en-US" sz="1350" b="1">
                <a:latin typeface="Arial" charset="0"/>
                <a:ea typeface="ＭＳ Ｐゴシック" charset="0"/>
              </a:rPr>
              <a:t> = 20x15/20 = 15 kN</a:t>
            </a:r>
          </a:p>
        </p:txBody>
      </p:sp>
      <p:sp>
        <p:nvSpPr>
          <p:cNvPr id="435233" name="Text Box 33">
            <a:extLst>
              <a:ext uri="{FF2B5EF4-FFF2-40B4-BE49-F238E27FC236}">
                <a16:creationId xmlns:a16="http://schemas.microsoft.com/office/drawing/2014/main" id="{765DF60C-8CFE-EFC3-AFCD-AFF324020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143000"/>
            <a:ext cx="26193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>
                <a:solidFill>
                  <a:srgbClr val="D40072"/>
                </a:solidFill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435234" name="Text Box 34">
            <a:extLst>
              <a:ext uri="{FF2B5EF4-FFF2-40B4-BE49-F238E27FC236}">
                <a16:creationId xmlns:a16="http://schemas.microsoft.com/office/drawing/2014/main" id="{FCDD1400-E224-1616-1AE4-8C1F13931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000250"/>
            <a:ext cx="26193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>
                <a:solidFill>
                  <a:srgbClr val="D40072"/>
                </a:solidFill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435235" name="Text Box 35">
            <a:extLst>
              <a:ext uri="{FF2B5EF4-FFF2-40B4-BE49-F238E27FC236}">
                <a16:creationId xmlns:a16="http://schemas.microsoft.com/office/drawing/2014/main" id="{18649AC4-8699-51D7-7EBD-1DA9EC465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143000"/>
            <a:ext cx="26193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>
                <a:solidFill>
                  <a:srgbClr val="D40072"/>
                </a:solidFill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435236" name="Text Box 36">
            <a:extLst>
              <a:ext uri="{FF2B5EF4-FFF2-40B4-BE49-F238E27FC236}">
                <a16:creationId xmlns:a16="http://schemas.microsoft.com/office/drawing/2014/main" id="{CD438A35-1B78-2041-C3F8-E43F22AA3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000250"/>
            <a:ext cx="261938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>
                <a:solidFill>
                  <a:srgbClr val="D40072"/>
                </a:solidFill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F3C3A-DA38-A759-8C35-5284ACA81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2" grpId="0"/>
      <p:bldP spid="435214" grpId="0"/>
      <p:bldP spid="435217" grpId="0"/>
      <p:bldP spid="435218" grpId="0"/>
      <p:bldP spid="435219" grpId="0"/>
      <p:bldP spid="435221" grpId="0"/>
      <p:bldP spid="435224" grpId="0"/>
      <p:bldP spid="435225" grpId="0"/>
      <p:bldP spid="435227" grpId="0" animBg="1"/>
      <p:bldP spid="435228" grpId="0" animBg="1"/>
      <p:bldP spid="435231" grpId="0"/>
      <p:bldP spid="435232" grpId="0"/>
      <p:bldP spid="435233" grpId="0"/>
      <p:bldP spid="435234" grpId="0"/>
      <p:bldP spid="435235" grpId="0"/>
      <p:bldP spid="435236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7" name="Rectangle 7">
            <a:extLst>
              <a:ext uri="{FF2B5EF4-FFF2-40B4-BE49-F238E27FC236}">
                <a16:creationId xmlns:a16="http://schemas.microsoft.com/office/drawing/2014/main" id="{0931F247-A37D-E532-2459-43826928C4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Bridge members must be able to carry loads applied to them.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Forces resisted by bridge members: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Axial forces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Bending forces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Shear forces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Torsional forces 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solidFill>
                <a:srgbClr val="000514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000514"/>
                </a:solidFill>
              </a:rPr>
              <a:t>This presentation considers: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>
                <a:solidFill>
                  <a:srgbClr val="000514"/>
                </a:solidFill>
              </a:rPr>
              <a:t>How bridge members are stressed by loads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>
                <a:solidFill>
                  <a:srgbClr val="000514"/>
                </a:solidFill>
              </a:rPr>
              <a:t>How bridge materials resist stress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>
                <a:solidFill>
                  <a:srgbClr val="000514"/>
                </a:solidFill>
              </a:rPr>
              <a:t>How bridges accommodate thermal movements</a:t>
            </a:r>
            <a:endParaRPr lang="en-US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D71D9-69EF-3B61-79D0-1A7F08FD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F7A401-BA1D-A53B-6E32-F9189631F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D-31EC-B31B-7507-66625E1D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Shear Diagram</a:t>
            </a:r>
          </a:p>
        </p:txBody>
      </p:sp>
      <p:sp>
        <p:nvSpPr>
          <p:cNvPr id="377859" name="Line 3">
            <a:extLst>
              <a:ext uri="{FF2B5EF4-FFF2-40B4-BE49-F238E27FC236}">
                <a16:creationId xmlns:a16="http://schemas.microsoft.com/office/drawing/2014/main" id="{7BC2D872-E901-4C34-365B-8178C141EE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1219" y="17716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0" name="Line 4">
            <a:extLst>
              <a:ext uri="{FF2B5EF4-FFF2-40B4-BE49-F238E27FC236}">
                <a16:creationId xmlns:a16="http://schemas.microsoft.com/office/drawing/2014/main" id="{CB9E6873-8995-B412-6C45-6222E4C0AB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7716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1" name="Line 5">
            <a:extLst>
              <a:ext uri="{FF2B5EF4-FFF2-40B4-BE49-F238E27FC236}">
                <a16:creationId xmlns:a16="http://schemas.microsoft.com/office/drawing/2014/main" id="{1ECC5FE8-1910-1F5B-6631-16D4F3F5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402556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2" name="Line 6">
            <a:extLst>
              <a:ext uri="{FF2B5EF4-FFF2-40B4-BE49-F238E27FC236}">
                <a16:creationId xmlns:a16="http://schemas.microsoft.com/office/drawing/2014/main" id="{9FD9FE11-E5C4-0FEF-3C15-A10EF86F8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77165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3" name="Text Box 7">
            <a:extLst>
              <a:ext uri="{FF2B5EF4-FFF2-40B4-BE49-F238E27FC236}">
                <a16:creationId xmlns:a16="http://schemas.microsoft.com/office/drawing/2014/main" id="{0735CB87-AA9F-BB90-E2DC-2D365CF7E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2573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377864" name="Text Box 8">
            <a:extLst>
              <a:ext uri="{FF2B5EF4-FFF2-40B4-BE49-F238E27FC236}">
                <a16:creationId xmlns:a16="http://schemas.microsoft.com/office/drawing/2014/main" id="{7FB478F9-8756-4CBB-FC21-6BE6450E3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1" y="21145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77865" name="Text Box 9">
            <a:extLst>
              <a:ext uri="{FF2B5EF4-FFF2-40B4-BE49-F238E27FC236}">
                <a16:creationId xmlns:a16="http://schemas.microsoft.com/office/drawing/2014/main" id="{5C19B23F-8C66-925D-1A3B-10BF24900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1" y="211455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377866" name="Line 10">
            <a:extLst>
              <a:ext uri="{FF2B5EF4-FFF2-40B4-BE49-F238E27FC236}">
                <a16:creationId xmlns:a16="http://schemas.microsoft.com/office/drawing/2014/main" id="{7FD88D08-B17E-73B2-FBE0-7C277F8A3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1771650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7" name="Oval 11">
            <a:extLst>
              <a:ext uri="{FF2B5EF4-FFF2-40B4-BE49-F238E27FC236}">
                <a16:creationId xmlns:a16="http://schemas.microsoft.com/office/drawing/2014/main" id="{9A81A244-07B6-3A89-E0CE-3ADDF247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1600200"/>
            <a:ext cx="171450" cy="1714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8" name="Oval 12">
            <a:extLst>
              <a:ext uri="{FF2B5EF4-FFF2-40B4-BE49-F238E27FC236}">
                <a16:creationId xmlns:a16="http://schemas.microsoft.com/office/drawing/2014/main" id="{C77CB5DB-5AE1-C7E3-4338-2A067E93E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600200"/>
            <a:ext cx="171450" cy="1714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69" name="Oval 13">
            <a:extLst>
              <a:ext uri="{FF2B5EF4-FFF2-40B4-BE49-F238E27FC236}">
                <a16:creationId xmlns:a16="http://schemas.microsoft.com/office/drawing/2014/main" id="{05E72A91-BF5D-1809-C8DD-876D8BA6E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1600200"/>
            <a:ext cx="171450" cy="1714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0" name="Oval 14">
            <a:extLst>
              <a:ext uri="{FF2B5EF4-FFF2-40B4-BE49-F238E27FC236}">
                <a16:creationId xmlns:a16="http://schemas.microsoft.com/office/drawing/2014/main" id="{4038FF9E-0A5C-10A5-01E0-35FCBBA13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1600200"/>
            <a:ext cx="171450" cy="17145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1" name="Line 15">
            <a:extLst>
              <a:ext uri="{FF2B5EF4-FFF2-40B4-BE49-F238E27FC236}">
                <a16:creationId xmlns:a16="http://schemas.microsoft.com/office/drawing/2014/main" id="{E568E559-5783-15BD-4E82-F32FFED66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3718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2" name="Line 16">
            <a:extLst>
              <a:ext uri="{FF2B5EF4-FFF2-40B4-BE49-F238E27FC236}">
                <a16:creationId xmlns:a16="http://schemas.microsoft.com/office/drawing/2014/main" id="{2FE77609-3BA9-E7FD-4C4D-02E02B401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6860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3" name="Line 17">
            <a:extLst>
              <a:ext uri="{FF2B5EF4-FFF2-40B4-BE49-F238E27FC236}">
                <a16:creationId xmlns:a16="http://schemas.microsoft.com/office/drawing/2014/main" id="{0C03DD59-F4FF-65F2-8360-EE88680A0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60045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4" name="Line 18">
            <a:extLst>
              <a:ext uri="{FF2B5EF4-FFF2-40B4-BE49-F238E27FC236}">
                <a16:creationId xmlns:a16="http://schemas.microsoft.com/office/drawing/2014/main" id="{FCED9C88-E052-07BB-E408-E5A7598CB7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68605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5" name="Line 19">
            <a:extLst>
              <a:ext uri="{FF2B5EF4-FFF2-40B4-BE49-F238E27FC236}">
                <a16:creationId xmlns:a16="http://schemas.microsoft.com/office/drawing/2014/main" id="{A6CD13C9-1760-6C9C-FFF1-7C957DCEE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686050"/>
            <a:ext cx="0" cy="914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6" name="Line 20">
            <a:extLst>
              <a:ext uri="{FF2B5EF4-FFF2-40B4-BE49-F238E27FC236}">
                <a16:creationId xmlns:a16="http://schemas.microsoft.com/office/drawing/2014/main" id="{E2C55733-FD87-DC45-1521-D36DF59FC7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37185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77877" name="Text Box 21">
            <a:extLst>
              <a:ext uri="{FF2B5EF4-FFF2-40B4-BE49-F238E27FC236}">
                <a16:creationId xmlns:a16="http://schemas.microsoft.com/office/drawing/2014/main" id="{BD71C42C-4CFE-0656-8263-B7E4887B8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1" y="28575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77878" name="Text Box 22">
            <a:extLst>
              <a:ext uri="{FF2B5EF4-FFF2-40B4-BE49-F238E27FC236}">
                <a16:creationId xmlns:a16="http://schemas.microsoft.com/office/drawing/2014/main" id="{BBB1CAA2-45BF-120A-32C3-C04514991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29718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377879" name="Text Box 23">
            <a:extLst>
              <a:ext uri="{FF2B5EF4-FFF2-40B4-BE49-F238E27FC236}">
                <a16:creationId xmlns:a16="http://schemas.microsoft.com/office/drawing/2014/main" id="{7FAB8DAE-CF7B-294B-EE07-472033B58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331470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9FEFE-CC9D-D9CB-CBF4-F437A9959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7" grpId="0" animBg="1"/>
      <p:bldP spid="377868" grpId="0" animBg="1"/>
      <p:bldP spid="377869" grpId="0" animBg="1"/>
      <p:bldP spid="377870" grpId="0" animBg="1"/>
      <p:bldP spid="377877" grpId="0"/>
      <p:bldP spid="377878" grpId="0"/>
      <p:bldP spid="377879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C328-EDD8-7E53-AF3A-BBEF7F34A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Bending Moment</a:t>
            </a:r>
          </a:p>
        </p:txBody>
      </p:sp>
      <p:sp>
        <p:nvSpPr>
          <p:cNvPr id="398338" name="Line 2">
            <a:extLst>
              <a:ext uri="{FF2B5EF4-FFF2-40B4-BE49-F238E27FC236}">
                <a16:creationId xmlns:a16="http://schemas.microsoft.com/office/drawing/2014/main" id="{5426CDAD-BFF0-A3F7-88BD-0E65F59B41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1219" y="17716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39" name="Line 3">
            <a:extLst>
              <a:ext uri="{FF2B5EF4-FFF2-40B4-BE49-F238E27FC236}">
                <a16:creationId xmlns:a16="http://schemas.microsoft.com/office/drawing/2014/main" id="{4E2822D8-64E1-39E1-A276-CD5C417141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7716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40" name="Line 4">
            <a:extLst>
              <a:ext uri="{FF2B5EF4-FFF2-40B4-BE49-F238E27FC236}">
                <a16:creationId xmlns:a16="http://schemas.microsoft.com/office/drawing/2014/main" id="{46AB95CE-4D72-8761-758E-F61588023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1430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41" name="Text Box 5">
            <a:extLst>
              <a:ext uri="{FF2B5EF4-FFF2-40B4-BE49-F238E27FC236}">
                <a16:creationId xmlns:a16="http://schemas.microsoft.com/office/drawing/2014/main" id="{49F84482-37C8-DE57-8820-89AB31606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1430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398342" name="Text Box 6">
            <a:extLst>
              <a:ext uri="{FF2B5EF4-FFF2-40B4-BE49-F238E27FC236}">
                <a16:creationId xmlns:a16="http://schemas.microsoft.com/office/drawing/2014/main" id="{43F6452F-8269-6DF9-E2B5-BC2524914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1257300"/>
            <a:ext cx="28084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398343" name="Text Box 7">
            <a:extLst>
              <a:ext uri="{FF2B5EF4-FFF2-40B4-BE49-F238E27FC236}">
                <a16:creationId xmlns:a16="http://schemas.microsoft.com/office/drawing/2014/main" id="{B6A5D536-08F7-5C01-F581-C92FD475E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1257300"/>
            <a:ext cx="37702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398344" name="Rectangle 8">
            <a:extLst>
              <a:ext uri="{FF2B5EF4-FFF2-40B4-BE49-F238E27FC236}">
                <a16:creationId xmlns:a16="http://schemas.microsoft.com/office/drawing/2014/main" id="{F5A25D03-CB6C-6E8D-2D6C-F3E151DD5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485900"/>
            <a:ext cx="2743200" cy="2857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45" name="Line 9">
            <a:extLst>
              <a:ext uri="{FF2B5EF4-FFF2-40B4-BE49-F238E27FC236}">
                <a16:creationId xmlns:a16="http://schemas.microsoft.com/office/drawing/2014/main" id="{0D01BFE3-6533-90AC-FD36-E7D33DFAF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1900" y="1028700"/>
            <a:ext cx="0" cy="914400"/>
          </a:xfrm>
          <a:prstGeom prst="line">
            <a:avLst/>
          </a:prstGeom>
          <a:noFill/>
          <a:ln w="28575">
            <a:solidFill>
              <a:srgbClr val="D4007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46" name="Line 10">
            <a:extLst>
              <a:ext uri="{FF2B5EF4-FFF2-40B4-BE49-F238E27FC236}">
                <a16:creationId xmlns:a16="http://schemas.microsoft.com/office/drawing/2014/main" id="{A88EFDBE-1AFD-9CD9-9A1C-8B81DE6EA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1430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47" name="Text Box 11">
            <a:extLst>
              <a:ext uri="{FF2B5EF4-FFF2-40B4-BE49-F238E27FC236}">
                <a16:creationId xmlns:a16="http://schemas.microsoft.com/office/drawing/2014/main" id="{E2AD864C-D4BE-9136-81A5-D0E7F3239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1430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398349" name="Text Box 13">
            <a:extLst>
              <a:ext uri="{FF2B5EF4-FFF2-40B4-BE49-F238E27FC236}">
                <a16:creationId xmlns:a16="http://schemas.microsoft.com/office/drawing/2014/main" id="{1ED84084-356A-7707-5367-E0C0701EF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1" y="17716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98350" name="Text Box 14">
            <a:extLst>
              <a:ext uri="{FF2B5EF4-FFF2-40B4-BE49-F238E27FC236}">
                <a16:creationId xmlns:a16="http://schemas.microsoft.com/office/drawing/2014/main" id="{538AF69A-F843-48D2-AEA6-177A14019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171450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398351" name="Freeform 15">
            <a:extLst>
              <a:ext uri="{FF2B5EF4-FFF2-40B4-BE49-F238E27FC236}">
                <a16:creationId xmlns:a16="http://schemas.microsoft.com/office/drawing/2014/main" id="{4EE67053-F47F-8608-7F37-46C9A688EE3D}"/>
              </a:ext>
            </a:extLst>
          </p:cNvPr>
          <p:cNvSpPr>
            <a:spLocks/>
          </p:cNvSpPr>
          <p:nvPr/>
        </p:nvSpPr>
        <p:spPr bwMode="auto">
          <a:xfrm>
            <a:off x="5242323" y="2364582"/>
            <a:ext cx="529828" cy="92869"/>
          </a:xfrm>
          <a:custGeom>
            <a:avLst/>
            <a:gdLst>
              <a:gd name="T0" fmla="*/ 0 w 1900"/>
              <a:gd name="T1" fmla="*/ 0 h 320"/>
              <a:gd name="T2" fmla="*/ 17695131 w 1900"/>
              <a:gd name="T3" fmla="*/ 748754 h 320"/>
              <a:gd name="T4" fmla="*/ 35389891 w 1900"/>
              <a:gd name="T5" fmla="*/ 1646873 h 320"/>
              <a:gd name="T6" fmla="*/ 53361277 w 1900"/>
              <a:gd name="T7" fmla="*/ 3144381 h 320"/>
              <a:gd name="T8" fmla="*/ 71056408 w 1900"/>
              <a:gd name="T9" fmla="*/ 4791641 h 320"/>
              <a:gd name="T10" fmla="*/ 88889480 w 1900"/>
              <a:gd name="T11" fmla="*/ 6887766 h 320"/>
              <a:gd name="T12" fmla="*/ 106446299 w 1900"/>
              <a:gd name="T13" fmla="*/ 9433143 h 320"/>
              <a:gd name="T14" fmla="*/ 124003117 w 1900"/>
              <a:gd name="T15" fmla="*/ 12128272 h 320"/>
              <a:gd name="T16" fmla="*/ 141559564 w 1900"/>
              <a:gd name="T17" fmla="*/ 15272653 h 320"/>
              <a:gd name="T18" fmla="*/ 159254696 w 1900"/>
              <a:gd name="T19" fmla="*/ 18866287 h 320"/>
              <a:gd name="T20" fmla="*/ 176673201 w 1900"/>
              <a:gd name="T21" fmla="*/ 22909173 h 320"/>
              <a:gd name="T22" fmla="*/ 194091707 w 1900"/>
              <a:gd name="T23" fmla="*/ 27251174 h 320"/>
              <a:gd name="T24" fmla="*/ 211510212 w 1900"/>
              <a:gd name="T25" fmla="*/ 31743313 h 320"/>
              <a:gd name="T26" fmla="*/ 228513779 w 1900"/>
              <a:gd name="T27" fmla="*/ 36684704 h 320"/>
              <a:gd name="T28" fmla="*/ 245793972 w 1900"/>
              <a:gd name="T29" fmla="*/ 42074961 h 320"/>
              <a:gd name="T30" fmla="*/ 262659597 w 1900"/>
              <a:gd name="T31" fmla="*/ 47914471 h 3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900" h="320">
                <a:moveTo>
                  <a:pt x="0" y="0"/>
                </a:moveTo>
                <a:lnTo>
                  <a:pt x="128" y="5"/>
                </a:lnTo>
                <a:lnTo>
                  <a:pt x="256" y="11"/>
                </a:lnTo>
                <a:lnTo>
                  <a:pt x="386" y="21"/>
                </a:lnTo>
                <a:lnTo>
                  <a:pt x="514" y="32"/>
                </a:lnTo>
                <a:lnTo>
                  <a:pt x="643" y="46"/>
                </a:lnTo>
                <a:lnTo>
                  <a:pt x="770" y="63"/>
                </a:lnTo>
                <a:lnTo>
                  <a:pt x="897" y="81"/>
                </a:lnTo>
                <a:lnTo>
                  <a:pt x="1024" y="102"/>
                </a:lnTo>
                <a:lnTo>
                  <a:pt x="1152" y="126"/>
                </a:lnTo>
                <a:lnTo>
                  <a:pt x="1278" y="153"/>
                </a:lnTo>
                <a:lnTo>
                  <a:pt x="1404" y="182"/>
                </a:lnTo>
                <a:lnTo>
                  <a:pt x="1530" y="212"/>
                </a:lnTo>
                <a:lnTo>
                  <a:pt x="1653" y="245"/>
                </a:lnTo>
                <a:lnTo>
                  <a:pt x="1778" y="281"/>
                </a:lnTo>
                <a:lnTo>
                  <a:pt x="1900" y="320"/>
                </a:lnTo>
              </a:path>
            </a:pathLst>
          </a:custGeom>
          <a:noFill/>
          <a:ln w="444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52" name="Line 16">
            <a:extLst>
              <a:ext uri="{FF2B5EF4-FFF2-40B4-BE49-F238E27FC236}">
                <a16:creationId xmlns:a16="http://schemas.microsoft.com/office/drawing/2014/main" id="{EF4DA0A5-0DD6-E544-4777-93554B8938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23431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53" name="Line 17">
            <a:extLst>
              <a:ext uri="{FF2B5EF4-FFF2-40B4-BE49-F238E27FC236}">
                <a16:creationId xmlns:a16="http://schemas.microsoft.com/office/drawing/2014/main" id="{16D82B61-7C0D-EE23-EEAB-3C905B2D26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43150"/>
            <a:ext cx="5143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54" name="Freeform 18">
            <a:extLst>
              <a:ext uri="{FF2B5EF4-FFF2-40B4-BE49-F238E27FC236}">
                <a16:creationId xmlns:a16="http://schemas.microsoft.com/office/drawing/2014/main" id="{305E8106-9CE7-B444-D0D3-B7596A2F4E9E}"/>
              </a:ext>
            </a:extLst>
          </p:cNvPr>
          <p:cNvSpPr>
            <a:spLocks/>
          </p:cNvSpPr>
          <p:nvPr/>
        </p:nvSpPr>
        <p:spPr bwMode="auto">
          <a:xfrm>
            <a:off x="5840016" y="2274094"/>
            <a:ext cx="71438" cy="204788"/>
          </a:xfrm>
          <a:custGeom>
            <a:avLst/>
            <a:gdLst>
              <a:gd name="T0" fmla="*/ 0 w 241"/>
              <a:gd name="T1" fmla="*/ 0 h 689"/>
              <a:gd name="T2" fmla="*/ 4373595 w 241"/>
              <a:gd name="T3" fmla="*/ 1884798 h 689"/>
              <a:gd name="T4" fmla="*/ 8434961 w 241"/>
              <a:gd name="T5" fmla="*/ 4083465 h 689"/>
              <a:gd name="T6" fmla="*/ 12496326 w 241"/>
              <a:gd name="T7" fmla="*/ 6439066 h 689"/>
              <a:gd name="T8" fmla="*/ 16245461 w 241"/>
              <a:gd name="T9" fmla="*/ 9266263 h 689"/>
              <a:gd name="T10" fmla="*/ 19681970 w 241"/>
              <a:gd name="T11" fmla="*/ 12249998 h 689"/>
              <a:gd name="T12" fmla="*/ 23118479 w 241"/>
              <a:gd name="T13" fmla="*/ 15705329 h 689"/>
              <a:gd name="T14" fmla="*/ 26086248 w 241"/>
              <a:gd name="T15" fmla="*/ 19317594 h 689"/>
              <a:gd name="T16" fmla="*/ 28741786 w 241"/>
              <a:gd name="T17" fmla="*/ 23086794 h 689"/>
              <a:gd name="T18" fmla="*/ 31084699 w 241"/>
              <a:gd name="T19" fmla="*/ 27170258 h 689"/>
              <a:gd name="T20" fmla="*/ 32959267 w 241"/>
              <a:gd name="T21" fmla="*/ 31410657 h 689"/>
              <a:gd name="T22" fmla="*/ 34677719 w 241"/>
              <a:gd name="T23" fmla="*/ 35651057 h 689"/>
              <a:gd name="T24" fmla="*/ 35927035 w 241"/>
              <a:gd name="T25" fmla="*/ 40205721 h 689"/>
              <a:gd name="T26" fmla="*/ 36864517 w 241"/>
              <a:gd name="T27" fmla="*/ 44917319 h 689"/>
              <a:gd name="T28" fmla="*/ 37489372 w 241"/>
              <a:gd name="T29" fmla="*/ 49471587 h 689"/>
              <a:gd name="T30" fmla="*/ 37645488 w 241"/>
              <a:gd name="T31" fmla="*/ 54183186 h 689"/>
              <a:gd name="T32" fmla="*/ 37489372 w 241"/>
              <a:gd name="T33" fmla="*/ 58894785 h 689"/>
              <a:gd name="T34" fmla="*/ 36864517 w 241"/>
              <a:gd name="T35" fmla="*/ 63606383 h 689"/>
              <a:gd name="T36" fmla="*/ 35927035 w 241"/>
              <a:gd name="T37" fmla="*/ 68161047 h 689"/>
              <a:gd name="T38" fmla="*/ 34677719 w 241"/>
              <a:gd name="T39" fmla="*/ 72558381 h 689"/>
              <a:gd name="T40" fmla="*/ 32959267 w 241"/>
              <a:gd name="T41" fmla="*/ 76956111 h 689"/>
              <a:gd name="T42" fmla="*/ 31084699 w 241"/>
              <a:gd name="T43" fmla="*/ 81353444 h 689"/>
              <a:gd name="T44" fmla="*/ 28741786 w 241"/>
              <a:gd name="T45" fmla="*/ 85279578 h 689"/>
              <a:gd name="T46" fmla="*/ 26086248 w 241"/>
              <a:gd name="T47" fmla="*/ 89049174 h 689"/>
              <a:gd name="T48" fmla="*/ 23118479 w 241"/>
              <a:gd name="T49" fmla="*/ 92661043 h 689"/>
              <a:gd name="T50" fmla="*/ 19681970 w 241"/>
              <a:gd name="T51" fmla="*/ 95959440 h 689"/>
              <a:gd name="T52" fmla="*/ 16245461 w 241"/>
              <a:gd name="T53" fmla="*/ 99257440 h 689"/>
              <a:gd name="T54" fmla="*/ 12496326 w 241"/>
              <a:gd name="T55" fmla="*/ 101770372 h 689"/>
              <a:gd name="T56" fmla="*/ 8434961 w 241"/>
              <a:gd name="T57" fmla="*/ 104283304 h 689"/>
              <a:gd name="T58" fmla="*/ 4373595 w 241"/>
              <a:gd name="T59" fmla="*/ 106324640 h 689"/>
              <a:gd name="T60" fmla="*/ 0 w 241"/>
              <a:gd name="T61" fmla="*/ 108209438 h 68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41" h="689">
                <a:moveTo>
                  <a:pt x="0" y="0"/>
                </a:moveTo>
                <a:lnTo>
                  <a:pt x="28" y="12"/>
                </a:lnTo>
                <a:lnTo>
                  <a:pt x="54" y="26"/>
                </a:lnTo>
                <a:lnTo>
                  <a:pt x="80" y="41"/>
                </a:lnTo>
                <a:lnTo>
                  <a:pt x="104" y="59"/>
                </a:lnTo>
                <a:lnTo>
                  <a:pt x="126" y="78"/>
                </a:lnTo>
                <a:lnTo>
                  <a:pt x="148" y="100"/>
                </a:lnTo>
                <a:lnTo>
                  <a:pt x="167" y="123"/>
                </a:lnTo>
                <a:lnTo>
                  <a:pt x="184" y="147"/>
                </a:lnTo>
                <a:lnTo>
                  <a:pt x="199" y="173"/>
                </a:lnTo>
                <a:lnTo>
                  <a:pt x="211" y="200"/>
                </a:lnTo>
                <a:lnTo>
                  <a:pt x="222" y="227"/>
                </a:lnTo>
                <a:lnTo>
                  <a:pt x="230" y="256"/>
                </a:lnTo>
                <a:lnTo>
                  <a:pt x="236" y="286"/>
                </a:lnTo>
                <a:lnTo>
                  <a:pt x="240" y="315"/>
                </a:lnTo>
                <a:lnTo>
                  <a:pt x="241" y="345"/>
                </a:lnTo>
                <a:lnTo>
                  <a:pt x="240" y="375"/>
                </a:lnTo>
                <a:lnTo>
                  <a:pt x="236" y="405"/>
                </a:lnTo>
                <a:lnTo>
                  <a:pt x="230" y="434"/>
                </a:lnTo>
                <a:lnTo>
                  <a:pt x="222" y="462"/>
                </a:lnTo>
                <a:lnTo>
                  <a:pt x="211" y="490"/>
                </a:lnTo>
                <a:lnTo>
                  <a:pt x="199" y="518"/>
                </a:lnTo>
                <a:lnTo>
                  <a:pt x="184" y="543"/>
                </a:lnTo>
                <a:lnTo>
                  <a:pt x="167" y="567"/>
                </a:lnTo>
                <a:lnTo>
                  <a:pt x="148" y="590"/>
                </a:lnTo>
                <a:lnTo>
                  <a:pt x="126" y="611"/>
                </a:lnTo>
                <a:lnTo>
                  <a:pt x="104" y="632"/>
                </a:lnTo>
                <a:lnTo>
                  <a:pt x="80" y="648"/>
                </a:lnTo>
                <a:lnTo>
                  <a:pt x="54" y="664"/>
                </a:lnTo>
                <a:lnTo>
                  <a:pt x="28" y="677"/>
                </a:lnTo>
                <a:lnTo>
                  <a:pt x="0" y="689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55" name="Freeform 19">
            <a:extLst>
              <a:ext uri="{FF2B5EF4-FFF2-40B4-BE49-F238E27FC236}">
                <a16:creationId xmlns:a16="http://schemas.microsoft.com/office/drawing/2014/main" id="{170868D0-3CFF-3595-C785-BE67B9C6C640}"/>
              </a:ext>
            </a:extLst>
          </p:cNvPr>
          <p:cNvSpPr>
            <a:spLocks/>
          </p:cNvSpPr>
          <p:nvPr/>
        </p:nvSpPr>
        <p:spPr bwMode="auto">
          <a:xfrm>
            <a:off x="5797154" y="2457450"/>
            <a:ext cx="48815" cy="46435"/>
          </a:xfrm>
          <a:custGeom>
            <a:avLst/>
            <a:gdLst>
              <a:gd name="T0" fmla="*/ 25989678 w 163"/>
              <a:gd name="T1" fmla="*/ 24571920 h 156"/>
              <a:gd name="T2" fmla="*/ 17060780 w 163"/>
              <a:gd name="T3" fmla="*/ 0 h 156"/>
              <a:gd name="T4" fmla="*/ 0 w 163"/>
              <a:gd name="T5" fmla="*/ 20004249 h 156"/>
              <a:gd name="T6" fmla="*/ 25989678 w 163"/>
              <a:gd name="T7" fmla="*/ 24571920 h 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" h="156">
                <a:moveTo>
                  <a:pt x="163" y="156"/>
                </a:moveTo>
                <a:lnTo>
                  <a:pt x="107" y="0"/>
                </a:lnTo>
                <a:lnTo>
                  <a:pt x="0" y="127"/>
                </a:lnTo>
                <a:lnTo>
                  <a:pt x="163" y="1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56" name="Line 20">
            <a:extLst>
              <a:ext uri="{FF2B5EF4-FFF2-40B4-BE49-F238E27FC236}">
                <a16:creationId xmlns:a16="http://schemas.microsoft.com/office/drawing/2014/main" id="{05D8782A-8BE6-A5FA-63FD-E06B9D2B36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29300" y="2457450"/>
            <a:ext cx="16669" cy="464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57" name="Line 21">
            <a:extLst>
              <a:ext uri="{FF2B5EF4-FFF2-40B4-BE49-F238E27FC236}">
                <a16:creationId xmlns:a16="http://schemas.microsoft.com/office/drawing/2014/main" id="{8D85D38E-4366-4E12-8C01-066B60C8D5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7154" y="2495550"/>
            <a:ext cx="48815" cy="833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58" name="Line 22">
            <a:extLst>
              <a:ext uri="{FF2B5EF4-FFF2-40B4-BE49-F238E27FC236}">
                <a16:creationId xmlns:a16="http://schemas.microsoft.com/office/drawing/2014/main" id="{6149AAEA-7267-0420-FF11-BCB7D32B48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153" y="2457450"/>
            <a:ext cx="32147" cy="38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0" name="Line 24">
            <a:extLst>
              <a:ext uri="{FF2B5EF4-FFF2-40B4-BE49-F238E27FC236}">
                <a16:creationId xmlns:a16="http://schemas.microsoft.com/office/drawing/2014/main" id="{257098E0-EC11-F467-6513-A6990512B2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0500" y="37147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61" name="Text Box 25">
            <a:extLst>
              <a:ext uri="{FF2B5EF4-FFF2-40B4-BE49-F238E27FC236}">
                <a16:creationId xmlns:a16="http://schemas.microsoft.com/office/drawing/2014/main" id="{93A5A569-BA44-B62E-61B4-225026C9E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1" y="40576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98362" name="Line 26">
            <a:extLst>
              <a:ext uri="{FF2B5EF4-FFF2-40B4-BE49-F238E27FC236}">
                <a16:creationId xmlns:a16="http://schemas.microsoft.com/office/drawing/2014/main" id="{7FE7B871-97BF-6BEE-5DB3-49C49E0FC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9860" y="34290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63" name="Text Box 27">
            <a:extLst>
              <a:ext uri="{FF2B5EF4-FFF2-40B4-BE49-F238E27FC236}">
                <a16:creationId xmlns:a16="http://schemas.microsoft.com/office/drawing/2014/main" id="{1B2BAFE4-E816-6A32-B141-F6B46170B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37147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98364" name="Freeform 28">
            <a:extLst>
              <a:ext uri="{FF2B5EF4-FFF2-40B4-BE49-F238E27FC236}">
                <a16:creationId xmlns:a16="http://schemas.microsoft.com/office/drawing/2014/main" id="{B73D2D8D-4377-9FBF-F193-ADF4F22748CD}"/>
              </a:ext>
            </a:extLst>
          </p:cNvPr>
          <p:cNvSpPr>
            <a:spLocks/>
          </p:cNvSpPr>
          <p:nvPr/>
        </p:nvSpPr>
        <p:spPr bwMode="auto">
          <a:xfrm>
            <a:off x="3943350" y="3429000"/>
            <a:ext cx="553641" cy="446485"/>
          </a:xfrm>
          <a:custGeom>
            <a:avLst/>
            <a:gdLst>
              <a:gd name="T0" fmla="*/ 52794485 w 1393"/>
              <a:gd name="T1" fmla="*/ 0 h 1123"/>
              <a:gd name="T2" fmla="*/ 75541062 w 1393"/>
              <a:gd name="T3" fmla="*/ 13207679 h 1123"/>
              <a:gd name="T4" fmla="*/ 97726447 w 1393"/>
              <a:gd name="T5" fmla="*/ 25572484 h 1123"/>
              <a:gd name="T6" fmla="*/ 119630440 w 1393"/>
              <a:gd name="T7" fmla="*/ 37375372 h 1123"/>
              <a:gd name="T8" fmla="*/ 135356547 w 1393"/>
              <a:gd name="T9" fmla="*/ 46086662 h 1123"/>
              <a:gd name="T10" fmla="*/ 151082654 w 1393"/>
              <a:gd name="T11" fmla="*/ 54516994 h 1123"/>
              <a:gd name="T12" fmla="*/ 166808761 w 1393"/>
              <a:gd name="T13" fmla="*/ 62104452 h 1123"/>
              <a:gd name="T14" fmla="*/ 182534338 w 1393"/>
              <a:gd name="T15" fmla="*/ 69691909 h 1123"/>
              <a:gd name="T16" fmla="*/ 195171502 w 1393"/>
              <a:gd name="T17" fmla="*/ 75312131 h 1123"/>
              <a:gd name="T18" fmla="*/ 207246943 w 1393"/>
              <a:gd name="T19" fmla="*/ 80651394 h 1123"/>
              <a:gd name="T20" fmla="*/ 219603246 w 1393"/>
              <a:gd name="T21" fmla="*/ 85991187 h 1123"/>
              <a:gd name="T22" fmla="*/ 231959549 w 1393"/>
              <a:gd name="T23" fmla="*/ 90768004 h 1123"/>
              <a:gd name="T24" fmla="*/ 244596183 w 1393"/>
              <a:gd name="T25" fmla="*/ 95545351 h 1123"/>
              <a:gd name="T26" fmla="*/ 256390763 w 1393"/>
              <a:gd name="T27" fmla="*/ 99198866 h 1123"/>
              <a:gd name="T28" fmla="*/ 268185343 w 1393"/>
              <a:gd name="T29" fmla="*/ 103413767 h 1123"/>
              <a:gd name="T30" fmla="*/ 279979923 w 1393"/>
              <a:gd name="T31" fmla="*/ 106786324 h 1123"/>
              <a:gd name="T32" fmla="*/ 291774504 w 1393"/>
              <a:gd name="T33" fmla="*/ 110158350 h 1123"/>
              <a:gd name="T34" fmla="*/ 303849945 w 1393"/>
              <a:gd name="T35" fmla="*/ 113249419 h 1123"/>
              <a:gd name="T36" fmla="*/ 316206248 w 1393"/>
              <a:gd name="T37" fmla="*/ 116340488 h 1123"/>
              <a:gd name="T38" fmla="*/ 328281159 w 1393"/>
              <a:gd name="T39" fmla="*/ 119150598 h 1123"/>
              <a:gd name="T40" fmla="*/ 340637462 w 1393"/>
              <a:gd name="T41" fmla="*/ 121679751 h 1123"/>
              <a:gd name="T42" fmla="*/ 357206153 w 1393"/>
              <a:gd name="T43" fmla="*/ 124771350 h 1123"/>
              <a:gd name="T44" fmla="*/ 374055174 w 1393"/>
              <a:gd name="T45" fmla="*/ 128143376 h 1123"/>
              <a:gd name="T46" fmla="*/ 391185587 w 1393"/>
              <a:gd name="T47" fmla="*/ 130953487 h 1123"/>
              <a:gd name="T48" fmla="*/ 377706370 w 1393"/>
              <a:gd name="T49" fmla="*/ 315581093 h 1123"/>
              <a:gd name="T50" fmla="*/ 358609929 w 1393"/>
              <a:gd name="T51" fmla="*/ 312770983 h 1123"/>
              <a:gd name="T52" fmla="*/ 339794878 w 1393"/>
              <a:gd name="T53" fmla="*/ 310241830 h 1123"/>
              <a:gd name="T54" fmla="*/ 321260689 w 1393"/>
              <a:gd name="T55" fmla="*/ 307150762 h 1123"/>
              <a:gd name="T56" fmla="*/ 303288223 w 1393"/>
              <a:gd name="T57" fmla="*/ 304059693 h 1123"/>
              <a:gd name="T58" fmla="*/ 288685561 w 1393"/>
              <a:gd name="T59" fmla="*/ 301811498 h 1123"/>
              <a:gd name="T60" fmla="*/ 274924952 w 1393"/>
              <a:gd name="T61" fmla="*/ 298719900 h 1123"/>
              <a:gd name="T62" fmla="*/ 260884012 w 1393"/>
              <a:gd name="T63" fmla="*/ 295628831 h 1123"/>
              <a:gd name="T64" fmla="*/ 246843072 w 1393"/>
              <a:gd name="T65" fmla="*/ 292256804 h 1123"/>
              <a:gd name="T66" fmla="*/ 233363325 w 1393"/>
              <a:gd name="T67" fmla="*/ 288884778 h 1123"/>
              <a:gd name="T68" fmla="*/ 219884107 w 1393"/>
              <a:gd name="T69" fmla="*/ 285231263 h 1123"/>
              <a:gd name="T70" fmla="*/ 206685221 w 1393"/>
              <a:gd name="T71" fmla="*/ 281016362 h 1123"/>
              <a:gd name="T72" fmla="*/ 193206004 w 1393"/>
              <a:gd name="T73" fmla="*/ 276519973 h 1123"/>
              <a:gd name="T74" fmla="*/ 180007117 w 1393"/>
              <a:gd name="T75" fmla="*/ 271461668 h 1123"/>
              <a:gd name="T76" fmla="*/ 166808761 w 1393"/>
              <a:gd name="T77" fmla="*/ 266684321 h 1123"/>
              <a:gd name="T78" fmla="*/ 155856234 w 1393"/>
              <a:gd name="T79" fmla="*/ 261626016 h 1123"/>
              <a:gd name="T80" fmla="*/ 144904238 w 1393"/>
              <a:gd name="T81" fmla="*/ 256848669 h 1123"/>
              <a:gd name="T82" fmla="*/ 134513963 w 1393"/>
              <a:gd name="T83" fmla="*/ 251790363 h 1123"/>
              <a:gd name="T84" fmla="*/ 123561967 w 1393"/>
              <a:gd name="T85" fmla="*/ 246170142 h 1123"/>
              <a:gd name="T86" fmla="*/ 112609970 w 1393"/>
              <a:gd name="T87" fmla="*/ 240268963 h 1123"/>
              <a:gd name="T88" fmla="*/ 98849361 w 1393"/>
              <a:gd name="T89" fmla="*/ 232962463 h 1123"/>
              <a:gd name="T90" fmla="*/ 85370144 w 1393"/>
              <a:gd name="T91" fmla="*/ 225094048 h 1123"/>
              <a:gd name="T92" fmla="*/ 71609535 w 1393"/>
              <a:gd name="T93" fmla="*/ 216663186 h 1123"/>
              <a:gd name="T94" fmla="*/ 57568595 w 1393"/>
              <a:gd name="T95" fmla="*/ 208232854 h 1123"/>
              <a:gd name="T96" fmla="*/ 38753545 w 1393"/>
              <a:gd name="T97" fmla="*/ 196149007 h 1123"/>
              <a:gd name="T98" fmla="*/ 19657634 w 1393"/>
              <a:gd name="T99" fmla="*/ 183784732 h 1123"/>
              <a:gd name="T100" fmla="*/ 0 w 1393"/>
              <a:gd name="T101" fmla="*/ 171138970 h 1123"/>
              <a:gd name="T102" fmla="*/ 52794485 w 1393"/>
              <a:gd name="T103" fmla="*/ 0 h 112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393" h="1123">
                <a:moveTo>
                  <a:pt x="188" y="0"/>
                </a:moveTo>
                <a:lnTo>
                  <a:pt x="269" y="47"/>
                </a:lnTo>
                <a:lnTo>
                  <a:pt x="348" y="91"/>
                </a:lnTo>
                <a:lnTo>
                  <a:pt x="426" y="133"/>
                </a:lnTo>
                <a:lnTo>
                  <a:pt x="482" y="164"/>
                </a:lnTo>
                <a:lnTo>
                  <a:pt x="538" y="194"/>
                </a:lnTo>
                <a:lnTo>
                  <a:pt x="594" y="221"/>
                </a:lnTo>
                <a:lnTo>
                  <a:pt x="650" y="248"/>
                </a:lnTo>
                <a:lnTo>
                  <a:pt x="695" y="268"/>
                </a:lnTo>
                <a:lnTo>
                  <a:pt x="738" y="287"/>
                </a:lnTo>
                <a:lnTo>
                  <a:pt x="782" y="306"/>
                </a:lnTo>
                <a:lnTo>
                  <a:pt x="826" y="323"/>
                </a:lnTo>
                <a:lnTo>
                  <a:pt x="871" y="340"/>
                </a:lnTo>
                <a:lnTo>
                  <a:pt x="913" y="353"/>
                </a:lnTo>
                <a:lnTo>
                  <a:pt x="955" y="368"/>
                </a:lnTo>
                <a:lnTo>
                  <a:pt x="997" y="380"/>
                </a:lnTo>
                <a:lnTo>
                  <a:pt x="1039" y="392"/>
                </a:lnTo>
                <a:lnTo>
                  <a:pt x="1082" y="403"/>
                </a:lnTo>
                <a:lnTo>
                  <a:pt x="1126" y="414"/>
                </a:lnTo>
                <a:lnTo>
                  <a:pt x="1169" y="424"/>
                </a:lnTo>
                <a:lnTo>
                  <a:pt x="1213" y="433"/>
                </a:lnTo>
                <a:lnTo>
                  <a:pt x="1272" y="444"/>
                </a:lnTo>
                <a:lnTo>
                  <a:pt x="1332" y="456"/>
                </a:lnTo>
                <a:lnTo>
                  <a:pt x="1393" y="466"/>
                </a:lnTo>
                <a:lnTo>
                  <a:pt x="1345" y="1123"/>
                </a:lnTo>
                <a:lnTo>
                  <a:pt x="1277" y="1113"/>
                </a:lnTo>
                <a:lnTo>
                  <a:pt x="1210" y="1104"/>
                </a:lnTo>
                <a:lnTo>
                  <a:pt x="1144" y="1093"/>
                </a:lnTo>
                <a:lnTo>
                  <a:pt x="1080" y="1082"/>
                </a:lnTo>
                <a:lnTo>
                  <a:pt x="1028" y="1074"/>
                </a:lnTo>
                <a:lnTo>
                  <a:pt x="979" y="1063"/>
                </a:lnTo>
                <a:lnTo>
                  <a:pt x="929" y="1052"/>
                </a:lnTo>
                <a:lnTo>
                  <a:pt x="879" y="1040"/>
                </a:lnTo>
                <a:lnTo>
                  <a:pt x="831" y="1028"/>
                </a:lnTo>
                <a:lnTo>
                  <a:pt x="783" y="1015"/>
                </a:lnTo>
                <a:lnTo>
                  <a:pt x="736" y="1000"/>
                </a:lnTo>
                <a:lnTo>
                  <a:pt x="688" y="984"/>
                </a:lnTo>
                <a:lnTo>
                  <a:pt x="641" y="966"/>
                </a:lnTo>
                <a:lnTo>
                  <a:pt x="594" y="949"/>
                </a:lnTo>
                <a:lnTo>
                  <a:pt x="555" y="931"/>
                </a:lnTo>
                <a:lnTo>
                  <a:pt x="516" y="914"/>
                </a:lnTo>
                <a:lnTo>
                  <a:pt x="479" y="896"/>
                </a:lnTo>
                <a:lnTo>
                  <a:pt x="440" y="876"/>
                </a:lnTo>
                <a:lnTo>
                  <a:pt x="401" y="855"/>
                </a:lnTo>
                <a:lnTo>
                  <a:pt x="352" y="829"/>
                </a:lnTo>
                <a:lnTo>
                  <a:pt x="304" y="801"/>
                </a:lnTo>
                <a:lnTo>
                  <a:pt x="255" y="771"/>
                </a:lnTo>
                <a:lnTo>
                  <a:pt x="205" y="741"/>
                </a:lnTo>
                <a:lnTo>
                  <a:pt x="138" y="698"/>
                </a:lnTo>
                <a:lnTo>
                  <a:pt x="70" y="654"/>
                </a:lnTo>
                <a:lnTo>
                  <a:pt x="0" y="609"/>
                </a:lnTo>
                <a:lnTo>
                  <a:pt x="188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5" name="Freeform 29">
            <a:extLst>
              <a:ext uri="{FF2B5EF4-FFF2-40B4-BE49-F238E27FC236}">
                <a16:creationId xmlns:a16="http://schemas.microsoft.com/office/drawing/2014/main" id="{15823386-A5AD-2327-DFD1-430102693748}"/>
              </a:ext>
            </a:extLst>
          </p:cNvPr>
          <p:cNvSpPr>
            <a:spLocks/>
          </p:cNvSpPr>
          <p:nvPr/>
        </p:nvSpPr>
        <p:spPr bwMode="auto">
          <a:xfrm>
            <a:off x="4018360" y="3429000"/>
            <a:ext cx="478631" cy="185738"/>
          </a:xfrm>
          <a:custGeom>
            <a:avLst/>
            <a:gdLst>
              <a:gd name="T0" fmla="*/ 0 w 1205"/>
              <a:gd name="T1" fmla="*/ 0 h 466"/>
              <a:gd name="T2" fmla="*/ 22719030 w 1205"/>
              <a:gd name="T3" fmla="*/ 13274253 h 466"/>
              <a:gd name="T4" fmla="*/ 44877207 w 1205"/>
              <a:gd name="T5" fmla="*/ 25700862 h 466"/>
              <a:gd name="T6" fmla="*/ 66754694 w 1205"/>
              <a:gd name="T7" fmla="*/ 37562553 h 466"/>
              <a:gd name="T8" fmla="*/ 82461743 w 1205"/>
              <a:gd name="T9" fmla="*/ 46317990 h 466"/>
              <a:gd name="T10" fmla="*/ 98168792 w 1205"/>
              <a:gd name="T11" fmla="*/ 54790702 h 466"/>
              <a:gd name="T12" fmla="*/ 113875841 w 1205"/>
              <a:gd name="T13" fmla="*/ 62416303 h 466"/>
              <a:gd name="T14" fmla="*/ 129302199 w 1205"/>
              <a:gd name="T15" fmla="*/ 70041904 h 466"/>
              <a:gd name="T16" fmla="*/ 144729087 w 1205"/>
              <a:gd name="T17" fmla="*/ 77102586 h 466"/>
              <a:gd name="T18" fmla="*/ 160716297 w 1205"/>
              <a:gd name="T19" fmla="*/ 83598350 h 466"/>
              <a:gd name="T20" fmla="*/ 176142655 w 1205"/>
              <a:gd name="T21" fmla="*/ 89811389 h 466"/>
              <a:gd name="T22" fmla="*/ 191569543 w 1205"/>
              <a:gd name="T23" fmla="*/ 95742234 h 466"/>
              <a:gd name="T24" fmla="*/ 207276592 w 1205"/>
              <a:gd name="T25" fmla="*/ 101108693 h 466"/>
              <a:gd name="T26" fmla="*/ 222983641 w 1205"/>
              <a:gd name="T27" fmla="*/ 105909701 h 466"/>
              <a:gd name="T28" fmla="*/ 238690690 w 1205"/>
              <a:gd name="T29" fmla="*/ 110711242 h 466"/>
              <a:gd name="T30" fmla="*/ 254677901 w 1205"/>
              <a:gd name="T31" fmla="*/ 114665139 h 466"/>
              <a:gd name="T32" fmla="*/ 270945802 w 1205"/>
              <a:gd name="T33" fmla="*/ 118336311 h 466"/>
              <a:gd name="T34" fmla="*/ 287494395 w 1205"/>
              <a:gd name="T35" fmla="*/ 122290739 h 466"/>
              <a:gd name="T36" fmla="*/ 304042988 w 1205"/>
              <a:gd name="T37" fmla="*/ 125396993 h 466"/>
              <a:gd name="T38" fmla="*/ 320871742 w 1205"/>
              <a:gd name="T39" fmla="*/ 128786503 h 466"/>
              <a:gd name="T40" fmla="*/ 337981187 w 1205"/>
              <a:gd name="T41" fmla="*/ 131610563 h 46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05" h="466">
                <a:moveTo>
                  <a:pt x="0" y="0"/>
                </a:moveTo>
                <a:lnTo>
                  <a:pt x="81" y="47"/>
                </a:lnTo>
                <a:lnTo>
                  <a:pt x="160" y="91"/>
                </a:lnTo>
                <a:lnTo>
                  <a:pt x="238" y="133"/>
                </a:lnTo>
                <a:lnTo>
                  <a:pt x="294" y="164"/>
                </a:lnTo>
                <a:lnTo>
                  <a:pt x="350" y="194"/>
                </a:lnTo>
                <a:lnTo>
                  <a:pt x="406" y="221"/>
                </a:lnTo>
                <a:lnTo>
                  <a:pt x="461" y="248"/>
                </a:lnTo>
                <a:lnTo>
                  <a:pt x="516" y="273"/>
                </a:lnTo>
                <a:lnTo>
                  <a:pt x="573" y="296"/>
                </a:lnTo>
                <a:lnTo>
                  <a:pt x="628" y="318"/>
                </a:lnTo>
                <a:lnTo>
                  <a:pt x="683" y="339"/>
                </a:lnTo>
                <a:lnTo>
                  <a:pt x="739" y="358"/>
                </a:lnTo>
                <a:lnTo>
                  <a:pt x="795" y="375"/>
                </a:lnTo>
                <a:lnTo>
                  <a:pt x="851" y="392"/>
                </a:lnTo>
                <a:lnTo>
                  <a:pt x="908" y="406"/>
                </a:lnTo>
                <a:lnTo>
                  <a:pt x="966" y="419"/>
                </a:lnTo>
                <a:lnTo>
                  <a:pt x="1025" y="433"/>
                </a:lnTo>
                <a:lnTo>
                  <a:pt x="1084" y="444"/>
                </a:lnTo>
                <a:lnTo>
                  <a:pt x="1144" y="456"/>
                </a:lnTo>
                <a:lnTo>
                  <a:pt x="1205" y="46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6" name="Line 30">
            <a:extLst>
              <a:ext uri="{FF2B5EF4-FFF2-40B4-BE49-F238E27FC236}">
                <a16:creationId xmlns:a16="http://schemas.microsoft.com/office/drawing/2014/main" id="{FB854356-6F27-131E-AE9C-D3E5CBD92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43350" y="3429001"/>
            <a:ext cx="75010" cy="2416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7" name="Freeform 31">
            <a:extLst>
              <a:ext uri="{FF2B5EF4-FFF2-40B4-BE49-F238E27FC236}">
                <a16:creationId xmlns:a16="http://schemas.microsoft.com/office/drawing/2014/main" id="{052F4270-4B97-CEB8-5A87-DD62B7DF6BEF}"/>
              </a:ext>
            </a:extLst>
          </p:cNvPr>
          <p:cNvSpPr>
            <a:spLocks/>
          </p:cNvSpPr>
          <p:nvPr/>
        </p:nvSpPr>
        <p:spPr bwMode="auto">
          <a:xfrm>
            <a:off x="3943350" y="3670697"/>
            <a:ext cx="534591" cy="204788"/>
          </a:xfrm>
          <a:custGeom>
            <a:avLst/>
            <a:gdLst>
              <a:gd name="T0" fmla="*/ 0 w 1345"/>
              <a:gd name="T1" fmla="*/ 0 h 514"/>
              <a:gd name="T2" fmla="*/ 19659700 w 1345"/>
              <a:gd name="T3" fmla="*/ 12698950 h 514"/>
              <a:gd name="T4" fmla="*/ 38757649 w 1345"/>
              <a:gd name="T5" fmla="*/ 25115819 h 514"/>
              <a:gd name="T6" fmla="*/ 57574722 w 1345"/>
              <a:gd name="T7" fmla="*/ 37250607 h 514"/>
              <a:gd name="T8" fmla="*/ 72740413 w 1345"/>
              <a:gd name="T9" fmla="*/ 46562993 h 514"/>
              <a:gd name="T10" fmla="*/ 87906634 w 1345"/>
              <a:gd name="T11" fmla="*/ 55875911 h 514"/>
              <a:gd name="T12" fmla="*/ 102791449 w 1345"/>
              <a:gd name="T13" fmla="*/ 64059442 h 514"/>
              <a:gd name="T14" fmla="*/ 117676794 w 1345"/>
              <a:gd name="T15" fmla="*/ 72243505 h 514"/>
              <a:gd name="T16" fmla="*/ 132561609 w 1345"/>
              <a:gd name="T17" fmla="*/ 79862875 h 514"/>
              <a:gd name="T18" fmla="*/ 147446955 w 1345"/>
              <a:gd name="T19" fmla="*/ 87200164 h 514"/>
              <a:gd name="T20" fmla="*/ 162331770 w 1345"/>
              <a:gd name="T21" fmla="*/ 93972761 h 514"/>
              <a:gd name="T22" fmla="*/ 177497991 w 1345"/>
              <a:gd name="T23" fmla="*/ 100181195 h 514"/>
              <a:gd name="T24" fmla="*/ 192382806 w 1345"/>
              <a:gd name="T25" fmla="*/ 105542856 h 514"/>
              <a:gd name="T26" fmla="*/ 207829902 w 1345"/>
              <a:gd name="T27" fmla="*/ 110905048 h 514"/>
              <a:gd name="T28" fmla="*/ 223276469 w 1345"/>
              <a:gd name="T29" fmla="*/ 115419935 h 514"/>
              <a:gd name="T30" fmla="*/ 238723565 w 1345"/>
              <a:gd name="T31" fmla="*/ 119370660 h 514"/>
              <a:gd name="T32" fmla="*/ 254451007 w 1345"/>
              <a:gd name="T33" fmla="*/ 123603998 h 514"/>
              <a:gd name="T34" fmla="*/ 270740730 w 1345"/>
              <a:gd name="T35" fmla="*/ 127272642 h 514"/>
              <a:gd name="T36" fmla="*/ 286749048 w 1345"/>
              <a:gd name="T37" fmla="*/ 130658675 h 514"/>
              <a:gd name="T38" fmla="*/ 303319117 w 1345"/>
              <a:gd name="T39" fmla="*/ 133481077 h 514"/>
              <a:gd name="T40" fmla="*/ 321293563 w 1345"/>
              <a:gd name="T41" fmla="*/ 136585029 h 514"/>
              <a:gd name="T42" fmla="*/ 339829761 w 1345"/>
              <a:gd name="T43" fmla="*/ 139689511 h 514"/>
              <a:gd name="T44" fmla="*/ 358646834 w 1345"/>
              <a:gd name="T45" fmla="*/ 142229301 h 514"/>
              <a:gd name="T46" fmla="*/ 377744783 w 1345"/>
              <a:gd name="T47" fmla="*/ 145051172 h 5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345" h="514">
                <a:moveTo>
                  <a:pt x="0" y="0"/>
                </a:moveTo>
                <a:lnTo>
                  <a:pt x="70" y="45"/>
                </a:lnTo>
                <a:lnTo>
                  <a:pt x="138" y="89"/>
                </a:lnTo>
                <a:lnTo>
                  <a:pt x="205" y="132"/>
                </a:lnTo>
                <a:lnTo>
                  <a:pt x="259" y="165"/>
                </a:lnTo>
                <a:lnTo>
                  <a:pt x="313" y="198"/>
                </a:lnTo>
                <a:lnTo>
                  <a:pt x="366" y="227"/>
                </a:lnTo>
                <a:lnTo>
                  <a:pt x="419" y="256"/>
                </a:lnTo>
                <a:lnTo>
                  <a:pt x="472" y="283"/>
                </a:lnTo>
                <a:lnTo>
                  <a:pt x="525" y="309"/>
                </a:lnTo>
                <a:lnTo>
                  <a:pt x="578" y="333"/>
                </a:lnTo>
                <a:lnTo>
                  <a:pt x="632" y="355"/>
                </a:lnTo>
                <a:lnTo>
                  <a:pt x="685" y="374"/>
                </a:lnTo>
                <a:lnTo>
                  <a:pt x="740" y="393"/>
                </a:lnTo>
                <a:lnTo>
                  <a:pt x="795" y="409"/>
                </a:lnTo>
                <a:lnTo>
                  <a:pt x="850" y="423"/>
                </a:lnTo>
                <a:lnTo>
                  <a:pt x="906" y="438"/>
                </a:lnTo>
                <a:lnTo>
                  <a:pt x="964" y="451"/>
                </a:lnTo>
                <a:lnTo>
                  <a:pt x="1021" y="463"/>
                </a:lnTo>
                <a:lnTo>
                  <a:pt x="1080" y="473"/>
                </a:lnTo>
                <a:lnTo>
                  <a:pt x="1144" y="484"/>
                </a:lnTo>
                <a:lnTo>
                  <a:pt x="1210" y="495"/>
                </a:lnTo>
                <a:lnTo>
                  <a:pt x="1277" y="504"/>
                </a:lnTo>
                <a:lnTo>
                  <a:pt x="1345" y="514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8" name="Line 32">
            <a:extLst>
              <a:ext uri="{FF2B5EF4-FFF2-40B4-BE49-F238E27FC236}">
                <a16:creationId xmlns:a16="http://schemas.microsoft.com/office/drawing/2014/main" id="{1D04AEA8-7A1D-610E-7079-7DF10737E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7941" y="3614738"/>
            <a:ext cx="19050" cy="2607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69" name="Line 33">
            <a:extLst>
              <a:ext uri="{FF2B5EF4-FFF2-40B4-BE49-F238E27FC236}">
                <a16:creationId xmlns:a16="http://schemas.microsoft.com/office/drawing/2014/main" id="{76FAAB47-89DC-A69F-CB57-176C450D47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5717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70" name="Text Box 34">
            <a:extLst>
              <a:ext uri="{FF2B5EF4-FFF2-40B4-BE49-F238E27FC236}">
                <a16:creationId xmlns:a16="http://schemas.microsoft.com/office/drawing/2014/main" id="{7FA71A5C-E080-70AF-F3C2-5BB8947F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1" y="29146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98371" name="Line 35">
            <a:extLst>
              <a:ext uri="{FF2B5EF4-FFF2-40B4-BE49-F238E27FC236}">
                <a16:creationId xmlns:a16="http://schemas.microsoft.com/office/drawing/2014/main" id="{F1C21FA5-5221-AA72-C9E7-8AA8618B9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760" y="228600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72" name="Text Box 36">
            <a:extLst>
              <a:ext uri="{FF2B5EF4-FFF2-40B4-BE49-F238E27FC236}">
                <a16:creationId xmlns:a16="http://schemas.microsoft.com/office/drawing/2014/main" id="{41438270-2DF3-C735-581E-5D29A2AE1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1" y="22860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398373" name="Rectangle 37">
            <a:extLst>
              <a:ext uri="{FF2B5EF4-FFF2-40B4-BE49-F238E27FC236}">
                <a16:creationId xmlns:a16="http://schemas.microsoft.com/office/drawing/2014/main" id="{4752DC86-7518-2A5C-E589-FDBC1E386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286000"/>
            <a:ext cx="514350" cy="28575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75" name="Rectangle 39">
            <a:extLst>
              <a:ext uri="{FF2B5EF4-FFF2-40B4-BE49-F238E27FC236}">
                <a16:creationId xmlns:a16="http://schemas.microsoft.com/office/drawing/2014/main" id="{51E78CF3-0ED5-7E77-43A0-5BAFC8111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3429000"/>
            <a:ext cx="514350" cy="28575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B2B2B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77" name="Freeform 41">
            <a:extLst>
              <a:ext uri="{FF2B5EF4-FFF2-40B4-BE49-F238E27FC236}">
                <a16:creationId xmlns:a16="http://schemas.microsoft.com/office/drawing/2014/main" id="{4E3D1D4B-EC66-8D20-FB28-04D41F0D9BA1}"/>
              </a:ext>
            </a:extLst>
          </p:cNvPr>
          <p:cNvSpPr>
            <a:spLocks/>
          </p:cNvSpPr>
          <p:nvPr/>
        </p:nvSpPr>
        <p:spPr bwMode="auto">
          <a:xfrm>
            <a:off x="4686300" y="3429000"/>
            <a:ext cx="71438" cy="204788"/>
          </a:xfrm>
          <a:custGeom>
            <a:avLst/>
            <a:gdLst>
              <a:gd name="T0" fmla="*/ 0 w 241"/>
              <a:gd name="T1" fmla="*/ 108209438 h 689"/>
              <a:gd name="T2" fmla="*/ 4373595 w 241"/>
              <a:gd name="T3" fmla="*/ 106324640 h 689"/>
              <a:gd name="T4" fmla="*/ 8434961 w 241"/>
              <a:gd name="T5" fmla="*/ 104125973 h 689"/>
              <a:gd name="T6" fmla="*/ 12496326 w 241"/>
              <a:gd name="T7" fmla="*/ 101770372 h 689"/>
              <a:gd name="T8" fmla="*/ 16245461 w 241"/>
              <a:gd name="T9" fmla="*/ 98943175 h 689"/>
              <a:gd name="T10" fmla="*/ 19681970 w 241"/>
              <a:gd name="T11" fmla="*/ 95959440 h 689"/>
              <a:gd name="T12" fmla="*/ 23118479 w 241"/>
              <a:gd name="T13" fmla="*/ 92504109 h 689"/>
              <a:gd name="T14" fmla="*/ 26086248 w 241"/>
              <a:gd name="T15" fmla="*/ 88891844 h 689"/>
              <a:gd name="T16" fmla="*/ 28741786 w 241"/>
              <a:gd name="T17" fmla="*/ 85122644 h 689"/>
              <a:gd name="T18" fmla="*/ 31084699 w 241"/>
              <a:gd name="T19" fmla="*/ 81039179 h 689"/>
              <a:gd name="T20" fmla="*/ 32959267 w 241"/>
              <a:gd name="T21" fmla="*/ 76798780 h 689"/>
              <a:gd name="T22" fmla="*/ 34677719 w 241"/>
              <a:gd name="T23" fmla="*/ 72558381 h 689"/>
              <a:gd name="T24" fmla="*/ 35927035 w 241"/>
              <a:gd name="T25" fmla="*/ 68003717 h 689"/>
              <a:gd name="T26" fmla="*/ 36864517 w 241"/>
              <a:gd name="T27" fmla="*/ 63292118 h 689"/>
              <a:gd name="T28" fmla="*/ 37489372 w 241"/>
              <a:gd name="T29" fmla="*/ 58737850 h 689"/>
              <a:gd name="T30" fmla="*/ 37645488 w 241"/>
              <a:gd name="T31" fmla="*/ 54026252 h 689"/>
              <a:gd name="T32" fmla="*/ 37489372 w 241"/>
              <a:gd name="T33" fmla="*/ 49314653 h 689"/>
              <a:gd name="T34" fmla="*/ 36864517 w 241"/>
              <a:gd name="T35" fmla="*/ 44603054 h 689"/>
              <a:gd name="T36" fmla="*/ 35927035 w 241"/>
              <a:gd name="T37" fmla="*/ 40048390 h 689"/>
              <a:gd name="T38" fmla="*/ 34677719 w 241"/>
              <a:gd name="T39" fmla="*/ 35651057 h 689"/>
              <a:gd name="T40" fmla="*/ 32959267 w 241"/>
              <a:gd name="T41" fmla="*/ 31253327 h 689"/>
              <a:gd name="T42" fmla="*/ 31084699 w 241"/>
              <a:gd name="T43" fmla="*/ 26855993 h 689"/>
              <a:gd name="T44" fmla="*/ 28741786 w 241"/>
              <a:gd name="T45" fmla="*/ 22929859 h 689"/>
              <a:gd name="T46" fmla="*/ 26086248 w 241"/>
              <a:gd name="T47" fmla="*/ 19160263 h 689"/>
              <a:gd name="T48" fmla="*/ 23118479 w 241"/>
              <a:gd name="T49" fmla="*/ 15548394 h 689"/>
              <a:gd name="T50" fmla="*/ 19681970 w 241"/>
              <a:gd name="T51" fmla="*/ 12249998 h 689"/>
              <a:gd name="T52" fmla="*/ 16245461 w 241"/>
              <a:gd name="T53" fmla="*/ 8951998 h 689"/>
              <a:gd name="T54" fmla="*/ 12496326 w 241"/>
              <a:gd name="T55" fmla="*/ 6439066 h 689"/>
              <a:gd name="T56" fmla="*/ 8434961 w 241"/>
              <a:gd name="T57" fmla="*/ 3926134 h 689"/>
              <a:gd name="T58" fmla="*/ 4373595 w 241"/>
              <a:gd name="T59" fmla="*/ 1884798 h 689"/>
              <a:gd name="T60" fmla="*/ 0 w 241"/>
              <a:gd name="T61" fmla="*/ 0 h 68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41" h="689">
                <a:moveTo>
                  <a:pt x="0" y="689"/>
                </a:moveTo>
                <a:lnTo>
                  <a:pt x="28" y="677"/>
                </a:lnTo>
                <a:lnTo>
                  <a:pt x="54" y="663"/>
                </a:lnTo>
                <a:lnTo>
                  <a:pt x="80" y="648"/>
                </a:lnTo>
                <a:lnTo>
                  <a:pt x="104" y="630"/>
                </a:lnTo>
                <a:lnTo>
                  <a:pt x="126" y="611"/>
                </a:lnTo>
                <a:lnTo>
                  <a:pt x="148" y="589"/>
                </a:lnTo>
                <a:lnTo>
                  <a:pt x="167" y="566"/>
                </a:lnTo>
                <a:lnTo>
                  <a:pt x="184" y="542"/>
                </a:lnTo>
                <a:lnTo>
                  <a:pt x="199" y="516"/>
                </a:lnTo>
                <a:lnTo>
                  <a:pt x="211" y="489"/>
                </a:lnTo>
                <a:lnTo>
                  <a:pt x="222" y="462"/>
                </a:lnTo>
                <a:lnTo>
                  <a:pt x="230" y="433"/>
                </a:lnTo>
                <a:lnTo>
                  <a:pt x="236" y="403"/>
                </a:lnTo>
                <a:lnTo>
                  <a:pt x="240" y="374"/>
                </a:lnTo>
                <a:lnTo>
                  <a:pt x="241" y="344"/>
                </a:lnTo>
                <a:lnTo>
                  <a:pt x="240" y="314"/>
                </a:lnTo>
                <a:lnTo>
                  <a:pt x="236" y="284"/>
                </a:lnTo>
                <a:lnTo>
                  <a:pt x="230" y="255"/>
                </a:lnTo>
                <a:lnTo>
                  <a:pt x="222" y="227"/>
                </a:lnTo>
                <a:lnTo>
                  <a:pt x="211" y="199"/>
                </a:lnTo>
                <a:lnTo>
                  <a:pt x="199" y="171"/>
                </a:lnTo>
                <a:lnTo>
                  <a:pt x="184" y="146"/>
                </a:lnTo>
                <a:lnTo>
                  <a:pt x="167" y="122"/>
                </a:lnTo>
                <a:lnTo>
                  <a:pt x="148" y="99"/>
                </a:lnTo>
                <a:lnTo>
                  <a:pt x="126" y="78"/>
                </a:lnTo>
                <a:lnTo>
                  <a:pt x="104" y="57"/>
                </a:lnTo>
                <a:lnTo>
                  <a:pt x="80" y="41"/>
                </a:lnTo>
                <a:lnTo>
                  <a:pt x="54" y="25"/>
                </a:lnTo>
                <a:lnTo>
                  <a:pt x="28" y="12"/>
                </a:lnTo>
                <a:lnTo>
                  <a:pt x="0" y="0"/>
                </a:lnTo>
              </a:path>
            </a:pathLst>
          </a:custGeom>
          <a:noFill/>
          <a:ln w="269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78" name="Freeform 42">
            <a:extLst>
              <a:ext uri="{FF2B5EF4-FFF2-40B4-BE49-F238E27FC236}">
                <a16:creationId xmlns:a16="http://schemas.microsoft.com/office/drawing/2014/main" id="{8ADCECBF-1556-CFE3-EEB0-C4251D21C70C}"/>
              </a:ext>
            </a:extLst>
          </p:cNvPr>
          <p:cNvSpPr>
            <a:spLocks/>
          </p:cNvSpPr>
          <p:nvPr/>
        </p:nvSpPr>
        <p:spPr bwMode="auto">
          <a:xfrm>
            <a:off x="4643438" y="3403997"/>
            <a:ext cx="48816" cy="46434"/>
          </a:xfrm>
          <a:custGeom>
            <a:avLst/>
            <a:gdLst>
              <a:gd name="T0" fmla="*/ 25990477 w 163"/>
              <a:gd name="T1" fmla="*/ 0 h 156"/>
              <a:gd name="T2" fmla="*/ 17061042 w 163"/>
              <a:gd name="T3" fmla="*/ 24571127 h 156"/>
              <a:gd name="T4" fmla="*/ 0 w 163"/>
              <a:gd name="T5" fmla="*/ 4567597 h 156"/>
              <a:gd name="T6" fmla="*/ 25990477 w 163"/>
              <a:gd name="T7" fmla="*/ 0 h 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3" h="156">
                <a:moveTo>
                  <a:pt x="163" y="0"/>
                </a:moveTo>
                <a:lnTo>
                  <a:pt x="107" y="156"/>
                </a:lnTo>
                <a:lnTo>
                  <a:pt x="0" y="29"/>
                </a:lnTo>
                <a:lnTo>
                  <a:pt x="1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79" name="Line 43">
            <a:extLst>
              <a:ext uri="{FF2B5EF4-FFF2-40B4-BE49-F238E27FC236}">
                <a16:creationId xmlns:a16="http://schemas.microsoft.com/office/drawing/2014/main" id="{1EB1EC17-D163-FC14-8186-F8023B9336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5585" y="3403997"/>
            <a:ext cx="16669" cy="4643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80" name="Line 44">
            <a:extLst>
              <a:ext uri="{FF2B5EF4-FFF2-40B4-BE49-F238E27FC236}">
                <a16:creationId xmlns:a16="http://schemas.microsoft.com/office/drawing/2014/main" id="{7A5F9119-C7FA-AF9E-1619-17CA90D158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3438" y="3403997"/>
            <a:ext cx="48816" cy="833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81" name="Line 45">
            <a:extLst>
              <a:ext uri="{FF2B5EF4-FFF2-40B4-BE49-F238E27FC236}">
                <a16:creationId xmlns:a16="http://schemas.microsoft.com/office/drawing/2014/main" id="{B3527D5B-3597-8597-E8B7-0775DCADCD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3412331"/>
            <a:ext cx="32147" cy="38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98382" name="Line 46">
            <a:extLst>
              <a:ext uri="{FF2B5EF4-FFF2-40B4-BE49-F238E27FC236}">
                <a16:creationId xmlns:a16="http://schemas.microsoft.com/office/drawing/2014/main" id="{0E7FBBB7-854D-A95A-4848-8946E3C86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4750" y="2628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83" name="Line 47">
            <a:extLst>
              <a:ext uri="{FF2B5EF4-FFF2-40B4-BE49-F238E27FC236}">
                <a16:creationId xmlns:a16="http://schemas.microsoft.com/office/drawing/2014/main" id="{F2354099-DD44-9026-4ADA-F548B5A9B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74320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98384" name="Text Box 48">
            <a:extLst>
              <a:ext uri="{FF2B5EF4-FFF2-40B4-BE49-F238E27FC236}">
                <a16:creationId xmlns:a16="http://schemas.microsoft.com/office/drawing/2014/main" id="{A4AB66B3-BF47-382D-1BCF-9339836B8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2686050"/>
            <a:ext cx="28084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398385" name="Text Box 49">
            <a:extLst>
              <a:ext uri="{FF2B5EF4-FFF2-40B4-BE49-F238E27FC236}">
                <a16:creationId xmlns:a16="http://schemas.microsoft.com/office/drawing/2014/main" id="{CC548371-59C0-D3F4-E6E1-B3FDA42E6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1" y="3371850"/>
            <a:ext cx="89639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15a kNm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96FDE-DCB9-C494-EEED-4B1330CB9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1" grpId="0"/>
      <p:bldP spid="398363" grpId="0"/>
      <p:bldP spid="398370" grpId="0"/>
      <p:bldP spid="398372" grpId="0"/>
      <p:bldP spid="398373" grpId="0" animBg="1"/>
      <p:bldP spid="398375" grpId="0" animBg="1"/>
      <p:bldP spid="398384" grpId="0"/>
      <p:bldP spid="398385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C91A-3084-3F0C-2282-4A4D27DFE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Bending Moment Design</a:t>
            </a:r>
          </a:p>
        </p:txBody>
      </p:sp>
      <p:sp>
        <p:nvSpPr>
          <p:cNvPr id="400387" name="Line 3">
            <a:extLst>
              <a:ext uri="{FF2B5EF4-FFF2-40B4-BE49-F238E27FC236}">
                <a16:creationId xmlns:a16="http://schemas.microsoft.com/office/drawing/2014/main" id="{D4E64185-18D4-421A-B413-6E0CF2B69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1219" y="15430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388" name="Line 4">
            <a:extLst>
              <a:ext uri="{FF2B5EF4-FFF2-40B4-BE49-F238E27FC236}">
                <a16:creationId xmlns:a16="http://schemas.microsoft.com/office/drawing/2014/main" id="{71345901-A7C4-2F65-A0C0-9A1A7F2DD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543050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389" name="Line 5">
            <a:extLst>
              <a:ext uri="{FF2B5EF4-FFF2-40B4-BE49-F238E27FC236}">
                <a16:creationId xmlns:a16="http://schemas.microsoft.com/office/drawing/2014/main" id="{BD5285EC-53BC-88B1-271C-4A6587CDA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173956"/>
            <a:ext cx="0" cy="342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390" name="Line 6">
            <a:extLst>
              <a:ext uri="{FF2B5EF4-FFF2-40B4-BE49-F238E27FC236}">
                <a16:creationId xmlns:a16="http://schemas.microsoft.com/office/drawing/2014/main" id="{53DD0B9C-22CE-BFF2-6569-9CE81C53E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54305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391" name="Text Box 7">
            <a:extLst>
              <a:ext uri="{FF2B5EF4-FFF2-40B4-BE49-F238E27FC236}">
                <a16:creationId xmlns:a16="http://schemas.microsoft.com/office/drawing/2014/main" id="{E2BBE166-0B8A-6918-AD7F-78B40E8CF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0287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400392" name="Text Box 8">
            <a:extLst>
              <a:ext uri="{FF2B5EF4-FFF2-40B4-BE49-F238E27FC236}">
                <a16:creationId xmlns:a16="http://schemas.microsoft.com/office/drawing/2014/main" id="{42CC57FC-AEFA-8754-D744-ADBBD2ECB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165735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400393" name="Text Box 9">
            <a:extLst>
              <a:ext uri="{FF2B5EF4-FFF2-40B4-BE49-F238E27FC236}">
                <a16:creationId xmlns:a16="http://schemas.microsoft.com/office/drawing/2014/main" id="{C8028756-D862-B96B-19A2-392DB7417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154305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400399" name="Line 15">
            <a:extLst>
              <a:ext uri="{FF2B5EF4-FFF2-40B4-BE49-F238E27FC236}">
                <a16:creationId xmlns:a16="http://schemas.microsoft.com/office/drawing/2014/main" id="{2499F179-9B98-F8AB-CDBD-69F5ABB19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68605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0" name="Line 16">
            <a:extLst>
              <a:ext uri="{FF2B5EF4-FFF2-40B4-BE49-F238E27FC236}">
                <a16:creationId xmlns:a16="http://schemas.microsoft.com/office/drawing/2014/main" id="{F3935D70-C519-EAA3-1EAD-E768680B91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0002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1" name="Line 17">
            <a:extLst>
              <a:ext uri="{FF2B5EF4-FFF2-40B4-BE49-F238E27FC236}">
                <a16:creationId xmlns:a16="http://schemas.microsoft.com/office/drawing/2014/main" id="{77021C30-D5A7-7BD2-2E77-9CB406C54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1465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2" name="Line 18">
            <a:extLst>
              <a:ext uri="{FF2B5EF4-FFF2-40B4-BE49-F238E27FC236}">
                <a16:creationId xmlns:a16="http://schemas.microsoft.com/office/drawing/2014/main" id="{B37B395F-C3F0-1F0A-ABE3-3D6263F1C1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00025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3" name="Line 19">
            <a:extLst>
              <a:ext uri="{FF2B5EF4-FFF2-40B4-BE49-F238E27FC236}">
                <a16:creationId xmlns:a16="http://schemas.microsoft.com/office/drawing/2014/main" id="{F2B7D64A-97A8-19B7-0625-92D758319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00250"/>
            <a:ext cx="0" cy="914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4" name="Line 20">
            <a:extLst>
              <a:ext uri="{FF2B5EF4-FFF2-40B4-BE49-F238E27FC236}">
                <a16:creationId xmlns:a16="http://schemas.microsoft.com/office/drawing/2014/main" id="{9B2296B0-50E5-375C-6AA3-07C274D1EE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268605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05" name="Text Box 21">
            <a:extLst>
              <a:ext uri="{FF2B5EF4-FFF2-40B4-BE49-F238E27FC236}">
                <a16:creationId xmlns:a16="http://schemas.microsoft.com/office/drawing/2014/main" id="{F88E330E-563F-4FF8-4341-72FD7B2E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1" y="21717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 kN</a:t>
            </a:r>
          </a:p>
        </p:txBody>
      </p:sp>
      <p:sp>
        <p:nvSpPr>
          <p:cNvPr id="400406" name="Text Box 22">
            <a:extLst>
              <a:ext uri="{FF2B5EF4-FFF2-40B4-BE49-F238E27FC236}">
                <a16:creationId xmlns:a16="http://schemas.microsoft.com/office/drawing/2014/main" id="{FCCF8FDF-12B7-9D42-216F-BA38211C6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2286000"/>
            <a:ext cx="6463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20 kN</a:t>
            </a:r>
          </a:p>
        </p:txBody>
      </p:sp>
      <p:sp>
        <p:nvSpPr>
          <p:cNvPr id="400407" name="Text Box 23">
            <a:extLst>
              <a:ext uri="{FF2B5EF4-FFF2-40B4-BE49-F238E27FC236}">
                <a16:creationId xmlns:a16="http://schemas.microsoft.com/office/drawing/2014/main" id="{CDCE105D-2522-0F5D-340F-0DA640CE1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2628900"/>
            <a:ext cx="55015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 kN</a:t>
            </a:r>
          </a:p>
        </p:txBody>
      </p:sp>
      <p:sp>
        <p:nvSpPr>
          <p:cNvPr id="400408" name="Text Box 24">
            <a:extLst>
              <a:ext uri="{FF2B5EF4-FFF2-40B4-BE49-F238E27FC236}">
                <a16:creationId xmlns:a16="http://schemas.microsoft.com/office/drawing/2014/main" id="{EEF10828-015F-2FCE-B344-F982FFBBE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257300"/>
            <a:ext cx="28084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</a:t>
            </a:r>
          </a:p>
        </p:txBody>
      </p:sp>
      <p:sp>
        <p:nvSpPr>
          <p:cNvPr id="400409" name="Text Box 25">
            <a:extLst>
              <a:ext uri="{FF2B5EF4-FFF2-40B4-BE49-F238E27FC236}">
                <a16:creationId xmlns:a16="http://schemas.microsoft.com/office/drawing/2014/main" id="{4B8581B7-2C18-FA45-820C-CED391562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3450" y="1257300"/>
            <a:ext cx="37702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00410" name="Text Box 26">
            <a:extLst>
              <a:ext uri="{FF2B5EF4-FFF2-40B4-BE49-F238E27FC236}">
                <a16:creationId xmlns:a16="http://schemas.microsoft.com/office/drawing/2014/main" id="{FD5906D0-C309-C950-8CFE-ED8AFEEFF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2057401"/>
            <a:ext cx="80021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15x5 = </a:t>
            </a:r>
          </a:p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75 kNm</a:t>
            </a:r>
          </a:p>
        </p:txBody>
      </p:sp>
      <p:sp>
        <p:nvSpPr>
          <p:cNvPr id="400411" name="Text Box 27">
            <a:extLst>
              <a:ext uri="{FF2B5EF4-FFF2-40B4-BE49-F238E27FC236}">
                <a16:creationId xmlns:a16="http://schemas.microsoft.com/office/drawing/2014/main" id="{68850E51-7060-2916-2B5D-E9B101641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2686050"/>
            <a:ext cx="138211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5x15 = 75 kNm</a:t>
            </a:r>
          </a:p>
        </p:txBody>
      </p:sp>
      <p:sp>
        <p:nvSpPr>
          <p:cNvPr id="400412" name="Line 28">
            <a:extLst>
              <a:ext uri="{FF2B5EF4-FFF2-40B4-BE49-F238E27FC236}">
                <a16:creationId xmlns:a16="http://schemas.microsoft.com/office/drawing/2014/main" id="{8FF7B44D-D59A-419D-9658-187C7A370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114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13" name="Line 29">
            <a:extLst>
              <a:ext uri="{FF2B5EF4-FFF2-40B4-BE49-F238E27FC236}">
                <a16:creationId xmlns:a16="http://schemas.microsoft.com/office/drawing/2014/main" id="{028AD9CC-8B29-6C3F-FFC3-74F314E768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371850"/>
            <a:ext cx="6858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14" name="Line 30">
            <a:extLst>
              <a:ext uri="{FF2B5EF4-FFF2-40B4-BE49-F238E27FC236}">
                <a16:creationId xmlns:a16="http://schemas.microsoft.com/office/drawing/2014/main" id="{F987F91F-6565-2318-147E-39045E42FE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3371850"/>
            <a:ext cx="20574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00415" name="Text Box 31">
            <a:extLst>
              <a:ext uri="{FF2B5EF4-FFF2-40B4-BE49-F238E27FC236}">
                <a16:creationId xmlns:a16="http://schemas.microsoft.com/office/drawing/2014/main" id="{E85C96F0-E9F4-221B-CF0E-BA8418BD4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1" y="3143250"/>
            <a:ext cx="80021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 b="1">
                <a:latin typeface="Arial" charset="0"/>
                <a:ea typeface="ＭＳ Ｐゴシック" charset="0"/>
              </a:rPr>
              <a:t>75 kNm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40C40-F0DC-8C4C-A53B-05C99E32E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05" grpId="0"/>
      <p:bldP spid="400406" grpId="0"/>
      <p:bldP spid="400407" grpId="0"/>
      <p:bldP spid="400410" grpId="0"/>
      <p:bldP spid="400411" grpId="0"/>
      <p:bldP spid="4004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41B0-77C8-CD1C-8B61-B43D282D5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 Classification</a:t>
            </a:r>
          </a:p>
        </p:txBody>
      </p:sp>
      <p:sp>
        <p:nvSpPr>
          <p:cNvPr id="439299" name="Text Box 3">
            <a:extLst>
              <a:ext uri="{FF2B5EF4-FFF2-40B4-BE49-F238E27FC236}">
                <a16:creationId xmlns:a16="http://schemas.microsoft.com/office/drawing/2014/main" id="{538D75E6-7841-ED25-35AC-C58F3D1EB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3040619"/>
            <a:ext cx="10287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 </a:t>
            </a:r>
          </a:p>
          <a:p>
            <a:pPr>
              <a:defRPr/>
            </a:pP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39300" name="Text Box 4">
            <a:extLst>
              <a:ext uri="{FF2B5EF4-FFF2-40B4-BE49-F238E27FC236}">
                <a16:creationId xmlns:a16="http://schemas.microsoft.com/office/drawing/2014/main" id="{00CADF7D-7F9A-BBC6-74A7-DCD76890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83618"/>
            <a:ext cx="2114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Continuous Span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0420" name="Line 5">
            <a:extLst>
              <a:ext uri="{FF2B5EF4-FFF2-40B4-BE49-F238E27FC236}">
                <a16:creationId xmlns:a16="http://schemas.microsoft.com/office/drawing/2014/main" id="{31FFD851-90BC-93FB-EE76-47B8C73A45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1476137"/>
            <a:ext cx="2582465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1" name="Line 6">
            <a:extLst>
              <a:ext uri="{FF2B5EF4-FFF2-40B4-BE49-F238E27FC236}">
                <a16:creationId xmlns:a16="http://schemas.microsoft.com/office/drawing/2014/main" id="{E60861AD-426C-C019-43F9-377008BC8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1476137"/>
            <a:ext cx="0" cy="7739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2" name="Line 7">
            <a:extLst>
              <a:ext uri="{FF2B5EF4-FFF2-40B4-BE49-F238E27FC236}">
                <a16:creationId xmlns:a16="http://schemas.microsoft.com/office/drawing/2014/main" id="{C50842A7-BFC3-339C-7639-E16ECAA08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7369" y="1476137"/>
            <a:ext cx="0" cy="7739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3" name="Line 8">
            <a:extLst>
              <a:ext uri="{FF2B5EF4-FFF2-40B4-BE49-F238E27FC236}">
                <a16:creationId xmlns:a16="http://schemas.microsoft.com/office/drawing/2014/main" id="{59F167C8-744A-4EE3-CBA1-63116011F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5" y="1476137"/>
            <a:ext cx="0" cy="7739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4" name="Line 9">
            <a:extLst>
              <a:ext uri="{FF2B5EF4-FFF2-40B4-BE49-F238E27FC236}">
                <a16:creationId xmlns:a16="http://schemas.microsoft.com/office/drawing/2014/main" id="{6BABCA10-47FB-08A9-97C8-4AE26004A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547" y="1476137"/>
            <a:ext cx="0" cy="7739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5" name="Freeform 10">
            <a:extLst>
              <a:ext uri="{FF2B5EF4-FFF2-40B4-BE49-F238E27FC236}">
                <a16:creationId xmlns:a16="http://schemas.microsoft.com/office/drawing/2014/main" id="{445722B4-3B34-6325-B411-C7A13B2360CC}"/>
              </a:ext>
            </a:extLst>
          </p:cNvPr>
          <p:cNvSpPr>
            <a:spLocks/>
          </p:cNvSpPr>
          <p:nvPr/>
        </p:nvSpPr>
        <p:spPr bwMode="auto">
          <a:xfrm>
            <a:off x="2990851" y="1476137"/>
            <a:ext cx="89297" cy="77391"/>
          </a:xfrm>
          <a:custGeom>
            <a:avLst/>
            <a:gdLst>
              <a:gd name="T0" fmla="*/ 0 w 225"/>
              <a:gd name="T1" fmla="*/ 54885378 h 194"/>
              <a:gd name="T2" fmla="*/ 63004435 w 225"/>
              <a:gd name="T3" fmla="*/ 54885378 h 194"/>
              <a:gd name="T4" fmla="*/ 31362253 w 225"/>
              <a:gd name="T5" fmla="*/ 0 h 194"/>
              <a:gd name="T6" fmla="*/ 0 w 225"/>
              <a:gd name="T7" fmla="*/ 54885378 h 1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5" h="194">
                <a:moveTo>
                  <a:pt x="0" y="194"/>
                </a:moveTo>
                <a:lnTo>
                  <a:pt x="225" y="194"/>
                </a:lnTo>
                <a:lnTo>
                  <a:pt x="112" y="0"/>
                </a:lnTo>
                <a:lnTo>
                  <a:pt x="0" y="1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6" name="Line 11">
            <a:extLst>
              <a:ext uri="{FF2B5EF4-FFF2-40B4-BE49-F238E27FC236}">
                <a16:creationId xmlns:a16="http://schemas.microsoft.com/office/drawing/2014/main" id="{ADD901D6-BCE4-54DE-F07A-A8083532C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0851" y="1553528"/>
            <a:ext cx="892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7" name="Line 12">
            <a:extLst>
              <a:ext uri="{FF2B5EF4-FFF2-40B4-BE49-F238E27FC236}">
                <a16:creationId xmlns:a16="http://schemas.microsoft.com/office/drawing/2014/main" id="{4A7A0FE1-4F5B-9294-4ACA-02CF5961F8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0850" y="1476137"/>
            <a:ext cx="4405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8" name="Line 13">
            <a:extLst>
              <a:ext uri="{FF2B5EF4-FFF2-40B4-BE49-F238E27FC236}">
                <a16:creationId xmlns:a16="http://schemas.microsoft.com/office/drawing/2014/main" id="{480AD10C-9605-408B-22BB-31A04CE0F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1476137"/>
            <a:ext cx="4524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29" name="Freeform 14">
            <a:extLst>
              <a:ext uri="{FF2B5EF4-FFF2-40B4-BE49-F238E27FC236}">
                <a16:creationId xmlns:a16="http://schemas.microsoft.com/office/drawing/2014/main" id="{DB5666D0-34DF-1C25-CE1B-CD9720C69203}"/>
              </a:ext>
            </a:extLst>
          </p:cNvPr>
          <p:cNvSpPr>
            <a:spLocks/>
          </p:cNvSpPr>
          <p:nvPr/>
        </p:nvSpPr>
        <p:spPr bwMode="auto">
          <a:xfrm>
            <a:off x="3851672" y="1476137"/>
            <a:ext cx="89297" cy="77391"/>
          </a:xfrm>
          <a:custGeom>
            <a:avLst/>
            <a:gdLst>
              <a:gd name="T0" fmla="*/ 0 w 224"/>
              <a:gd name="T1" fmla="*/ 54885378 h 194"/>
              <a:gd name="T2" fmla="*/ 63284642 w 224"/>
              <a:gd name="T3" fmla="*/ 54885378 h 194"/>
              <a:gd name="T4" fmla="*/ 31359549 w 224"/>
              <a:gd name="T5" fmla="*/ 0 h 194"/>
              <a:gd name="T6" fmla="*/ 0 w 224"/>
              <a:gd name="T7" fmla="*/ 54885378 h 1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4" h="194">
                <a:moveTo>
                  <a:pt x="0" y="194"/>
                </a:moveTo>
                <a:lnTo>
                  <a:pt x="224" y="194"/>
                </a:lnTo>
                <a:lnTo>
                  <a:pt x="111" y="0"/>
                </a:lnTo>
                <a:lnTo>
                  <a:pt x="0" y="1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0" name="Line 15">
            <a:extLst>
              <a:ext uri="{FF2B5EF4-FFF2-40B4-BE49-F238E27FC236}">
                <a16:creationId xmlns:a16="http://schemas.microsoft.com/office/drawing/2014/main" id="{3CEEFB02-07BB-153D-9572-F7849E4E5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672" y="1553528"/>
            <a:ext cx="892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1" name="Line 16">
            <a:extLst>
              <a:ext uri="{FF2B5EF4-FFF2-40B4-BE49-F238E27FC236}">
                <a16:creationId xmlns:a16="http://schemas.microsoft.com/office/drawing/2014/main" id="{6A9873C4-0D5E-681F-2193-CBF7C3BDA4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673" y="1476137"/>
            <a:ext cx="44053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2" name="Line 17">
            <a:extLst>
              <a:ext uri="{FF2B5EF4-FFF2-40B4-BE49-F238E27FC236}">
                <a16:creationId xmlns:a16="http://schemas.microsoft.com/office/drawing/2014/main" id="{C4EEA885-EAC0-CADD-F0A8-81068D597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5" y="1476137"/>
            <a:ext cx="4524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3" name="Freeform 18">
            <a:extLst>
              <a:ext uri="{FF2B5EF4-FFF2-40B4-BE49-F238E27FC236}">
                <a16:creationId xmlns:a16="http://schemas.microsoft.com/office/drawing/2014/main" id="{C417B730-58E7-185C-4639-1F1A12C7E744}"/>
              </a:ext>
            </a:extLst>
          </p:cNvPr>
          <p:cNvSpPr>
            <a:spLocks/>
          </p:cNvSpPr>
          <p:nvPr/>
        </p:nvSpPr>
        <p:spPr bwMode="auto">
          <a:xfrm>
            <a:off x="4711303" y="1476137"/>
            <a:ext cx="89297" cy="77391"/>
          </a:xfrm>
          <a:custGeom>
            <a:avLst/>
            <a:gdLst>
              <a:gd name="T0" fmla="*/ 0 w 225"/>
              <a:gd name="T1" fmla="*/ 54885378 h 194"/>
              <a:gd name="T2" fmla="*/ 63003377 w 225"/>
              <a:gd name="T3" fmla="*/ 54885378 h 194"/>
              <a:gd name="T4" fmla="*/ 31641917 w 225"/>
              <a:gd name="T5" fmla="*/ 0 h 194"/>
              <a:gd name="T6" fmla="*/ 0 w 225"/>
              <a:gd name="T7" fmla="*/ 54885378 h 1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5" h="194">
                <a:moveTo>
                  <a:pt x="0" y="194"/>
                </a:moveTo>
                <a:lnTo>
                  <a:pt x="225" y="194"/>
                </a:lnTo>
                <a:lnTo>
                  <a:pt x="113" y="0"/>
                </a:lnTo>
                <a:lnTo>
                  <a:pt x="0" y="1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4" name="Line 19">
            <a:extLst>
              <a:ext uri="{FF2B5EF4-FFF2-40B4-BE49-F238E27FC236}">
                <a16:creationId xmlns:a16="http://schemas.microsoft.com/office/drawing/2014/main" id="{F74A622F-8E8F-EEF7-520A-48B83980B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1303" y="1553528"/>
            <a:ext cx="892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5" name="Line 20">
            <a:extLst>
              <a:ext uri="{FF2B5EF4-FFF2-40B4-BE49-F238E27FC236}">
                <a16:creationId xmlns:a16="http://schemas.microsoft.com/office/drawing/2014/main" id="{7D02213E-45FD-894B-0708-90D99F4392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1304" y="1476137"/>
            <a:ext cx="4524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6" name="Line 21">
            <a:extLst>
              <a:ext uri="{FF2B5EF4-FFF2-40B4-BE49-F238E27FC236}">
                <a16:creationId xmlns:a16="http://schemas.microsoft.com/office/drawing/2014/main" id="{57D1C65C-88CC-A21B-2A7F-88F7F7FDC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548" y="1476137"/>
            <a:ext cx="44053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7" name="Freeform 22">
            <a:extLst>
              <a:ext uri="{FF2B5EF4-FFF2-40B4-BE49-F238E27FC236}">
                <a16:creationId xmlns:a16="http://schemas.microsoft.com/office/drawing/2014/main" id="{6C0F667A-2C67-3CE8-1985-D5E9A099AA5E}"/>
              </a:ext>
            </a:extLst>
          </p:cNvPr>
          <p:cNvSpPr>
            <a:spLocks/>
          </p:cNvSpPr>
          <p:nvPr/>
        </p:nvSpPr>
        <p:spPr bwMode="auto">
          <a:xfrm>
            <a:off x="5572126" y="1476137"/>
            <a:ext cx="89297" cy="77391"/>
          </a:xfrm>
          <a:custGeom>
            <a:avLst/>
            <a:gdLst>
              <a:gd name="T0" fmla="*/ 0 w 225"/>
              <a:gd name="T1" fmla="*/ 54885378 h 194"/>
              <a:gd name="T2" fmla="*/ 63004435 w 225"/>
              <a:gd name="T3" fmla="*/ 54885378 h 194"/>
              <a:gd name="T4" fmla="*/ 31642183 w 225"/>
              <a:gd name="T5" fmla="*/ 0 h 194"/>
              <a:gd name="T6" fmla="*/ 0 w 225"/>
              <a:gd name="T7" fmla="*/ 54885378 h 1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5" h="194">
                <a:moveTo>
                  <a:pt x="0" y="194"/>
                </a:moveTo>
                <a:lnTo>
                  <a:pt x="225" y="194"/>
                </a:lnTo>
                <a:lnTo>
                  <a:pt x="113" y="0"/>
                </a:lnTo>
                <a:lnTo>
                  <a:pt x="0" y="1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8" name="Line 23">
            <a:extLst>
              <a:ext uri="{FF2B5EF4-FFF2-40B4-BE49-F238E27FC236}">
                <a16:creationId xmlns:a16="http://schemas.microsoft.com/office/drawing/2014/main" id="{868BE530-AEB0-022F-205C-57CF4765F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2126" y="1553528"/>
            <a:ext cx="892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39" name="Line 24">
            <a:extLst>
              <a:ext uri="{FF2B5EF4-FFF2-40B4-BE49-F238E27FC236}">
                <a16:creationId xmlns:a16="http://schemas.microsoft.com/office/drawing/2014/main" id="{7C613F8A-B702-F226-4289-785FD59D42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2125" y="1476137"/>
            <a:ext cx="4524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0440" name="Line 25">
            <a:extLst>
              <a:ext uri="{FF2B5EF4-FFF2-40B4-BE49-F238E27FC236}">
                <a16:creationId xmlns:a16="http://schemas.microsoft.com/office/drawing/2014/main" id="{1447D0C7-968D-B70F-B083-6C75BC5CC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7369" y="1476137"/>
            <a:ext cx="44054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2" name="Line 26">
            <a:extLst>
              <a:ext uri="{FF2B5EF4-FFF2-40B4-BE49-F238E27FC236}">
                <a16:creationId xmlns:a16="http://schemas.microsoft.com/office/drawing/2014/main" id="{431675E8-E27B-A9A0-6643-D71F41D22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2135743"/>
            <a:ext cx="2582465" cy="119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3" name="Freeform 27">
            <a:extLst>
              <a:ext uri="{FF2B5EF4-FFF2-40B4-BE49-F238E27FC236}">
                <a16:creationId xmlns:a16="http://schemas.microsoft.com/office/drawing/2014/main" id="{B0E5B66F-9253-B97C-3B58-20EB67310E42}"/>
              </a:ext>
            </a:extLst>
          </p:cNvPr>
          <p:cNvSpPr>
            <a:spLocks/>
          </p:cNvSpPr>
          <p:nvPr/>
        </p:nvSpPr>
        <p:spPr bwMode="auto">
          <a:xfrm>
            <a:off x="3034904" y="2135743"/>
            <a:ext cx="2582465" cy="105966"/>
          </a:xfrm>
          <a:custGeom>
            <a:avLst/>
            <a:gdLst>
              <a:gd name="T0" fmla="*/ 26617852 w 6505"/>
              <a:gd name="T1" fmla="*/ 10005615 h 268"/>
              <a:gd name="T2" fmla="*/ 78733497 w 6505"/>
              <a:gd name="T3" fmla="*/ 29182826 h 268"/>
              <a:gd name="T4" fmla="*/ 117399413 w 6505"/>
              <a:gd name="T5" fmla="*/ 43079660 h 268"/>
              <a:gd name="T6" fmla="*/ 142896675 w 6505"/>
              <a:gd name="T7" fmla="*/ 51139930 h 268"/>
              <a:gd name="T8" fmla="*/ 168393938 w 6505"/>
              <a:gd name="T9" fmla="*/ 58644009 h 268"/>
              <a:gd name="T10" fmla="*/ 193611185 w 6505"/>
              <a:gd name="T11" fmla="*/ 64758406 h 268"/>
              <a:gd name="T12" fmla="*/ 218827902 w 6505"/>
              <a:gd name="T13" fmla="*/ 69761477 h 268"/>
              <a:gd name="T14" fmla="*/ 244045150 w 6505"/>
              <a:gd name="T15" fmla="*/ 72818675 h 268"/>
              <a:gd name="T16" fmla="*/ 269261867 w 6505"/>
              <a:gd name="T17" fmla="*/ 73930528 h 268"/>
              <a:gd name="T18" fmla="*/ 294199099 w 6505"/>
              <a:gd name="T19" fmla="*/ 73374338 h 268"/>
              <a:gd name="T20" fmla="*/ 322778117 w 6505"/>
              <a:gd name="T21" fmla="*/ 70317140 h 268"/>
              <a:gd name="T22" fmla="*/ 354439948 w 6505"/>
              <a:gd name="T23" fmla="*/ 63646554 h 268"/>
              <a:gd name="T24" fmla="*/ 386381265 w 6505"/>
              <a:gd name="T25" fmla="*/ 55030622 h 268"/>
              <a:gd name="T26" fmla="*/ 418323111 w 6505"/>
              <a:gd name="T27" fmla="*/ 44747175 h 268"/>
              <a:gd name="T28" fmla="*/ 450264428 w 6505"/>
              <a:gd name="T29" fmla="*/ 33908066 h 268"/>
              <a:gd name="T30" fmla="*/ 482486290 w 6505"/>
              <a:gd name="T31" fmla="*/ 23624092 h 268"/>
              <a:gd name="T32" fmla="*/ 514708152 w 6505"/>
              <a:gd name="T33" fmla="*/ 14174666 h 268"/>
              <a:gd name="T34" fmla="*/ 547210028 w 6505"/>
              <a:gd name="T35" fmla="*/ 6392228 h 268"/>
              <a:gd name="T36" fmla="*/ 579431890 w 6505"/>
              <a:gd name="T37" fmla="*/ 1389683 h 268"/>
              <a:gd name="T38" fmla="*/ 611373736 w 6505"/>
              <a:gd name="T39" fmla="*/ 0 h 268"/>
              <a:gd name="T40" fmla="*/ 643315053 w 6505"/>
              <a:gd name="T41" fmla="*/ 2501536 h 268"/>
              <a:gd name="T42" fmla="*/ 675536915 w 6505"/>
              <a:gd name="T43" fmla="*/ 8893763 h 268"/>
              <a:gd name="T44" fmla="*/ 707198217 w 6505"/>
              <a:gd name="T45" fmla="*/ 17787527 h 268"/>
              <a:gd name="T46" fmla="*/ 739140063 w 6505"/>
              <a:gd name="T47" fmla="*/ 28627163 h 268"/>
              <a:gd name="T48" fmla="*/ 771081380 w 6505"/>
              <a:gd name="T49" fmla="*/ 40022462 h 268"/>
              <a:gd name="T50" fmla="*/ 802742682 w 6505"/>
              <a:gd name="T51" fmla="*/ 51139930 h 268"/>
              <a:gd name="T52" fmla="*/ 834684529 w 6505"/>
              <a:gd name="T53" fmla="*/ 60867187 h 268"/>
              <a:gd name="T54" fmla="*/ 866345830 w 6505"/>
              <a:gd name="T55" fmla="*/ 68093962 h 268"/>
              <a:gd name="T56" fmla="*/ 898007132 w 6505"/>
              <a:gd name="T57" fmla="*/ 72262486 h 268"/>
              <a:gd name="T58" fmla="*/ 930509538 w 6505"/>
              <a:gd name="T59" fmla="*/ 72262486 h 268"/>
              <a:gd name="T60" fmla="*/ 963851990 w 6505"/>
              <a:gd name="T61" fmla="*/ 67537773 h 268"/>
              <a:gd name="T62" fmla="*/ 997194442 w 6505"/>
              <a:gd name="T63" fmla="*/ 59199672 h 268"/>
              <a:gd name="T64" fmla="*/ 1030536893 w 6505"/>
              <a:gd name="T65" fmla="*/ 48638394 h 268"/>
              <a:gd name="T66" fmla="*/ 1063879345 w 6505"/>
              <a:gd name="T67" fmla="*/ 36965264 h 268"/>
              <a:gd name="T68" fmla="*/ 1097502341 w 6505"/>
              <a:gd name="T69" fmla="*/ 25292134 h 268"/>
              <a:gd name="T70" fmla="*/ 1130564778 w 6505"/>
              <a:gd name="T71" fmla="*/ 14730328 h 268"/>
              <a:gd name="T72" fmla="*/ 1164187245 w 6505"/>
              <a:gd name="T73" fmla="*/ 6392228 h 268"/>
              <a:gd name="T74" fmla="*/ 1197810241 w 6505"/>
              <a:gd name="T75" fmla="*/ 834021 h 268"/>
              <a:gd name="T76" fmla="*/ 1230592133 w 6505"/>
              <a:gd name="T77" fmla="*/ 277831 h 268"/>
              <a:gd name="T78" fmla="*/ 1262533979 w 6505"/>
              <a:gd name="T79" fmla="*/ 3335029 h 268"/>
              <a:gd name="T80" fmla="*/ 1294755841 w 6505"/>
              <a:gd name="T81" fmla="*/ 9727784 h 268"/>
              <a:gd name="T82" fmla="*/ 1327257717 w 6505"/>
              <a:gd name="T83" fmla="*/ 18621548 h 268"/>
              <a:gd name="T84" fmla="*/ 1359199035 w 6505"/>
              <a:gd name="T85" fmla="*/ 28627163 h 268"/>
              <a:gd name="T86" fmla="*/ 1391420896 w 6505"/>
              <a:gd name="T87" fmla="*/ 39466799 h 268"/>
              <a:gd name="T88" fmla="*/ 1423362743 w 6505"/>
              <a:gd name="T89" fmla="*/ 50305909 h 268"/>
              <a:gd name="T90" fmla="*/ 1455024044 w 6505"/>
              <a:gd name="T91" fmla="*/ 60033693 h 268"/>
              <a:gd name="T92" fmla="*/ 1486685346 w 6505"/>
              <a:gd name="T93" fmla="*/ 67815604 h 268"/>
              <a:gd name="T94" fmla="*/ 1518346648 w 6505"/>
              <a:gd name="T95" fmla="*/ 72818675 h 268"/>
              <a:gd name="T96" fmla="*/ 1543283880 w 6505"/>
              <a:gd name="T97" fmla="*/ 74486190 h 268"/>
              <a:gd name="T98" fmla="*/ 1567940567 w 6505"/>
              <a:gd name="T99" fmla="*/ 73652169 h 268"/>
              <a:gd name="T100" fmla="*/ 1592877270 w 6505"/>
              <a:gd name="T101" fmla="*/ 71428992 h 268"/>
              <a:gd name="T102" fmla="*/ 1617533958 w 6505"/>
              <a:gd name="T103" fmla="*/ 67537773 h 268"/>
              <a:gd name="T104" fmla="*/ 1642751205 w 6505"/>
              <a:gd name="T105" fmla="*/ 61701208 h 268"/>
              <a:gd name="T106" fmla="*/ 1667687907 w 6505"/>
              <a:gd name="T107" fmla="*/ 55308980 h 268"/>
              <a:gd name="T108" fmla="*/ 1692905154 w 6505"/>
              <a:gd name="T109" fmla="*/ 47248711 h 268"/>
              <a:gd name="T110" fmla="*/ 1718402417 w 6505"/>
              <a:gd name="T111" fmla="*/ 38910610 h 268"/>
              <a:gd name="T112" fmla="*/ 1769956972 w 6505"/>
              <a:gd name="T113" fmla="*/ 19733400 h 268"/>
              <a:gd name="T114" fmla="*/ 1822632646 w 6505"/>
              <a:gd name="T115" fmla="*/ 0 h 26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05" h="268">
                <a:moveTo>
                  <a:pt x="0" y="0"/>
                </a:moveTo>
                <a:lnTo>
                  <a:pt x="95" y="36"/>
                </a:lnTo>
                <a:lnTo>
                  <a:pt x="188" y="71"/>
                </a:lnTo>
                <a:lnTo>
                  <a:pt x="281" y="105"/>
                </a:lnTo>
                <a:lnTo>
                  <a:pt x="373" y="139"/>
                </a:lnTo>
                <a:lnTo>
                  <a:pt x="419" y="155"/>
                </a:lnTo>
                <a:lnTo>
                  <a:pt x="464" y="169"/>
                </a:lnTo>
                <a:lnTo>
                  <a:pt x="510" y="184"/>
                </a:lnTo>
                <a:lnTo>
                  <a:pt x="556" y="198"/>
                </a:lnTo>
                <a:lnTo>
                  <a:pt x="601" y="211"/>
                </a:lnTo>
                <a:lnTo>
                  <a:pt x="646" y="222"/>
                </a:lnTo>
                <a:lnTo>
                  <a:pt x="691" y="233"/>
                </a:lnTo>
                <a:lnTo>
                  <a:pt x="736" y="243"/>
                </a:lnTo>
                <a:lnTo>
                  <a:pt x="781" y="251"/>
                </a:lnTo>
                <a:lnTo>
                  <a:pt x="825" y="256"/>
                </a:lnTo>
                <a:lnTo>
                  <a:pt x="871" y="262"/>
                </a:lnTo>
                <a:lnTo>
                  <a:pt x="916" y="265"/>
                </a:lnTo>
                <a:lnTo>
                  <a:pt x="961" y="266"/>
                </a:lnTo>
                <a:lnTo>
                  <a:pt x="1005" y="266"/>
                </a:lnTo>
                <a:lnTo>
                  <a:pt x="1050" y="264"/>
                </a:lnTo>
                <a:lnTo>
                  <a:pt x="1095" y="261"/>
                </a:lnTo>
                <a:lnTo>
                  <a:pt x="1152" y="253"/>
                </a:lnTo>
                <a:lnTo>
                  <a:pt x="1208" y="243"/>
                </a:lnTo>
                <a:lnTo>
                  <a:pt x="1265" y="229"/>
                </a:lnTo>
                <a:lnTo>
                  <a:pt x="1322" y="214"/>
                </a:lnTo>
                <a:lnTo>
                  <a:pt x="1379" y="198"/>
                </a:lnTo>
                <a:lnTo>
                  <a:pt x="1436" y="179"/>
                </a:lnTo>
                <a:lnTo>
                  <a:pt x="1493" y="161"/>
                </a:lnTo>
                <a:lnTo>
                  <a:pt x="1551" y="142"/>
                </a:lnTo>
                <a:lnTo>
                  <a:pt x="1607" y="122"/>
                </a:lnTo>
                <a:lnTo>
                  <a:pt x="1665" y="103"/>
                </a:lnTo>
                <a:lnTo>
                  <a:pt x="1722" y="85"/>
                </a:lnTo>
                <a:lnTo>
                  <a:pt x="1780" y="67"/>
                </a:lnTo>
                <a:lnTo>
                  <a:pt x="1837" y="51"/>
                </a:lnTo>
                <a:lnTo>
                  <a:pt x="1895" y="35"/>
                </a:lnTo>
                <a:lnTo>
                  <a:pt x="1953" y="23"/>
                </a:lnTo>
                <a:lnTo>
                  <a:pt x="2010" y="12"/>
                </a:lnTo>
                <a:lnTo>
                  <a:pt x="2068" y="5"/>
                </a:lnTo>
                <a:lnTo>
                  <a:pt x="2124" y="0"/>
                </a:lnTo>
                <a:lnTo>
                  <a:pt x="2182" y="0"/>
                </a:lnTo>
                <a:lnTo>
                  <a:pt x="2240" y="2"/>
                </a:lnTo>
                <a:lnTo>
                  <a:pt x="2296" y="9"/>
                </a:lnTo>
                <a:lnTo>
                  <a:pt x="2354" y="19"/>
                </a:lnTo>
                <a:lnTo>
                  <a:pt x="2411" y="32"/>
                </a:lnTo>
                <a:lnTo>
                  <a:pt x="2468" y="47"/>
                </a:lnTo>
                <a:lnTo>
                  <a:pt x="2524" y="64"/>
                </a:lnTo>
                <a:lnTo>
                  <a:pt x="2582" y="84"/>
                </a:lnTo>
                <a:lnTo>
                  <a:pt x="2638" y="103"/>
                </a:lnTo>
                <a:lnTo>
                  <a:pt x="2695" y="123"/>
                </a:lnTo>
                <a:lnTo>
                  <a:pt x="2752" y="144"/>
                </a:lnTo>
                <a:lnTo>
                  <a:pt x="2809" y="164"/>
                </a:lnTo>
                <a:lnTo>
                  <a:pt x="2865" y="184"/>
                </a:lnTo>
                <a:lnTo>
                  <a:pt x="2922" y="202"/>
                </a:lnTo>
                <a:lnTo>
                  <a:pt x="2979" y="219"/>
                </a:lnTo>
                <a:lnTo>
                  <a:pt x="3036" y="234"/>
                </a:lnTo>
                <a:lnTo>
                  <a:pt x="3092" y="245"/>
                </a:lnTo>
                <a:lnTo>
                  <a:pt x="3149" y="254"/>
                </a:lnTo>
                <a:lnTo>
                  <a:pt x="3205" y="260"/>
                </a:lnTo>
                <a:lnTo>
                  <a:pt x="3263" y="262"/>
                </a:lnTo>
                <a:lnTo>
                  <a:pt x="3321" y="260"/>
                </a:lnTo>
                <a:lnTo>
                  <a:pt x="3381" y="253"/>
                </a:lnTo>
                <a:lnTo>
                  <a:pt x="3440" y="243"/>
                </a:lnTo>
                <a:lnTo>
                  <a:pt x="3500" y="229"/>
                </a:lnTo>
                <a:lnTo>
                  <a:pt x="3559" y="213"/>
                </a:lnTo>
                <a:lnTo>
                  <a:pt x="3619" y="195"/>
                </a:lnTo>
                <a:lnTo>
                  <a:pt x="3678" y="175"/>
                </a:lnTo>
                <a:lnTo>
                  <a:pt x="3737" y="155"/>
                </a:lnTo>
                <a:lnTo>
                  <a:pt x="3797" y="133"/>
                </a:lnTo>
                <a:lnTo>
                  <a:pt x="3857" y="113"/>
                </a:lnTo>
                <a:lnTo>
                  <a:pt x="3917" y="91"/>
                </a:lnTo>
                <a:lnTo>
                  <a:pt x="3975" y="72"/>
                </a:lnTo>
                <a:lnTo>
                  <a:pt x="4035" y="53"/>
                </a:lnTo>
                <a:lnTo>
                  <a:pt x="4095" y="37"/>
                </a:lnTo>
                <a:lnTo>
                  <a:pt x="4155" y="23"/>
                </a:lnTo>
                <a:lnTo>
                  <a:pt x="4215" y="11"/>
                </a:lnTo>
                <a:lnTo>
                  <a:pt x="4275" y="3"/>
                </a:lnTo>
                <a:lnTo>
                  <a:pt x="4335" y="0"/>
                </a:lnTo>
                <a:lnTo>
                  <a:pt x="4392" y="1"/>
                </a:lnTo>
                <a:lnTo>
                  <a:pt x="4449" y="5"/>
                </a:lnTo>
                <a:lnTo>
                  <a:pt x="4506" y="12"/>
                </a:lnTo>
                <a:lnTo>
                  <a:pt x="4564" y="23"/>
                </a:lnTo>
                <a:lnTo>
                  <a:pt x="4621" y="35"/>
                </a:lnTo>
                <a:lnTo>
                  <a:pt x="4679" y="50"/>
                </a:lnTo>
                <a:lnTo>
                  <a:pt x="4737" y="67"/>
                </a:lnTo>
                <a:lnTo>
                  <a:pt x="4793" y="85"/>
                </a:lnTo>
                <a:lnTo>
                  <a:pt x="4851" y="103"/>
                </a:lnTo>
                <a:lnTo>
                  <a:pt x="4908" y="123"/>
                </a:lnTo>
                <a:lnTo>
                  <a:pt x="4966" y="142"/>
                </a:lnTo>
                <a:lnTo>
                  <a:pt x="5022" y="161"/>
                </a:lnTo>
                <a:lnTo>
                  <a:pt x="5080" y="181"/>
                </a:lnTo>
                <a:lnTo>
                  <a:pt x="5136" y="199"/>
                </a:lnTo>
                <a:lnTo>
                  <a:pt x="5193" y="216"/>
                </a:lnTo>
                <a:lnTo>
                  <a:pt x="5249" y="230"/>
                </a:lnTo>
                <a:lnTo>
                  <a:pt x="5306" y="244"/>
                </a:lnTo>
                <a:lnTo>
                  <a:pt x="5362" y="254"/>
                </a:lnTo>
                <a:lnTo>
                  <a:pt x="5419" y="262"/>
                </a:lnTo>
                <a:lnTo>
                  <a:pt x="5464" y="265"/>
                </a:lnTo>
                <a:lnTo>
                  <a:pt x="5508" y="268"/>
                </a:lnTo>
                <a:lnTo>
                  <a:pt x="5552" y="268"/>
                </a:lnTo>
                <a:lnTo>
                  <a:pt x="5596" y="265"/>
                </a:lnTo>
                <a:lnTo>
                  <a:pt x="5641" y="262"/>
                </a:lnTo>
                <a:lnTo>
                  <a:pt x="5685" y="257"/>
                </a:lnTo>
                <a:lnTo>
                  <a:pt x="5729" y="251"/>
                </a:lnTo>
                <a:lnTo>
                  <a:pt x="5773" y="243"/>
                </a:lnTo>
                <a:lnTo>
                  <a:pt x="5819" y="234"/>
                </a:lnTo>
                <a:lnTo>
                  <a:pt x="5863" y="222"/>
                </a:lnTo>
                <a:lnTo>
                  <a:pt x="5908" y="211"/>
                </a:lnTo>
                <a:lnTo>
                  <a:pt x="5952" y="199"/>
                </a:lnTo>
                <a:lnTo>
                  <a:pt x="5997" y="185"/>
                </a:lnTo>
                <a:lnTo>
                  <a:pt x="6042" y="170"/>
                </a:lnTo>
                <a:lnTo>
                  <a:pt x="6087" y="156"/>
                </a:lnTo>
                <a:lnTo>
                  <a:pt x="6133" y="140"/>
                </a:lnTo>
                <a:lnTo>
                  <a:pt x="6224" y="106"/>
                </a:lnTo>
                <a:lnTo>
                  <a:pt x="6317" y="71"/>
                </a:lnTo>
                <a:lnTo>
                  <a:pt x="6410" y="36"/>
                </a:lnTo>
                <a:lnTo>
                  <a:pt x="6505" y="0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4" name="Line 28">
            <a:extLst>
              <a:ext uri="{FF2B5EF4-FFF2-40B4-BE49-F238E27FC236}">
                <a16:creationId xmlns:a16="http://schemas.microsoft.com/office/drawing/2014/main" id="{E8017596-735B-1FBE-ED5F-927C3018F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2846547"/>
            <a:ext cx="258246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5" name="Line 29">
            <a:extLst>
              <a:ext uri="{FF2B5EF4-FFF2-40B4-BE49-F238E27FC236}">
                <a16:creationId xmlns:a16="http://schemas.microsoft.com/office/drawing/2014/main" id="{C56A7BC1-1BB8-1A71-25D1-90FE39DE1D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4904" y="2657237"/>
            <a:ext cx="0" cy="18931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6" name="Line 30">
            <a:extLst>
              <a:ext uri="{FF2B5EF4-FFF2-40B4-BE49-F238E27FC236}">
                <a16:creationId xmlns:a16="http://schemas.microsoft.com/office/drawing/2014/main" id="{7CE3744B-ED49-819B-A4DC-FAFBBF3B4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2657237"/>
            <a:ext cx="43100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7" name="Line 31">
            <a:extLst>
              <a:ext uri="{FF2B5EF4-FFF2-40B4-BE49-F238E27FC236}">
                <a16:creationId xmlns:a16="http://schemas.microsoft.com/office/drawing/2014/main" id="{22809C6D-F407-9FCA-954C-26482459A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5910" y="2657237"/>
            <a:ext cx="0" cy="42267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8" name="Line 32">
            <a:extLst>
              <a:ext uri="{FF2B5EF4-FFF2-40B4-BE49-F238E27FC236}">
                <a16:creationId xmlns:a16="http://schemas.microsoft.com/office/drawing/2014/main" id="{59D76894-6410-B485-0E2B-AF534756D6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5910" y="3079909"/>
            <a:ext cx="42981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29" name="Line 33">
            <a:extLst>
              <a:ext uri="{FF2B5EF4-FFF2-40B4-BE49-F238E27FC236}">
                <a16:creationId xmlns:a16="http://schemas.microsoft.com/office/drawing/2014/main" id="{37AF6D36-DE44-B9FF-3ECF-E12C18D21C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657237"/>
            <a:ext cx="0" cy="42267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0" name="Line 34">
            <a:extLst>
              <a:ext uri="{FF2B5EF4-FFF2-40B4-BE49-F238E27FC236}">
                <a16:creationId xmlns:a16="http://schemas.microsoft.com/office/drawing/2014/main" id="{D3980A76-72A9-8E9C-8EEF-C6A6CE115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6" y="2657237"/>
            <a:ext cx="43100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1" name="Line 35">
            <a:extLst>
              <a:ext uri="{FF2B5EF4-FFF2-40B4-BE49-F238E27FC236}">
                <a16:creationId xmlns:a16="http://schemas.microsoft.com/office/drawing/2014/main" id="{517A3B86-1706-03D7-5984-076767093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731" y="2657237"/>
            <a:ext cx="0" cy="44053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2" name="Line 36">
            <a:extLst>
              <a:ext uri="{FF2B5EF4-FFF2-40B4-BE49-F238E27FC236}">
                <a16:creationId xmlns:a16="http://schemas.microsoft.com/office/drawing/2014/main" id="{0A66A2E5-B2B5-F9E9-99A2-20AAB92A5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731" y="3097768"/>
            <a:ext cx="42981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3" name="Line 37">
            <a:extLst>
              <a:ext uri="{FF2B5EF4-FFF2-40B4-BE49-F238E27FC236}">
                <a16:creationId xmlns:a16="http://schemas.microsoft.com/office/drawing/2014/main" id="{2A2048FF-DCFD-1508-9EE4-B589678FC5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56547" y="2657237"/>
            <a:ext cx="0" cy="44053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4" name="Line 38">
            <a:extLst>
              <a:ext uri="{FF2B5EF4-FFF2-40B4-BE49-F238E27FC236}">
                <a16:creationId xmlns:a16="http://schemas.microsoft.com/office/drawing/2014/main" id="{31851F41-1B17-1C10-71F6-C2DA8FC70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548" y="2657237"/>
            <a:ext cx="42981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5" name="Line 39">
            <a:extLst>
              <a:ext uri="{FF2B5EF4-FFF2-40B4-BE49-F238E27FC236}">
                <a16:creationId xmlns:a16="http://schemas.microsoft.com/office/drawing/2014/main" id="{EF8D76BE-E39C-16F4-B4A2-E394CBC83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6363" y="2657237"/>
            <a:ext cx="0" cy="44053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6" name="Line 40">
            <a:extLst>
              <a:ext uri="{FF2B5EF4-FFF2-40B4-BE49-F238E27FC236}">
                <a16:creationId xmlns:a16="http://schemas.microsoft.com/office/drawing/2014/main" id="{D9FB1ECA-CE36-DF6B-2582-AB6802716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6363" y="3097768"/>
            <a:ext cx="43100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7" name="Line 41">
            <a:extLst>
              <a:ext uri="{FF2B5EF4-FFF2-40B4-BE49-F238E27FC236}">
                <a16:creationId xmlns:a16="http://schemas.microsoft.com/office/drawing/2014/main" id="{A5FC8671-621F-203D-653B-E6172BA230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7369" y="2840593"/>
            <a:ext cx="0" cy="25717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8" name="Line 42">
            <a:extLst>
              <a:ext uri="{FF2B5EF4-FFF2-40B4-BE49-F238E27FC236}">
                <a16:creationId xmlns:a16="http://schemas.microsoft.com/office/drawing/2014/main" id="{21D3F683-FB9D-D4CA-AE42-3B3397108D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3783568"/>
            <a:ext cx="258246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39" name="Line 43">
            <a:extLst>
              <a:ext uri="{FF2B5EF4-FFF2-40B4-BE49-F238E27FC236}">
                <a16:creationId xmlns:a16="http://schemas.microsoft.com/office/drawing/2014/main" id="{32D8AFA4-4275-E606-5A6F-AF008F34B6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4904" y="3525203"/>
            <a:ext cx="431006" cy="25836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0" name="Line 44">
            <a:extLst>
              <a:ext uri="{FF2B5EF4-FFF2-40B4-BE49-F238E27FC236}">
                <a16:creationId xmlns:a16="http://schemas.microsoft.com/office/drawing/2014/main" id="{E9B6BE7F-B8EF-C107-7BCF-4645EE9FFE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5910" y="3525203"/>
            <a:ext cx="429815" cy="5476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1" name="Line 45">
            <a:extLst>
              <a:ext uri="{FF2B5EF4-FFF2-40B4-BE49-F238E27FC236}">
                <a16:creationId xmlns:a16="http://schemas.microsoft.com/office/drawing/2014/main" id="{CCCA426D-5C55-6371-560F-09897B0EB0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6" y="3525203"/>
            <a:ext cx="431006" cy="5476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2" name="Line 46">
            <a:extLst>
              <a:ext uri="{FF2B5EF4-FFF2-40B4-BE49-F238E27FC236}">
                <a16:creationId xmlns:a16="http://schemas.microsoft.com/office/drawing/2014/main" id="{10970014-86F8-99C3-C151-176E6CF69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731" y="3525203"/>
            <a:ext cx="429816" cy="5476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3" name="Line 47">
            <a:extLst>
              <a:ext uri="{FF2B5EF4-FFF2-40B4-BE49-F238E27FC236}">
                <a16:creationId xmlns:a16="http://schemas.microsoft.com/office/drawing/2014/main" id="{3D82EEAB-91C9-4255-D724-2BDEC28DC9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56548" y="3525203"/>
            <a:ext cx="429815" cy="54768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4" name="Line 48">
            <a:extLst>
              <a:ext uri="{FF2B5EF4-FFF2-40B4-BE49-F238E27FC236}">
                <a16:creationId xmlns:a16="http://schemas.microsoft.com/office/drawing/2014/main" id="{F77EE4A0-19C6-5893-0688-E272D617A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6363" y="3525203"/>
            <a:ext cx="431006" cy="25836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5" name="Freeform 49">
            <a:extLst>
              <a:ext uri="{FF2B5EF4-FFF2-40B4-BE49-F238E27FC236}">
                <a16:creationId xmlns:a16="http://schemas.microsoft.com/office/drawing/2014/main" id="{39FBE836-6F12-DAB8-1E04-CE62686CA1FA}"/>
              </a:ext>
            </a:extLst>
          </p:cNvPr>
          <p:cNvSpPr>
            <a:spLocks/>
          </p:cNvSpPr>
          <p:nvPr/>
        </p:nvSpPr>
        <p:spPr bwMode="auto">
          <a:xfrm>
            <a:off x="3430191" y="1398746"/>
            <a:ext cx="71438" cy="60722"/>
          </a:xfrm>
          <a:custGeom>
            <a:avLst/>
            <a:gdLst>
              <a:gd name="T0" fmla="*/ 0 w 180"/>
              <a:gd name="T1" fmla="*/ 0 h 155"/>
              <a:gd name="T2" fmla="*/ 50403125 w 180"/>
              <a:gd name="T3" fmla="*/ 0 h 155"/>
              <a:gd name="T4" fmla="*/ 25201563 w 180"/>
              <a:gd name="T5" fmla="*/ 42289325 h 155"/>
              <a:gd name="T6" fmla="*/ 0 w 180"/>
              <a:gd name="T7" fmla="*/ 0 h 1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" h="155">
                <a:moveTo>
                  <a:pt x="0" y="0"/>
                </a:moveTo>
                <a:lnTo>
                  <a:pt x="180" y="0"/>
                </a:lnTo>
                <a:lnTo>
                  <a:pt x="90" y="1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6" name="Line 50">
            <a:extLst>
              <a:ext uri="{FF2B5EF4-FFF2-40B4-BE49-F238E27FC236}">
                <a16:creationId xmlns:a16="http://schemas.microsoft.com/office/drawing/2014/main" id="{4473797D-75A7-68DB-9B8D-42BDEF4DE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0191" y="139874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7" name="Line 51">
            <a:extLst>
              <a:ext uri="{FF2B5EF4-FFF2-40B4-BE49-F238E27FC236}">
                <a16:creationId xmlns:a16="http://schemas.microsoft.com/office/drawing/2014/main" id="{4BB5468F-56DF-8152-1DF7-640095EB5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0191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8" name="Line 52">
            <a:extLst>
              <a:ext uri="{FF2B5EF4-FFF2-40B4-BE49-F238E27FC236}">
                <a16:creationId xmlns:a16="http://schemas.microsoft.com/office/drawing/2014/main" id="{35680B30-A31F-41B5-2AA1-49AFEEDEDC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910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49" name="Line 53">
            <a:extLst>
              <a:ext uri="{FF2B5EF4-FFF2-40B4-BE49-F238E27FC236}">
                <a16:creationId xmlns:a16="http://schemas.microsoft.com/office/drawing/2014/main" id="{4026EEFE-41D0-B8F1-F6B1-A4110596CF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910" y="1076325"/>
            <a:ext cx="0" cy="13930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0" name="Freeform 54">
            <a:extLst>
              <a:ext uri="{FF2B5EF4-FFF2-40B4-BE49-F238E27FC236}">
                <a16:creationId xmlns:a16="http://schemas.microsoft.com/office/drawing/2014/main" id="{C2605D3F-2E24-55D0-EE10-6F3F909F1A6C}"/>
              </a:ext>
            </a:extLst>
          </p:cNvPr>
          <p:cNvSpPr>
            <a:spLocks/>
          </p:cNvSpPr>
          <p:nvPr/>
        </p:nvSpPr>
        <p:spPr bwMode="auto">
          <a:xfrm>
            <a:off x="4291012" y="1398746"/>
            <a:ext cx="71438" cy="60722"/>
          </a:xfrm>
          <a:custGeom>
            <a:avLst/>
            <a:gdLst>
              <a:gd name="T0" fmla="*/ 0 w 180"/>
              <a:gd name="T1" fmla="*/ 0 h 155"/>
              <a:gd name="T2" fmla="*/ 50403125 w 180"/>
              <a:gd name="T3" fmla="*/ 0 h 155"/>
              <a:gd name="T4" fmla="*/ 25481492 w 180"/>
              <a:gd name="T5" fmla="*/ 42289325 h 155"/>
              <a:gd name="T6" fmla="*/ 0 w 180"/>
              <a:gd name="T7" fmla="*/ 0 h 1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" h="155">
                <a:moveTo>
                  <a:pt x="0" y="0"/>
                </a:moveTo>
                <a:lnTo>
                  <a:pt x="180" y="0"/>
                </a:lnTo>
                <a:lnTo>
                  <a:pt x="91" y="1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1" name="Line 55">
            <a:extLst>
              <a:ext uri="{FF2B5EF4-FFF2-40B4-BE49-F238E27FC236}">
                <a16:creationId xmlns:a16="http://schemas.microsoft.com/office/drawing/2014/main" id="{9BB250D2-F13F-4D46-59EE-A9CD98F98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1012" y="139874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2" name="Line 56">
            <a:extLst>
              <a:ext uri="{FF2B5EF4-FFF2-40B4-BE49-F238E27FC236}">
                <a16:creationId xmlns:a16="http://schemas.microsoft.com/office/drawing/2014/main" id="{6AC56A46-3387-17BC-0693-E78D0753F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1013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3" name="Line 57">
            <a:extLst>
              <a:ext uri="{FF2B5EF4-FFF2-40B4-BE49-F238E27FC236}">
                <a16:creationId xmlns:a16="http://schemas.microsoft.com/office/drawing/2014/main" id="{A4BBC69A-D2DB-7D5B-6CC0-3E11B02256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6732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4" name="Line 58">
            <a:extLst>
              <a:ext uri="{FF2B5EF4-FFF2-40B4-BE49-F238E27FC236}">
                <a16:creationId xmlns:a16="http://schemas.microsoft.com/office/drawing/2014/main" id="{D0E264C1-8DD9-98B3-7462-69AC9E2BB3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6731" y="1076325"/>
            <a:ext cx="0" cy="37838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5" name="Freeform 59">
            <a:extLst>
              <a:ext uri="{FF2B5EF4-FFF2-40B4-BE49-F238E27FC236}">
                <a16:creationId xmlns:a16="http://schemas.microsoft.com/office/drawing/2014/main" id="{66E897AF-A712-33BF-F827-5C5AD0FF149B}"/>
              </a:ext>
            </a:extLst>
          </p:cNvPr>
          <p:cNvSpPr>
            <a:spLocks/>
          </p:cNvSpPr>
          <p:nvPr/>
        </p:nvSpPr>
        <p:spPr bwMode="auto">
          <a:xfrm>
            <a:off x="5150644" y="1392793"/>
            <a:ext cx="71438" cy="61913"/>
          </a:xfrm>
          <a:custGeom>
            <a:avLst/>
            <a:gdLst>
              <a:gd name="T0" fmla="*/ 0 w 180"/>
              <a:gd name="T1" fmla="*/ 0 h 156"/>
              <a:gd name="T2" fmla="*/ 50403125 w 180"/>
              <a:gd name="T3" fmla="*/ 0 h 156"/>
              <a:gd name="T4" fmla="*/ 25201563 w 180"/>
              <a:gd name="T5" fmla="*/ 43682708 h 156"/>
              <a:gd name="T6" fmla="*/ 0 w 180"/>
              <a:gd name="T7" fmla="*/ 0 h 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" h="156">
                <a:moveTo>
                  <a:pt x="0" y="0"/>
                </a:moveTo>
                <a:lnTo>
                  <a:pt x="180" y="0"/>
                </a:lnTo>
                <a:lnTo>
                  <a:pt x="90" y="1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6" name="Line 60">
            <a:extLst>
              <a:ext uri="{FF2B5EF4-FFF2-40B4-BE49-F238E27FC236}">
                <a16:creationId xmlns:a16="http://schemas.microsoft.com/office/drawing/2014/main" id="{82D4D779-4B55-F079-2900-E1990C0594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0644" y="1392793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7" name="Line 61">
            <a:extLst>
              <a:ext uri="{FF2B5EF4-FFF2-40B4-BE49-F238E27FC236}">
                <a16:creationId xmlns:a16="http://schemas.microsoft.com/office/drawing/2014/main" id="{0C08933D-59F6-EDCF-7DA7-6D4B5CC4D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0644" y="1392793"/>
            <a:ext cx="35719" cy="619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8" name="Line 62">
            <a:extLst>
              <a:ext uri="{FF2B5EF4-FFF2-40B4-BE49-F238E27FC236}">
                <a16:creationId xmlns:a16="http://schemas.microsoft.com/office/drawing/2014/main" id="{07F61AC8-6759-4AEB-CADB-107D674B3B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6363" y="1392793"/>
            <a:ext cx="35719" cy="619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59" name="Line 63">
            <a:extLst>
              <a:ext uri="{FF2B5EF4-FFF2-40B4-BE49-F238E27FC236}">
                <a16:creationId xmlns:a16="http://schemas.microsoft.com/office/drawing/2014/main" id="{30867316-9E4F-E632-14B9-A80FC88680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6363" y="1070372"/>
            <a:ext cx="0" cy="384332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0" name="Line 64">
            <a:extLst>
              <a:ext uri="{FF2B5EF4-FFF2-40B4-BE49-F238E27FC236}">
                <a16:creationId xmlns:a16="http://schemas.microsoft.com/office/drawing/2014/main" id="{AF03F07A-48A0-9FFA-BA89-0722E9000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5" y="2657237"/>
            <a:ext cx="0" cy="42267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1" name="Line 65">
            <a:extLst>
              <a:ext uri="{FF2B5EF4-FFF2-40B4-BE49-F238E27FC236}">
                <a16:creationId xmlns:a16="http://schemas.microsoft.com/office/drawing/2014/main" id="{41D001F1-D9A2-39C2-6A9A-B2B2C4B25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4904" y="2657237"/>
            <a:ext cx="0" cy="18931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2" name="Line 66">
            <a:extLst>
              <a:ext uri="{FF2B5EF4-FFF2-40B4-BE49-F238E27FC236}">
                <a16:creationId xmlns:a16="http://schemas.microsoft.com/office/drawing/2014/main" id="{AFB8FDAD-415E-2A49-70CC-A864EE068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547" y="2657237"/>
            <a:ext cx="0" cy="44053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3" name="Line 67">
            <a:extLst>
              <a:ext uri="{FF2B5EF4-FFF2-40B4-BE49-F238E27FC236}">
                <a16:creationId xmlns:a16="http://schemas.microsoft.com/office/drawing/2014/main" id="{9A7714FC-CAA1-1AF9-AAFD-E87A47535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5725" y="2135743"/>
            <a:ext cx="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4" name="Line 68">
            <a:extLst>
              <a:ext uri="{FF2B5EF4-FFF2-40B4-BE49-F238E27FC236}">
                <a16:creationId xmlns:a16="http://schemas.microsoft.com/office/drawing/2014/main" id="{F382FA4E-A5FA-71AD-2FF4-BE8CD49D5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6547" y="2135743"/>
            <a:ext cx="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5" name="Line 69">
            <a:extLst>
              <a:ext uri="{FF2B5EF4-FFF2-40B4-BE49-F238E27FC236}">
                <a16:creationId xmlns:a16="http://schemas.microsoft.com/office/drawing/2014/main" id="{F0213747-6BCB-891B-5518-4B14AC599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7369" y="2840593"/>
            <a:ext cx="0" cy="257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7" name="Freeform 71">
            <a:extLst>
              <a:ext uri="{FF2B5EF4-FFF2-40B4-BE49-F238E27FC236}">
                <a16:creationId xmlns:a16="http://schemas.microsoft.com/office/drawing/2014/main" id="{777398FC-BB2B-B487-2FA9-0DA8E4EEE39E}"/>
              </a:ext>
            </a:extLst>
          </p:cNvPr>
          <p:cNvSpPr>
            <a:spLocks/>
          </p:cNvSpPr>
          <p:nvPr/>
        </p:nvSpPr>
        <p:spPr bwMode="auto">
          <a:xfrm>
            <a:off x="3430191" y="1398746"/>
            <a:ext cx="71438" cy="60722"/>
          </a:xfrm>
          <a:custGeom>
            <a:avLst/>
            <a:gdLst>
              <a:gd name="T0" fmla="*/ 0 w 180"/>
              <a:gd name="T1" fmla="*/ 0 h 155"/>
              <a:gd name="T2" fmla="*/ 50403125 w 180"/>
              <a:gd name="T3" fmla="*/ 0 h 155"/>
              <a:gd name="T4" fmla="*/ 25201563 w 180"/>
              <a:gd name="T5" fmla="*/ 42289325 h 155"/>
              <a:gd name="T6" fmla="*/ 0 w 180"/>
              <a:gd name="T7" fmla="*/ 0 h 1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" h="155">
                <a:moveTo>
                  <a:pt x="0" y="0"/>
                </a:moveTo>
                <a:lnTo>
                  <a:pt x="180" y="0"/>
                </a:lnTo>
                <a:lnTo>
                  <a:pt x="90" y="1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8" name="Line 72">
            <a:extLst>
              <a:ext uri="{FF2B5EF4-FFF2-40B4-BE49-F238E27FC236}">
                <a16:creationId xmlns:a16="http://schemas.microsoft.com/office/drawing/2014/main" id="{3D830B69-5727-E547-3416-0426BDB3B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0191" y="1398747"/>
            <a:ext cx="714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69" name="Line 73">
            <a:extLst>
              <a:ext uri="{FF2B5EF4-FFF2-40B4-BE49-F238E27FC236}">
                <a16:creationId xmlns:a16="http://schemas.microsoft.com/office/drawing/2014/main" id="{D8C64F9F-E6E6-6A2F-7F20-384FBC765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0191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70" name="Line 74">
            <a:extLst>
              <a:ext uri="{FF2B5EF4-FFF2-40B4-BE49-F238E27FC236}">
                <a16:creationId xmlns:a16="http://schemas.microsoft.com/office/drawing/2014/main" id="{86165B53-294C-65F9-1779-01859109DF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910" y="1398746"/>
            <a:ext cx="35719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71" name="Line 75">
            <a:extLst>
              <a:ext uri="{FF2B5EF4-FFF2-40B4-BE49-F238E27FC236}">
                <a16:creationId xmlns:a16="http://schemas.microsoft.com/office/drawing/2014/main" id="{27ED8DA7-65E1-2FE0-8DAA-FC29D25620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5910" y="1076324"/>
            <a:ext cx="0" cy="37838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39372" name="Text Box 76">
            <a:extLst>
              <a:ext uri="{FF2B5EF4-FFF2-40B4-BE49-F238E27FC236}">
                <a16:creationId xmlns:a16="http://schemas.microsoft.com/office/drawing/2014/main" id="{1BCB6B7F-9D32-2579-80A3-4EDED2F5A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1962150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 dirty="0">
                <a:latin typeface="Arial" charset="0"/>
                <a:ea typeface="ＭＳ Ｐゴシック" charset="0"/>
              </a:rPr>
              <a:t>Deflection</a:t>
            </a:r>
            <a:endParaRPr lang="en-US" sz="1350" b="1" dirty="0">
              <a:latin typeface="Arial" charset="0"/>
              <a:ea typeface="ＭＳ Ｐゴシック" charset="0"/>
            </a:endParaRPr>
          </a:p>
        </p:txBody>
      </p:sp>
      <p:sp>
        <p:nvSpPr>
          <p:cNvPr id="439373" name="Text Box 77">
            <a:extLst>
              <a:ext uri="{FF2B5EF4-FFF2-40B4-BE49-F238E27FC236}">
                <a16:creationId xmlns:a16="http://schemas.microsoft.com/office/drawing/2014/main" id="{7E55B693-59E8-80E8-78D3-AE63A496D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2717995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 dirty="0">
                <a:latin typeface="Arial" charset="0"/>
                <a:ea typeface="ＭＳ Ｐゴシック" charset="0"/>
              </a:rPr>
              <a:t>Shear</a:t>
            </a:r>
            <a:endParaRPr lang="en-US" sz="1350" b="1" dirty="0">
              <a:latin typeface="Arial" charset="0"/>
              <a:ea typeface="ＭＳ Ｐゴシック" charset="0"/>
            </a:endParaRPr>
          </a:p>
        </p:txBody>
      </p:sp>
      <p:sp>
        <p:nvSpPr>
          <p:cNvPr id="439374" name="Text Box 78">
            <a:extLst>
              <a:ext uri="{FF2B5EF4-FFF2-40B4-BE49-F238E27FC236}">
                <a16:creationId xmlns:a16="http://schemas.microsoft.com/office/drawing/2014/main" id="{29D5F8FE-A88E-5B34-FBC3-6E186B462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3633991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Moment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71685-77A0-825A-7584-36FD82A11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72" grpId="0"/>
      <p:bldP spid="439373" grpId="0"/>
      <p:bldP spid="439374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7F0B-AC29-8AF3-21CC-5BD604D2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 Classification</a:t>
            </a:r>
          </a:p>
        </p:txBody>
      </p:sp>
      <p:sp>
        <p:nvSpPr>
          <p:cNvPr id="441348" name="Text Box 4">
            <a:extLst>
              <a:ext uri="{FF2B5EF4-FFF2-40B4-BE49-F238E27FC236}">
                <a16:creationId xmlns:a16="http://schemas.microsoft.com/office/drawing/2014/main" id="{05C2FC40-D241-771E-5FBD-73C14BF73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4107418"/>
            <a:ext cx="2114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Cantilever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1420" name="Text Box 76">
            <a:extLst>
              <a:ext uri="{FF2B5EF4-FFF2-40B4-BE49-F238E27FC236}">
                <a16:creationId xmlns:a16="http://schemas.microsoft.com/office/drawing/2014/main" id="{46997341-D977-390F-E546-4E3DFA6C0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1947818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Deflection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41421" name="Text Box 77">
            <a:extLst>
              <a:ext uri="{FF2B5EF4-FFF2-40B4-BE49-F238E27FC236}">
                <a16:creationId xmlns:a16="http://schemas.microsoft.com/office/drawing/2014/main" id="{85AB05F0-9556-79D7-9B8A-FD2EE4109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2633618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Shear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441422" name="Text Box 78">
            <a:extLst>
              <a:ext uri="{FF2B5EF4-FFF2-40B4-BE49-F238E27FC236}">
                <a16:creationId xmlns:a16="http://schemas.microsoft.com/office/drawing/2014/main" id="{02FDB3E6-21BA-7B7D-48D1-ACED0283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3490868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350" b="1">
                <a:latin typeface="Arial" charset="0"/>
                <a:ea typeface="ＭＳ Ｐゴシック" charset="0"/>
              </a:rPr>
              <a:t>Moment</a:t>
            </a:r>
            <a:endParaRPr lang="en-US" sz="1350" b="1">
              <a:latin typeface="Arial" charset="0"/>
              <a:ea typeface="ＭＳ Ｐゴシック" charset="0"/>
            </a:endParaRPr>
          </a:p>
        </p:txBody>
      </p:sp>
      <p:sp>
        <p:nvSpPr>
          <p:cNvPr id="62470" name="Line 83">
            <a:extLst>
              <a:ext uri="{FF2B5EF4-FFF2-40B4-BE49-F238E27FC236}">
                <a16:creationId xmlns:a16="http://schemas.microsoft.com/office/drawing/2014/main" id="{4565051F-530A-8A2B-D4DA-0F7CFD99E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7" y="1451134"/>
            <a:ext cx="1616869" cy="0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28" name="Line 84">
            <a:extLst>
              <a:ext uri="{FF2B5EF4-FFF2-40B4-BE49-F238E27FC236}">
                <a16:creationId xmlns:a16="http://schemas.microsoft.com/office/drawing/2014/main" id="{C9293CDD-F214-4E37-2F61-02268D1EE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7" y="2032159"/>
            <a:ext cx="1616869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29" name="Freeform 85">
            <a:extLst>
              <a:ext uri="{FF2B5EF4-FFF2-40B4-BE49-F238E27FC236}">
                <a16:creationId xmlns:a16="http://schemas.microsoft.com/office/drawing/2014/main" id="{6CB31043-7ABA-BDF4-464E-6BB7ABD28936}"/>
              </a:ext>
            </a:extLst>
          </p:cNvPr>
          <p:cNvSpPr>
            <a:spLocks/>
          </p:cNvSpPr>
          <p:nvPr/>
        </p:nvSpPr>
        <p:spPr bwMode="auto">
          <a:xfrm>
            <a:off x="4633913" y="2032159"/>
            <a:ext cx="17860" cy="0"/>
          </a:xfrm>
          <a:custGeom>
            <a:avLst/>
            <a:gdLst>
              <a:gd name="T0" fmla="*/ 0 w 46"/>
              <a:gd name="T1" fmla="*/ 1876050 w 46"/>
              <a:gd name="T2" fmla="*/ 4287893 w 46"/>
              <a:gd name="T3" fmla="*/ 6163943 w 46"/>
              <a:gd name="T4" fmla="*/ 8307631 w 46"/>
              <a:gd name="T5" fmla="*/ 10451319 w 46"/>
              <a:gd name="T6" fmla="*/ 12327369 w 46"/>
              <a:gd name="T7" fmla="*/ 0 60000 65536"/>
              <a:gd name="T8" fmla="*/ 0 60000 65536"/>
              <a:gd name="T9" fmla="*/ 0 60000 65536"/>
              <a:gd name="T10" fmla="*/ 0 60000 65536"/>
              <a:gd name="T11" fmla="*/ 0 60000 65536"/>
              <a:gd name="T12" fmla="*/ 0 60000 65536"/>
              <a:gd name="T13" fmla="*/ 0 60000 65536"/>
            </a:gdLst>
            <a:ahLst/>
            <a:cxnLst>
              <a:cxn ang="T7">
                <a:pos x="T0" y="0"/>
              </a:cxn>
              <a:cxn ang="T8">
                <a:pos x="T1" y="0"/>
              </a:cxn>
              <a:cxn ang="T9">
                <a:pos x="T2" y="0"/>
              </a:cxn>
              <a:cxn ang="T10">
                <a:pos x="T3" y="0"/>
              </a:cxn>
              <a:cxn ang="T11">
                <a:pos x="T4" y="0"/>
              </a:cxn>
              <a:cxn ang="T12">
                <a:pos x="T5" y="0"/>
              </a:cxn>
              <a:cxn ang="T13">
                <a:pos x="T6" y="0"/>
              </a:cxn>
            </a:cxnLst>
            <a:rect l="0" t="0" r="r" b="b"/>
            <a:pathLst>
              <a:path w="46">
                <a:moveTo>
                  <a:pt x="0" y="0"/>
                </a:moveTo>
                <a:lnTo>
                  <a:pt x="7" y="0"/>
                </a:lnTo>
                <a:lnTo>
                  <a:pt x="16" y="0"/>
                </a:lnTo>
                <a:lnTo>
                  <a:pt x="23" y="0"/>
                </a:lnTo>
                <a:lnTo>
                  <a:pt x="31" y="0"/>
                </a:lnTo>
                <a:lnTo>
                  <a:pt x="39" y="0"/>
                </a:lnTo>
                <a:lnTo>
                  <a:pt x="46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30" name="Line 86">
            <a:extLst>
              <a:ext uri="{FF2B5EF4-FFF2-40B4-BE49-F238E27FC236}">
                <a16:creationId xmlns:a16="http://schemas.microsoft.com/office/drawing/2014/main" id="{66520A53-0ADA-265A-C7D8-32449EB9D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7" y="2654856"/>
            <a:ext cx="1616869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31" name="Line 87">
            <a:extLst>
              <a:ext uri="{FF2B5EF4-FFF2-40B4-BE49-F238E27FC236}">
                <a16:creationId xmlns:a16="http://schemas.microsoft.com/office/drawing/2014/main" id="{7968823B-BD38-BCF2-1EEE-386E251ED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7" y="2945368"/>
            <a:ext cx="1616869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32" name="Line 88">
            <a:extLst>
              <a:ext uri="{FF2B5EF4-FFF2-40B4-BE49-F238E27FC236}">
                <a16:creationId xmlns:a16="http://schemas.microsoft.com/office/drawing/2014/main" id="{51D3EE98-32EB-1A82-7E36-8DD642A02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919" y="3450193"/>
            <a:ext cx="1616869" cy="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76" name="Freeform 89">
            <a:extLst>
              <a:ext uri="{FF2B5EF4-FFF2-40B4-BE49-F238E27FC236}">
                <a16:creationId xmlns:a16="http://schemas.microsoft.com/office/drawing/2014/main" id="{61278236-1030-BC10-5DE5-2864A4EDB6C0}"/>
              </a:ext>
            </a:extLst>
          </p:cNvPr>
          <p:cNvSpPr>
            <a:spLocks/>
          </p:cNvSpPr>
          <p:nvPr/>
        </p:nvSpPr>
        <p:spPr bwMode="auto">
          <a:xfrm>
            <a:off x="5128022" y="1353503"/>
            <a:ext cx="89297" cy="76200"/>
          </a:xfrm>
          <a:custGeom>
            <a:avLst/>
            <a:gdLst>
              <a:gd name="T0" fmla="*/ 0 w 225"/>
              <a:gd name="T1" fmla="*/ 0 h 194"/>
              <a:gd name="T2" fmla="*/ 63003377 w 225"/>
              <a:gd name="T3" fmla="*/ 0 h 194"/>
              <a:gd name="T4" fmla="*/ 31921845 w 225"/>
              <a:gd name="T5" fmla="*/ 53209072 h 194"/>
              <a:gd name="T6" fmla="*/ 0 w 225"/>
              <a:gd name="T7" fmla="*/ 0 h 1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5" h="194">
                <a:moveTo>
                  <a:pt x="0" y="0"/>
                </a:moveTo>
                <a:lnTo>
                  <a:pt x="225" y="0"/>
                </a:lnTo>
                <a:lnTo>
                  <a:pt x="114" y="1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77" name="Line 90">
            <a:extLst>
              <a:ext uri="{FF2B5EF4-FFF2-40B4-BE49-F238E27FC236}">
                <a16:creationId xmlns:a16="http://schemas.microsoft.com/office/drawing/2014/main" id="{B8F1478D-37AE-9D80-C7A8-D72CA18BA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8022" y="1353503"/>
            <a:ext cx="8929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78" name="Line 91">
            <a:extLst>
              <a:ext uri="{FF2B5EF4-FFF2-40B4-BE49-F238E27FC236}">
                <a16:creationId xmlns:a16="http://schemas.microsoft.com/office/drawing/2014/main" id="{CC0C4D0F-AB44-2F79-21C8-44D934A9F4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8023" y="1353503"/>
            <a:ext cx="45244" cy="762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79" name="Line 92">
            <a:extLst>
              <a:ext uri="{FF2B5EF4-FFF2-40B4-BE49-F238E27FC236}">
                <a16:creationId xmlns:a16="http://schemas.microsoft.com/office/drawing/2014/main" id="{6656CA28-74DF-F637-7682-80706436B8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3266" y="1353503"/>
            <a:ext cx="44053" cy="762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0" name="Line 93">
            <a:extLst>
              <a:ext uri="{FF2B5EF4-FFF2-40B4-BE49-F238E27FC236}">
                <a16:creationId xmlns:a16="http://schemas.microsoft.com/office/drawing/2014/main" id="{143559CD-F0F7-DC94-3D73-4A38E688C4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3266" y="1071563"/>
            <a:ext cx="0" cy="33909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38" name="Line 94">
            <a:extLst>
              <a:ext uri="{FF2B5EF4-FFF2-40B4-BE49-F238E27FC236}">
                <a16:creationId xmlns:a16="http://schemas.microsoft.com/office/drawing/2014/main" id="{C814D7B4-D03A-0B3E-9C36-5EC52FF7C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913" y="2032159"/>
            <a:ext cx="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2" name="Line 95">
            <a:extLst>
              <a:ext uri="{FF2B5EF4-FFF2-40B4-BE49-F238E27FC236}">
                <a16:creationId xmlns:a16="http://schemas.microsoft.com/office/drawing/2014/main" id="{F86258F8-4B30-D054-E9F1-B25B3C164C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6" y="1365410"/>
            <a:ext cx="0" cy="172640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3" name="Line 96">
            <a:extLst>
              <a:ext uri="{FF2B5EF4-FFF2-40B4-BE49-F238E27FC236}">
                <a16:creationId xmlns:a16="http://schemas.microsoft.com/office/drawing/2014/main" id="{BF55974F-E762-3167-8ABB-D2211B867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5206" y="1278493"/>
            <a:ext cx="0" cy="86916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4" name="Line 97">
            <a:extLst>
              <a:ext uri="{FF2B5EF4-FFF2-40B4-BE49-F238E27FC236}">
                <a16:creationId xmlns:a16="http://schemas.microsoft.com/office/drawing/2014/main" id="{3BFA740F-7E85-8EA2-3DC7-1827EF7D3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6" y="1538049"/>
            <a:ext cx="0" cy="85725"/>
          </a:xfrm>
          <a:prstGeom prst="line">
            <a:avLst/>
          </a:prstGeom>
          <a:noFill/>
          <a:ln w="396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6" name="Line 99">
            <a:extLst>
              <a:ext uri="{FF2B5EF4-FFF2-40B4-BE49-F238E27FC236}">
                <a16:creationId xmlns:a16="http://schemas.microsoft.com/office/drawing/2014/main" id="{CA93A8A8-1902-4904-B48C-E12227D5DB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283256"/>
            <a:ext cx="66675" cy="381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7" name="Line 100">
            <a:extLst>
              <a:ext uri="{FF2B5EF4-FFF2-40B4-BE49-F238E27FC236}">
                <a16:creationId xmlns:a16="http://schemas.microsoft.com/office/drawing/2014/main" id="{68480EF6-7D37-B31C-C0AF-2C1A763611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326118"/>
            <a:ext cx="66675" cy="392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8" name="Line 101">
            <a:extLst>
              <a:ext uri="{FF2B5EF4-FFF2-40B4-BE49-F238E27FC236}">
                <a16:creationId xmlns:a16="http://schemas.microsoft.com/office/drawing/2014/main" id="{BEC94EDA-0B9F-A92A-0975-EDFADEB2CD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371362"/>
            <a:ext cx="66675" cy="392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89" name="Line 102">
            <a:extLst>
              <a:ext uri="{FF2B5EF4-FFF2-40B4-BE49-F238E27FC236}">
                <a16:creationId xmlns:a16="http://schemas.microsoft.com/office/drawing/2014/main" id="{A75FA87A-F4A6-B1D3-0753-7A9846B1A7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411843"/>
            <a:ext cx="66675" cy="392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90" name="Line 103">
            <a:extLst>
              <a:ext uri="{FF2B5EF4-FFF2-40B4-BE49-F238E27FC236}">
                <a16:creationId xmlns:a16="http://schemas.microsoft.com/office/drawing/2014/main" id="{E3492FE7-177F-434B-30B2-498E4F416D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454706"/>
            <a:ext cx="66675" cy="381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91" name="Line 104">
            <a:extLst>
              <a:ext uri="{FF2B5EF4-FFF2-40B4-BE49-F238E27FC236}">
                <a16:creationId xmlns:a16="http://schemas.microsoft.com/office/drawing/2014/main" id="{162D913C-4968-9319-BBDD-FF063C4D91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8531" y="1498760"/>
            <a:ext cx="66675" cy="392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92" name="Line 105">
            <a:extLst>
              <a:ext uri="{FF2B5EF4-FFF2-40B4-BE49-F238E27FC236}">
                <a16:creationId xmlns:a16="http://schemas.microsoft.com/office/drawing/2014/main" id="{664E90B1-0414-9515-CAB1-E216743392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1388" y="1541622"/>
            <a:ext cx="66675" cy="381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2493" name="Line 106">
            <a:extLst>
              <a:ext uri="{FF2B5EF4-FFF2-40B4-BE49-F238E27FC236}">
                <a16:creationId xmlns:a16="http://schemas.microsoft.com/office/drawing/2014/main" id="{2ED38BDD-3905-5FFC-D118-81553E617E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1388" y="1582103"/>
            <a:ext cx="66675" cy="392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51" name="Freeform 107">
            <a:extLst>
              <a:ext uri="{FF2B5EF4-FFF2-40B4-BE49-F238E27FC236}">
                <a16:creationId xmlns:a16="http://schemas.microsoft.com/office/drawing/2014/main" id="{D21C39DB-6530-401C-C442-AB5F8D071EAA}"/>
              </a:ext>
            </a:extLst>
          </p:cNvPr>
          <p:cNvSpPr>
            <a:spLocks/>
          </p:cNvSpPr>
          <p:nvPr/>
        </p:nvSpPr>
        <p:spPr bwMode="auto">
          <a:xfrm>
            <a:off x="3555207" y="2032160"/>
            <a:ext cx="1616869" cy="259556"/>
          </a:xfrm>
          <a:custGeom>
            <a:avLst/>
            <a:gdLst>
              <a:gd name="T0" fmla="*/ 0 w 4074"/>
              <a:gd name="T1" fmla="*/ 0 h 656"/>
              <a:gd name="T2" fmla="*/ 46483058 w 4074"/>
              <a:gd name="T3" fmla="*/ 2504823 h 656"/>
              <a:gd name="T4" fmla="*/ 91845871 w 4074"/>
              <a:gd name="T5" fmla="*/ 5009647 h 656"/>
              <a:gd name="T6" fmla="*/ 136648296 w 4074"/>
              <a:gd name="T7" fmla="*/ 7792491 h 656"/>
              <a:gd name="T8" fmla="*/ 180331004 w 4074"/>
              <a:gd name="T9" fmla="*/ 10297314 h 656"/>
              <a:gd name="T10" fmla="*/ 219253329 w 4074"/>
              <a:gd name="T11" fmla="*/ 12802137 h 656"/>
              <a:gd name="T12" fmla="*/ 257615796 w 4074"/>
              <a:gd name="T13" fmla="*/ 15306961 h 656"/>
              <a:gd name="T14" fmla="*/ 295418404 w 4074"/>
              <a:gd name="T15" fmla="*/ 18646901 h 656"/>
              <a:gd name="T16" fmla="*/ 333220483 w 4074"/>
              <a:gd name="T17" fmla="*/ 21708293 h 656"/>
              <a:gd name="T18" fmla="*/ 370182775 w 4074"/>
              <a:gd name="T19" fmla="*/ 25604802 h 656"/>
              <a:gd name="T20" fmla="*/ 407145067 w 4074"/>
              <a:gd name="T21" fmla="*/ 28944742 h 656"/>
              <a:gd name="T22" fmla="*/ 443547500 w 4074"/>
              <a:gd name="T23" fmla="*/ 33397293 h 656"/>
              <a:gd name="T24" fmla="*/ 479949933 w 4074"/>
              <a:gd name="T25" fmla="*/ 37850370 h 656"/>
              <a:gd name="T26" fmla="*/ 516351837 w 4074"/>
              <a:gd name="T27" fmla="*/ 43138565 h 656"/>
              <a:gd name="T28" fmla="*/ 552194413 w 4074"/>
              <a:gd name="T29" fmla="*/ 48426233 h 656"/>
              <a:gd name="T30" fmla="*/ 592516913 w 4074"/>
              <a:gd name="T31" fmla="*/ 55384134 h 656"/>
              <a:gd name="T32" fmla="*/ 632839413 w 4074"/>
              <a:gd name="T33" fmla="*/ 62342035 h 656"/>
              <a:gd name="T34" fmla="*/ 673161913 w 4074"/>
              <a:gd name="T35" fmla="*/ 70134525 h 656"/>
              <a:gd name="T36" fmla="*/ 714044271 w 4074"/>
              <a:gd name="T37" fmla="*/ 78484112 h 656"/>
              <a:gd name="T38" fmla="*/ 754646700 w 4074"/>
              <a:gd name="T39" fmla="*/ 87111720 h 656"/>
              <a:gd name="T40" fmla="*/ 795529588 w 4074"/>
              <a:gd name="T41" fmla="*/ 96295896 h 656"/>
              <a:gd name="T42" fmla="*/ 836971804 w 4074"/>
              <a:gd name="T43" fmla="*/ 105758621 h 656"/>
              <a:gd name="T44" fmla="*/ 878414550 w 4074"/>
              <a:gd name="T45" fmla="*/ 115777914 h 656"/>
              <a:gd name="T46" fmla="*/ 920697083 w 4074"/>
              <a:gd name="T47" fmla="*/ 126353776 h 656"/>
              <a:gd name="T48" fmla="*/ 974460417 w 4074"/>
              <a:gd name="T49" fmla="*/ 139434462 h 656"/>
              <a:gd name="T50" fmla="*/ 1028783608 w 4074"/>
              <a:gd name="T51" fmla="*/ 153350264 h 656"/>
              <a:gd name="T52" fmla="*/ 1083947117 w 4074"/>
              <a:gd name="T53" fmla="*/ 167822635 h 656"/>
              <a:gd name="T54" fmla="*/ 1140790729 w 4074"/>
              <a:gd name="T55" fmla="*/ 182573027 h 65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4074" h="656">
                <a:moveTo>
                  <a:pt x="0" y="0"/>
                </a:moveTo>
                <a:lnTo>
                  <a:pt x="166" y="9"/>
                </a:lnTo>
                <a:lnTo>
                  <a:pt x="328" y="18"/>
                </a:lnTo>
                <a:lnTo>
                  <a:pt x="488" y="28"/>
                </a:lnTo>
                <a:lnTo>
                  <a:pt x="644" y="37"/>
                </a:lnTo>
                <a:lnTo>
                  <a:pt x="783" y="46"/>
                </a:lnTo>
                <a:lnTo>
                  <a:pt x="920" y="55"/>
                </a:lnTo>
                <a:lnTo>
                  <a:pt x="1055" y="67"/>
                </a:lnTo>
                <a:lnTo>
                  <a:pt x="1190" y="78"/>
                </a:lnTo>
                <a:lnTo>
                  <a:pt x="1322" y="92"/>
                </a:lnTo>
                <a:lnTo>
                  <a:pt x="1454" y="104"/>
                </a:lnTo>
                <a:lnTo>
                  <a:pt x="1584" y="120"/>
                </a:lnTo>
                <a:lnTo>
                  <a:pt x="1714" y="136"/>
                </a:lnTo>
                <a:lnTo>
                  <a:pt x="1844" y="155"/>
                </a:lnTo>
                <a:lnTo>
                  <a:pt x="1972" y="174"/>
                </a:lnTo>
                <a:lnTo>
                  <a:pt x="2116" y="199"/>
                </a:lnTo>
                <a:lnTo>
                  <a:pt x="2260" y="224"/>
                </a:lnTo>
                <a:lnTo>
                  <a:pt x="2404" y="252"/>
                </a:lnTo>
                <a:lnTo>
                  <a:pt x="2550" y="282"/>
                </a:lnTo>
                <a:lnTo>
                  <a:pt x="2695" y="313"/>
                </a:lnTo>
                <a:lnTo>
                  <a:pt x="2841" y="346"/>
                </a:lnTo>
                <a:lnTo>
                  <a:pt x="2989" y="380"/>
                </a:lnTo>
                <a:lnTo>
                  <a:pt x="3137" y="416"/>
                </a:lnTo>
                <a:lnTo>
                  <a:pt x="3288" y="454"/>
                </a:lnTo>
                <a:lnTo>
                  <a:pt x="3480" y="501"/>
                </a:lnTo>
                <a:lnTo>
                  <a:pt x="3674" y="551"/>
                </a:lnTo>
                <a:lnTo>
                  <a:pt x="3871" y="603"/>
                </a:lnTo>
                <a:lnTo>
                  <a:pt x="4074" y="656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52" name="Line 108">
            <a:extLst>
              <a:ext uri="{FF2B5EF4-FFF2-40B4-BE49-F238E27FC236}">
                <a16:creationId xmlns:a16="http://schemas.microsoft.com/office/drawing/2014/main" id="{B122CB3A-70E8-FDD9-7A89-393EC942FC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5206" y="2654855"/>
            <a:ext cx="0" cy="290513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53" name="Line 109">
            <a:extLst>
              <a:ext uri="{FF2B5EF4-FFF2-40B4-BE49-F238E27FC236}">
                <a16:creationId xmlns:a16="http://schemas.microsoft.com/office/drawing/2014/main" id="{0A1FF0D1-688C-D074-C639-8D97B4A1D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919" y="3450194"/>
            <a:ext cx="0" cy="45958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54" name="Line 110">
            <a:extLst>
              <a:ext uri="{FF2B5EF4-FFF2-40B4-BE49-F238E27FC236}">
                <a16:creationId xmlns:a16="http://schemas.microsoft.com/office/drawing/2014/main" id="{76C218EE-9FF6-6F4C-2583-92BF1DA7FF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0919" y="3450194"/>
            <a:ext cx="1631156" cy="459581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1455" name="Line 111">
            <a:extLst>
              <a:ext uri="{FF2B5EF4-FFF2-40B4-BE49-F238E27FC236}">
                <a16:creationId xmlns:a16="http://schemas.microsoft.com/office/drawing/2014/main" id="{4CC17C34-AB76-1872-A8F9-59878BAE89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2075" y="2654855"/>
            <a:ext cx="0" cy="290513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6F2F5-BC5B-47FB-E39E-71844A0D99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420" grpId="0"/>
      <p:bldP spid="441421" grpId="0"/>
      <p:bldP spid="441422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C9C3-7676-3783-FF89-B50E93CDD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Steel</a:t>
            </a:r>
          </a:p>
        </p:txBody>
      </p:sp>
      <p:sp>
        <p:nvSpPr>
          <p:cNvPr id="289932" name="Line 140">
            <a:extLst>
              <a:ext uri="{FF2B5EF4-FFF2-40B4-BE49-F238E27FC236}">
                <a16:creationId xmlns:a16="http://schemas.microsoft.com/office/drawing/2014/main" id="{8A135FAA-0DB0-2F3F-2853-3249E54D4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68605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3" name="Line 141">
            <a:extLst>
              <a:ext uri="{FF2B5EF4-FFF2-40B4-BE49-F238E27FC236}">
                <a16:creationId xmlns:a16="http://schemas.microsoft.com/office/drawing/2014/main" id="{42885BF6-0864-0FFC-A879-B19E09FF6F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9150" y="131445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4" name="Line 142">
            <a:extLst>
              <a:ext uri="{FF2B5EF4-FFF2-40B4-BE49-F238E27FC236}">
                <a16:creationId xmlns:a16="http://schemas.microsoft.com/office/drawing/2014/main" id="{4CABA222-A7C9-D9FA-DCAB-40C7E6762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2686050"/>
            <a:ext cx="28575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5" name="Line 143">
            <a:extLst>
              <a:ext uri="{FF2B5EF4-FFF2-40B4-BE49-F238E27FC236}">
                <a16:creationId xmlns:a16="http://schemas.microsoft.com/office/drawing/2014/main" id="{E2DAA3D3-277A-D413-2707-9D97421C8F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7650" y="388620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6" name="Line 144">
            <a:extLst>
              <a:ext uri="{FF2B5EF4-FFF2-40B4-BE49-F238E27FC236}">
                <a16:creationId xmlns:a16="http://schemas.microsoft.com/office/drawing/2014/main" id="{993FB95F-C5D6-F7FB-31B0-A012C41F56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9150" y="1543050"/>
            <a:ext cx="28575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7" name="Line 145">
            <a:extLst>
              <a:ext uri="{FF2B5EF4-FFF2-40B4-BE49-F238E27FC236}">
                <a16:creationId xmlns:a16="http://schemas.microsoft.com/office/drawing/2014/main" id="{8635A3F4-000E-4322-49B4-83B0E4772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154305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39" name="Text Box 147">
            <a:extLst>
              <a:ext uri="{FF2B5EF4-FFF2-40B4-BE49-F238E27FC236}">
                <a16:creationId xmlns:a16="http://schemas.microsoft.com/office/drawing/2014/main" id="{3ED521F8-7CDA-EE54-4F06-22284B3FB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1" y="2686050"/>
            <a:ext cx="7489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SHORTEN</a:t>
            </a:r>
          </a:p>
        </p:txBody>
      </p:sp>
      <p:sp>
        <p:nvSpPr>
          <p:cNvPr id="289940" name="Text Box 148">
            <a:extLst>
              <a:ext uri="{FF2B5EF4-FFF2-40B4-BE49-F238E27FC236}">
                <a16:creationId xmlns:a16="http://schemas.microsoft.com/office/drawing/2014/main" id="{1272684A-DBCE-D374-77B3-FEC8FAD58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2686050"/>
            <a:ext cx="81945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LENGTHEN</a:t>
            </a:r>
          </a:p>
        </p:txBody>
      </p:sp>
      <p:sp>
        <p:nvSpPr>
          <p:cNvPr id="289941" name="Text Box 149">
            <a:extLst>
              <a:ext uri="{FF2B5EF4-FFF2-40B4-BE49-F238E27FC236}">
                <a16:creationId xmlns:a16="http://schemas.microsoft.com/office/drawing/2014/main" id="{9939CAC1-025D-8F8D-F6AF-BE1CDA83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1" y="4057650"/>
            <a:ext cx="6976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TENSION</a:t>
            </a:r>
          </a:p>
        </p:txBody>
      </p:sp>
      <p:sp>
        <p:nvSpPr>
          <p:cNvPr id="289942" name="Text Box 150">
            <a:extLst>
              <a:ext uri="{FF2B5EF4-FFF2-40B4-BE49-F238E27FC236}">
                <a16:creationId xmlns:a16="http://schemas.microsoft.com/office/drawing/2014/main" id="{7D2F4650-A337-61C3-8B61-8DCCFF4A1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1143000"/>
            <a:ext cx="105028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COMPRESSION</a:t>
            </a:r>
          </a:p>
        </p:txBody>
      </p:sp>
      <p:sp>
        <p:nvSpPr>
          <p:cNvPr id="289943" name="Line 151">
            <a:extLst>
              <a:ext uri="{FF2B5EF4-FFF2-40B4-BE49-F238E27FC236}">
                <a16:creationId xmlns:a16="http://schemas.microsoft.com/office/drawing/2014/main" id="{B0E3D75B-271B-ECF1-BA58-398AB5176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150" y="1543050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44" name="Line 152">
            <a:extLst>
              <a:ext uri="{FF2B5EF4-FFF2-40B4-BE49-F238E27FC236}">
                <a16:creationId xmlns:a16="http://schemas.microsoft.com/office/drawing/2014/main" id="{80A1D47B-814B-41D0-A9A3-0846A0C5F3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886200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89945" name="Text Box 153">
            <a:extLst>
              <a:ext uri="{FF2B5EF4-FFF2-40B4-BE49-F238E27FC236}">
                <a16:creationId xmlns:a16="http://schemas.microsoft.com/office/drawing/2014/main" id="{BB53B90A-2885-5BC3-9BD5-9ED3AB3E9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151" y="3771900"/>
            <a:ext cx="10182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YIELD STRESS</a:t>
            </a:r>
          </a:p>
        </p:txBody>
      </p:sp>
      <p:sp>
        <p:nvSpPr>
          <p:cNvPr id="289946" name="Text Box 154">
            <a:extLst>
              <a:ext uri="{FF2B5EF4-FFF2-40B4-BE49-F238E27FC236}">
                <a16:creationId xmlns:a16="http://schemas.microsoft.com/office/drawing/2014/main" id="{4370ED97-3F1F-CC1F-5257-EBDA61EF8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1" y="1428750"/>
            <a:ext cx="10182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YIELD STRESS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CB6A9-91C8-1D68-258B-4441BDFA8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C1ED6-4004-E20F-8E2B-E9CB8D768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 Bridge Members</a:t>
            </a:r>
          </a:p>
        </p:txBody>
      </p:sp>
      <p:sp>
        <p:nvSpPr>
          <p:cNvPr id="66562" name="Line 8">
            <a:extLst>
              <a:ext uri="{FF2B5EF4-FFF2-40B4-BE49-F238E27FC236}">
                <a16:creationId xmlns:a16="http://schemas.microsoft.com/office/drawing/2014/main" id="{B02C40EA-C211-9637-3940-603D3FE0FD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5194" y="2377677"/>
            <a:ext cx="8453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3" name="Line 9">
            <a:extLst>
              <a:ext uri="{FF2B5EF4-FFF2-40B4-BE49-F238E27FC236}">
                <a16:creationId xmlns:a16="http://schemas.microsoft.com/office/drawing/2014/main" id="{78B7FB8D-2B66-5038-CE7F-AE42FBF1B9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7588" y="2377677"/>
            <a:ext cx="8453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4" name="Line 10">
            <a:extLst>
              <a:ext uri="{FF2B5EF4-FFF2-40B4-BE49-F238E27FC236}">
                <a16:creationId xmlns:a16="http://schemas.microsoft.com/office/drawing/2014/main" id="{CD805B8D-45D2-CE25-15F3-279F9CE6B4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61172" y="2377677"/>
            <a:ext cx="84534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5" name="Line 11">
            <a:extLst>
              <a:ext uri="{FF2B5EF4-FFF2-40B4-BE49-F238E27FC236}">
                <a16:creationId xmlns:a16="http://schemas.microsoft.com/office/drawing/2014/main" id="{0646CD60-2D17-4D62-B236-F40978E39E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64757" y="2377677"/>
            <a:ext cx="83344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6" name="Line 12">
            <a:extLst>
              <a:ext uri="{FF2B5EF4-FFF2-40B4-BE49-F238E27FC236}">
                <a16:creationId xmlns:a16="http://schemas.microsoft.com/office/drawing/2014/main" id="{CD1ADC72-2D57-D47F-87FC-1D32E6EFA1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7150" y="2389584"/>
            <a:ext cx="63104" cy="3691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7" name="Line 13">
            <a:extLst>
              <a:ext uri="{FF2B5EF4-FFF2-40B4-BE49-F238E27FC236}">
                <a16:creationId xmlns:a16="http://schemas.microsoft.com/office/drawing/2014/main" id="{1BF4AA80-F19D-1953-41D5-D7C9F3289C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2098" y="2377677"/>
            <a:ext cx="2440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8" name="Line 14">
            <a:extLst>
              <a:ext uri="{FF2B5EF4-FFF2-40B4-BE49-F238E27FC236}">
                <a16:creationId xmlns:a16="http://schemas.microsoft.com/office/drawing/2014/main" id="{B4BE8F4B-BE58-CF15-5B43-52D7149E63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2098" y="3355181"/>
            <a:ext cx="53578" cy="309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69" name="Line 15">
            <a:extLst>
              <a:ext uri="{FF2B5EF4-FFF2-40B4-BE49-F238E27FC236}">
                <a16:creationId xmlns:a16="http://schemas.microsoft.com/office/drawing/2014/main" id="{15352D42-109C-9B18-4E60-0CDE02FF1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3535" y="3355181"/>
            <a:ext cx="84534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0" name="Line 16">
            <a:extLst>
              <a:ext uri="{FF2B5EF4-FFF2-40B4-BE49-F238E27FC236}">
                <a16:creationId xmlns:a16="http://schemas.microsoft.com/office/drawing/2014/main" id="{2ADF2EAB-5083-0EAF-3B89-1955B76782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17119" y="3355181"/>
            <a:ext cx="84535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1" name="Line 17">
            <a:extLst>
              <a:ext uri="{FF2B5EF4-FFF2-40B4-BE49-F238E27FC236}">
                <a16:creationId xmlns:a16="http://schemas.microsoft.com/office/drawing/2014/main" id="{D5C6BB6A-BEA4-DB6C-7C74-B88719DD8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9513" y="3355181"/>
            <a:ext cx="84535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2" name="Line 18">
            <a:extLst>
              <a:ext uri="{FF2B5EF4-FFF2-40B4-BE49-F238E27FC236}">
                <a16:creationId xmlns:a16="http://schemas.microsoft.com/office/drawing/2014/main" id="{E68DB3AB-1ACC-B614-B20D-593F54C00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23097" y="3355181"/>
            <a:ext cx="84534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3" name="Line 19">
            <a:extLst>
              <a:ext uri="{FF2B5EF4-FFF2-40B4-BE49-F238E27FC236}">
                <a16:creationId xmlns:a16="http://schemas.microsoft.com/office/drawing/2014/main" id="{C74D7B39-D59A-A764-6D76-14A50AD47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6682" y="3401615"/>
            <a:ext cx="3572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4" name="Line 20">
            <a:extLst>
              <a:ext uri="{FF2B5EF4-FFF2-40B4-BE49-F238E27FC236}">
                <a16:creationId xmlns:a16="http://schemas.microsoft.com/office/drawing/2014/main" id="{489CE02F-145D-B570-459E-25DE12E77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098" y="3403996"/>
            <a:ext cx="2500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5" name="Line 21">
            <a:extLst>
              <a:ext uri="{FF2B5EF4-FFF2-40B4-BE49-F238E27FC236}">
                <a16:creationId xmlns:a16="http://schemas.microsoft.com/office/drawing/2014/main" id="{FDEB7531-EE8A-AEC8-DF59-7B0FA932F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6175" y="2377677"/>
            <a:ext cx="24407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6" name="Line 22">
            <a:extLst>
              <a:ext uri="{FF2B5EF4-FFF2-40B4-BE49-F238E27FC236}">
                <a16:creationId xmlns:a16="http://schemas.microsoft.com/office/drawing/2014/main" id="{AC8BCCF3-7409-6599-EF51-720B1D452F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92129" y="3403996"/>
            <a:ext cx="2381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7" name="Freeform 23">
            <a:extLst>
              <a:ext uri="{FF2B5EF4-FFF2-40B4-BE49-F238E27FC236}">
                <a16:creationId xmlns:a16="http://schemas.microsoft.com/office/drawing/2014/main" id="{6B2A67E0-5C31-6CB0-7F2C-A32B103A67DE}"/>
              </a:ext>
            </a:extLst>
          </p:cNvPr>
          <p:cNvSpPr>
            <a:spLocks/>
          </p:cNvSpPr>
          <p:nvPr/>
        </p:nvSpPr>
        <p:spPr bwMode="auto">
          <a:xfrm>
            <a:off x="3643313" y="2426493"/>
            <a:ext cx="32147" cy="32147"/>
          </a:xfrm>
          <a:custGeom>
            <a:avLst/>
            <a:gdLst>
              <a:gd name="T0" fmla="*/ 11202663 w 164"/>
              <a:gd name="T1" fmla="*/ 0 h 164"/>
              <a:gd name="T2" fmla="*/ 11202663 w 164"/>
              <a:gd name="T3" fmla="*/ 11202141 h 164"/>
              <a:gd name="T4" fmla="*/ 0 w 164"/>
              <a:gd name="T5" fmla="*/ 0 h 164"/>
              <a:gd name="T6" fmla="*/ 11202663 w 164"/>
              <a:gd name="T7" fmla="*/ 0 h 1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4" h="164">
                <a:moveTo>
                  <a:pt x="164" y="0"/>
                </a:moveTo>
                <a:lnTo>
                  <a:pt x="164" y="164"/>
                </a:lnTo>
                <a:lnTo>
                  <a:pt x="0" y="0"/>
                </a:lnTo>
                <a:lnTo>
                  <a:pt x="1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8" name="Freeform 24">
            <a:extLst>
              <a:ext uri="{FF2B5EF4-FFF2-40B4-BE49-F238E27FC236}">
                <a16:creationId xmlns:a16="http://schemas.microsoft.com/office/drawing/2014/main" id="{DA932753-1720-5D51-6A8C-6FFE62AC0751}"/>
              </a:ext>
            </a:extLst>
          </p:cNvPr>
          <p:cNvSpPr>
            <a:spLocks/>
          </p:cNvSpPr>
          <p:nvPr/>
        </p:nvSpPr>
        <p:spPr bwMode="auto">
          <a:xfrm>
            <a:off x="3708797" y="2426493"/>
            <a:ext cx="32147" cy="32147"/>
          </a:xfrm>
          <a:custGeom>
            <a:avLst/>
            <a:gdLst>
              <a:gd name="T0" fmla="*/ 0 w 164"/>
              <a:gd name="T1" fmla="*/ 0 h 164"/>
              <a:gd name="T2" fmla="*/ 0 w 164"/>
              <a:gd name="T3" fmla="*/ 11202141 h 164"/>
              <a:gd name="T4" fmla="*/ 11202141 w 164"/>
              <a:gd name="T5" fmla="*/ 0 h 164"/>
              <a:gd name="T6" fmla="*/ 0 w 164"/>
              <a:gd name="T7" fmla="*/ 0 h 1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4" h="164">
                <a:moveTo>
                  <a:pt x="0" y="0"/>
                </a:moveTo>
                <a:lnTo>
                  <a:pt x="0" y="164"/>
                </a:lnTo>
                <a:lnTo>
                  <a:pt x="16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79" name="Line 25">
            <a:extLst>
              <a:ext uri="{FF2B5EF4-FFF2-40B4-BE49-F238E27FC236}">
                <a16:creationId xmlns:a16="http://schemas.microsoft.com/office/drawing/2014/main" id="{3584EDBC-782F-9204-C6E4-918B487E61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458640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0" name="Line 26">
            <a:extLst>
              <a:ext uri="{FF2B5EF4-FFF2-40B4-BE49-F238E27FC236}">
                <a16:creationId xmlns:a16="http://schemas.microsoft.com/office/drawing/2014/main" id="{2871DAB4-5283-F6FC-1713-D82AC06464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518171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1" name="Line 27">
            <a:extLst>
              <a:ext uri="{FF2B5EF4-FFF2-40B4-BE49-F238E27FC236}">
                <a16:creationId xmlns:a16="http://schemas.microsoft.com/office/drawing/2014/main" id="{E96986F6-51FB-AEF7-9F0C-FE312B8465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577702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2" name="Line 28">
            <a:extLst>
              <a:ext uri="{FF2B5EF4-FFF2-40B4-BE49-F238E27FC236}">
                <a16:creationId xmlns:a16="http://schemas.microsoft.com/office/drawing/2014/main" id="{FB6FF046-8749-9C9B-B5B1-98C1B773F6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637233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3" name="Line 29">
            <a:extLst>
              <a:ext uri="{FF2B5EF4-FFF2-40B4-BE49-F238E27FC236}">
                <a16:creationId xmlns:a16="http://schemas.microsoft.com/office/drawing/2014/main" id="{5D2AA0FD-5CB0-6F70-568B-2F2EF0EB1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696765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4" name="Line 30">
            <a:extLst>
              <a:ext uri="{FF2B5EF4-FFF2-40B4-BE49-F238E27FC236}">
                <a16:creationId xmlns:a16="http://schemas.microsoft.com/office/drawing/2014/main" id="{8EAD82A0-8163-97AF-F1EE-127E542912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756296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5" name="Line 31">
            <a:extLst>
              <a:ext uri="{FF2B5EF4-FFF2-40B4-BE49-F238E27FC236}">
                <a16:creationId xmlns:a16="http://schemas.microsoft.com/office/drawing/2014/main" id="{191BA441-0696-9161-6299-35A383E51B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815827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6" name="Line 32">
            <a:extLst>
              <a:ext uri="{FF2B5EF4-FFF2-40B4-BE49-F238E27FC236}">
                <a16:creationId xmlns:a16="http://schemas.microsoft.com/office/drawing/2014/main" id="{17E8F872-753F-3403-0684-879AEBF526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875359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7" name="Line 33">
            <a:extLst>
              <a:ext uri="{FF2B5EF4-FFF2-40B4-BE49-F238E27FC236}">
                <a16:creationId xmlns:a16="http://schemas.microsoft.com/office/drawing/2014/main" id="{589AE144-1C68-EC2E-FE19-33A9E9592C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934890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8" name="Line 34">
            <a:extLst>
              <a:ext uri="{FF2B5EF4-FFF2-40B4-BE49-F238E27FC236}">
                <a16:creationId xmlns:a16="http://schemas.microsoft.com/office/drawing/2014/main" id="{9AA44A9B-04C5-805E-35EC-B882915063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2994421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89" name="Line 35">
            <a:extLst>
              <a:ext uri="{FF2B5EF4-FFF2-40B4-BE49-F238E27FC236}">
                <a16:creationId xmlns:a16="http://schemas.microsoft.com/office/drawing/2014/main" id="{2A62699D-E4D8-E2C9-6A27-8420E076F6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3053952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0" name="Line 36">
            <a:extLst>
              <a:ext uri="{FF2B5EF4-FFF2-40B4-BE49-F238E27FC236}">
                <a16:creationId xmlns:a16="http://schemas.microsoft.com/office/drawing/2014/main" id="{E373179A-849D-0698-81C0-E7A77B0019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3113484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1" name="Line 37">
            <a:extLst>
              <a:ext uri="{FF2B5EF4-FFF2-40B4-BE49-F238E27FC236}">
                <a16:creationId xmlns:a16="http://schemas.microsoft.com/office/drawing/2014/main" id="{24AE0A54-3D71-B25D-3BD6-5BF497E309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3173015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2" name="Line 38">
            <a:extLst>
              <a:ext uri="{FF2B5EF4-FFF2-40B4-BE49-F238E27FC236}">
                <a16:creationId xmlns:a16="http://schemas.microsoft.com/office/drawing/2014/main" id="{D822208E-465F-A884-3208-8A787A93DD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3232546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3" name="Line 39">
            <a:extLst>
              <a:ext uri="{FF2B5EF4-FFF2-40B4-BE49-F238E27FC236}">
                <a16:creationId xmlns:a16="http://schemas.microsoft.com/office/drawing/2014/main" id="{6E81673D-4D0F-EDBD-4A8B-3E3040DBF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5460" y="3292077"/>
            <a:ext cx="33338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4" name="Line 40">
            <a:extLst>
              <a:ext uri="{FF2B5EF4-FFF2-40B4-BE49-F238E27FC236}">
                <a16:creationId xmlns:a16="http://schemas.microsoft.com/office/drawing/2014/main" id="{0F52BE6D-AB07-9A7C-3570-ED455060FB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01654" y="3351609"/>
            <a:ext cx="7144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5" name="Line 41">
            <a:extLst>
              <a:ext uri="{FF2B5EF4-FFF2-40B4-BE49-F238E27FC236}">
                <a16:creationId xmlns:a16="http://schemas.microsoft.com/office/drawing/2014/main" id="{31038595-17CB-8DBC-E76C-D0E8420D7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098" y="2426493"/>
            <a:ext cx="4881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6" name="Freeform 42">
            <a:extLst>
              <a:ext uri="{FF2B5EF4-FFF2-40B4-BE49-F238E27FC236}">
                <a16:creationId xmlns:a16="http://schemas.microsoft.com/office/drawing/2014/main" id="{C6A0A178-08EE-D822-AF6F-0CF169050CD6}"/>
              </a:ext>
            </a:extLst>
          </p:cNvPr>
          <p:cNvSpPr>
            <a:spLocks/>
          </p:cNvSpPr>
          <p:nvPr/>
        </p:nvSpPr>
        <p:spPr bwMode="auto">
          <a:xfrm>
            <a:off x="3643313" y="3323034"/>
            <a:ext cx="32147" cy="32147"/>
          </a:xfrm>
          <a:custGeom>
            <a:avLst/>
            <a:gdLst>
              <a:gd name="T0" fmla="*/ 11202663 w 164"/>
              <a:gd name="T1" fmla="*/ 0 h 162"/>
              <a:gd name="T2" fmla="*/ 0 w 164"/>
              <a:gd name="T3" fmla="*/ 11340968 h 162"/>
              <a:gd name="T4" fmla="*/ 11202663 w 164"/>
              <a:gd name="T5" fmla="*/ 11340968 h 162"/>
              <a:gd name="T6" fmla="*/ 11202663 w 164"/>
              <a:gd name="T7" fmla="*/ 0 h 16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4" h="162">
                <a:moveTo>
                  <a:pt x="164" y="0"/>
                </a:moveTo>
                <a:lnTo>
                  <a:pt x="0" y="162"/>
                </a:lnTo>
                <a:lnTo>
                  <a:pt x="164" y="162"/>
                </a:lnTo>
                <a:lnTo>
                  <a:pt x="1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7" name="Freeform 43">
            <a:extLst>
              <a:ext uri="{FF2B5EF4-FFF2-40B4-BE49-F238E27FC236}">
                <a16:creationId xmlns:a16="http://schemas.microsoft.com/office/drawing/2014/main" id="{C038BADF-6D8D-1917-CCDF-E7BCB3C564C7}"/>
              </a:ext>
            </a:extLst>
          </p:cNvPr>
          <p:cNvSpPr>
            <a:spLocks/>
          </p:cNvSpPr>
          <p:nvPr/>
        </p:nvSpPr>
        <p:spPr bwMode="auto">
          <a:xfrm>
            <a:off x="3708797" y="3323034"/>
            <a:ext cx="32147" cy="32147"/>
          </a:xfrm>
          <a:custGeom>
            <a:avLst/>
            <a:gdLst>
              <a:gd name="T0" fmla="*/ 0 w 164"/>
              <a:gd name="T1" fmla="*/ 0 h 162"/>
              <a:gd name="T2" fmla="*/ 11202141 w 164"/>
              <a:gd name="T3" fmla="*/ 11340968 h 162"/>
              <a:gd name="T4" fmla="*/ 0 w 164"/>
              <a:gd name="T5" fmla="*/ 11340968 h 162"/>
              <a:gd name="T6" fmla="*/ 0 w 164"/>
              <a:gd name="T7" fmla="*/ 0 h 16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4" h="162">
                <a:moveTo>
                  <a:pt x="0" y="0"/>
                </a:moveTo>
                <a:lnTo>
                  <a:pt x="164" y="162"/>
                </a:lnTo>
                <a:lnTo>
                  <a:pt x="0" y="1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8" name="Line 44">
            <a:extLst>
              <a:ext uri="{FF2B5EF4-FFF2-40B4-BE49-F238E27FC236}">
                <a16:creationId xmlns:a16="http://schemas.microsoft.com/office/drawing/2014/main" id="{9BCBFB09-E22F-5A8F-9FF2-A7C7148F7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098" y="3355181"/>
            <a:ext cx="4881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599" name="Line 45">
            <a:extLst>
              <a:ext uri="{FF2B5EF4-FFF2-40B4-BE49-F238E27FC236}">
                <a16:creationId xmlns:a16="http://schemas.microsoft.com/office/drawing/2014/main" id="{3B990562-12FE-B0A8-BF66-D8F433A62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8781" y="1326356"/>
            <a:ext cx="0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0" name="Line 46">
            <a:extLst>
              <a:ext uri="{FF2B5EF4-FFF2-40B4-BE49-F238E27FC236}">
                <a16:creationId xmlns:a16="http://schemas.microsoft.com/office/drawing/2014/main" id="{26092464-C30E-ADC4-2BAC-B5091FBC7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8479" y="1326355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1" name="Line 47">
            <a:extLst>
              <a:ext uri="{FF2B5EF4-FFF2-40B4-BE49-F238E27FC236}">
                <a16:creationId xmlns:a16="http://schemas.microsoft.com/office/drawing/2014/main" id="{424604DC-668C-5EE0-8ACE-4E27D2B8E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8479" y="2124075"/>
            <a:ext cx="0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2" name="Freeform 48">
            <a:extLst>
              <a:ext uri="{FF2B5EF4-FFF2-40B4-BE49-F238E27FC236}">
                <a16:creationId xmlns:a16="http://schemas.microsoft.com/office/drawing/2014/main" id="{D80E45E9-3360-314B-FD7A-DF4C77450A83}"/>
              </a:ext>
            </a:extLst>
          </p:cNvPr>
          <p:cNvSpPr>
            <a:spLocks/>
          </p:cNvSpPr>
          <p:nvPr/>
        </p:nvSpPr>
        <p:spPr bwMode="auto">
          <a:xfrm>
            <a:off x="5001816" y="2125265"/>
            <a:ext cx="47625" cy="48816"/>
          </a:xfrm>
          <a:custGeom>
            <a:avLst/>
            <a:gdLst>
              <a:gd name="T0" fmla="*/ 16593621 w 243"/>
              <a:gd name="T1" fmla="*/ 17291623 h 245"/>
              <a:gd name="T2" fmla="*/ 16593621 w 243"/>
              <a:gd name="T3" fmla="*/ 0 h 245"/>
              <a:gd name="T4" fmla="*/ 0 w 243"/>
              <a:gd name="T5" fmla="*/ 0 h 245"/>
              <a:gd name="T6" fmla="*/ 409745 w 243"/>
              <a:gd name="T7" fmla="*/ 1834950 h 245"/>
              <a:gd name="T8" fmla="*/ 955897 w 243"/>
              <a:gd name="T9" fmla="*/ 3599499 h 245"/>
              <a:gd name="T10" fmla="*/ 1638979 w 243"/>
              <a:gd name="T11" fmla="*/ 5293381 h 245"/>
              <a:gd name="T12" fmla="*/ 2458208 w 243"/>
              <a:gd name="T13" fmla="*/ 6916596 h 245"/>
              <a:gd name="T14" fmla="*/ 3414366 w 243"/>
              <a:gd name="T15" fmla="*/ 8469410 h 245"/>
              <a:gd name="T16" fmla="*/ 4506932 w 243"/>
              <a:gd name="T17" fmla="*/ 9951557 h 245"/>
              <a:gd name="T18" fmla="*/ 5667702 w 243"/>
              <a:gd name="T19" fmla="*/ 11363036 h 245"/>
              <a:gd name="T20" fmla="*/ 7033605 w 243"/>
              <a:gd name="T21" fmla="*/ 12562781 h 245"/>
              <a:gd name="T22" fmla="*/ 8467451 w 243"/>
              <a:gd name="T23" fmla="*/ 13692124 h 245"/>
              <a:gd name="T24" fmla="*/ 9969761 w 243"/>
              <a:gd name="T25" fmla="*/ 14750800 h 245"/>
              <a:gd name="T26" fmla="*/ 11540537 w 243"/>
              <a:gd name="T27" fmla="*/ 15597741 h 245"/>
              <a:gd name="T28" fmla="*/ 13111051 w 243"/>
              <a:gd name="T29" fmla="*/ 16303614 h 245"/>
              <a:gd name="T30" fmla="*/ 14818235 w 243"/>
              <a:gd name="T31" fmla="*/ 16868153 h 245"/>
              <a:gd name="T32" fmla="*/ 16593621 w 243"/>
              <a:gd name="T33" fmla="*/ 17291623 h 2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3" h="245">
                <a:moveTo>
                  <a:pt x="243" y="245"/>
                </a:moveTo>
                <a:lnTo>
                  <a:pt x="243" y="0"/>
                </a:lnTo>
                <a:lnTo>
                  <a:pt x="0" y="0"/>
                </a:lnTo>
                <a:lnTo>
                  <a:pt x="6" y="26"/>
                </a:lnTo>
                <a:lnTo>
                  <a:pt x="14" y="51"/>
                </a:lnTo>
                <a:lnTo>
                  <a:pt x="24" y="75"/>
                </a:lnTo>
                <a:lnTo>
                  <a:pt x="36" y="98"/>
                </a:lnTo>
                <a:lnTo>
                  <a:pt x="50" y="120"/>
                </a:lnTo>
                <a:lnTo>
                  <a:pt x="66" y="141"/>
                </a:lnTo>
                <a:lnTo>
                  <a:pt x="83" y="161"/>
                </a:lnTo>
                <a:lnTo>
                  <a:pt x="103" y="178"/>
                </a:lnTo>
                <a:lnTo>
                  <a:pt x="124" y="194"/>
                </a:lnTo>
                <a:lnTo>
                  <a:pt x="146" y="209"/>
                </a:lnTo>
                <a:lnTo>
                  <a:pt x="169" y="221"/>
                </a:lnTo>
                <a:lnTo>
                  <a:pt x="192" y="231"/>
                </a:lnTo>
                <a:lnTo>
                  <a:pt x="217" y="239"/>
                </a:lnTo>
                <a:lnTo>
                  <a:pt x="243" y="2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3" name="Freeform 49">
            <a:extLst>
              <a:ext uri="{FF2B5EF4-FFF2-40B4-BE49-F238E27FC236}">
                <a16:creationId xmlns:a16="http://schemas.microsoft.com/office/drawing/2014/main" id="{817D6BEE-B5E0-5E39-71E8-4A34F4862CA6}"/>
              </a:ext>
            </a:extLst>
          </p:cNvPr>
          <p:cNvSpPr>
            <a:spLocks/>
          </p:cNvSpPr>
          <p:nvPr/>
        </p:nvSpPr>
        <p:spPr bwMode="auto">
          <a:xfrm>
            <a:off x="5001816" y="2125265"/>
            <a:ext cx="47625" cy="48816"/>
          </a:xfrm>
          <a:custGeom>
            <a:avLst/>
            <a:gdLst>
              <a:gd name="T0" fmla="*/ 16593621 w 243"/>
              <a:gd name="T1" fmla="*/ 17291623 h 245"/>
              <a:gd name="T2" fmla="*/ 14818235 w 243"/>
              <a:gd name="T3" fmla="*/ 16868153 h 245"/>
              <a:gd name="T4" fmla="*/ 13111051 w 243"/>
              <a:gd name="T5" fmla="*/ 16303614 h 245"/>
              <a:gd name="T6" fmla="*/ 11540537 w 243"/>
              <a:gd name="T7" fmla="*/ 15597741 h 245"/>
              <a:gd name="T8" fmla="*/ 9969761 w 243"/>
              <a:gd name="T9" fmla="*/ 14750800 h 245"/>
              <a:gd name="T10" fmla="*/ 8467451 w 243"/>
              <a:gd name="T11" fmla="*/ 13692124 h 245"/>
              <a:gd name="T12" fmla="*/ 7033605 w 243"/>
              <a:gd name="T13" fmla="*/ 12562781 h 245"/>
              <a:gd name="T14" fmla="*/ 5667702 w 243"/>
              <a:gd name="T15" fmla="*/ 11363036 h 245"/>
              <a:gd name="T16" fmla="*/ 4506932 w 243"/>
              <a:gd name="T17" fmla="*/ 9951557 h 245"/>
              <a:gd name="T18" fmla="*/ 3414366 w 243"/>
              <a:gd name="T19" fmla="*/ 8469410 h 245"/>
              <a:gd name="T20" fmla="*/ 2458208 w 243"/>
              <a:gd name="T21" fmla="*/ 6916596 h 245"/>
              <a:gd name="T22" fmla="*/ 1638979 w 243"/>
              <a:gd name="T23" fmla="*/ 5293381 h 245"/>
              <a:gd name="T24" fmla="*/ 955897 w 243"/>
              <a:gd name="T25" fmla="*/ 3599499 h 245"/>
              <a:gd name="T26" fmla="*/ 409745 w 243"/>
              <a:gd name="T27" fmla="*/ 1834950 h 245"/>
              <a:gd name="T28" fmla="*/ 0 w 243"/>
              <a:gd name="T29" fmla="*/ 0 h 2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43" h="245">
                <a:moveTo>
                  <a:pt x="243" y="245"/>
                </a:moveTo>
                <a:lnTo>
                  <a:pt x="217" y="239"/>
                </a:lnTo>
                <a:lnTo>
                  <a:pt x="192" y="231"/>
                </a:lnTo>
                <a:lnTo>
                  <a:pt x="169" y="221"/>
                </a:lnTo>
                <a:lnTo>
                  <a:pt x="146" y="209"/>
                </a:lnTo>
                <a:lnTo>
                  <a:pt x="124" y="194"/>
                </a:lnTo>
                <a:lnTo>
                  <a:pt x="103" y="178"/>
                </a:lnTo>
                <a:lnTo>
                  <a:pt x="83" y="161"/>
                </a:lnTo>
                <a:lnTo>
                  <a:pt x="66" y="141"/>
                </a:lnTo>
                <a:lnTo>
                  <a:pt x="50" y="120"/>
                </a:lnTo>
                <a:lnTo>
                  <a:pt x="36" y="98"/>
                </a:lnTo>
                <a:lnTo>
                  <a:pt x="24" y="75"/>
                </a:lnTo>
                <a:lnTo>
                  <a:pt x="14" y="51"/>
                </a:lnTo>
                <a:lnTo>
                  <a:pt x="6" y="26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4" name="Freeform 50">
            <a:extLst>
              <a:ext uri="{FF2B5EF4-FFF2-40B4-BE49-F238E27FC236}">
                <a16:creationId xmlns:a16="http://schemas.microsoft.com/office/drawing/2014/main" id="{5E16491C-CE99-F3D3-7CD2-D072D0860BA1}"/>
              </a:ext>
            </a:extLst>
          </p:cNvPr>
          <p:cNvSpPr>
            <a:spLocks/>
          </p:cNvSpPr>
          <p:nvPr/>
        </p:nvSpPr>
        <p:spPr bwMode="auto">
          <a:xfrm>
            <a:off x="5406628" y="2125265"/>
            <a:ext cx="51197" cy="46435"/>
          </a:xfrm>
          <a:custGeom>
            <a:avLst/>
            <a:gdLst>
              <a:gd name="T0" fmla="*/ 18345278 w 254"/>
              <a:gd name="T1" fmla="*/ 0 h 237"/>
              <a:gd name="T2" fmla="*/ 17839763 w 254"/>
              <a:gd name="T3" fmla="*/ 1774317 h 237"/>
              <a:gd name="T4" fmla="*/ 17261955 w 254"/>
              <a:gd name="T5" fmla="*/ 3412268 h 237"/>
              <a:gd name="T6" fmla="*/ 16467536 w 254"/>
              <a:gd name="T7" fmla="*/ 5049959 h 237"/>
              <a:gd name="T8" fmla="*/ 15528530 w 254"/>
              <a:gd name="T9" fmla="*/ 6619728 h 237"/>
              <a:gd name="T10" fmla="*/ 14445207 w 254"/>
              <a:gd name="T11" fmla="*/ 8121052 h 237"/>
              <a:gd name="T12" fmla="*/ 13289590 w 254"/>
              <a:gd name="T13" fmla="*/ 9554195 h 237"/>
              <a:gd name="T14" fmla="*/ 11917094 w 254"/>
              <a:gd name="T15" fmla="*/ 10782528 h 237"/>
              <a:gd name="T16" fmla="*/ 10400549 w 254"/>
              <a:gd name="T17" fmla="*/ 12011122 h 237"/>
              <a:gd name="T18" fmla="*/ 8956028 w 254"/>
              <a:gd name="T19" fmla="*/ 13034646 h 237"/>
              <a:gd name="T20" fmla="*/ 7294897 w 254"/>
              <a:gd name="T21" fmla="*/ 13921804 h 237"/>
              <a:gd name="T22" fmla="*/ 5489179 w 254"/>
              <a:gd name="T23" fmla="*/ 14740780 h 237"/>
              <a:gd name="T24" fmla="*/ 3755754 w 254"/>
              <a:gd name="T25" fmla="*/ 15354946 h 237"/>
              <a:gd name="T26" fmla="*/ 1950036 w 254"/>
              <a:gd name="T27" fmla="*/ 15832748 h 237"/>
              <a:gd name="T28" fmla="*/ 0 w 254"/>
              <a:gd name="T29" fmla="*/ 16173922 h 237"/>
              <a:gd name="T30" fmla="*/ 0 w 254"/>
              <a:gd name="T31" fmla="*/ 0 h 237"/>
              <a:gd name="T32" fmla="*/ 18345278 w 254"/>
              <a:gd name="T33" fmla="*/ 0 h 2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" h="237">
                <a:moveTo>
                  <a:pt x="254" y="0"/>
                </a:moveTo>
                <a:lnTo>
                  <a:pt x="247" y="26"/>
                </a:lnTo>
                <a:lnTo>
                  <a:pt x="239" y="50"/>
                </a:lnTo>
                <a:lnTo>
                  <a:pt x="228" y="74"/>
                </a:lnTo>
                <a:lnTo>
                  <a:pt x="215" y="97"/>
                </a:lnTo>
                <a:lnTo>
                  <a:pt x="200" y="119"/>
                </a:lnTo>
                <a:lnTo>
                  <a:pt x="184" y="140"/>
                </a:lnTo>
                <a:lnTo>
                  <a:pt x="165" y="158"/>
                </a:lnTo>
                <a:lnTo>
                  <a:pt x="144" y="176"/>
                </a:lnTo>
                <a:lnTo>
                  <a:pt x="124" y="191"/>
                </a:lnTo>
                <a:lnTo>
                  <a:pt x="101" y="204"/>
                </a:lnTo>
                <a:lnTo>
                  <a:pt x="76" y="216"/>
                </a:lnTo>
                <a:lnTo>
                  <a:pt x="52" y="225"/>
                </a:lnTo>
                <a:lnTo>
                  <a:pt x="27" y="232"/>
                </a:lnTo>
                <a:lnTo>
                  <a:pt x="0" y="237"/>
                </a:lnTo>
                <a:lnTo>
                  <a:pt x="0" y="0"/>
                </a:lnTo>
                <a:lnTo>
                  <a:pt x="25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5" name="Freeform 51">
            <a:extLst>
              <a:ext uri="{FF2B5EF4-FFF2-40B4-BE49-F238E27FC236}">
                <a16:creationId xmlns:a16="http://schemas.microsoft.com/office/drawing/2014/main" id="{62C8D9B3-AB08-7E3D-2B23-EB42D5D9F9AF}"/>
              </a:ext>
            </a:extLst>
          </p:cNvPr>
          <p:cNvSpPr>
            <a:spLocks/>
          </p:cNvSpPr>
          <p:nvPr/>
        </p:nvSpPr>
        <p:spPr bwMode="auto">
          <a:xfrm>
            <a:off x="5406628" y="2125265"/>
            <a:ext cx="51197" cy="46435"/>
          </a:xfrm>
          <a:custGeom>
            <a:avLst/>
            <a:gdLst>
              <a:gd name="T0" fmla="*/ 18273336 w 255"/>
              <a:gd name="T1" fmla="*/ 0 h 238"/>
              <a:gd name="T2" fmla="*/ 17771677 w 255"/>
              <a:gd name="T3" fmla="*/ 1759578 h 238"/>
              <a:gd name="T4" fmla="*/ 17198544 w 255"/>
              <a:gd name="T5" fmla="*/ 3451260 h 238"/>
              <a:gd name="T6" fmla="*/ 16410185 w 255"/>
              <a:gd name="T7" fmla="*/ 5075305 h 238"/>
              <a:gd name="T8" fmla="*/ 15478609 w 255"/>
              <a:gd name="T9" fmla="*/ 6631975 h 238"/>
              <a:gd name="T10" fmla="*/ 14403817 w 255"/>
              <a:gd name="T11" fmla="*/ 8053112 h 238"/>
              <a:gd name="T12" fmla="*/ 13185541 w 255"/>
              <a:gd name="T13" fmla="*/ 9473990 h 238"/>
              <a:gd name="T14" fmla="*/ 11824049 w 255"/>
              <a:gd name="T15" fmla="*/ 10759855 h 238"/>
              <a:gd name="T16" fmla="*/ 10390815 w 255"/>
              <a:gd name="T17" fmla="*/ 11910188 h 238"/>
              <a:gd name="T18" fmla="*/ 8885839 w 255"/>
              <a:gd name="T19" fmla="*/ 12993145 h 238"/>
              <a:gd name="T20" fmla="*/ 7165904 w 255"/>
              <a:gd name="T21" fmla="*/ 13805038 h 238"/>
              <a:gd name="T22" fmla="*/ 5446237 w 255"/>
              <a:gd name="T23" fmla="*/ 14617191 h 238"/>
              <a:gd name="T24" fmla="*/ 3726302 w 255"/>
              <a:gd name="T25" fmla="*/ 15226176 h 238"/>
              <a:gd name="T26" fmla="*/ 1934893 w 255"/>
              <a:gd name="T27" fmla="*/ 15699888 h 238"/>
              <a:gd name="T28" fmla="*/ 0 w 255"/>
              <a:gd name="T29" fmla="*/ 16105965 h 23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5" h="238">
                <a:moveTo>
                  <a:pt x="255" y="0"/>
                </a:moveTo>
                <a:lnTo>
                  <a:pt x="248" y="26"/>
                </a:lnTo>
                <a:lnTo>
                  <a:pt x="240" y="51"/>
                </a:lnTo>
                <a:lnTo>
                  <a:pt x="229" y="75"/>
                </a:lnTo>
                <a:lnTo>
                  <a:pt x="216" y="98"/>
                </a:lnTo>
                <a:lnTo>
                  <a:pt x="201" y="119"/>
                </a:lnTo>
                <a:lnTo>
                  <a:pt x="184" y="140"/>
                </a:lnTo>
                <a:lnTo>
                  <a:pt x="165" y="159"/>
                </a:lnTo>
                <a:lnTo>
                  <a:pt x="145" y="176"/>
                </a:lnTo>
                <a:lnTo>
                  <a:pt x="124" y="192"/>
                </a:lnTo>
                <a:lnTo>
                  <a:pt x="100" y="204"/>
                </a:lnTo>
                <a:lnTo>
                  <a:pt x="76" y="216"/>
                </a:lnTo>
                <a:lnTo>
                  <a:pt x="52" y="225"/>
                </a:lnTo>
                <a:lnTo>
                  <a:pt x="27" y="232"/>
                </a:lnTo>
                <a:lnTo>
                  <a:pt x="0" y="238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6" name="Line 52">
            <a:extLst>
              <a:ext uri="{FF2B5EF4-FFF2-40B4-BE49-F238E27FC236}">
                <a16:creationId xmlns:a16="http://schemas.microsoft.com/office/drawing/2014/main" id="{9C971032-5C43-2322-2DB4-959AA7A5C0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8478" y="1326355"/>
            <a:ext cx="4763" cy="47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7" name="Line 53">
            <a:extLst>
              <a:ext uri="{FF2B5EF4-FFF2-40B4-BE49-F238E27FC236}">
                <a16:creationId xmlns:a16="http://schemas.microsoft.com/office/drawing/2014/main" id="{B5BE988F-E1FA-4FEB-BF7A-1D64774F6D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8244" y="1326356"/>
            <a:ext cx="47625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8" name="Line 54">
            <a:extLst>
              <a:ext uri="{FF2B5EF4-FFF2-40B4-BE49-F238E27FC236}">
                <a16:creationId xmlns:a16="http://schemas.microsoft.com/office/drawing/2014/main" id="{014B9CB9-BABB-EAE9-3406-4EDBD6DFD6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62538" y="1326356"/>
            <a:ext cx="55960" cy="57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09" name="Line 55">
            <a:extLst>
              <a:ext uri="{FF2B5EF4-FFF2-40B4-BE49-F238E27FC236}">
                <a16:creationId xmlns:a16="http://schemas.microsoft.com/office/drawing/2014/main" id="{EA517F96-030E-9CE2-1F37-DFAFB5CE9C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9212" y="1326356"/>
            <a:ext cx="63104" cy="631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0" name="Line 56">
            <a:extLst>
              <a:ext uri="{FF2B5EF4-FFF2-40B4-BE49-F238E27FC236}">
                <a16:creationId xmlns:a16="http://schemas.microsoft.com/office/drawing/2014/main" id="{7410353E-49A1-13D9-4F82-95F7D9E88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9935" y="1326356"/>
            <a:ext cx="75009" cy="76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1" name="Line 57">
            <a:extLst>
              <a:ext uri="{FF2B5EF4-FFF2-40B4-BE49-F238E27FC236}">
                <a16:creationId xmlns:a16="http://schemas.microsoft.com/office/drawing/2014/main" id="{E8542931-EB1F-0D35-37EF-32981D3C1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326356"/>
            <a:ext cx="129779" cy="1297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2" name="Line 58">
            <a:extLst>
              <a:ext uri="{FF2B5EF4-FFF2-40B4-BE49-F238E27FC236}">
                <a16:creationId xmlns:a16="http://schemas.microsoft.com/office/drawing/2014/main" id="{D05E02A1-4DE0-ADEF-3820-102054CC77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0669" y="1326355"/>
            <a:ext cx="59531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3" name="Line 59">
            <a:extLst>
              <a:ext uri="{FF2B5EF4-FFF2-40B4-BE49-F238E27FC236}">
                <a16:creationId xmlns:a16="http://schemas.microsoft.com/office/drawing/2014/main" id="{1B3B60E1-6EF0-B262-01E0-7BFFF4C58F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488281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4" name="Line 60">
            <a:extLst>
              <a:ext uri="{FF2B5EF4-FFF2-40B4-BE49-F238E27FC236}">
                <a16:creationId xmlns:a16="http://schemas.microsoft.com/office/drawing/2014/main" id="{61D77D78-0D57-354E-AA65-506E9EB7BA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0441" y="1326356"/>
            <a:ext cx="53578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5" name="Line 61">
            <a:extLst>
              <a:ext uri="{FF2B5EF4-FFF2-40B4-BE49-F238E27FC236}">
                <a16:creationId xmlns:a16="http://schemas.microsoft.com/office/drawing/2014/main" id="{AAEAE780-CAC8-443D-9289-E01D109B0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560909"/>
            <a:ext cx="41672" cy="416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6" name="Line 62">
            <a:extLst>
              <a:ext uri="{FF2B5EF4-FFF2-40B4-BE49-F238E27FC236}">
                <a16:creationId xmlns:a16="http://schemas.microsoft.com/office/drawing/2014/main" id="{5E1C53C6-18C3-F3F0-C55D-4614F2E53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634728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7" name="Line 63">
            <a:extLst>
              <a:ext uri="{FF2B5EF4-FFF2-40B4-BE49-F238E27FC236}">
                <a16:creationId xmlns:a16="http://schemas.microsoft.com/office/drawing/2014/main" id="{60A4ACCD-373A-17CC-BAEA-5106242C47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707356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8" name="Line 64">
            <a:extLst>
              <a:ext uri="{FF2B5EF4-FFF2-40B4-BE49-F238E27FC236}">
                <a16:creationId xmlns:a16="http://schemas.microsoft.com/office/drawing/2014/main" id="{05F0FB49-0F4A-E601-2DC0-435394ADED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779984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19" name="Line 65">
            <a:extLst>
              <a:ext uri="{FF2B5EF4-FFF2-40B4-BE49-F238E27FC236}">
                <a16:creationId xmlns:a16="http://schemas.microsoft.com/office/drawing/2014/main" id="{D086F77D-D455-7409-DB99-901F6C2A52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852612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0" name="Line 66">
            <a:extLst>
              <a:ext uri="{FF2B5EF4-FFF2-40B4-BE49-F238E27FC236}">
                <a16:creationId xmlns:a16="http://schemas.microsoft.com/office/drawing/2014/main" id="{E4F204A3-7AFC-987D-6DBE-4221791456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6812" y="2071687"/>
            <a:ext cx="53579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1" name="Line 67">
            <a:extLst>
              <a:ext uri="{FF2B5EF4-FFF2-40B4-BE49-F238E27FC236}">
                <a16:creationId xmlns:a16="http://schemas.microsoft.com/office/drawing/2014/main" id="{B5099BFC-3FCE-5882-AC79-22F5A923F3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07794" y="1926431"/>
            <a:ext cx="41672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2" name="Line 68">
            <a:extLst>
              <a:ext uri="{FF2B5EF4-FFF2-40B4-BE49-F238E27FC236}">
                <a16:creationId xmlns:a16="http://schemas.microsoft.com/office/drawing/2014/main" id="{3EDC78AA-3838-3C3F-B048-40E127AE21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9441" y="2064543"/>
            <a:ext cx="60722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3" name="Line 69">
            <a:extLst>
              <a:ext uri="{FF2B5EF4-FFF2-40B4-BE49-F238E27FC236}">
                <a16:creationId xmlns:a16="http://schemas.microsoft.com/office/drawing/2014/main" id="{4D00703E-C1E0-E0F0-225B-26EF2A0FD7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2069" y="1999059"/>
            <a:ext cx="127397" cy="1262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4" name="Line 70">
            <a:extLst>
              <a:ext uri="{FF2B5EF4-FFF2-40B4-BE49-F238E27FC236}">
                <a16:creationId xmlns:a16="http://schemas.microsoft.com/office/drawing/2014/main" id="{1BEAB162-4DDC-4F07-8FB0-9AAE5D03B9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5888" y="2051446"/>
            <a:ext cx="73819" cy="738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5" name="Line 71">
            <a:extLst>
              <a:ext uri="{FF2B5EF4-FFF2-40B4-BE49-F238E27FC236}">
                <a16:creationId xmlns:a16="http://schemas.microsoft.com/office/drawing/2014/main" id="{17643415-1D05-C630-6775-76F5160C0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68516" y="2063352"/>
            <a:ext cx="61913" cy="619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6" name="Line 72">
            <a:extLst>
              <a:ext uri="{FF2B5EF4-FFF2-40B4-BE49-F238E27FC236}">
                <a16:creationId xmlns:a16="http://schemas.microsoft.com/office/drawing/2014/main" id="{C563602B-4F74-6B97-BB86-CD29984040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1144" y="2069306"/>
            <a:ext cx="55960" cy="559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7" name="Line 73">
            <a:extLst>
              <a:ext uri="{FF2B5EF4-FFF2-40B4-BE49-F238E27FC236}">
                <a16:creationId xmlns:a16="http://schemas.microsoft.com/office/drawing/2014/main" id="{86E6510F-D1B9-E801-A704-46A6F5870C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3772" y="2077640"/>
            <a:ext cx="47625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8" name="Line 74">
            <a:extLst>
              <a:ext uri="{FF2B5EF4-FFF2-40B4-BE49-F238E27FC236}">
                <a16:creationId xmlns:a16="http://schemas.microsoft.com/office/drawing/2014/main" id="{65515C85-7FB1-7D4D-608E-119C4BF10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592" y="2124075"/>
            <a:ext cx="1190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29" name="Freeform 75">
            <a:extLst>
              <a:ext uri="{FF2B5EF4-FFF2-40B4-BE49-F238E27FC236}">
                <a16:creationId xmlns:a16="http://schemas.microsoft.com/office/drawing/2014/main" id="{4AEB30BF-B149-099A-EE7E-047AF2FB05CE}"/>
              </a:ext>
            </a:extLst>
          </p:cNvPr>
          <p:cNvSpPr>
            <a:spLocks/>
          </p:cNvSpPr>
          <p:nvPr/>
        </p:nvSpPr>
        <p:spPr bwMode="auto">
          <a:xfrm>
            <a:off x="5160169" y="1391840"/>
            <a:ext cx="47625" cy="48816"/>
          </a:xfrm>
          <a:custGeom>
            <a:avLst/>
            <a:gdLst>
              <a:gd name="T0" fmla="*/ 0 w 246"/>
              <a:gd name="T1" fmla="*/ 0 h 245"/>
              <a:gd name="T2" fmla="*/ 1599116 w 246"/>
              <a:gd name="T3" fmla="*/ 70667 h 245"/>
              <a:gd name="T4" fmla="*/ 3131634 w 246"/>
              <a:gd name="T5" fmla="*/ 352804 h 245"/>
              <a:gd name="T6" fmla="*/ 4797348 w 246"/>
              <a:gd name="T7" fmla="*/ 776274 h 245"/>
              <a:gd name="T8" fmla="*/ 6263268 w 246"/>
              <a:gd name="T9" fmla="*/ 1341078 h 245"/>
              <a:gd name="T10" fmla="*/ 7729189 w 246"/>
              <a:gd name="T11" fmla="*/ 2046686 h 245"/>
              <a:gd name="T12" fmla="*/ 9061915 w 246"/>
              <a:gd name="T13" fmla="*/ 2964293 h 245"/>
              <a:gd name="T14" fmla="*/ 10394382 w 246"/>
              <a:gd name="T15" fmla="*/ 3952303 h 245"/>
              <a:gd name="T16" fmla="*/ 11527315 w 246"/>
              <a:gd name="T17" fmla="*/ 5081646 h 245"/>
              <a:gd name="T18" fmla="*/ 12593392 w 246"/>
              <a:gd name="T19" fmla="*/ 6281390 h 245"/>
              <a:gd name="T20" fmla="*/ 13592872 w 246"/>
              <a:gd name="T21" fmla="*/ 7693136 h 245"/>
              <a:gd name="T22" fmla="*/ 14392301 w 246"/>
              <a:gd name="T23" fmla="*/ 9175017 h 245"/>
              <a:gd name="T24" fmla="*/ 15058535 w 246"/>
              <a:gd name="T25" fmla="*/ 10657164 h 245"/>
              <a:gd name="T26" fmla="*/ 15591573 w 246"/>
              <a:gd name="T27" fmla="*/ 12351046 h 245"/>
              <a:gd name="T28" fmla="*/ 15991417 w 246"/>
              <a:gd name="T29" fmla="*/ 13974526 h 245"/>
              <a:gd name="T30" fmla="*/ 16324663 w 246"/>
              <a:gd name="T31" fmla="*/ 15668408 h 245"/>
              <a:gd name="T32" fmla="*/ 16391260 w 246"/>
              <a:gd name="T33" fmla="*/ 17291623 h 2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5">
                <a:moveTo>
                  <a:pt x="0" y="0"/>
                </a:moveTo>
                <a:lnTo>
                  <a:pt x="24" y="1"/>
                </a:lnTo>
                <a:lnTo>
                  <a:pt x="47" y="5"/>
                </a:lnTo>
                <a:lnTo>
                  <a:pt x="72" y="11"/>
                </a:lnTo>
                <a:lnTo>
                  <a:pt x="94" y="19"/>
                </a:lnTo>
                <a:lnTo>
                  <a:pt x="116" y="29"/>
                </a:lnTo>
                <a:lnTo>
                  <a:pt x="136" y="42"/>
                </a:lnTo>
                <a:lnTo>
                  <a:pt x="156" y="56"/>
                </a:lnTo>
                <a:lnTo>
                  <a:pt x="173" y="72"/>
                </a:lnTo>
                <a:lnTo>
                  <a:pt x="189" y="89"/>
                </a:lnTo>
                <a:lnTo>
                  <a:pt x="204" y="109"/>
                </a:lnTo>
                <a:lnTo>
                  <a:pt x="216" y="130"/>
                </a:lnTo>
                <a:lnTo>
                  <a:pt x="226" y="151"/>
                </a:lnTo>
                <a:lnTo>
                  <a:pt x="234" y="175"/>
                </a:lnTo>
                <a:lnTo>
                  <a:pt x="240" y="198"/>
                </a:lnTo>
                <a:lnTo>
                  <a:pt x="245" y="222"/>
                </a:lnTo>
                <a:lnTo>
                  <a:pt x="246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0" name="Line 76">
            <a:extLst>
              <a:ext uri="{FF2B5EF4-FFF2-40B4-BE49-F238E27FC236}">
                <a16:creationId xmlns:a16="http://schemas.microsoft.com/office/drawing/2014/main" id="{2B65DAB1-6310-79B7-4186-DCF5AF1E11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13722" y="1378743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1" name="Freeform 77">
            <a:extLst>
              <a:ext uri="{FF2B5EF4-FFF2-40B4-BE49-F238E27FC236}">
                <a16:creationId xmlns:a16="http://schemas.microsoft.com/office/drawing/2014/main" id="{3915059F-34FF-DEDC-DE6D-C7D730DD410B}"/>
              </a:ext>
            </a:extLst>
          </p:cNvPr>
          <p:cNvSpPr>
            <a:spLocks/>
          </p:cNvSpPr>
          <p:nvPr/>
        </p:nvSpPr>
        <p:spPr bwMode="auto">
          <a:xfrm>
            <a:off x="4968479" y="1329927"/>
            <a:ext cx="45244" cy="48816"/>
          </a:xfrm>
          <a:custGeom>
            <a:avLst/>
            <a:gdLst>
              <a:gd name="T0" fmla="*/ 0 w 225"/>
              <a:gd name="T1" fmla="*/ 0 h 245"/>
              <a:gd name="T2" fmla="*/ 71854 w 225"/>
              <a:gd name="T3" fmla="*/ 1693882 h 245"/>
              <a:gd name="T4" fmla="*/ 431391 w 225"/>
              <a:gd name="T5" fmla="*/ 3458431 h 245"/>
              <a:gd name="T6" fmla="*/ 862513 w 225"/>
              <a:gd name="T7" fmla="*/ 5081646 h 245"/>
              <a:gd name="T8" fmla="*/ 1437612 w 225"/>
              <a:gd name="T9" fmla="*/ 6704861 h 245"/>
              <a:gd name="T10" fmla="*/ 2156418 w 225"/>
              <a:gd name="T11" fmla="*/ 8257675 h 245"/>
              <a:gd name="T12" fmla="*/ 3091053 w 225"/>
              <a:gd name="T13" fmla="*/ 9669154 h 245"/>
              <a:gd name="T14" fmla="*/ 4097274 w 225"/>
              <a:gd name="T15" fmla="*/ 11080634 h 245"/>
              <a:gd name="T16" fmla="*/ 5319324 w 225"/>
              <a:gd name="T17" fmla="*/ 12280644 h 245"/>
              <a:gd name="T18" fmla="*/ 6541375 w 225"/>
              <a:gd name="T19" fmla="*/ 13480389 h 245"/>
              <a:gd name="T20" fmla="*/ 7978987 w 225"/>
              <a:gd name="T21" fmla="*/ 14539065 h 245"/>
              <a:gd name="T22" fmla="*/ 9488720 w 225"/>
              <a:gd name="T23" fmla="*/ 15315339 h 245"/>
              <a:gd name="T24" fmla="*/ 10998186 w 225"/>
              <a:gd name="T25" fmla="*/ 16021212 h 245"/>
              <a:gd name="T26" fmla="*/ 12651627 w 225"/>
              <a:gd name="T27" fmla="*/ 16656418 h 245"/>
              <a:gd name="T28" fmla="*/ 14448508 w 225"/>
              <a:gd name="T29" fmla="*/ 17009221 h 245"/>
              <a:gd name="T30" fmla="*/ 16173803 w 225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5" h="245">
                <a:moveTo>
                  <a:pt x="0" y="0"/>
                </a:moveTo>
                <a:lnTo>
                  <a:pt x="1" y="24"/>
                </a:lnTo>
                <a:lnTo>
                  <a:pt x="6" y="49"/>
                </a:lnTo>
                <a:lnTo>
                  <a:pt x="12" y="72"/>
                </a:lnTo>
                <a:lnTo>
                  <a:pt x="20" y="95"/>
                </a:lnTo>
                <a:lnTo>
                  <a:pt x="30" y="117"/>
                </a:lnTo>
                <a:lnTo>
                  <a:pt x="43" y="137"/>
                </a:lnTo>
                <a:lnTo>
                  <a:pt x="57" y="157"/>
                </a:lnTo>
                <a:lnTo>
                  <a:pt x="74" y="174"/>
                </a:lnTo>
                <a:lnTo>
                  <a:pt x="91" y="191"/>
                </a:lnTo>
                <a:lnTo>
                  <a:pt x="111" y="206"/>
                </a:lnTo>
                <a:lnTo>
                  <a:pt x="132" y="217"/>
                </a:lnTo>
                <a:lnTo>
                  <a:pt x="153" y="227"/>
                </a:lnTo>
                <a:lnTo>
                  <a:pt x="176" y="236"/>
                </a:lnTo>
                <a:lnTo>
                  <a:pt x="201" y="241"/>
                </a:lnTo>
                <a:lnTo>
                  <a:pt x="225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2" name="Line 78">
            <a:extLst>
              <a:ext uri="{FF2B5EF4-FFF2-40B4-BE49-F238E27FC236}">
                <a16:creationId xmlns:a16="http://schemas.microsoft.com/office/drawing/2014/main" id="{87E55B39-17EE-4582-712A-3520644FC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8479" y="1326355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3" name="Line 79">
            <a:extLst>
              <a:ext uri="{FF2B5EF4-FFF2-40B4-BE49-F238E27FC236}">
                <a16:creationId xmlns:a16="http://schemas.microsoft.com/office/drawing/2014/main" id="{C02B6FC9-9995-7EF7-371A-F737697297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9441" y="1277540"/>
            <a:ext cx="8572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4" name="Line 80">
            <a:extLst>
              <a:ext uri="{FF2B5EF4-FFF2-40B4-BE49-F238E27FC236}">
                <a16:creationId xmlns:a16="http://schemas.microsoft.com/office/drawing/2014/main" id="{9637CD88-DF42-CB7E-070A-E6B661806B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3025" y="1277540"/>
            <a:ext cx="8572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5" name="Line 81">
            <a:extLst>
              <a:ext uri="{FF2B5EF4-FFF2-40B4-BE49-F238E27FC236}">
                <a16:creationId xmlns:a16="http://schemas.microsoft.com/office/drawing/2014/main" id="{F1687117-CB96-9A6B-365C-FB9869EC01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6610" y="1277540"/>
            <a:ext cx="84534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6" name="Line 82">
            <a:extLst>
              <a:ext uri="{FF2B5EF4-FFF2-40B4-BE49-F238E27FC236}">
                <a16:creationId xmlns:a16="http://schemas.microsoft.com/office/drawing/2014/main" id="{712602F8-9D7B-90EE-1445-E524B1A8B7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003" y="1302543"/>
            <a:ext cx="42863" cy="238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7" name="Freeform 83">
            <a:extLst>
              <a:ext uri="{FF2B5EF4-FFF2-40B4-BE49-F238E27FC236}">
                <a16:creationId xmlns:a16="http://schemas.microsoft.com/office/drawing/2014/main" id="{7B0164F1-9E9F-419D-6D91-BD2ABB7F37F2}"/>
              </a:ext>
            </a:extLst>
          </p:cNvPr>
          <p:cNvSpPr>
            <a:spLocks/>
          </p:cNvSpPr>
          <p:nvPr/>
        </p:nvSpPr>
        <p:spPr bwMode="auto">
          <a:xfrm>
            <a:off x="4995863" y="1277540"/>
            <a:ext cx="48816" cy="48816"/>
          </a:xfrm>
          <a:custGeom>
            <a:avLst/>
            <a:gdLst>
              <a:gd name="T0" fmla="*/ 17433941 w 243"/>
              <a:gd name="T1" fmla="*/ 0 h 249"/>
              <a:gd name="T2" fmla="*/ 15496837 w 243"/>
              <a:gd name="T3" fmla="*/ 409871 h 249"/>
              <a:gd name="T4" fmla="*/ 13775085 w 243"/>
              <a:gd name="T5" fmla="*/ 1024940 h 249"/>
              <a:gd name="T6" fmla="*/ 11981281 w 243"/>
              <a:gd name="T7" fmla="*/ 1708233 h 249"/>
              <a:gd name="T8" fmla="*/ 10331314 w 243"/>
              <a:gd name="T9" fmla="*/ 2596462 h 249"/>
              <a:gd name="T10" fmla="*/ 8752863 w 243"/>
              <a:gd name="T11" fmla="*/ 3484691 h 249"/>
              <a:gd name="T12" fmla="*/ 7246196 w 243"/>
              <a:gd name="T13" fmla="*/ 4646342 h 249"/>
              <a:gd name="T14" fmla="*/ 5954882 w 243"/>
              <a:gd name="T15" fmla="*/ 5876218 h 249"/>
              <a:gd name="T16" fmla="*/ 4591784 w 243"/>
              <a:gd name="T17" fmla="*/ 7242804 h 249"/>
              <a:gd name="T18" fmla="*/ 3515556 w 243"/>
              <a:gd name="T19" fmla="*/ 8746102 h 249"/>
              <a:gd name="T20" fmla="*/ 2511111 w 243"/>
              <a:gd name="T21" fmla="*/ 10249400 h 249"/>
              <a:gd name="T22" fmla="*/ 1650235 w 243"/>
              <a:gd name="T23" fmla="*/ 11820922 h 249"/>
              <a:gd name="T24" fmla="*/ 932660 w 243"/>
              <a:gd name="T25" fmla="*/ 13529155 h 249"/>
              <a:gd name="T26" fmla="*/ 358654 w 243"/>
              <a:gd name="T27" fmla="*/ 15237388 h 249"/>
              <a:gd name="T28" fmla="*/ 0 w 243"/>
              <a:gd name="T29" fmla="*/ 17013846 h 249"/>
              <a:gd name="T30" fmla="*/ 17433941 w 243"/>
              <a:gd name="T31" fmla="*/ 17013846 h 249"/>
              <a:gd name="T32" fmla="*/ 17433941 w 243"/>
              <a:gd name="T33" fmla="*/ 0 h 24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3" h="249">
                <a:moveTo>
                  <a:pt x="243" y="0"/>
                </a:moveTo>
                <a:lnTo>
                  <a:pt x="216" y="6"/>
                </a:lnTo>
                <a:lnTo>
                  <a:pt x="192" y="15"/>
                </a:lnTo>
                <a:lnTo>
                  <a:pt x="167" y="25"/>
                </a:lnTo>
                <a:lnTo>
                  <a:pt x="144" y="38"/>
                </a:lnTo>
                <a:lnTo>
                  <a:pt x="122" y="51"/>
                </a:lnTo>
                <a:lnTo>
                  <a:pt x="101" y="68"/>
                </a:lnTo>
                <a:lnTo>
                  <a:pt x="83" y="86"/>
                </a:lnTo>
                <a:lnTo>
                  <a:pt x="64" y="106"/>
                </a:lnTo>
                <a:lnTo>
                  <a:pt x="49" y="128"/>
                </a:lnTo>
                <a:lnTo>
                  <a:pt x="35" y="150"/>
                </a:lnTo>
                <a:lnTo>
                  <a:pt x="23" y="173"/>
                </a:lnTo>
                <a:lnTo>
                  <a:pt x="13" y="198"/>
                </a:lnTo>
                <a:lnTo>
                  <a:pt x="5" y="223"/>
                </a:lnTo>
                <a:lnTo>
                  <a:pt x="0" y="249"/>
                </a:lnTo>
                <a:lnTo>
                  <a:pt x="243" y="249"/>
                </a:lnTo>
                <a:lnTo>
                  <a:pt x="2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8" name="Freeform 84">
            <a:extLst>
              <a:ext uri="{FF2B5EF4-FFF2-40B4-BE49-F238E27FC236}">
                <a16:creationId xmlns:a16="http://schemas.microsoft.com/office/drawing/2014/main" id="{F5200DB2-BB6F-3C14-5853-928D58C560F6}"/>
              </a:ext>
            </a:extLst>
          </p:cNvPr>
          <p:cNvSpPr>
            <a:spLocks/>
          </p:cNvSpPr>
          <p:nvPr/>
        </p:nvSpPr>
        <p:spPr bwMode="auto">
          <a:xfrm>
            <a:off x="5401867" y="1278731"/>
            <a:ext cx="50006" cy="47625"/>
          </a:xfrm>
          <a:custGeom>
            <a:avLst/>
            <a:gdLst>
              <a:gd name="T0" fmla="*/ 0 w 254"/>
              <a:gd name="T1" fmla="*/ 0 h 240"/>
              <a:gd name="T2" fmla="*/ 0 w 254"/>
              <a:gd name="T3" fmla="*/ 16801042 h 240"/>
              <a:gd name="T4" fmla="*/ 17502188 w 254"/>
              <a:gd name="T5" fmla="*/ 16801042 h 240"/>
              <a:gd name="T6" fmla="*/ 17088750 w 254"/>
              <a:gd name="T7" fmla="*/ 14980973 h 240"/>
              <a:gd name="T8" fmla="*/ 16468725 w 254"/>
              <a:gd name="T9" fmla="*/ 13230754 h 240"/>
              <a:gd name="T10" fmla="*/ 15710625 w 254"/>
              <a:gd name="T11" fmla="*/ 11550650 h 240"/>
              <a:gd name="T12" fmla="*/ 14814975 w 254"/>
              <a:gd name="T13" fmla="*/ 9870546 h 240"/>
              <a:gd name="T14" fmla="*/ 13781250 w 254"/>
              <a:gd name="T15" fmla="*/ 8330406 h 240"/>
              <a:gd name="T16" fmla="*/ 12609975 w 254"/>
              <a:gd name="T17" fmla="*/ 6860381 h 240"/>
              <a:gd name="T18" fmla="*/ 11369663 w 254"/>
              <a:gd name="T19" fmla="*/ 5530321 h 240"/>
              <a:gd name="T20" fmla="*/ 9991538 w 254"/>
              <a:gd name="T21" fmla="*/ 4340225 h 240"/>
              <a:gd name="T22" fmla="*/ 8475600 w 254"/>
              <a:gd name="T23" fmla="*/ 3220244 h 240"/>
              <a:gd name="T24" fmla="*/ 6890625 w 254"/>
              <a:gd name="T25" fmla="*/ 2240227 h 240"/>
              <a:gd name="T26" fmla="*/ 5236875 w 254"/>
              <a:gd name="T27" fmla="*/ 1470025 h 240"/>
              <a:gd name="T28" fmla="*/ 3583125 w 254"/>
              <a:gd name="T29" fmla="*/ 769938 h 240"/>
              <a:gd name="T30" fmla="*/ 1791563 w 254"/>
              <a:gd name="T31" fmla="*/ 279929 h 240"/>
              <a:gd name="T32" fmla="*/ 0 w 254"/>
              <a:gd name="T33" fmla="*/ 0 h 2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" h="240">
                <a:moveTo>
                  <a:pt x="0" y="0"/>
                </a:moveTo>
                <a:lnTo>
                  <a:pt x="0" y="240"/>
                </a:lnTo>
                <a:lnTo>
                  <a:pt x="254" y="240"/>
                </a:lnTo>
                <a:lnTo>
                  <a:pt x="248" y="214"/>
                </a:lnTo>
                <a:lnTo>
                  <a:pt x="239" y="189"/>
                </a:lnTo>
                <a:lnTo>
                  <a:pt x="228" y="165"/>
                </a:lnTo>
                <a:lnTo>
                  <a:pt x="215" y="141"/>
                </a:lnTo>
                <a:lnTo>
                  <a:pt x="200" y="119"/>
                </a:lnTo>
                <a:lnTo>
                  <a:pt x="183" y="98"/>
                </a:lnTo>
                <a:lnTo>
                  <a:pt x="165" y="79"/>
                </a:lnTo>
                <a:lnTo>
                  <a:pt x="145" y="62"/>
                </a:lnTo>
                <a:lnTo>
                  <a:pt x="123" y="46"/>
                </a:lnTo>
                <a:lnTo>
                  <a:pt x="100" y="32"/>
                </a:lnTo>
                <a:lnTo>
                  <a:pt x="76" y="21"/>
                </a:lnTo>
                <a:lnTo>
                  <a:pt x="52" y="11"/>
                </a:lnTo>
                <a:lnTo>
                  <a:pt x="26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39" name="Line 85">
            <a:extLst>
              <a:ext uri="{FF2B5EF4-FFF2-40B4-BE49-F238E27FC236}">
                <a16:creationId xmlns:a16="http://schemas.microsoft.com/office/drawing/2014/main" id="{10ADFC7A-5850-8C29-E850-8DA392C0BA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8479" y="1326356"/>
            <a:ext cx="52030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0" name="Line 86">
            <a:extLst>
              <a:ext uri="{FF2B5EF4-FFF2-40B4-BE49-F238E27FC236}">
                <a16:creationId xmlns:a16="http://schemas.microsoft.com/office/drawing/2014/main" id="{FB5E10D3-6299-3371-36B7-DBEB2718B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8781" y="1326355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1" name="Freeform 87">
            <a:extLst>
              <a:ext uri="{FF2B5EF4-FFF2-40B4-BE49-F238E27FC236}">
                <a16:creationId xmlns:a16="http://schemas.microsoft.com/office/drawing/2014/main" id="{E3EB32F2-B566-EEFD-7374-1E24E16A05D2}"/>
              </a:ext>
            </a:extLst>
          </p:cNvPr>
          <p:cNvSpPr>
            <a:spLocks/>
          </p:cNvSpPr>
          <p:nvPr/>
        </p:nvSpPr>
        <p:spPr bwMode="auto">
          <a:xfrm>
            <a:off x="5443538" y="1329927"/>
            <a:ext cx="45244" cy="48816"/>
          </a:xfrm>
          <a:custGeom>
            <a:avLst/>
            <a:gdLst>
              <a:gd name="T0" fmla="*/ 16246007 w 224"/>
              <a:gd name="T1" fmla="*/ 0 h 245"/>
              <a:gd name="T2" fmla="*/ 16173563 w 224"/>
              <a:gd name="T3" fmla="*/ 1693882 h 245"/>
              <a:gd name="T4" fmla="*/ 15883249 w 224"/>
              <a:gd name="T5" fmla="*/ 3458431 h 245"/>
              <a:gd name="T6" fmla="*/ 15448317 w 224"/>
              <a:gd name="T7" fmla="*/ 5081646 h 245"/>
              <a:gd name="T8" fmla="*/ 14867958 w 224"/>
              <a:gd name="T9" fmla="*/ 6704861 h 245"/>
              <a:gd name="T10" fmla="*/ 14142711 w 224"/>
              <a:gd name="T11" fmla="*/ 8257675 h 245"/>
              <a:gd name="T12" fmla="*/ 13199864 w 224"/>
              <a:gd name="T13" fmla="*/ 9669154 h 245"/>
              <a:gd name="T14" fmla="*/ 12111860 w 224"/>
              <a:gd name="T15" fmla="*/ 11080634 h 245"/>
              <a:gd name="T16" fmla="*/ 10951681 w 224"/>
              <a:gd name="T17" fmla="*/ 12280644 h 245"/>
              <a:gd name="T18" fmla="*/ 9646075 w 224"/>
              <a:gd name="T19" fmla="*/ 13480389 h 245"/>
              <a:gd name="T20" fmla="*/ 8195582 w 224"/>
              <a:gd name="T21" fmla="*/ 14539065 h 245"/>
              <a:gd name="T22" fmla="*/ 6672376 w 224"/>
              <a:gd name="T23" fmla="*/ 15315339 h 245"/>
              <a:gd name="T24" fmla="*/ 5076995 w 224"/>
              <a:gd name="T25" fmla="*/ 16021212 h 245"/>
              <a:gd name="T26" fmla="*/ 3408632 w 224"/>
              <a:gd name="T27" fmla="*/ 16656418 h 245"/>
              <a:gd name="T28" fmla="*/ 1740538 w 224"/>
              <a:gd name="T29" fmla="*/ 17009221 h 245"/>
              <a:gd name="T30" fmla="*/ 0 w 224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224" y="0"/>
                </a:moveTo>
                <a:lnTo>
                  <a:pt x="223" y="24"/>
                </a:lnTo>
                <a:lnTo>
                  <a:pt x="219" y="49"/>
                </a:lnTo>
                <a:lnTo>
                  <a:pt x="213" y="72"/>
                </a:lnTo>
                <a:lnTo>
                  <a:pt x="205" y="95"/>
                </a:lnTo>
                <a:lnTo>
                  <a:pt x="195" y="117"/>
                </a:lnTo>
                <a:lnTo>
                  <a:pt x="182" y="137"/>
                </a:lnTo>
                <a:lnTo>
                  <a:pt x="167" y="157"/>
                </a:lnTo>
                <a:lnTo>
                  <a:pt x="151" y="174"/>
                </a:lnTo>
                <a:lnTo>
                  <a:pt x="133" y="191"/>
                </a:lnTo>
                <a:lnTo>
                  <a:pt x="113" y="206"/>
                </a:lnTo>
                <a:lnTo>
                  <a:pt x="92" y="217"/>
                </a:lnTo>
                <a:lnTo>
                  <a:pt x="70" y="227"/>
                </a:lnTo>
                <a:lnTo>
                  <a:pt x="47" y="236"/>
                </a:lnTo>
                <a:lnTo>
                  <a:pt x="24" y="241"/>
                </a:lnTo>
                <a:lnTo>
                  <a:pt x="0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2" name="Line 88">
            <a:extLst>
              <a:ext uri="{FF2B5EF4-FFF2-40B4-BE49-F238E27FC236}">
                <a16:creationId xmlns:a16="http://schemas.microsoft.com/office/drawing/2014/main" id="{94386944-001D-5E65-084C-96FA4F9F5D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7091" y="1378743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3" name="Freeform 89">
            <a:extLst>
              <a:ext uri="{FF2B5EF4-FFF2-40B4-BE49-F238E27FC236}">
                <a16:creationId xmlns:a16="http://schemas.microsoft.com/office/drawing/2014/main" id="{8A33445B-5411-5DBD-E1D9-D5D00A23E69B}"/>
              </a:ext>
            </a:extLst>
          </p:cNvPr>
          <p:cNvSpPr>
            <a:spLocks/>
          </p:cNvSpPr>
          <p:nvPr/>
        </p:nvSpPr>
        <p:spPr bwMode="auto">
          <a:xfrm>
            <a:off x="5249466" y="1391840"/>
            <a:ext cx="47625" cy="48816"/>
          </a:xfrm>
          <a:custGeom>
            <a:avLst/>
            <a:gdLst>
              <a:gd name="T0" fmla="*/ 0 w 246"/>
              <a:gd name="T1" fmla="*/ 17291623 h 245"/>
              <a:gd name="T2" fmla="*/ 66598 w 246"/>
              <a:gd name="T3" fmla="*/ 15668408 h 245"/>
              <a:gd name="T4" fmla="*/ 333246 w 246"/>
              <a:gd name="T5" fmla="*/ 13974526 h 245"/>
              <a:gd name="T6" fmla="*/ 666234 w 246"/>
              <a:gd name="T7" fmla="*/ 12351046 h 245"/>
              <a:gd name="T8" fmla="*/ 1265870 w 246"/>
              <a:gd name="T9" fmla="*/ 10657164 h 245"/>
              <a:gd name="T10" fmla="*/ 1932362 w 246"/>
              <a:gd name="T11" fmla="*/ 9175017 h 245"/>
              <a:gd name="T12" fmla="*/ 2798388 w 246"/>
              <a:gd name="T13" fmla="*/ 7693136 h 245"/>
              <a:gd name="T14" fmla="*/ 3664673 w 246"/>
              <a:gd name="T15" fmla="*/ 6281390 h 245"/>
              <a:gd name="T16" fmla="*/ 4797348 w 246"/>
              <a:gd name="T17" fmla="*/ 5081646 h 245"/>
              <a:gd name="T18" fmla="*/ 5996878 w 246"/>
              <a:gd name="T19" fmla="*/ 3952303 h 245"/>
              <a:gd name="T20" fmla="*/ 7262748 w 246"/>
              <a:gd name="T21" fmla="*/ 2964293 h 245"/>
              <a:gd name="T22" fmla="*/ 8595474 w 246"/>
              <a:gd name="T23" fmla="*/ 2046686 h 245"/>
              <a:gd name="T24" fmla="*/ 10061394 w 246"/>
              <a:gd name="T25" fmla="*/ 1341078 h 245"/>
              <a:gd name="T26" fmla="*/ 11593913 w 246"/>
              <a:gd name="T27" fmla="*/ 776274 h 245"/>
              <a:gd name="T28" fmla="*/ 13126431 w 246"/>
              <a:gd name="T29" fmla="*/ 352804 h 245"/>
              <a:gd name="T30" fmla="*/ 14792144 w 246"/>
              <a:gd name="T31" fmla="*/ 70667 h 245"/>
              <a:gd name="T32" fmla="*/ 16391260 w 246"/>
              <a:gd name="T33" fmla="*/ 0 h 2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5">
                <a:moveTo>
                  <a:pt x="0" y="245"/>
                </a:moveTo>
                <a:lnTo>
                  <a:pt x="1" y="222"/>
                </a:lnTo>
                <a:lnTo>
                  <a:pt x="5" y="198"/>
                </a:lnTo>
                <a:lnTo>
                  <a:pt x="10" y="175"/>
                </a:lnTo>
                <a:lnTo>
                  <a:pt x="19" y="151"/>
                </a:lnTo>
                <a:lnTo>
                  <a:pt x="29" y="130"/>
                </a:lnTo>
                <a:lnTo>
                  <a:pt x="42" y="109"/>
                </a:lnTo>
                <a:lnTo>
                  <a:pt x="55" y="89"/>
                </a:lnTo>
                <a:lnTo>
                  <a:pt x="72" y="72"/>
                </a:lnTo>
                <a:lnTo>
                  <a:pt x="90" y="56"/>
                </a:lnTo>
                <a:lnTo>
                  <a:pt x="109" y="42"/>
                </a:lnTo>
                <a:lnTo>
                  <a:pt x="129" y="29"/>
                </a:lnTo>
                <a:lnTo>
                  <a:pt x="151" y="19"/>
                </a:lnTo>
                <a:lnTo>
                  <a:pt x="174" y="11"/>
                </a:lnTo>
                <a:lnTo>
                  <a:pt x="197" y="5"/>
                </a:lnTo>
                <a:lnTo>
                  <a:pt x="222" y="1"/>
                </a:lnTo>
                <a:lnTo>
                  <a:pt x="24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4" name="Line 90">
            <a:extLst>
              <a:ext uri="{FF2B5EF4-FFF2-40B4-BE49-F238E27FC236}">
                <a16:creationId xmlns:a16="http://schemas.microsoft.com/office/drawing/2014/main" id="{12708AB3-FB36-8FE7-F06D-6C53FCC23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104" y="2125265"/>
            <a:ext cx="9525" cy="95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5" name="Line 91">
            <a:extLst>
              <a:ext uri="{FF2B5EF4-FFF2-40B4-BE49-F238E27FC236}">
                <a16:creationId xmlns:a16="http://schemas.microsoft.com/office/drawing/2014/main" id="{D017CAC1-94A5-F15C-1D17-5CE49B8BB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4475" y="2125265"/>
            <a:ext cx="48816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6" name="Line 92">
            <a:extLst>
              <a:ext uri="{FF2B5EF4-FFF2-40B4-BE49-F238E27FC236}">
                <a16:creationId xmlns:a16="http://schemas.microsoft.com/office/drawing/2014/main" id="{71266847-CF04-06DB-AA0E-8FE4AFF8C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1848" y="2125265"/>
            <a:ext cx="4881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7" name="Line 93">
            <a:extLst>
              <a:ext uri="{FF2B5EF4-FFF2-40B4-BE49-F238E27FC236}">
                <a16:creationId xmlns:a16="http://schemas.microsoft.com/office/drawing/2014/main" id="{44091914-8F94-F5D7-C9FB-D9DC32715B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9219" y="2125265"/>
            <a:ext cx="48816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8" name="Line 94">
            <a:extLst>
              <a:ext uri="{FF2B5EF4-FFF2-40B4-BE49-F238E27FC236}">
                <a16:creationId xmlns:a16="http://schemas.microsoft.com/office/drawing/2014/main" id="{699C9BDE-60B7-1C47-179B-0382729EF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6591" y="2125265"/>
            <a:ext cx="47625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49" name="Line 95">
            <a:extLst>
              <a:ext uri="{FF2B5EF4-FFF2-40B4-BE49-F238E27FC236}">
                <a16:creationId xmlns:a16="http://schemas.microsoft.com/office/drawing/2014/main" id="{7B08CFD4-02DB-3471-59F5-759738A11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9441" y="2141934"/>
            <a:ext cx="3214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0" name="Line 96">
            <a:extLst>
              <a:ext uri="{FF2B5EF4-FFF2-40B4-BE49-F238E27FC236}">
                <a16:creationId xmlns:a16="http://schemas.microsoft.com/office/drawing/2014/main" id="{6EA36737-D39A-3CB3-3319-12C1323B72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9441" y="2174081"/>
            <a:ext cx="17859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1" name="Line 97">
            <a:extLst>
              <a:ext uri="{FF2B5EF4-FFF2-40B4-BE49-F238E27FC236}">
                <a16:creationId xmlns:a16="http://schemas.microsoft.com/office/drawing/2014/main" id="{C85A8913-7AC0-A490-FE54-1A3F9239E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49441" y="2125265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2" name="Line 98">
            <a:extLst>
              <a:ext uri="{FF2B5EF4-FFF2-40B4-BE49-F238E27FC236}">
                <a16:creationId xmlns:a16="http://schemas.microsoft.com/office/drawing/2014/main" id="{1C868DCC-79D2-C0F4-46AB-A21B754BD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06629" y="2125265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3" name="Line 99">
            <a:extLst>
              <a:ext uri="{FF2B5EF4-FFF2-40B4-BE49-F238E27FC236}">
                <a16:creationId xmlns:a16="http://schemas.microsoft.com/office/drawing/2014/main" id="{B6013533-27B7-7005-83AC-EF1282B35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8035" y="2174081"/>
            <a:ext cx="17859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4" name="Freeform 100">
            <a:extLst>
              <a:ext uri="{FF2B5EF4-FFF2-40B4-BE49-F238E27FC236}">
                <a16:creationId xmlns:a16="http://schemas.microsoft.com/office/drawing/2014/main" id="{C0F54353-3B21-1FD2-267B-680A171970D3}"/>
              </a:ext>
            </a:extLst>
          </p:cNvPr>
          <p:cNvSpPr>
            <a:spLocks/>
          </p:cNvSpPr>
          <p:nvPr/>
        </p:nvSpPr>
        <p:spPr bwMode="auto">
          <a:xfrm>
            <a:off x="4968479" y="2072877"/>
            <a:ext cx="45244" cy="48816"/>
          </a:xfrm>
          <a:custGeom>
            <a:avLst/>
            <a:gdLst>
              <a:gd name="T0" fmla="*/ 16173803 w 225"/>
              <a:gd name="T1" fmla="*/ 0 h 245"/>
              <a:gd name="T2" fmla="*/ 14448508 w 225"/>
              <a:gd name="T3" fmla="*/ 282402 h 245"/>
              <a:gd name="T4" fmla="*/ 12651627 w 225"/>
              <a:gd name="T5" fmla="*/ 635206 h 245"/>
              <a:gd name="T6" fmla="*/ 10998186 w 225"/>
              <a:gd name="T7" fmla="*/ 1270411 h 245"/>
              <a:gd name="T8" fmla="*/ 9488720 w 225"/>
              <a:gd name="T9" fmla="*/ 1905617 h 245"/>
              <a:gd name="T10" fmla="*/ 7978987 w 225"/>
              <a:gd name="T11" fmla="*/ 2752558 h 245"/>
              <a:gd name="T12" fmla="*/ 6541375 w 225"/>
              <a:gd name="T13" fmla="*/ 3811234 h 245"/>
              <a:gd name="T14" fmla="*/ 5319324 w 225"/>
              <a:gd name="T15" fmla="*/ 5010979 h 245"/>
              <a:gd name="T16" fmla="*/ 4097274 w 225"/>
              <a:gd name="T17" fmla="*/ 6210989 h 245"/>
              <a:gd name="T18" fmla="*/ 3091053 w 225"/>
              <a:gd name="T19" fmla="*/ 7622469 h 245"/>
              <a:gd name="T20" fmla="*/ 2156418 w 225"/>
              <a:gd name="T21" fmla="*/ 9033949 h 245"/>
              <a:gd name="T22" fmla="*/ 1437612 w 225"/>
              <a:gd name="T23" fmla="*/ 10586762 h 245"/>
              <a:gd name="T24" fmla="*/ 862513 w 225"/>
              <a:gd name="T25" fmla="*/ 12209977 h 245"/>
              <a:gd name="T26" fmla="*/ 431391 w 225"/>
              <a:gd name="T27" fmla="*/ 13833192 h 245"/>
              <a:gd name="T28" fmla="*/ 71854 w 225"/>
              <a:gd name="T29" fmla="*/ 15597741 h 245"/>
              <a:gd name="T30" fmla="*/ 0 w 225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5" h="245">
                <a:moveTo>
                  <a:pt x="225" y="0"/>
                </a:moveTo>
                <a:lnTo>
                  <a:pt x="201" y="4"/>
                </a:lnTo>
                <a:lnTo>
                  <a:pt x="176" y="9"/>
                </a:lnTo>
                <a:lnTo>
                  <a:pt x="153" y="18"/>
                </a:lnTo>
                <a:lnTo>
                  <a:pt x="132" y="27"/>
                </a:lnTo>
                <a:lnTo>
                  <a:pt x="111" y="39"/>
                </a:lnTo>
                <a:lnTo>
                  <a:pt x="91" y="54"/>
                </a:lnTo>
                <a:lnTo>
                  <a:pt x="74" y="71"/>
                </a:lnTo>
                <a:lnTo>
                  <a:pt x="57" y="88"/>
                </a:lnTo>
                <a:lnTo>
                  <a:pt x="43" y="108"/>
                </a:lnTo>
                <a:lnTo>
                  <a:pt x="30" y="128"/>
                </a:lnTo>
                <a:lnTo>
                  <a:pt x="20" y="150"/>
                </a:lnTo>
                <a:lnTo>
                  <a:pt x="12" y="173"/>
                </a:lnTo>
                <a:lnTo>
                  <a:pt x="6" y="196"/>
                </a:lnTo>
                <a:lnTo>
                  <a:pt x="1" y="221"/>
                </a:lnTo>
                <a:lnTo>
                  <a:pt x="0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5" name="Line 101">
            <a:extLst>
              <a:ext uri="{FF2B5EF4-FFF2-40B4-BE49-F238E27FC236}">
                <a16:creationId xmlns:a16="http://schemas.microsoft.com/office/drawing/2014/main" id="{EDAF7AA2-CF6C-C71C-5771-23198178CD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8479" y="2121693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6" name="Freeform 102">
            <a:extLst>
              <a:ext uri="{FF2B5EF4-FFF2-40B4-BE49-F238E27FC236}">
                <a16:creationId xmlns:a16="http://schemas.microsoft.com/office/drawing/2014/main" id="{BA2C26F1-1DCB-9655-06E8-1BC4DD9AB24F}"/>
              </a:ext>
            </a:extLst>
          </p:cNvPr>
          <p:cNvSpPr>
            <a:spLocks/>
          </p:cNvSpPr>
          <p:nvPr/>
        </p:nvSpPr>
        <p:spPr bwMode="auto">
          <a:xfrm>
            <a:off x="5443538" y="2072877"/>
            <a:ext cx="45244" cy="48816"/>
          </a:xfrm>
          <a:custGeom>
            <a:avLst/>
            <a:gdLst>
              <a:gd name="T0" fmla="*/ 16246007 w 224"/>
              <a:gd name="T1" fmla="*/ 17291623 h 245"/>
              <a:gd name="T2" fmla="*/ 16173563 w 224"/>
              <a:gd name="T3" fmla="*/ 15597741 h 245"/>
              <a:gd name="T4" fmla="*/ 15883249 w 224"/>
              <a:gd name="T5" fmla="*/ 13833192 h 245"/>
              <a:gd name="T6" fmla="*/ 15448317 w 224"/>
              <a:gd name="T7" fmla="*/ 12209977 h 245"/>
              <a:gd name="T8" fmla="*/ 14867958 w 224"/>
              <a:gd name="T9" fmla="*/ 10586762 h 245"/>
              <a:gd name="T10" fmla="*/ 14142711 w 224"/>
              <a:gd name="T11" fmla="*/ 9033949 h 245"/>
              <a:gd name="T12" fmla="*/ 13199864 w 224"/>
              <a:gd name="T13" fmla="*/ 7622469 h 245"/>
              <a:gd name="T14" fmla="*/ 12111860 w 224"/>
              <a:gd name="T15" fmla="*/ 6210989 h 245"/>
              <a:gd name="T16" fmla="*/ 10951681 w 224"/>
              <a:gd name="T17" fmla="*/ 5010979 h 245"/>
              <a:gd name="T18" fmla="*/ 9646075 w 224"/>
              <a:gd name="T19" fmla="*/ 3811234 h 245"/>
              <a:gd name="T20" fmla="*/ 8195582 w 224"/>
              <a:gd name="T21" fmla="*/ 2752558 h 245"/>
              <a:gd name="T22" fmla="*/ 6672376 w 224"/>
              <a:gd name="T23" fmla="*/ 1905617 h 245"/>
              <a:gd name="T24" fmla="*/ 5076995 w 224"/>
              <a:gd name="T25" fmla="*/ 1270411 h 245"/>
              <a:gd name="T26" fmla="*/ 3408632 w 224"/>
              <a:gd name="T27" fmla="*/ 635206 h 245"/>
              <a:gd name="T28" fmla="*/ 1740538 w 224"/>
              <a:gd name="T29" fmla="*/ 282402 h 245"/>
              <a:gd name="T30" fmla="*/ 0 w 224"/>
              <a:gd name="T31" fmla="*/ 0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224" y="245"/>
                </a:moveTo>
                <a:lnTo>
                  <a:pt x="223" y="221"/>
                </a:lnTo>
                <a:lnTo>
                  <a:pt x="219" y="196"/>
                </a:lnTo>
                <a:lnTo>
                  <a:pt x="213" y="173"/>
                </a:lnTo>
                <a:lnTo>
                  <a:pt x="205" y="150"/>
                </a:lnTo>
                <a:lnTo>
                  <a:pt x="195" y="128"/>
                </a:lnTo>
                <a:lnTo>
                  <a:pt x="182" y="108"/>
                </a:lnTo>
                <a:lnTo>
                  <a:pt x="167" y="88"/>
                </a:lnTo>
                <a:lnTo>
                  <a:pt x="151" y="71"/>
                </a:lnTo>
                <a:lnTo>
                  <a:pt x="133" y="54"/>
                </a:lnTo>
                <a:lnTo>
                  <a:pt x="113" y="39"/>
                </a:lnTo>
                <a:lnTo>
                  <a:pt x="92" y="27"/>
                </a:lnTo>
                <a:lnTo>
                  <a:pt x="70" y="18"/>
                </a:lnTo>
                <a:lnTo>
                  <a:pt x="47" y="9"/>
                </a:lnTo>
                <a:lnTo>
                  <a:pt x="24" y="4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7" name="Line 103">
            <a:extLst>
              <a:ext uri="{FF2B5EF4-FFF2-40B4-BE49-F238E27FC236}">
                <a16:creationId xmlns:a16="http://schemas.microsoft.com/office/drawing/2014/main" id="{F16DF765-532A-AB6C-EF42-44D4290E7E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8781" y="2121693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8" name="Line 104">
            <a:extLst>
              <a:ext uri="{FF2B5EF4-FFF2-40B4-BE49-F238E27FC236}">
                <a16:creationId xmlns:a16="http://schemas.microsoft.com/office/drawing/2014/main" id="{D4CACF7E-372C-8DD9-1D2F-C8B300F55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8479" y="2125265"/>
            <a:ext cx="52030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59" name="Line 105">
            <a:extLst>
              <a:ext uri="{FF2B5EF4-FFF2-40B4-BE49-F238E27FC236}">
                <a16:creationId xmlns:a16="http://schemas.microsoft.com/office/drawing/2014/main" id="{817853BA-4AB7-0669-A7A0-7AF20E5C0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7091" y="2059780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0" name="Line 106">
            <a:extLst>
              <a:ext uri="{FF2B5EF4-FFF2-40B4-BE49-F238E27FC236}">
                <a16:creationId xmlns:a16="http://schemas.microsoft.com/office/drawing/2014/main" id="{962FB90B-B236-EE4B-0425-3FEDA05CFF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3722" y="2059780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1" name="Freeform 107">
            <a:extLst>
              <a:ext uri="{FF2B5EF4-FFF2-40B4-BE49-F238E27FC236}">
                <a16:creationId xmlns:a16="http://schemas.microsoft.com/office/drawing/2014/main" id="{0AB6C80C-2A6B-B2B9-6CC7-5E1B1BFCEF06}"/>
              </a:ext>
            </a:extLst>
          </p:cNvPr>
          <p:cNvSpPr>
            <a:spLocks/>
          </p:cNvSpPr>
          <p:nvPr/>
        </p:nvSpPr>
        <p:spPr bwMode="auto">
          <a:xfrm>
            <a:off x="5160169" y="2010965"/>
            <a:ext cx="47625" cy="48816"/>
          </a:xfrm>
          <a:custGeom>
            <a:avLst/>
            <a:gdLst>
              <a:gd name="T0" fmla="*/ 0 w 246"/>
              <a:gd name="T1" fmla="*/ 17221332 h 246"/>
              <a:gd name="T2" fmla="*/ 1599116 w 246"/>
              <a:gd name="T3" fmla="*/ 17151217 h 246"/>
              <a:gd name="T4" fmla="*/ 3131634 w 246"/>
              <a:gd name="T5" fmla="*/ 16871286 h 246"/>
              <a:gd name="T6" fmla="*/ 4797348 w 246"/>
              <a:gd name="T7" fmla="*/ 16451389 h 246"/>
              <a:gd name="T8" fmla="*/ 6263268 w 246"/>
              <a:gd name="T9" fmla="*/ 15891262 h 246"/>
              <a:gd name="T10" fmla="*/ 7729189 w 246"/>
              <a:gd name="T11" fmla="*/ 15191169 h 246"/>
              <a:gd name="T12" fmla="*/ 9061915 w 246"/>
              <a:gd name="T13" fmla="*/ 14280995 h 246"/>
              <a:gd name="T14" fmla="*/ 10394382 w 246"/>
              <a:gd name="T15" fmla="*/ 13300971 h 246"/>
              <a:gd name="T16" fmla="*/ 11527315 w 246"/>
              <a:gd name="T17" fmla="*/ 12180981 h 246"/>
              <a:gd name="T18" fmla="*/ 12593392 w 246"/>
              <a:gd name="T19" fmla="*/ 10920761 h 246"/>
              <a:gd name="T20" fmla="*/ 13592872 w 246"/>
              <a:gd name="T21" fmla="*/ 9520840 h 246"/>
              <a:gd name="T22" fmla="*/ 14392301 w 246"/>
              <a:gd name="T23" fmla="*/ 8120654 h 246"/>
              <a:gd name="T24" fmla="*/ 15058535 w 246"/>
              <a:gd name="T25" fmla="*/ 6650618 h 246"/>
              <a:gd name="T26" fmla="*/ 15591573 w 246"/>
              <a:gd name="T27" fmla="*/ 4970501 h 246"/>
              <a:gd name="T28" fmla="*/ 15991417 w 246"/>
              <a:gd name="T29" fmla="*/ 3360234 h 246"/>
              <a:gd name="T30" fmla="*/ 16324663 w 246"/>
              <a:gd name="T31" fmla="*/ 1680117 h 246"/>
              <a:gd name="T32" fmla="*/ 16391260 w 246"/>
              <a:gd name="T33" fmla="*/ 0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246"/>
                </a:moveTo>
                <a:lnTo>
                  <a:pt x="24" y="245"/>
                </a:lnTo>
                <a:lnTo>
                  <a:pt x="47" y="241"/>
                </a:lnTo>
                <a:lnTo>
                  <a:pt x="72" y="235"/>
                </a:lnTo>
                <a:lnTo>
                  <a:pt x="94" y="227"/>
                </a:lnTo>
                <a:lnTo>
                  <a:pt x="116" y="217"/>
                </a:lnTo>
                <a:lnTo>
                  <a:pt x="136" y="204"/>
                </a:lnTo>
                <a:lnTo>
                  <a:pt x="156" y="190"/>
                </a:lnTo>
                <a:lnTo>
                  <a:pt x="173" y="174"/>
                </a:lnTo>
                <a:lnTo>
                  <a:pt x="189" y="156"/>
                </a:lnTo>
                <a:lnTo>
                  <a:pt x="204" y="136"/>
                </a:lnTo>
                <a:lnTo>
                  <a:pt x="216" y="116"/>
                </a:lnTo>
                <a:lnTo>
                  <a:pt x="226" y="95"/>
                </a:lnTo>
                <a:lnTo>
                  <a:pt x="234" y="71"/>
                </a:lnTo>
                <a:lnTo>
                  <a:pt x="240" y="48"/>
                </a:lnTo>
                <a:lnTo>
                  <a:pt x="245" y="24"/>
                </a:lnTo>
                <a:lnTo>
                  <a:pt x="24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2" name="Line 108">
            <a:extLst>
              <a:ext uri="{FF2B5EF4-FFF2-40B4-BE49-F238E27FC236}">
                <a16:creationId xmlns:a16="http://schemas.microsoft.com/office/drawing/2014/main" id="{53B79F27-7176-B667-228D-FBA49CD36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7794" y="1440656"/>
            <a:ext cx="0" cy="5703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3" name="Line 109">
            <a:extLst>
              <a:ext uri="{FF2B5EF4-FFF2-40B4-BE49-F238E27FC236}">
                <a16:creationId xmlns:a16="http://schemas.microsoft.com/office/drawing/2014/main" id="{C1A2E2C7-1C29-8394-094E-78D7B6FC2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9466" y="1440656"/>
            <a:ext cx="0" cy="5703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4" name="Freeform 110">
            <a:extLst>
              <a:ext uri="{FF2B5EF4-FFF2-40B4-BE49-F238E27FC236}">
                <a16:creationId xmlns:a16="http://schemas.microsoft.com/office/drawing/2014/main" id="{68DFAB10-B297-09E5-D271-E562FE637048}"/>
              </a:ext>
            </a:extLst>
          </p:cNvPr>
          <p:cNvSpPr>
            <a:spLocks/>
          </p:cNvSpPr>
          <p:nvPr/>
        </p:nvSpPr>
        <p:spPr bwMode="auto">
          <a:xfrm>
            <a:off x="5249466" y="2010965"/>
            <a:ext cx="47625" cy="48816"/>
          </a:xfrm>
          <a:custGeom>
            <a:avLst/>
            <a:gdLst>
              <a:gd name="T0" fmla="*/ 0 w 246"/>
              <a:gd name="T1" fmla="*/ 0 h 246"/>
              <a:gd name="T2" fmla="*/ 66598 w 246"/>
              <a:gd name="T3" fmla="*/ 1680117 h 246"/>
              <a:gd name="T4" fmla="*/ 333246 w 246"/>
              <a:gd name="T5" fmla="*/ 3360234 h 246"/>
              <a:gd name="T6" fmla="*/ 666234 w 246"/>
              <a:gd name="T7" fmla="*/ 4970501 h 246"/>
              <a:gd name="T8" fmla="*/ 1265870 w 246"/>
              <a:gd name="T9" fmla="*/ 6650618 h 246"/>
              <a:gd name="T10" fmla="*/ 1932362 w 246"/>
              <a:gd name="T11" fmla="*/ 8120654 h 246"/>
              <a:gd name="T12" fmla="*/ 2798388 w 246"/>
              <a:gd name="T13" fmla="*/ 9520840 h 246"/>
              <a:gd name="T14" fmla="*/ 3664673 w 246"/>
              <a:gd name="T15" fmla="*/ 10920761 h 246"/>
              <a:gd name="T16" fmla="*/ 4797348 w 246"/>
              <a:gd name="T17" fmla="*/ 12180981 h 246"/>
              <a:gd name="T18" fmla="*/ 5996878 w 246"/>
              <a:gd name="T19" fmla="*/ 13300971 h 246"/>
              <a:gd name="T20" fmla="*/ 7262748 w 246"/>
              <a:gd name="T21" fmla="*/ 14280995 h 246"/>
              <a:gd name="T22" fmla="*/ 8595474 w 246"/>
              <a:gd name="T23" fmla="*/ 15191169 h 246"/>
              <a:gd name="T24" fmla="*/ 10061394 w 246"/>
              <a:gd name="T25" fmla="*/ 15891262 h 246"/>
              <a:gd name="T26" fmla="*/ 11593913 w 246"/>
              <a:gd name="T27" fmla="*/ 16451389 h 246"/>
              <a:gd name="T28" fmla="*/ 13126431 w 246"/>
              <a:gd name="T29" fmla="*/ 16871286 h 246"/>
              <a:gd name="T30" fmla="*/ 14792144 w 246"/>
              <a:gd name="T31" fmla="*/ 17151217 h 246"/>
              <a:gd name="T32" fmla="*/ 16391260 w 246"/>
              <a:gd name="T33" fmla="*/ 17221332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0"/>
                </a:moveTo>
                <a:lnTo>
                  <a:pt x="1" y="24"/>
                </a:lnTo>
                <a:lnTo>
                  <a:pt x="5" y="48"/>
                </a:lnTo>
                <a:lnTo>
                  <a:pt x="10" y="71"/>
                </a:lnTo>
                <a:lnTo>
                  <a:pt x="19" y="95"/>
                </a:lnTo>
                <a:lnTo>
                  <a:pt x="29" y="116"/>
                </a:lnTo>
                <a:lnTo>
                  <a:pt x="42" y="136"/>
                </a:lnTo>
                <a:lnTo>
                  <a:pt x="55" y="156"/>
                </a:lnTo>
                <a:lnTo>
                  <a:pt x="72" y="174"/>
                </a:lnTo>
                <a:lnTo>
                  <a:pt x="90" y="190"/>
                </a:lnTo>
                <a:lnTo>
                  <a:pt x="109" y="204"/>
                </a:lnTo>
                <a:lnTo>
                  <a:pt x="129" y="217"/>
                </a:lnTo>
                <a:lnTo>
                  <a:pt x="151" y="227"/>
                </a:lnTo>
                <a:lnTo>
                  <a:pt x="174" y="235"/>
                </a:lnTo>
                <a:lnTo>
                  <a:pt x="197" y="241"/>
                </a:lnTo>
                <a:lnTo>
                  <a:pt x="222" y="245"/>
                </a:lnTo>
                <a:lnTo>
                  <a:pt x="246" y="24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5" name="Line 111">
            <a:extLst>
              <a:ext uri="{FF2B5EF4-FFF2-40B4-BE49-F238E27FC236}">
                <a16:creationId xmlns:a16="http://schemas.microsoft.com/office/drawing/2014/main" id="{983BCB52-ADAA-7698-9C86-81BF9F405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5460" y="2426493"/>
            <a:ext cx="0" cy="928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6" name="Line 112">
            <a:extLst>
              <a:ext uri="{FF2B5EF4-FFF2-40B4-BE49-F238E27FC236}">
                <a16:creationId xmlns:a16="http://schemas.microsoft.com/office/drawing/2014/main" id="{05A0ABA0-E15C-0340-5944-0B94C9A3A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797" y="2426493"/>
            <a:ext cx="0" cy="9286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7" name="Line 113">
            <a:extLst>
              <a:ext uri="{FF2B5EF4-FFF2-40B4-BE49-F238E27FC236}">
                <a16:creationId xmlns:a16="http://schemas.microsoft.com/office/drawing/2014/main" id="{06D42932-DEE9-58FE-451B-DF0306883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097" y="2377677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8" name="Line 114">
            <a:extLst>
              <a:ext uri="{FF2B5EF4-FFF2-40B4-BE49-F238E27FC236}">
                <a16:creationId xmlns:a16="http://schemas.microsoft.com/office/drawing/2014/main" id="{DD10FF71-A0DA-27C7-CD8F-01151E88A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0254" y="2377677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69" name="Line 115">
            <a:extLst>
              <a:ext uri="{FF2B5EF4-FFF2-40B4-BE49-F238E27FC236}">
                <a16:creationId xmlns:a16="http://schemas.microsoft.com/office/drawing/2014/main" id="{D4DA69F8-3461-D868-C55E-57B5F3D442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2097" y="3355181"/>
            <a:ext cx="0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0" name="Line 116">
            <a:extLst>
              <a:ext uri="{FF2B5EF4-FFF2-40B4-BE49-F238E27FC236}">
                <a16:creationId xmlns:a16="http://schemas.microsoft.com/office/drawing/2014/main" id="{5835A811-6833-9C2A-B86B-20F904C68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0254" y="3355181"/>
            <a:ext cx="0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1" name="Line 117">
            <a:extLst>
              <a:ext uri="{FF2B5EF4-FFF2-40B4-BE49-F238E27FC236}">
                <a16:creationId xmlns:a16="http://schemas.microsoft.com/office/drawing/2014/main" id="{58651911-5B85-9ACE-5E40-D3C4CD13D7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43313" y="3323034"/>
            <a:ext cx="3214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2" name="Line 118">
            <a:extLst>
              <a:ext uri="{FF2B5EF4-FFF2-40B4-BE49-F238E27FC236}">
                <a16:creationId xmlns:a16="http://schemas.microsoft.com/office/drawing/2014/main" id="{DAFAB23A-0116-CFF3-2983-5F6752B7C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797" y="3323034"/>
            <a:ext cx="3214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3" name="Line 119">
            <a:extLst>
              <a:ext uri="{FF2B5EF4-FFF2-40B4-BE49-F238E27FC236}">
                <a16:creationId xmlns:a16="http://schemas.microsoft.com/office/drawing/2014/main" id="{506CF148-4E23-478B-EB54-FE43AD5674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43313" y="2426493"/>
            <a:ext cx="3214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4" name="Line 120">
            <a:extLst>
              <a:ext uri="{FF2B5EF4-FFF2-40B4-BE49-F238E27FC236}">
                <a16:creationId xmlns:a16="http://schemas.microsoft.com/office/drawing/2014/main" id="{D44FE339-BB9C-413B-0C2E-C7FAFF2D28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8797" y="2426493"/>
            <a:ext cx="3214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5" name="Freeform 121">
            <a:extLst>
              <a:ext uri="{FF2B5EF4-FFF2-40B4-BE49-F238E27FC236}">
                <a16:creationId xmlns:a16="http://schemas.microsoft.com/office/drawing/2014/main" id="{FB253FE9-2F32-0012-6A26-F19174E19347}"/>
              </a:ext>
            </a:extLst>
          </p:cNvPr>
          <p:cNvSpPr>
            <a:spLocks/>
          </p:cNvSpPr>
          <p:nvPr/>
        </p:nvSpPr>
        <p:spPr bwMode="auto">
          <a:xfrm>
            <a:off x="4995863" y="1277540"/>
            <a:ext cx="48816" cy="48816"/>
          </a:xfrm>
          <a:custGeom>
            <a:avLst/>
            <a:gdLst>
              <a:gd name="T0" fmla="*/ 17433941 w 243"/>
              <a:gd name="T1" fmla="*/ 0 h 249"/>
              <a:gd name="T2" fmla="*/ 15496837 w 243"/>
              <a:gd name="T3" fmla="*/ 409871 h 249"/>
              <a:gd name="T4" fmla="*/ 13775085 w 243"/>
              <a:gd name="T5" fmla="*/ 1024940 h 249"/>
              <a:gd name="T6" fmla="*/ 11981281 w 243"/>
              <a:gd name="T7" fmla="*/ 1708233 h 249"/>
              <a:gd name="T8" fmla="*/ 10331314 w 243"/>
              <a:gd name="T9" fmla="*/ 2596462 h 249"/>
              <a:gd name="T10" fmla="*/ 8752863 w 243"/>
              <a:gd name="T11" fmla="*/ 3484691 h 249"/>
              <a:gd name="T12" fmla="*/ 7246196 w 243"/>
              <a:gd name="T13" fmla="*/ 4646342 h 249"/>
              <a:gd name="T14" fmla="*/ 5954882 w 243"/>
              <a:gd name="T15" fmla="*/ 5876218 h 249"/>
              <a:gd name="T16" fmla="*/ 4591784 w 243"/>
              <a:gd name="T17" fmla="*/ 7242804 h 249"/>
              <a:gd name="T18" fmla="*/ 3515556 w 243"/>
              <a:gd name="T19" fmla="*/ 8746102 h 249"/>
              <a:gd name="T20" fmla="*/ 2511111 w 243"/>
              <a:gd name="T21" fmla="*/ 10249400 h 249"/>
              <a:gd name="T22" fmla="*/ 1650235 w 243"/>
              <a:gd name="T23" fmla="*/ 11820922 h 249"/>
              <a:gd name="T24" fmla="*/ 932660 w 243"/>
              <a:gd name="T25" fmla="*/ 13529155 h 249"/>
              <a:gd name="T26" fmla="*/ 358654 w 243"/>
              <a:gd name="T27" fmla="*/ 15237388 h 249"/>
              <a:gd name="T28" fmla="*/ 0 w 243"/>
              <a:gd name="T29" fmla="*/ 17013846 h 24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43" h="249">
                <a:moveTo>
                  <a:pt x="243" y="0"/>
                </a:moveTo>
                <a:lnTo>
                  <a:pt x="216" y="6"/>
                </a:lnTo>
                <a:lnTo>
                  <a:pt x="192" y="15"/>
                </a:lnTo>
                <a:lnTo>
                  <a:pt x="167" y="25"/>
                </a:lnTo>
                <a:lnTo>
                  <a:pt x="144" y="38"/>
                </a:lnTo>
                <a:lnTo>
                  <a:pt x="122" y="51"/>
                </a:lnTo>
                <a:lnTo>
                  <a:pt x="101" y="68"/>
                </a:lnTo>
                <a:lnTo>
                  <a:pt x="83" y="86"/>
                </a:lnTo>
                <a:lnTo>
                  <a:pt x="64" y="106"/>
                </a:lnTo>
                <a:lnTo>
                  <a:pt x="49" y="128"/>
                </a:lnTo>
                <a:lnTo>
                  <a:pt x="35" y="150"/>
                </a:lnTo>
                <a:lnTo>
                  <a:pt x="23" y="173"/>
                </a:lnTo>
                <a:lnTo>
                  <a:pt x="13" y="198"/>
                </a:lnTo>
                <a:lnTo>
                  <a:pt x="5" y="223"/>
                </a:lnTo>
                <a:lnTo>
                  <a:pt x="0" y="249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6" name="Freeform 122">
            <a:extLst>
              <a:ext uri="{FF2B5EF4-FFF2-40B4-BE49-F238E27FC236}">
                <a16:creationId xmlns:a16="http://schemas.microsoft.com/office/drawing/2014/main" id="{2CC9A771-DC88-4418-1683-606D67992C28}"/>
              </a:ext>
            </a:extLst>
          </p:cNvPr>
          <p:cNvSpPr>
            <a:spLocks/>
          </p:cNvSpPr>
          <p:nvPr/>
        </p:nvSpPr>
        <p:spPr bwMode="auto">
          <a:xfrm>
            <a:off x="5401867" y="1278731"/>
            <a:ext cx="50006" cy="47625"/>
          </a:xfrm>
          <a:custGeom>
            <a:avLst/>
            <a:gdLst>
              <a:gd name="T0" fmla="*/ 17433551 w 255"/>
              <a:gd name="T1" fmla="*/ 16731328 h 241"/>
              <a:gd name="T2" fmla="*/ 17023304 w 255"/>
              <a:gd name="T3" fmla="*/ 14856892 h 241"/>
              <a:gd name="T4" fmla="*/ 16408064 w 255"/>
              <a:gd name="T5" fmla="*/ 13190610 h 241"/>
              <a:gd name="T6" fmla="*/ 15656074 w 255"/>
              <a:gd name="T7" fmla="*/ 11455031 h 241"/>
              <a:gd name="T8" fmla="*/ 14767336 w 255"/>
              <a:gd name="T9" fmla="*/ 9858309 h 241"/>
              <a:gd name="T10" fmla="*/ 13741848 w 255"/>
              <a:gd name="T11" fmla="*/ 8330884 h 241"/>
              <a:gd name="T12" fmla="*/ 12579611 w 255"/>
              <a:gd name="T13" fmla="*/ 6873019 h 241"/>
              <a:gd name="T14" fmla="*/ 11348869 w 255"/>
              <a:gd name="T15" fmla="*/ 5484450 h 241"/>
              <a:gd name="T16" fmla="*/ 9913134 w 255"/>
              <a:gd name="T17" fmla="*/ 4304299 h 241"/>
              <a:gd name="T18" fmla="*/ 8409156 w 255"/>
              <a:gd name="T19" fmla="*/ 3263004 h 241"/>
              <a:gd name="T20" fmla="*/ 6836671 w 255"/>
              <a:gd name="T21" fmla="*/ 2291006 h 241"/>
              <a:gd name="T22" fmla="*/ 5264187 w 255"/>
              <a:gd name="T23" fmla="*/ 1527425 h 241"/>
              <a:gd name="T24" fmla="*/ 3486710 w 255"/>
              <a:gd name="T25" fmla="*/ 833141 h 241"/>
              <a:gd name="T26" fmla="*/ 1777477 w 255"/>
              <a:gd name="T27" fmla="*/ 347010 h 241"/>
              <a:gd name="T28" fmla="*/ 0 w 255"/>
              <a:gd name="T29" fmla="*/ 0 h 24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55" h="241">
                <a:moveTo>
                  <a:pt x="255" y="241"/>
                </a:moveTo>
                <a:lnTo>
                  <a:pt x="249" y="214"/>
                </a:lnTo>
                <a:lnTo>
                  <a:pt x="240" y="190"/>
                </a:lnTo>
                <a:lnTo>
                  <a:pt x="229" y="165"/>
                </a:lnTo>
                <a:lnTo>
                  <a:pt x="216" y="142"/>
                </a:lnTo>
                <a:lnTo>
                  <a:pt x="201" y="120"/>
                </a:lnTo>
                <a:lnTo>
                  <a:pt x="184" y="99"/>
                </a:lnTo>
                <a:lnTo>
                  <a:pt x="166" y="79"/>
                </a:lnTo>
                <a:lnTo>
                  <a:pt x="145" y="62"/>
                </a:lnTo>
                <a:lnTo>
                  <a:pt x="123" y="47"/>
                </a:lnTo>
                <a:lnTo>
                  <a:pt x="100" y="33"/>
                </a:lnTo>
                <a:lnTo>
                  <a:pt x="77" y="22"/>
                </a:lnTo>
                <a:lnTo>
                  <a:pt x="51" y="12"/>
                </a:lnTo>
                <a:lnTo>
                  <a:pt x="26" y="5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7" name="Line 123">
            <a:extLst>
              <a:ext uri="{FF2B5EF4-FFF2-40B4-BE49-F238E27FC236}">
                <a16:creationId xmlns:a16="http://schemas.microsoft.com/office/drawing/2014/main" id="{1EE9CD42-B50C-5FE1-9506-9A6217AEA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44679" y="1277540"/>
            <a:ext cx="17859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8" name="Line 124">
            <a:extLst>
              <a:ext uri="{FF2B5EF4-FFF2-40B4-BE49-F238E27FC236}">
                <a16:creationId xmlns:a16="http://schemas.microsoft.com/office/drawing/2014/main" id="{F81C6FB1-9E5E-BCEE-97A5-03E26A8F8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4679" y="1277540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79" name="Line 125">
            <a:extLst>
              <a:ext uri="{FF2B5EF4-FFF2-40B4-BE49-F238E27FC236}">
                <a16:creationId xmlns:a16="http://schemas.microsoft.com/office/drawing/2014/main" id="{FD5D9CFB-EC17-C8DA-74A8-47514F8B7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1866" y="1277540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0" name="Line 126">
            <a:extLst>
              <a:ext uri="{FF2B5EF4-FFF2-40B4-BE49-F238E27FC236}">
                <a16:creationId xmlns:a16="http://schemas.microsoft.com/office/drawing/2014/main" id="{63A56BCF-4853-820C-336A-1CCD18D9A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3273" y="1277540"/>
            <a:ext cx="17859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1" name="Line 127">
            <a:extLst>
              <a:ext uri="{FF2B5EF4-FFF2-40B4-BE49-F238E27FC236}">
                <a16:creationId xmlns:a16="http://schemas.microsoft.com/office/drawing/2014/main" id="{551E25F3-7473-8B9A-8988-0D99D74637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8354" y="1314449"/>
            <a:ext cx="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2" name="Line 128">
            <a:extLst>
              <a:ext uri="{FF2B5EF4-FFF2-40B4-BE49-F238E27FC236}">
                <a16:creationId xmlns:a16="http://schemas.microsoft.com/office/drawing/2014/main" id="{89B5D5FC-7615-FEA1-04EE-9E16BD481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9241" y="1314449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3" name="Line 129">
            <a:extLst>
              <a:ext uri="{FF2B5EF4-FFF2-40B4-BE49-F238E27FC236}">
                <a16:creationId xmlns:a16="http://schemas.microsoft.com/office/drawing/2014/main" id="{8A520190-13E7-CD33-6C44-4716CABF3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9241" y="2112169"/>
            <a:ext cx="0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4" name="Line 130">
            <a:extLst>
              <a:ext uri="{FF2B5EF4-FFF2-40B4-BE49-F238E27FC236}">
                <a16:creationId xmlns:a16="http://schemas.microsoft.com/office/drawing/2014/main" id="{BB6CDDDA-4AA3-4CF9-0441-93EFA3CF7E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9241" y="1314450"/>
            <a:ext cx="4763" cy="595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5" name="Line 131">
            <a:extLst>
              <a:ext uri="{FF2B5EF4-FFF2-40B4-BE49-F238E27FC236}">
                <a16:creationId xmlns:a16="http://schemas.microsoft.com/office/drawing/2014/main" id="{DD49D4BD-8962-A3C2-8272-498E31C938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79006" y="1314450"/>
            <a:ext cx="47625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6" name="Line 132">
            <a:extLst>
              <a:ext uri="{FF2B5EF4-FFF2-40B4-BE49-F238E27FC236}">
                <a16:creationId xmlns:a16="http://schemas.microsoft.com/office/drawing/2014/main" id="{57575F3B-D617-14FB-C503-51F5D9AE56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1314449"/>
            <a:ext cx="57150" cy="57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7" name="Line 133">
            <a:extLst>
              <a:ext uri="{FF2B5EF4-FFF2-40B4-BE49-F238E27FC236}">
                <a16:creationId xmlns:a16="http://schemas.microsoft.com/office/drawing/2014/main" id="{4D751E56-6532-29B3-9686-B9D955235D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9975" y="1314450"/>
            <a:ext cx="63104" cy="631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8" name="Line 134">
            <a:extLst>
              <a:ext uri="{FF2B5EF4-FFF2-40B4-BE49-F238E27FC236}">
                <a16:creationId xmlns:a16="http://schemas.microsoft.com/office/drawing/2014/main" id="{5BE4D42C-5B77-B3EE-0904-3A00E052A2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0697" y="1314449"/>
            <a:ext cx="75009" cy="76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89" name="Line 135">
            <a:extLst>
              <a:ext uri="{FF2B5EF4-FFF2-40B4-BE49-F238E27FC236}">
                <a16:creationId xmlns:a16="http://schemas.microsoft.com/office/drawing/2014/main" id="{71E298E4-4C7D-81B8-2F6D-C20710C5E9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6" y="1314450"/>
            <a:ext cx="129779" cy="1309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0" name="Line 136">
            <a:extLst>
              <a:ext uri="{FF2B5EF4-FFF2-40B4-BE49-F238E27FC236}">
                <a16:creationId xmlns:a16="http://schemas.microsoft.com/office/drawing/2014/main" id="{7B9BCB5C-7DCE-6650-9C21-692F1E10F2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31432" y="1314449"/>
            <a:ext cx="60722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1" name="Line 137">
            <a:extLst>
              <a:ext uri="{FF2B5EF4-FFF2-40B4-BE49-F238E27FC236}">
                <a16:creationId xmlns:a16="http://schemas.microsoft.com/office/drawing/2014/main" id="{8A602938-C24D-1060-6C45-1B81229515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477565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2" name="Line 138">
            <a:extLst>
              <a:ext uri="{FF2B5EF4-FFF2-40B4-BE49-F238E27FC236}">
                <a16:creationId xmlns:a16="http://schemas.microsoft.com/office/drawing/2014/main" id="{34474699-2C9A-42BD-771D-64872FF27F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1204" y="1314450"/>
            <a:ext cx="53578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3" name="Line 139">
            <a:extLst>
              <a:ext uri="{FF2B5EF4-FFF2-40B4-BE49-F238E27FC236}">
                <a16:creationId xmlns:a16="http://schemas.microsoft.com/office/drawing/2014/main" id="{632294C0-DEB6-E3C8-FD7E-B6B2E84D24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550194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4" name="Line 140">
            <a:extLst>
              <a:ext uri="{FF2B5EF4-FFF2-40B4-BE49-F238E27FC236}">
                <a16:creationId xmlns:a16="http://schemas.microsoft.com/office/drawing/2014/main" id="{37A27480-E276-A2DD-FF5E-6799A9CEAF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622821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5" name="Line 141">
            <a:extLst>
              <a:ext uri="{FF2B5EF4-FFF2-40B4-BE49-F238E27FC236}">
                <a16:creationId xmlns:a16="http://schemas.microsoft.com/office/drawing/2014/main" id="{7B91DB68-EDC3-A2E8-DD86-7DC902ED70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696640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6" name="Line 142">
            <a:extLst>
              <a:ext uri="{FF2B5EF4-FFF2-40B4-BE49-F238E27FC236}">
                <a16:creationId xmlns:a16="http://schemas.microsoft.com/office/drawing/2014/main" id="{0975DBBD-1BDD-8BCB-CA15-966C6F1FAC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769269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7" name="Line 143">
            <a:extLst>
              <a:ext uri="{FF2B5EF4-FFF2-40B4-BE49-F238E27FC236}">
                <a16:creationId xmlns:a16="http://schemas.microsoft.com/office/drawing/2014/main" id="{EBF614C9-5A7E-BED4-7C38-02415A9748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841896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8" name="Line 144">
            <a:extLst>
              <a:ext uri="{FF2B5EF4-FFF2-40B4-BE49-F238E27FC236}">
                <a16:creationId xmlns:a16="http://schemas.microsoft.com/office/drawing/2014/main" id="{1D39A364-064B-9A0A-B3F6-CC6D58EDDF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57575" y="2059781"/>
            <a:ext cx="53579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699" name="Line 145">
            <a:extLst>
              <a:ext uri="{FF2B5EF4-FFF2-40B4-BE49-F238E27FC236}">
                <a16:creationId xmlns:a16="http://schemas.microsoft.com/office/drawing/2014/main" id="{A1960A87-0E84-1A7D-4321-EEF867629A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8557" y="1914525"/>
            <a:ext cx="40481" cy="404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0" name="Line 146">
            <a:extLst>
              <a:ext uri="{FF2B5EF4-FFF2-40B4-BE49-F238E27FC236}">
                <a16:creationId xmlns:a16="http://schemas.microsoft.com/office/drawing/2014/main" id="{94C71F5E-A612-6435-FC13-680A45C886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30203" y="2052637"/>
            <a:ext cx="60722" cy="607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1" name="Line 147">
            <a:extLst>
              <a:ext uri="{FF2B5EF4-FFF2-40B4-BE49-F238E27FC236}">
                <a16:creationId xmlns:a16="http://schemas.microsoft.com/office/drawing/2014/main" id="{6FADDFDC-0F97-DC87-7943-FE636F9D0C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4023" y="1988344"/>
            <a:ext cx="125015" cy="1250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2" name="Line 148">
            <a:extLst>
              <a:ext uri="{FF2B5EF4-FFF2-40B4-BE49-F238E27FC236}">
                <a16:creationId xmlns:a16="http://schemas.microsoft.com/office/drawing/2014/main" id="{7C72F0C2-F5E9-5286-70E9-C346F27E6B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6650" y="2039540"/>
            <a:ext cx="72629" cy="738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3" name="Line 149">
            <a:extLst>
              <a:ext uri="{FF2B5EF4-FFF2-40B4-BE49-F238E27FC236}">
                <a16:creationId xmlns:a16="http://schemas.microsoft.com/office/drawing/2014/main" id="{8652F095-C006-A188-CCF9-AEC3391FBA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49278" y="2051446"/>
            <a:ext cx="61913" cy="619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4" name="Line 150">
            <a:extLst>
              <a:ext uri="{FF2B5EF4-FFF2-40B4-BE49-F238E27FC236}">
                <a16:creationId xmlns:a16="http://schemas.microsoft.com/office/drawing/2014/main" id="{FC78A1E0-EA97-1298-8C82-EE0F55281D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21907" y="2057399"/>
            <a:ext cx="55960" cy="559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5" name="Line 151">
            <a:extLst>
              <a:ext uri="{FF2B5EF4-FFF2-40B4-BE49-F238E27FC236}">
                <a16:creationId xmlns:a16="http://schemas.microsoft.com/office/drawing/2014/main" id="{97166464-4A29-481D-59C1-1ED7F61AFB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5725" y="2065733"/>
            <a:ext cx="46435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6" name="Line 152">
            <a:extLst>
              <a:ext uri="{FF2B5EF4-FFF2-40B4-BE49-F238E27FC236}">
                <a16:creationId xmlns:a16="http://schemas.microsoft.com/office/drawing/2014/main" id="{0B5320BF-3C99-E841-9D59-EE6740560F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8354" y="2112169"/>
            <a:ext cx="0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7" name="Freeform 153">
            <a:extLst>
              <a:ext uri="{FF2B5EF4-FFF2-40B4-BE49-F238E27FC236}">
                <a16:creationId xmlns:a16="http://schemas.microsoft.com/office/drawing/2014/main" id="{4203EEE5-209E-6695-39DA-2F63378A8EFF}"/>
              </a:ext>
            </a:extLst>
          </p:cNvPr>
          <p:cNvSpPr>
            <a:spLocks/>
          </p:cNvSpPr>
          <p:nvPr/>
        </p:nvSpPr>
        <p:spPr bwMode="auto">
          <a:xfrm>
            <a:off x="3639742" y="1379933"/>
            <a:ext cx="48815" cy="48816"/>
          </a:xfrm>
          <a:custGeom>
            <a:avLst/>
            <a:gdLst>
              <a:gd name="T0" fmla="*/ 0 w 246"/>
              <a:gd name="T1" fmla="*/ 0 h 246"/>
              <a:gd name="T2" fmla="*/ 1680091 w 246"/>
              <a:gd name="T3" fmla="*/ 70115 h 246"/>
              <a:gd name="T4" fmla="*/ 3290068 w 246"/>
              <a:gd name="T5" fmla="*/ 350046 h 246"/>
              <a:gd name="T6" fmla="*/ 4970160 w 246"/>
              <a:gd name="T7" fmla="*/ 769943 h 246"/>
              <a:gd name="T8" fmla="*/ 6510287 w 246"/>
              <a:gd name="T9" fmla="*/ 1330071 h 246"/>
              <a:gd name="T10" fmla="*/ 8050415 w 246"/>
              <a:gd name="T11" fmla="*/ 2030164 h 246"/>
              <a:gd name="T12" fmla="*/ 9520429 w 246"/>
              <a:gd name="T13" fmla="*/ 2940337 h 246"/>
              <a:gd name="T14" fmla="*/ 10920593 w 246"/>
              <a:gd name="T15" fmla="*/ 3990212 h 246"/>
              <a:gd name="T16" fmla="*/ 12110680 w 246"/>
              <a:gd name="T17" fmla="*/ 5110466 h 246"/>
              <a:gd name="T18" fmla="*/ 13230653 w 246"/>
              <a:gd name="T19" fmla="*/ 6300571 h 246"/>
              <a:gd name="T20" fmla="*/ 14280776 w 246"/>
              <a:gd name="T21" fmla="*/ 7700492 h 246"/>
              <a:gd name="T22" fmla="*/ 15190671 w 246"/>
              <a:gd name="T23" fmla="*/ 9170793 h 246"/>
              <a:gd name="T24" fmla="*/ 15820639 w 246"/>
              <a:gd name="T25" fmla="*/ 10640830 h 246"/>
              <a:gd name="T26" fmla="*/ 16450872 w 246"/>
              <a:gd name="T27" fmla="*/ 12180981 h 246"/>
              <a:gd name="T28" fmla="*/ 16870762 w 246"/>
              <a:gd name="T29" fmla="*/ 13930949 h 246"/>
              <a:gd name="T30" fmla="*/ 17080840 w 246"/>
              <a:gd name="T31" fmla="*/ 15541215 h 246"/>
              <a:gd name="T32" fmla="*/ 17220803 w 246"/>
              <a:gd name="T33" fmla="*/ 17221332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0"/>
                </a:moveTo>
                <a:lnTo>
                  <a:pt x="24" y="1"/>
                </a:lnTo>
                <a:lnTo>
                  <a:pt x="47" y="5"/>
                </a:lnTo>
                <a:lnTo>
                  <a:pt x="71" y="11"/>
                </a:lnTo>
                <a:lnTo>
                  <a:pt x="93" y="19"/>
                </a:lnTo>
                <a:lnTo>
                  <a:pt x="115" y="29"/>
                </a:lnTo>
                <a:lnTo>
                  <a:pt x="136" y="42"/>
                </a:lnTo>
                <a:lnTo>
                  <a:pt x="156" y="57"/>
                </a:lnTo>
                <a:lnTo>
                  <a:pt x="173" y="73"/>
                </a:lnTo>
                <a:lnTo>
                  <a:pt x="189" y="90"/>
                </a:lnTo>
                <a:lnTo>
                  <a:pt x="204" y="110"/>
                </a:lnTo>
                <a:lnTo>
                  <a:pt x="217" y="131"/>
                </a:lnTo>
                <a:lnTo>
                  <a:pt x="226" y="152"/>
                </a:lnTo>
                <a:lnTo>
                  <a:pt x="235" y="174"/>
                </a:lnTo>
                <a:lnTo>
                  <a:pt x="241" y="199"/>
                </a:lnTo>
                <a:lnTo>
                  <a:pt x="244" y="222"/>
                </a:lnTo>
                <a:lnTo>
                  <a:pt x="246" y="24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8" name="Line 154">
            <a:extLst>
              <a:ext uri="{FF2B5EF4-FFF2-40B4-BE49-F238E27FC236}">
                <a16:creationId xmlns:a16="http://schemas.microsoft.com/office/drawing/2014/main" id="{B3805F75-E8DB-CA35-641D-2389D3D275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93294" y="1366837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09" name="Freeform 155">
            <a:extLst>
              <a:ext uri="{FF2B5EF4-FFF2-40B4-BE49-F238E27FC236}">
                <a16:creationId xmlns:a16="http://schemas.microsoft.com/office/drawing/2014/main" id="{80CF87ED-B199-7060-A5D5-A847BA4213C5}"/>
              </a:ext>
            </a:extLst>
          </p:cNvPr>
          <p:cNvSpPr>
            <a:spLocks/>
          </p:cNvSpPr>
          <p:nvPr/>
        </p:nvSpPr>
        <p:spPr bwMode="auto">
          <a:xfrm>
            <a:off x="3449241" y="1318021"/>
            <a:ext cx="44053" cy="48816"/>
          </a:xfrm>
          <a:custGeom>
            <a:avLst/>
            <a:gdLst>
              <a:gd name="T0" fmla="*/ 0 w 224"/>
              <a:gd name="T1" fmla="*/ 0 h 245"/>
              <a:gd name="T2" fmla="*/ 68701 w 224"/>
              <a:gd name="T3" fmla="*/ 1693882 h 245"/>
              <a:gd name="T4" fmla="*/ 275067 w 224"/>
              <a:gd name="T5" fmla="*/ 3387764 h 245"/>
              <a:gd name="T6" fmla="*/ 687538 w 224"/>
              <a:gd name="T7" fmla="*/ 5152313 h 245"/>
              <a:gd name="T8" fmla="*/ 1237673 w 224"/>
              <a:gd name="T9" fmla="*/ 6704861 h 245"/>
              <a:gd name="T10" fmla="*/ 1993911 w 224"/>
              <a:gd name="T11" fmla="*/ 8257675 h 245"/>
              <a:gd name="T12" fmla="*/ 2819114 w 224"/>
              <a:gd name="T13" fmla="*/ 9669154 h 245"/>
              <a:gd name="T14" fmla="*/ 3850420 w 224"/>
              <a:gd name="T15" fmla="*/ 11080634 h 245"/>
              <a:gd name="T16" fmla="*/ 5019391 w 224"/>
              <a:gd name="T17" fmla="*/ 12351046 h 245"/>
              <a:gd name="T18" fmla="*/ 6188363 w 224"/>
              <a:gd name="T19" fmla="*/ 13551056 h 245"/>
              <a:gd name="T20" fmla="*/ 7494736 w 224"/>
              <a:gd name="T21" fmla="*/ 14468398 h 245"/>
              <a:gd name="T22" fmla="*/ 9007476 w 224"/>
              <a:gd name="T23" fmla="*/ 15386006 h 245"/>
              <a:gd name="T24" fmla="*/ 10519954 w 224"/>
              <a:gd name="T25" fmla="*/ 16091879 h 245"/>
              <a:gd name="T26" fmla="*/ 12032694 w 224"/>
              <a:gd name="T27" fmla="*/ 16727085 h 245"/>
              <a:gd name="T28" fmla="*/ 13683099 w 224"/>
              <a:gd name="T29" fmla="*/ 17009221 h 245"/>
              <a:gd name="T30" fmla="*/ 15401943 w 224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0" y="0"/>
                </a:moveTo>
                <a:lnTo>
                  <a:pt x="1" y="24"/>
                </a:lnTo>
                <a:lnTo>
                  <a:pt x="4" y="48"/>
                </a:lnTo>
                <a:lnTo>
                  <a:pt x="10" y="73"/>
                </a:lnTo>
                <a:lnTo>
                  <a:pt x="18" y="95"/>
                </a:lnTo>
                <a:lnTo>
                  <a:pt x="29" y="117"/>
                </a:lnTo>
                <a:lnTo>
                  <a:pt x="41" y="137"/>
                </a:lnTo>
                <a:lnTo>
                  <a:pt x="56" y="157"/>
                </a:lnTo>
                <a:lnTo>
                  <a:pt x="73" y="175"/>
                </a:lnTo>
                <a:lnTo>
                  <a:pt x="90" y="192"/>
                </a:lnTo>
                <a:lnTo>
                  <a:pt x="109" y="205"/>
                </a:lnTo>
                <a:lnTo>
                  <a:pt x="131" y="218"/>
                </a:lnTo>
                <a:lnTo>
                  <a:pt x="153" y="228"/>
                </a:lnTo>
                <a:lnTo>
                  <a:pt x="175" y="237"/>
                </a:lnTo>
                <a:lnTo>
                  <a:pt x="199" y="241"/>
                </a:lnTo>
                <a:lnTo>
                  <a:pt x="224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0" name="Line 156">
            <a:extLst>
              <a:ext uri="{FF2B5EF4-FFF2-40B4-BE49-F238E27FC236}">
                <a16:creationId xmlns:a16="http://schemas.microsoft.com/office/drawing/2014/main" id="{97E4D5B2-14A6-9EC8-A0FD-479FE6D83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9241" y="1314449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1" name="Line 157">
            <a:extLst>
              <a:ext uri="{FF2B5EF4-FFF2-40B4-BE49-F238E27FC236}">
                <a16:creationId xmlns:a16="http://schemas.microsoft.com/office/drawing/2014/main" id="{3FC0A104-0891-9432-375C-BB1EA93F95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9241" y="1314449"/>
            <a:ext cx="51911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2" name="Line 158">
            <a:extLst>
              <a:ext uri="{FF2B5EF4-FFF2-40B4-BE49-F238E27FC236}">
                <a16:creationId xmlns:a16="http://schemas.microsoft.com/office/drawing/2014/main" id="{CA4426A1-111C-A74B-E80A-C9FCAC3AF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8354" y="1314449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3" name="Freeform 159">
            <a:extLst>
              <a:ext uri="{FF2B5EF4-FFF2-40B4-BE49-F238E27FC236}">
                <a16:creationId xmlns:a16="http://schemas.microsoft.com/office/drawing/2014/main" id="{C45284F2-5C2A-9EAC-9C4D-B1FCF96FE84F}"/>
              </a:ext>
            </a:extLst>
          </p:cNvPr>
          <p:cNvSpPr>
            <a:spLocks/>
          </p:cNvSpPr>
          <p:nvPr/>
        </p:nvSpPr>
        <p:spPr bwMode="auto">
          <a:xfrm>
            <a:off x="3924300" y="1318021"/>
            <a:ext cx="44054" cy="48816"/>
          </a:xfrm>
          <a:custGeom>
            <a:avLst/>
            <a:gdLst>
              <a:gd name="T0" fmla="*/ 15402467 w 224"/>
              <a:gd name="T1" fmla="*/ 0 h 245"/>
              <a:gd name="T2" fmla="*/ 15265062 w 224"/>
              <a:gd name="T3" fmla="*/ 1693882 h 245"/>
              <a:gd name="T4" fmla="*/ 15058693 w 224"/>
              <a:gd name="T5" fmla="*/ 3387764 h 245"/>
              <a:gd name="T6" fmla="*/ 14646215 w 224"/>
              <a:gd name="T7" fmla="*/ 5152313 h 245"/>
              <a:gd name="T8" fmla="*/ 14096071 w 224"/>
              <a:gd name="T9" fmla="*/ 6704861 h 245"/>
              <a:gd name="T10" fmla="*/ 13408522 w 224"/>
              <a:gd name="T11" fmla="*/ 8257675 h 245"/>
              <a:gd name="T12" fmla="*/ 12514603 w 224"/>
              <a:gd name="T13" fmla="*/ 9669154 h 245"/>
              <a:gd name="T14" fmla="*/ 11483017 w 224"/>
              <a:gd name="T15" fmla="*/ 11080634 h 245"/>
              <a:gd name="T16" fmla="*/ 10382990 w 224"/>
              <a:gd name="T17" fmla="*/ 12351046 h 245"/>
              <a:gd name="T18" fmla="*/ 9076332 w 224"/>
              <a:gd name="T19" fmla="*/ 13551056 h 245"/>
              <a:gd name="T20" fmla="*/ 7769936 w 224"/>
              <a:gd name="T21" fmla="*/ 14468398 h 245"/>
              <a:gd name="T22" fmla="*/ 6326135 w 224"/>
              <a:gd name="T23" fmla="*/ 15386006 h 245"/>
              <a:gd name="T24" fmla="*/ 4813369 w 224"/>
              <a:gd name="T25" fmla="*/ 16091879 h 245"/>
              <a:gd name="T26" fmla="*/ 3231639 w 224"/>
              <a:gd name="T27" fmla="*/ 16727085 h 245"/>
              <a:gd name="T28" fmla="*/ 1650171 w 224"/>
              <a:gd name="T29" fmla="*/ 17009221 h 245"/>
              <a:gd name="T30" fmla="*/ 0 w 224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224" y="0"/>
                </a:moveTo>
                <a:lnTo>
                  <a:pt x="222" y="24"/>
                </a:lnTo>
                <a:lnTo>
                  <a:pt x="219" y="48"/>
                </a:lnTo>
                <a:lnTo>
                  <a:pt x="213" y="73"/>
                </a:lnTo>
                <a:lnTo>
                  <a:pt x="205" y="95"/>
                </a:lnTo>
                <a:lnTo>
                  <a:pt x="195" y="117"/>
                </a:lnTo>
                <a:lnTo>
                  <a:pt x="182" y="137"/>
                </a:lnTo>
                <a:lnTo>
                  <a:pt x="167" y="157"/>
                </a:lnTo>
                <a:lnTo>
                  <a:pt x="151" y="175"/>
                </a:lnTo>
                <a:lnTo>
                  <a:pt x="132" y="192"/>
                </a:lnTo>
                <a:lnTo>
                  <a:pt x="113" y="205"/>
                </a:lnTo>
                <a:lnTo>
                  <a:pt x="92" y="218"/>
                </a:lnTo>
                <a:lnTo>
                  <a:pt x="70" y="228"/>
                </a:lnTo>
                <a:lnTo>
                  <a:pt x="47" y="237"/>
                </a:lnTo>
                <a:lnTo>
                  <a:pt x="24" y="241"/>
                </a:lnTo>
                <a:lnTo>
                  <a:pt x="0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4" name="Line 160">
            <a:extLst>
              <a:ext uri="{FF2B5EF4-FFF2-40B4-BE49-F238E27FC236}">
                <a16:creationId xmlns:a16="http://schemas.microsoft.com/office/drawing/2014/main" id="{D202B0D2-AA7D-D09C-A644-1E3FFA2A00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7853" y="1366837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5" name="Freeform 161">
            <a:extLst>
              <a:ext uri="{FF2B5EF4-FFF2-40B4-BE49-F238E27FC236}">
                <a16:creationId xmlns:a16="http://schemas.microsoft.com/office/drawing/2014/main" id="{76586A75-BD08-1A3F-8B2B-A4D84F95A07E}"/>
              </a:ext>
            </a:extLst>
          </p:cNvPr>
          <p:cNvSpPr>
            <a:spLocks/>
          </p:cNvSpPr>
          <p:nvPr/>
        </p:nvSpPr>
        <p:spPr bwMode="auto">
          <a:xfrm>
            <a:off x="3729038" y="1379933"/>
            <a:ext cx="48816" cy="48816"/>
          </a:xfrm>
          <a:custGeom>
            <a:avLst/>
            <a:gdLst>
              <a:gd name="T0" fmla="*/ 0 w 246"/>
              <a:gd name="T1" fmla="*/ 17221332 h 246"/>
              <a:gd name="T2" fmla="*/ 70115 w 246"/>
              <a:gd name="T3" fmla="*/ 15541215 h 246"/>
              <a:gd name="T4" fmla="*/ 279931 w 246"/>
              <a:gd name="T5" fmla="*/ 13930949 h 246"/>
              <a:gd name="T6" fmla="*/ 700093 w 246"/>
              <a:gd name="T7" fmla="*/ 12180981 h 246"/>
              <a:gd name="T8" fmla="*/ 1260220 w 246"/>
              <a:gd name="T9" fmla="*/ 10640830 h 246"/>
              <a:gd name="T10" fmla="*/ 2030164 w 246"/>
              <a:gd name="T11" fmla="*/ 9170793 h 246"/>
              <a:gd name="T12" fmla="*/ 2870222 w 246"/>
              <a:gd name="T13" fmla="*/ 7700492 h 246"/>
              <a:gd name="T14" fmla="*/ 3850246 w 246"/>
              <a:gd name="T15" fmla="*/ 6300571 h 246"/>
              <a:gd name="T16" fmla="*/ 4970501 w 246"/>
              <a:gd name="T17" fmla="*/ 5110466 h 246"/>
              <a:gd name="T18" fmla="*/ 6300571 w 246"/>
              <a:gd name="T19" fmla="*/ 3990212 h 246"/>
              <a:gd name="T20" fmla="*/ 7630642 w 246"/>
              <a:gd name="T21" fmla="*/ 2940337 h 246"/>
              <a:gd name="T22" fmla="*/ 9030828 w 246"/>
              <a:gd name="T23" fmla="*/ 2030164 h 246"/>
              <a:gd name="T24" fmla="*/ 10570715 w 246"/>
              <a:gd name="T25" fmla="*/ 1330071 h 246"/>
              <a:gd name="T26" fmla="*/ 12180981 w 246"/>
              <a:gd name="T27" fmla="*/ 769943 h 246"/>
              <a:gd name="T28" fmla="*/ 13790983 w 246"/>
              <a:gd name="T29" fmla="*/ 350046 h 246"/>
              <a:gd name="T30" fmla="*/ 15471100 w 246"/>
              <a:gd name="T31" fmla="*/ 70115 h 246"/>
              <a:gd name="T32" fmla="*/ 17221332 w 246"/>
              <a:gd name="T33" fmla="*/ 0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246"/>
                </a:moveTo>
                <a:lnTo>
                  <a:pt x="1" y="222"/>
                </a:lnTo>
                <a:lnTo>
                  <a:pt x="4" y="199"/>
                </a:lnTo>
                <a:lnTo>
                  <a:pt x="10" y="174"/>
                </a:lnTo>
                <a:lnTo>
                  <a:pt x="18" y="152"/>
                </a:lnTo>
                <a:lnTo>
                  <a:pt x="29" y="131"/>
                </a:lnTo>
                <a:lnTo>
                  <a:pt x="41" y="110"/>
                </a:lnTo>
                <a:lnTo>
                  <a:pt x="55" y="90"/>
                </a:lnTo>
                <a:lnTo>
                  <a:pt x="71" y="73"/>
                </a:lnTo>
                <a:lnTo>
                  <a:pt x="90" y="57"/>
                </a:lnTo>
                <a:lnTo>
                  <a:pt x="109" y="42"/>
                </a:lnTo>
                <a:lnTo>
                  <a:pt x="129" y="29"/>
                </a:lnTo>
                <a:lnTo>
                  <a:pt x="151" y="19"/>
                </a:lnTo>
                <a:lnTo>
                  <a:pt x="174" y="11"/>
                </a:lnTo>
                <a:lnTo>
                  <a:pt x="197" y="5"/>
                </a:lnTo>
                <a:lnTo>
                  <a:pt x="221" y="1"/>
                </a:lnTo>
                <a:lnTo>
                  <a:pt x="24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6" name="Freeform 162">
            <a:extLst>
              <a:ext uri="{FF2B5EF4-FFF2-40B4-BE49-F238E27FC236}">
                <a16:creationId xmlns:a16="http://schemas.microsoft.com/office/drawing/2014/main" id="{D468595E-5E6B-74BB-C321-B89ABFD8C2C4}"/>
              </a:ext>
            </a:extLst>
          </p:cNvPr>
          <p:cNvSpPr>
            <a:spLocks/>
          </p:cNvSpPr>
          <p:nvPr/>
        </p:nvSpPr>
        <p:spPr bwMode="auto">
          <a:xfrm>
            <a:off x="3449241" y="2060971"/>
            <a:ext cx="44053" cy="48816"/>
          </a:xfrm>
          <a:custGeom>
            <a:avLst/>
            <a:gdLst>
              <a:gd name="T0" fmla="*/ 15401943 w 224"/>
              <a:gd name="T1" fmla="*/ 0 h 245"/>
              <a:gd name="T2" fmla="*/ 13683099 w 224"/>
              <a:gd name="T3" fmla="*/ 282402 h 245"/>
              <a:gd name="T4" fmla="*/ 12032694 w 224"/>
              <a:gd name="T5" fmla="*/ 635206 h 245"/>
              <a:gd name="T6" fmla="*/ 10519954 w 224"/>
              <a:gd name="T7" fmla="*/ 1199745 h 245"/>
              <a:gd name="T8" fmla="*/ 9007476 w 224"/>
              <a:gd name="T9" fmla="*/ 1976284 h 245"/>
              <a:gd name="T10" fmla="*/ 7494736 w 224"/>
              <a:gd name="T11" fmla="*/ 2823225 h 245"/>
              <a:gd name="T12" fmla="*/ 6188363 w 224"/>
              <a:gd name="T13" fmla="*/ 3811234 h 245"/>
              <a:gd name="T14" fmla="*/ 5019391 w 224"/>
              <a:gd name="T15" fmla="*/ 4940578 h 245"/>
              <a:gd name="T16" fmla="*/ 3850420 w 224"/>
              <a:gd name="T17" fmla="*/ 6281390 h 245"/>
              <a:gd name="T18" fmla="*/ 2819114 w 224"/>
              <a:gd name="T19" fmla="*/ 7551802 h 245"/>
              <a:gd name="T20" fmla="*/ 1993911 w 224"/>
              <a:gd name="T21" fmla="*/ 9033949 h 245"/>
              <a:gd name="T22" fmla="*/ 1237673 w 224"/>
              <a:gd name="T23" fmla="*/ 10586762 h 245"/>
              <a:gd name="T24" fmla="*/ 687538 w 224"/>
              <a:gd name="T25" fmla="*/ 12209977 h 245"/>
              <a:gd name="T26" fmla="*/ 275067 w 224"/>
              <a:gd name="T27" fmla="*/ 13903859 h 245"/>
              <a:gd name="T28" fmla="*/ 68701 w 224"/>
              <a:gd name="T29" fmla="*/ 15527074 h 245"/>
              <a:gd name="T30" fmla="*/ 0 w 224"/>
              <a:gd name="T31" fmla="*/ 17291623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224" y="0"/>
                </a:moveTo>
                <a:lnTo>
                  <a:pt x="199" y="4"/>
                </a:lnTo>
                <a:lnTo>
                  <a:pt x="175" y="9"/>
                </a:lnTo>
                <a:lnTo>
                  <a:pt x="153" y="17"/>
                </a:lnTo>
                <a:lnTo>
                  <a:pt x="131" y="28"/>
                </a:lnTo>
                <a:lnTo>
                  <a:pt x="109" y="40"/>
                </a:lnTo>
                <a:lnTo>
                  <a:pt x="90" y="54"/>
                </a:lnTo>
                <a:lnTo>
                  <a:pt x="73" y="70"/>
                </a:lnTo>
                <a:lnTo>
                  <a:pt x="56" y="89"/>
                </a:lnTo>
                <a:lnTo>
                  <a:pt x="41" y="107"/>
                </a:lnTo>
                <a:lnTo>
                  <a:pt x="29" y="128"/>
                </a:lnTo>
                <a:lnTo>
                  <a:pt x="18" y="150"/>
                </a:lnTo>
                <a:lnTo>
                  <a:pt x="10" y="173"/>
                </a:lnTo>
                <a:lnTo>
                  <a:pt x="4" y="197"/>
                </a:lnTo>
                <a:lnTo>
                  <a:pt x="1" y="220"/>
                </a:lnTo>
                <a:lnTo>
                  <a:pt x="0" y="245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7" name="Line 163">
            <a:extLst>
              <a:ext uri="{FF2B5EF4-FFF2-40B4-BE49-F238E27FC236}">
                <a16:creationId xmlns:a16="http://schemas.microsoft.com/office/drawing/2014/main" id="{F160D510-DA44-4D2B-A9F1-EA4461C7E2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9241" y="2109787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8" name="Freeform 164">
            <a:extLst>
              <a:ext uri="{FF2B5EF4-FFF2-40B4-BE49-F238E27FC236}">
                <a16:creationId xmlns:a16="http://schemas.microsoft.com/office/drawing/2014/main" id="{CA952507-3AC2-5C9A-E120-9272586BD764}"/>
              </a:ext>
            </a:extLst>
          </p:cNvPr>
          <p:cNvSpPr>
            <a:spLocks/>
          </p:cNvSpPr>
          <p:nvPr/>
        </p:nvSpPr>
        <p:spPr bwMode="auto">
          <a:xfrm>
            <a:off x="3924300" y="2060971"/>
            <a:ext cx="44054" cy="48816"/>
          </a:xfrm>
          <a:custGeom>
            <a:avLst/>
            <a:gdLst>
              <a:gd name="T0" fmla="*/ 15402467 w 224"/>
              <a:gd name="T1" fmla="*/ 17291623 h 245"/>
              <a:gd name="T2" fmla="*/ 15265062 w 224"/>
              <a:gd name="T3" fmla="*/ 15527074 h 245"/>
              <a:gd name="T4" fmla="*/ 15058693 w 224"/>
              <a:gd name="T5" fmla="*/ 13903859 h 245"/>
              <a:gd name="T6" fmla="*/ 14646215 w 224"/>
              <a:gd name="T7" fmla="*/ 12209977 h 245"/>
              <a:gd name="T8" fmla="*/ 14096071 w 224"/>
              <a:gd name="T9" fmla="*/ 10586762 h 245"/>
              <a:gd name="T10" fmla="*/ 13408522 w 224"/>
              <a:gd name="T11" fmla="*/ 9033949 h 245"/>
              <a:gd name="T12" fmla="*/ 12514603 w 224"/>
              <a:gd name="T13" fmla="*/ 7551802 h 245"/>
              <a:gd name="T14" fmla="*/ 11483017 w 224"/>
              <a:gd name="T15" fmla="*/ 6281390 h 245"/>
              <a:gd name="T16" fmla="*/ 10382990 w 224"/>
              <a:gd name="T17" fmla="*/ 4940578 h 245"/>
              <a:gd name="T18" fmla="*/ 9076332 w 224"/>
              <a:gd name="T19" fmla="*/ 3811234 h 245"/>
              <a:gd name="T20" fmla="*/ 7769936 w 224"/>
              <a:gd name="T21" fmla="*/ 2823225 h 245"/>
              <a:gd name="T22" fmla="*/ 6326135 w 224"/>
              <a:gd name="T23" fmla="*/ 1976284 h 245"/>
              <a:gd name="T24" fmla="*/ 4813369 w 224"/>
              <a:gd name="T25" fmla="*/ 1199745 h 245"/>
              <a:gd name="T26" fmla="*/ 3231639 w 224"/>
              <a:gd name="T27" fmla="*/ 635206 h 245"/>
              <a:gd name="T28" fmla="*/ 1650171 w 224"/>
              <a:gd name="T29" fmla="*/ 282402 h 245"/>
              <a:gd name="T30" fmla="*/ 0 w 224"/>
              <a:gd name="T31" fmla="*/ 0 h 2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24" h="245">
                <a:moveTo>
                  <a:pt x="224" y="245"/>
                </a:moveTo>
                <a:lnTo>
                  <a:pt x="222" y="220"/>
                </a:lnTo>
                <a:lnTo>
                  <a:pt x="219" y="197"/>
                </a:lnTo>
                <a:lnTo>
                  <a:pt x="213" y="173"/>
                </a:lnTo>
                <a:lnTo>
                  <a:pt x="205" y="150"/>
                </a:lnTo>
                <a:lnTo>
                  <a:pt x="195" y="128"/>
                </a:lnTo>
                <a:lnTo>
                  <a:pt x="182" y="107"/>
                </a:lnTo>
                <a:lnTo>
                  <a:pt x="167" y="89"/>
                </a:lnTo>
                <a:lnTo>
                  <a:pt x="151" y="70"/>
                </a:lnTo>
                <a:lnTo>
                  <a:pt x="132" y="54"/>
                </a:lnTo>
                <a:lnTo>
                  <a:pt x="113" y="40"/>
                </a:lnTo>
                <a:lnTo>
                  <a:pt x="92" y="28"/>
                </a:lnTo>
                <a:lnTo>
                  <a:pt x="70" y="17"/>
                </a:lnTo>
                <a:lnTo>
                  <a:pt x="47" y="9"/>
                </a:lnTo>
                <a:lnTo>
                  <a:pt x="24" y="4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19" name="Line 165">
            <a:extLst>
              <a:ext uri="{FF2B5EF4-FFF2-40B4-BE49-F238E27FC236}">
                <a16:creationId xmlns:a16="http://schemas.microsoft.com/office/drawing/2014/main" id="{7E4FCC0B-A2EB-7D7A-A57E-D8C5F684E9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8354" y="2109787"/>
            <a:ext cx="0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0" name="Line 166">
            <a:extLst>
              <a:ext uri="{FF2B5EF4-FFF2-40B4-BE49-F238E27FC236}">
                <a16:creationId xmlns:a16="http://schemas.microsoft.com/office/drawing/2014/main" id="{5B49BF6B-2F76-9C17-F9C0-C1CDF7421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9241" y="2113358"/>
            <a:ext cx="51911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1" name="Line 167">
            <a:extLst>
              <a:ext uri="{FF2B5EF4-FFF2-40B4-BE49-F238E27FC236}">
                <a16:creationId xmlns:a16="http://schemas.microsoft.com/office/drawing/2014/main" id="{142052D2-266A-D068-84A2-AC5BD2C1A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7853" y="2047874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2" name="Line 168">
            <a:extLst>
              <a:ext uri="{FF2B5EF4-FFF2-40B4-BE49-F238E27FC236}">
                <a16:creationId xmlns:a16="http://schemas.microsoft.com/office/drawing/2014/main" id="{2097D06E-12D2-BB51-1E99-85DE188564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93294" y="2047874"/>
            <a:ext cx="146447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3" name="Freeform 169">
            <a:extLst>
              <a:ext uri="{FF2B5EF4-FFF2-40B4-BE49-F238E27FC236}">
                <a16:creationId xmlns:a16="http://schemas.microsoft.com/office/drawing/2014/main" id="{44C5BEAD-D56D-8D42-3625-2E3C1D987F9D}"/>
              </a:ext>
            </a:extLst>
          </p:cNvPr>
          <p:cNvSpPr>
            <a:spLocks/>
          </p:cNvSpPr>
          <p:nvPr/>
        </p:nvSpPr>
        <p:spPr bwMode="auto">
          <a:xfrm>
            <a:off x="3639742" y="1999058"/>
            <a:ext cx="48815" cy="48816"/>
          </a:xfrm>
          <a:custGeom>
            <a:avLst/>
            <a:gdLst>
              <a:gd name="T0" fmla="*/ 0 w 246"/>
              <a:gd name="T1" fmla="*/ 17221332 h 246"/>
              <a:gd name="T2" fmla="*/ 1680091 w 246"/>
              <a:gd name="T3" fmla="*/ 17151217 h 246"/>
              <a:gd name="T4" fmla="*/ 3290068 w 246"/>
              <a:gd name="T5" fmla="*/ 16801171 h 246"/>
              <a:gd name="T6" fmla="*/ 4970160 w 246"/>
              <a:gd name="T7" fmla="*/ 16381274 h 246"/>
              <a:gd name="T8" fmla="*/ 6510287 w 246"/>
              <a:gd name="T9" fmla="*/ 15821147 h 246"/>
              <a:gd name="T10" fmla="*/ 8050415 w 246"/>
              <a:gd name="T11" fmla="*/ 15121054 h 246"/>
              <a:gd name="T12" fmla="*/ 9520429 w 246"/>
              <a:gd name="T13" fmla="*/ 14280995 h 246"/>
              <a:gd name="T14" fmla="*/ 10920593 w 246"/>
              <a:gd name="T15" fmla="*/ 13231120 h 246"/>
              <a:gd name="T16" fmla="*/ 12110680 w 246"/>
              <a:gd name="T17" fmla="*/ 12110866 h 246"/>
              <a:gd name="T18" fmla="*/ 13230653 w 246"/>
              <a:gd name="T19" fmla="*/ 10920761 h 246"/>
              <a:gd name="T20" fmla="*/ 14280776 w 246"/>
              <a:gd name="T21" fmla="*/ 9520840 h 246"/>
              <a:gd name="T22" fmla="*/ 15190671 w 246"/>
              <a:gd name="T23" fmla="*/ 8050539 h 246"/>
              <a:gd name="T24" fmla="*/ 15820639 w 246"/>
              <a:gd name="T25" fmla="*/ 6510388 h 246"/>
              <a:gd name="T26" fmla="*/ 16450872 w 246"/>
              <a:gd name="T27" fmla="*/ 4970501 h 246"/>
              <a:gd name="T28" fmla="*/ 16870762 w 246"/>
              <a:gd name="T29" fmla="*/ 3290384 h 246"/>
              <a:gd name="T30" fmla="*/ 17080840 w 246"/>
              <a:gd name="T31" fmla="*/ 1680117 h 246"/>
              <a:gd name="T32" fmla="*/ 17220803 w 246"/>
              <a:gd name="T33" fmla="*/ 0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246"/>
                </a:moveTo>
                <a:lnTo>
                  <a:pt x="24" y="245"/>
                </a:lnTo>
                <a:lnTo>
                  <a:pt x="47" y="240"/>
                </a:lnTo>
                <a:lnTo>
                  <a:pt x="71" y="234"/>
                </a:lnTo>
                <a:lnTo>
                  <a:pt x="93" y="226"/>
                </a:lnTo>
                <a:lnTo>
                  <a:pt x="115" y="216"/>
                </a:lnTo>
                <a:lnTo>
                  <a:pt x="136" y="204"/>
                </a:lnTo>
                <a:lnTo>
                  <a:pt x="156" y="189"/>
                </a:lnTo>
                <a:lnTo>
                  <a:pt x="173" y="173"/>
                </a:lnTo>
                <a:lnTo>
                  <a:pt x="189" y="156"/>
                </a:lnTo>
                <a:lnTo>
                  <a:pt x="204" y="136"/>
                </a:lnTo>
                <a:lnTo>
                  <a:pt x="217" y="115"/>
                </a:lnTo>
                <a:lnTo>
                  <a:pt x="226" y="93"/>
                </a:lnTo>
                <a:lnTo>
                  <a:pt x="235" y="71"/>
                </a:lnTo>
                <a:lnTo>
                  <a:pt x="241" y="47"/>
                </a:lnTo>
                <a:lnTo>
                  <a:pt x="244" y="24"/>
                </a:lnTo>
                <a:lnTo>
                  <a:pt x="246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4" name="Line 170">
            <a:extLst>
              <a:ext uri="{FF2B5EF4-FFF2-40B4-BE49-F238E27FC236}">
                <a16:creationId xmlns:a16="http://schemas.microsoft.com/office/drawing/2014/main" id="{1CEDE2B9-C726-6ADC-9FD0-58EC4A895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8556" y="1428749"/>
            <a:ext cx="0" cy="5703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5" name="Line 171">
            <a:extLst>
              <a:ext uri="{FF2B5EF4-FFF2-40B4-BE49-F238E27FC236}">
                <a16:creationId xmlns:a16="http://schemas.microsoft.com/office/drawing/2014/main" id="{BC82ED63-B821-97EA-897F-B30CED09E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038" y="1428749"/>
            <a:ext cx="0" cy="5703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6" name="Freeform 172">
            <a:extLst>
              <a:ext uri="{FF2B5EF4-FFF2-40B4-BE49-F238E27FC236}">
                <a16:creationId xmlns:a16="http://schemas.microsoft.com/office/drawing/2014/main" id="{5579BF50-D3A9-3C70-6C13-0B09020D0897}"/>
              </a:ext>
            </a:extLst>
          </p:cNvPr>
          <p:cNvSpPr>
            <a:spLocks/>
          </p:cNvSpPr>
          <p:nvPr/>
        </p:nvSpPr>
        <p:spPr bwMode="auto">
          <a:xfrm>
            <a:off x="3729038" y="1999058"/>
            <a:ext cx="48816" cy="48816"/>
          </a:xfrm>
          <a:custGeom>
            <a:avLst/>
            <a:gdLst>
              <a:gd name="T0" fmla="*/ 0 w 246"/>
              <a:gd name="T1" fmla="*/ 0 h 246"/>
              <a:gd name="T2" fmla="*/ 70115 w 246"/>
              <a:gd name="T3" fmla="*/ 1680117 h 246"/>
              <a:gd name="T4" fmla="*/ 279931 w 246"/>
              <a:gd name="T5" fmla="*/ 3290384 h 246"/>
              <a:gd name="T6" fmla="*/ 700093 w 246"/>
              <a:gd name="T7" fmla="*/ 4970501 h 246"/>
              <a:gd name="T8" fmla="*/ 1260220 w 246"/>
              <a:gd name="T9" fmla="*/ 6510388 h 246"/>
              <a:gd name="T10" fmla="*/ 2030164 w 246"/>
              <a:gd name="T11" fmla="*/ 8050539 h 246"/>
              <a:gd name="T12" fmla="*/ 2870222 w 246"/>
              <a:gd name="T13" fmla="*/ 9520840 h 246"/>
              <a:gd name="T14" fmla="*/ 3850246 w 246"/>
              <a:gd name="T15" fmla="*/ 10920761 h 246"/>
              <a:gd name="T16" fmla="*/ 4970501 w 246"/>
              <a:gd name="T17" fmla="*/ 12110866 h 246"/>
              <a:gd name="T18" fmla="*/ 6300571 w 246"/>
              <a:gd name="T19" fmla="*/ 13231120 h 246"/>
              <a:gd name="T20" fmla="*/ 7630642 w 246"/>
              <a:gd name="T21" fmla="*/ 14280995 h 246"/>
              <a:gd name="T22" fmla="*/ 9030828 w 246"/>
              <a:gd name="T23" fmla="*/ 15121054 h 246"/>
              <a:gd name="T24" fmla="*/ 10570715 w 246"/>
              <a:gd name="T25" fmla="*/ 15821147 h 246"/>
              <a:gd name="T26" fmla="*/ 12180981 w 246"/>
              <a:gd name="T27" fmla="*/ 16381274 h 246"/>
              <a:gd name="T28" fmla="*/ 13790983 w 246"/>
              <a:gd name="T29" fmla="*/ 16801171 h 246"/>
              <a:gd name="T30" fmla="*/ 15471100 w 246"/>
              <a:gd name="T31" fmla="*/ 17151217 h 246"/>
              <a:gd name="T32" fmla="*/ 17221332 w 246"/>
              <a:gd name="T33" fmla="*/ 17221332 h 2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6" h="246">
                <a:moveTo>
                  <a:pt x="0" y="0"/>
                </a:moveTo>
                <a:lnTo>
                  <a:pt x="1" y="24"/>
                </a:lnTo>
                <a:lnTo>
                  <a:pt x="4" y="47"/>
                </a:lnTo>
                <a:lnTo>
                  <a:pt x="10" y="71"/>
                </a:lnTo>
                <a:lnTo>
                  <a:pt x="18" y="93"/>
                </a:lnTo>
                <a:lnTo>
                  <a:pt x="29" y="115"/>
                </a:lnTo>
                <a:lnTo>
                  <a:pt x="41" y="136"/>
                </a:lnTo>
                <a:lnTo>
                  <a:pt x="55" y="156"/>
                </a:lnTo>
                <a:lnTo>
                  <a:pt x="71" y="173"/>
                </a:lnTo>
                <a:lnTo>
                  <a:pt x="90" y="189"/>
                </a:lnTo>
                <a:lnTo>
                  <a:pt x="109" y="204"/>
                </a:lnTo>
                <a:lnTo>
                  <a:pt x="129" y="216"/>
                </a:lnTo>
                <a:lnTo>
                  <a:pt x="151" y="226"/>
                </a:lnTo>
                <a:lnTo>
                  <a:pt x="174" y="234"/>
                </a:lnTo>
                <a:lnTo>
                  <a:pt x="197" y="240"/>
                </a:lnTo>
                <a:lnTo>
                  <a:pt x="221" y="245"/>
                </a:lnTo>
                <a:lnTo>
                  <a:pt x="246" y="24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7" name="Line 173">
            <a:extLst>
              <a:ext uri="{FF2B5EF4-FFF2-40B4-BE49-F238E27FC236}">
                <a16:creationId xmlns:a16="http://schemas.microsoft.com/office/drawing/2014/main" id="{9E34DCA6-DDF1-705C-7B8A-261155AB5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363390"/>
            <a:ext cx="0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8" name="Line 174">
            <a:extLst>
              <a:ext uri="{FF2B5EF4-FFF2-40B4-BE49-F238E27FC236}">
                <a16:creationId xmlns:a16="http://schemas.microsoft.com/office/drawing/2014/main" id="{3F6CCCE3-5EDB-6934-0780-6A05F42C8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363390"/>
            <a:ext cx="0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29" name="Line 175">
            <a:extLst>
              <a:ext uri="{FF2B5EF4-FFF2-40B4-BE49-F238E27FC236}">
                <a16:creationId xmlns:a16="http://schemas.microsoft.com/office/drawing/2014/main" id="{9E7E3846-5482-DA28-A56B-0BE25EF82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3747" y="2363390"/>
            <a:ext cx="28575" cy="166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0" name="Line 176">
            <a:extLst>
              <a:ext uri="{FF2B5EF4-FFF2-40B4-BE49-F238E27FC236}">
                <a16:creationId xmlns:a16="http://schemas.microsoft.com/office/drawing/2014/main" id="{063867AB-5BF0-E4CE-BE6C-3FD7F71A9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414587"/>
            <a:ext cx="45244" cy="250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1" name="Line 177">
            <a:extLst>
              <a:ext uri="{FF2B5EF4-FFF2-40B4-BE49-F238E27FC236}">
                <a16:creationId xmlns:a16="http://schemas.microsoft.com/office/drawing/2014/main" id="{A8DF61C2-2225-CE35-2E09-5F916AE78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472927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2" name="Line 178">
            <a:extLst>
              <a:ext uri="{FF2B5EF4-FFF2-40B4-BE49-F238E27FC236}">
                <a16:creationId xmlns:a16="http://schemas.microsoft.com/office/drawing/2014/main" id="{B904BFEF-B7FB-F08A-3DDA-2821B0D1B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532459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3" name="Line 179">
            <a:extLst>
              <a:ext uri="{FF2B5EF4-FFF2-40B4-BE49-F238E27FC236}">
                <a16:creationId xmlns:a16="http://schemas.microsoft.com/office/drawing/2014/main" id="{8C1B060F-FB96-288B-31D8-F3F1B32E8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591990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4" name="Line 180">
            <a:extLst>
              <a:ext uri="{FF2B5EF4-FFF2-40B4-BE49-F238E27FC236}">
                <a16:creationId xmlns:a16="http://schemas.microsoft.com/office/drawing/2014/main" id="{97A8BC8C-5829-9672-F1FA-4FCB0BDCE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651521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5" name="Line 181">
            <a:extLst>
              <a:ext uri="{FF2B5EF4-FFF2-40B4-BE49-F238E27FC236}">
                <a16:creationId xmlns:a16="http://schemas.microsoft.com/office/drawing/2014/main" id="{5C21035E-10DC-5DC4-AFBD-40FD2D7028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711052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6" name="Line 182">
            <a:extLst>
              <a:ext uri="{FF2B5EF4-FFF2-40B4-BE49-F238E27FC236}">
                <a16:creationId xmlns:a16="http://schemas.microsoft.com/office/drawing/2014/main" id="{E0A886C4-ED1B-C6C3-CDCE-CDEC4581FE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770584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7" name="Line 183">
            <a:extLst>
              <a:ext uri="{FF2B5EF4-FFF2-40B4-BE49-F238E27FC236}">
                <a16:creationId xmlns:a16="http://schemas.microsoft.com/office/drawing/2014/main" id="{39B939ED-00AC-DEC1-18AA-657057A6A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830115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8" name="Line 184">
            <a:extLst>
              <a:ext uri="{FF2B5EF4-FFF2-40B4-BE49-F238E27FC236}">
                <a16:creationId xmlns:a16="http://schemas.microsoft.com/office/drawing/2014/main" id="{8A442313-9EA2-C3E0-3349-CF740557F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889646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39" name="Line 185">
            <a:extLst>
              <a:ext uri="{FF2B5EF4-FFF2-40B4-BE49-F238E27FC236}">
                <a16:creationId xmlns:a16="http://schemas.microsoft.com/office/drawing/2014/main" id="{E74DA77D-566E-09A7-18D2-FDC9DF08B1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949177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0" name="Line 186">
            <a:extLst>
              <a:ext uri="{FF2B5EF4-FFF2-40B4-BE49-F238E27FC236}">
                <a16:creationId xmlns:a16="http://schemas.microsoft.com/office/drawing/2014/main" id="{8C749647-4F57-D12E-9585-C97CC281D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008709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1" name="Line 187">
            <a:extLst>
              <a:ext uri="{FF2B5EF4-FFF2-40B4-BE49-F238E27FC236}">
                <a16:creationId xmlns:a16="http://schemas.microsoft.com/office/drawing/2014/main" id="{E05CA71B-38B0-9FB3-770E-EA2BED52E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068240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2" name="Line 188">
            <a:extLst>
              <a:ext uri="{FF2B5EF4-FFF2-40B4-BE49-F238E27FC236}">
                <a16:creationId xmlns:a16="http://schemas.microsoft.com/office/drawing/2014/main" id="{5826A70D-9C40-7945-51B4-6986F56CA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127771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3" name="Line 189">
            <a:extLst>
              <a:ext uri="{FF2B5EF4-FFF2-40B4-BE49-F238E27FC236}">
                <a16:creationId xmlns:a16="http://schemas.microsoft.com/office/drawing/2014/main" id="{A8C1852F-467D-9371-404E-BD20F674B9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187302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4" name="Line 190">
            <a:extLst>
              <a:ext uri="{FF2B5EF4-FFF2-40B4-BE49-F238E27FC236}">
                <a16:creationId xmlns:a16="http://schemas.microsoft.com/office/drawing/2014/main" id="{89B8F07D-E2EC-3864-F4D9-62CBB4774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246834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5" name="Line 191">
            <a:extLst>
              <a:ext uri="{FF2B5EF4-FFF2-40B4-BE49-F238E27FC236}">
                <a16:creationId xmlns:a16="http://schemas.microsoft.com/office/drawing/2014/main" id="{7D581C02-03F8-D70F-B081-B32D86FD0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3306365"/>
            <a:ext cx="45244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6" name="Line 192">
            <a:extLst>
              <a:ext uri="{FF2B5EF4-FFF2-40B4-BE49-F238E27FC236}">
                <a16:creationId xmlns:a16="http://schemas.microsoft.com/office/drawing/2014/main" id="{DE1D64D2-93FD-0DBF-08F7-7873E0A24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8" y="3365896"/>
            <a:ext cx="42863" cy="2500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7" name="Line 193">
            <a:extLst>
              <a:ext uri="{FF2B5EF4-FFF2-40B4-BE49-F238E27FC236}">
                <a16:creationId xmlns:a16="http://schemas.microsoft.com/office/drawing/2014/main" id="{2D65B6F4-8B71-D18C-5B1A-06E7D33CD0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1817" y="2363390"/>
            <a:ext cx="24050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8" name="Line 194">
            <a:extLst>
              <a:ext uri="{FF2B5EF4-FFF2-40B4-BE49-F238E27FC236}">
                <a16:creationId xmlns:a16="http://schemas.microsoft.com/office/drawing/2014/main" id="{07659D6E-79D1-1DF0-2E7C-B629AE9CA9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9694" y="2420540"/>
            <a:ext cx="0" cy="1143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49" name="Line 195">
            <a:extLst>
              <a:ext uri="{FF2B5EF4-FFF2-40B4-BE49-F238E27FC236}">
                <a16:creationId xmlns:a16="http://schemas.microsoft.com/office/drawing/2014/main" id="{19B09054-E364-447F-8870-048B91E87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363390"/>
            <a:ext cx="0" cy="1940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0" name="Freeform 196">
            <a:extLst>
              <a:ext uri="{FF2B5EF4-FFF2-40B4-BE49-F238E27FC236}">
                <a16:creationId xmlns:a16="http://schemas.microsoft.com/office/drawing/2014/main" id="{6003A97C-1B81-7C1F-55D2-2EBEC18D84C5}"/>
              </a:ext>
            </a:extLst>
          </p:cNvPr>
          <p:cNvSpPr>
            <a:spLocks/>
          </p:cNvSpPr>
          <p:nvPr/>
        </p:nvSpPr>
        <p:spPr bwMode="auto">
          <a:xfrm>
            <a:off x="5169694" y="2534840"/>
            <a:ext cx="27385" cy="22622"/>
          </a:xfrm>
          <a:custGeom>
            <a:avLst/>
            <a:gdLst>
              <a:gd name="T0" fmla="*/ 0 w 143"/>
              <a:gd name="T1" fmla="*/ 0 h 113"/>
              <a:gd name="T2" fmla="*/ 260698 w 143"/>
              <a:gd name="T3" fmla="*/ 1068785 h 113"/>
              <a:gd name="T4" fmla="*/ 651872 w 143"/>
              <a:gd name="T5" fmla="*/ 2066299 h 113"/>
              <a:gd name="T6" fmla="*/ 1043046 w 143"/>
              <a:gd name="T7" fmla="*/ 3063813 h 113"/>
              <a:gd name="T8" fmla="*/ 1303999 w 143"/>
              <a:gd name="T9" fmla="*/ 3776247 h 113"/>
              <a:gd name="T10" fmla="*/ 1695173 w 143"/>
              <a:gd name="T11" fmla="*/ 4559952 h 113"/>
              <a:gd name="T12" fmla="*/ 2086348 w 143"/>
              <a:gd name="T13" fmla="*/ 5201382 h 113"/>
              <a:gd name="T14" fmla="*/ 2542633 w 143"/>
              <a:gd name="T15" fmla="*/ 5842546 h 113"/>
              <a:gd name="T16" fmla="*/ 3064283 w 143"/>
              <a:gd name="T17" fmla="*/ 6412707 h 113"/>
              <a:gd name="T18" fmla="*/ 3585679 w 143"/>
              <a:gd name="T19" fmla="*/ 6840061 h 113"/>
              <a:gd name="T20" fmla="*/ 4042219 w 143"/>
              <a:gd name="T21" fmla="*/ 7267681 h 113"/>
              <a:gd name="T22" fmla="*/ 4563614 w 143"/>
              <a:gd name="T23" fmla="*/ 7481492 h 113"/>
              <a:gd name="T24" fmla="*/ 5085265 w 143"/>
              <a:gd name="T25" fmla="*/ 7766305 h 113"/>
              <a:gd name="T26" fmla="*/ 5672026 w 143"/>
              <a:gd name="T27" fmla="*/ 7908845 h 113"/>
              <a:gd name="T28" fmla="*/ 6258788 w 143"/>
              <a:gd name="T29" fmla="*/ 7980115 h 113"/>
              <a:gd name="T30" fmla="*/ 6910915 w 143"/>
              <a:gd name="T31" fmla="*/ 8051386 h 113"/>
              <a:gd name="T32" fmla="*/ 7497676 w 143"/>
              <a:gd name="T33" fmla="*/ 8051386 h 113"/>
              <a:gd name="T34" fmla="*/ 8084438 w 143"/>
              <a:gd name="T35" fmla="*/ 8051386 h 113"/>
              <a:gd name="T36" fmla="*/ 8671199 w 143"/>
              <a:gd name="T37" fmla="*/ 8051386 h 113"/>
              <a:gd name="T38" fmla="*/ 9323071 w 143"/>
              <a:gd name="T39" fmla="*/ 7980115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43" h="113">
                <a:moveTo>
                  <a:pt x="0" y="0"/>
                </a:moveTo>
                <a:lnTo>
                  <a:pt x="4" y="15"/>
                </a:lnTo>
                <a:lnTo>
                  <a:pt x="10" y="29"/>
                </a:lnTo>
                <a:lnTo>
                  <a:pt x="16" y="43"/>
                </a:lnTo>
                <a:lnTo>
                  <a:pt x="20" y="53"/>
                </a:lnTo>
                <a:lnTo>
                  <a:pt x="26" y="64"/>
                </a:lnTo>
                <a:lnTo>
                  <a:pt x="32" y="73"/>
                </a:lnTo>
                <a:lnTo>
                  <a:pt x="39" y="82"/>
                </a:lnTo>
                <a:lnTo>
                  <a:pt x="47" y="90"/>
                </a:lnTo>
                <a:lnTo>
                  <a:pt x="55" y="96"/>
                </a:lnTo>
                <a:lnTo>
                  <a:pt x="62" y="102"/>
                </a:lnTo>
                <a:lnTo>
                  <a:pt x="70" y="105"/>
                </a:lnTo>
                <a:lnTo>
                  <a:pt x="78" y="109"/>
                </a:lnTo>
                <a:lnTo>
                  <a:pt x="87" y="111"/>
                </a:lnTo>
                <a:lnTo>
                  <a:pt x="96" y="112"/>
                </a:lnTo>
                <a:lnTo>
                  <a:pt x="106" y="113"/>
                </a:lnTo>
                <a:lnTo>
                  <a:pt x="115" y="113"/>
                </a:lnTo>
                <a:lnTo>
                  <a:pt x="124" y="113"/>
                </a:lnTo>
                <a:lnTo>
                  <a:pt x="133" y="113"/>
                </a:lnTo>
                <a:lnTo>
                  <a:pt x="143" y="11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1" name="Freeform 197">
            <a:extLst>
              <a:ext uri="{FF2B5EF4-FFF2-40B4-BE49-F238E27FC236}">
                <a16:creationId xmlns:a16="http://schemas.microsoft.com/office/drawing/2014/main" id="{BE9EBF3A-306E-61AF-CCB7-B33BC5AC61D0}"/>
              </a:ext>
            </a:extLst>
          </p:cNvPr>
          <p:cNvSpPr>
            <a:spLocks/>
          </p:cNvSpPr>
          <p:nvPr/>
        </p:nvSpPr>
        <p:spPr bwMode="auto">
          <a:xfrm>
            <a:off x="5001816" y="2365771"/>
            <a:ext cx="28575" cy="20241"/>
          </a:xfrm>
          <a:custGeom>
            <a:avLst/>
            <a:gdLst>
              <a:gd name="T0" fmla="*/ 0 w 147"/>
              <a:gd name="T1" fmla="*/ 0 h 103"/>
              <a:gd name="T2" fmla="*/ 470159 w 147"/>
              <a:gd name="T3" fmla="*/ 1167034 h 103"/>
              <a:gd name="T4" fmla="*/ 1141963 w 147"/>
              <a:gd name="T5" fmla="*/ 2265682 h 103"/>
              <a:gd name="T6" fmla="*/ 1948024 w 147"/>
              <a:gd name="T7" fmla="*/ 3432716 h 103"/>
              <a:gd name="T8" fmla="*/ 2888602 w 147"/>
              <a:gd name="T9" fmla="*/ 4325155 h 103"/>
              <a:gd name="T10" fmla="*/ 3896308 w 147"/>
              <a:gd name="T11" fmla="*/ 5148944 h 103"/>
              <a:gd name="T12" fmla="*/ 4971143 w 147"/>
              <a:gd name="T13" fmla="*/ 5835696 h 103"/>
              <a:gd name="T14" fmla="*/ 6113106 w 147"/>
              <a:gd name="T15" fmla="*/ 6316240 h 103"/>
              <a:gd name="T16" fmla="*/ 7389327 w 147"/>
              <a:gd name="T17" fmla="*/ 6728135 h 103"/>
              <a:gd name="T18" fmla="*/ 8598678 w 147"/>
              <a:gd name="T19" fmla="*/ 6934082 h 103"/>
              <a:gd name="T20" fmla="*/ 9874898 w 147"/>
              <a:gd name="T21" fmla="*/ 7071380 h 1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47" h="103">
                <a:moveTo>
                  <a:pt x="0" y="0"/>
                </a:moveTo>
                <a:lnTo>
                  <a:pt x="7" y="17"/>
                </a:lnTo>
                <a:lnTo>
                  <a:pt x="17" y="33"/>
                </a:lnTo>
                <a:lnTo>
                  <a:pt x="29" y="50"/>
                </a:lnTo>
                <a:lnTo>
                  <a:pt x="43" y="63"/>
                </a:lnTo>
                <a:lnTo>
                  <a:pt x="58" y="75"/>
                </a:lnTo>
                <a:lnTo>
                  <a:pt x="74" y="85"/>
                </a:lnTo>
                <a:lnTo>
                  <a:pt x="91" y="92"/>
                </a:lnTo>
                <a:lnTo>
                  <a:pt x="110" y="98"/>
                </a:lnTo>
                <a:lnTo>
                  <a:pt x="128" y="101"/>
                </a:lnTo>
                <a:lnTo>
                  <a:pt x="147" y="10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2" name="Line 198">
            <a:extLst>
              <a:ext uri="{FF2B5EF4-FFF2-40B4-BE49-F238E27FC236}">
                <a16:creationId xmlns:a16="http://schemas.microsoft.com/office/drawing/2014/main" id="{0562043C-B01E-4349-C4E5-DA9292F7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391" y="2386012"/>
            <a:ext cx="117872" cy="107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3" name="Freeform 199">
            <a:extLst>
              <a:ext uri="{FF2B5EF4-FFF2-40B4-BE49-F238E27FC236}">
                <a16:creationId xmlns:a16="http://schemas.microsoft.com/office/drawing/2014/main" id="{76757D48-D653-0F37-4418-9C6202D5FBFC}"/>
              </a:ext>
            </a:extLst>
          </p:cNvPr>
          <p:cNvSpPr>
            <a:spLocks/>
          </p:cNvSpPr>
          <p:nvPr/>
        </p:nvSpPr>
        <p:spPr bwMode="auto">
          <a:xfrm>
            <a:off x="5148263" y="2396727"/>
            <a:ext cx="21431" cy="23813"/>
          </a:xfrm>
          <a:custGeom>
            <a:avLst/>
            <a:gdLst>
              <a:gd name="T0" fmla="*/ 0 w 104"/>
              <a:gd name="T1" fmla="*/ 0 h 119"/>
              <a:gd name="T2" fmla="*/ 1283402 w 104"/>
              <a:gd name="T3" fmla="*/ 284683 h 119"/>
              <a:gd name="T4" fmla="*/ 2491245 w 104"/>
              <a:gd name="T5" fmla="*/ 711840 h 119"/>
              <a:gd name="T6" fmla="*/ 3623530 w 104"/>
              <a:gd name="T7" fmla="*/ 1281473 h 119"/>
              <a:gd name="T8" fmla="*/ 4680530 w 104"/>
              <a:gd name="T9" fmla="*/ 1993313 h 119"/>
              <a:gd name="T10" fmla="*/ 5586412 w 104"/>
              <a:gd name="T11" fmla="*/ 2847361 h 119"/>
              <a:gd name="T12" fmla="*/ 6341452 w 104"/>
              <a:gd name="T13" fmla="*/ 3844151 h 119"/>
              <a:gd name="T14" fmla="*/ 7020932 w 104"/>
              <a:gd name="T15" fmla="*/ 4911912 h 119"/>
              <a:gd name="T16" fmla="*/ 7473736 w 104"/>
              <a:gd name="T17" fmla="*/ 6050910 h 119"/>
              <a:gd name="T18" fmla="*/ 7700138 w 104"/>
              <a:gd name="T19" fmla="*/ 7260878 h 119"/>
              <a:gd name="T20" fmla="*/ 7851256 w 104"/>
              <a:gd name="T21" fmla="*/ 8471113 h 11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4" h="119">
                <a:moveTo>
                  <a:pt x="0" y="0"/>
                </a:moveTo>
                <a:lnTo>
                  <a:pt x="17" y="4"/>
                </a:lnTo>
                <a:lnTo>
                  <a:pt x="33" y="10"/>
                </a:lnTo>
                <a:lnTo>
                  <a:pt x="48" y="18"/>
                </a:lnTo>
                <a:lnTo>
                  <a:pt x="62" y="28"/>
                </a:lnTo>
                <a:lnTo>
                  <a:pt x="74" y="40"/>
                </a:lnTo>
                <a:lnTo>
                  <a:pt x="84" y="54"/>
                </a:lnTo>
                <a:lnTo>
                  <a:pt x="93" y="69"/>
                </a:lnTo>
                <a:lnTo>
                  <a:pt x="99" y="85"/>
                </a:lnTo>
                <a:lnTo>
                  <a:pt x="102" y="102"/>
                </a:lnTo>
                <a:lnTo>
                  <a:pt x="104" y="119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4" name="Line 200">
            <a:extLst>
              <a:ext uri="{FF2B5EF4-FFF2-40B4-BE49-F238E27FC236}">
                <a16:creationId xmlns:a16="http://schemas.microsoft.com/office/drawing/2014/main" id="{F26CED45-9CEF-4F8C-71C0-4FD8235DC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363390"/>
            <a:ext cx="0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5" name="Line 201">
            <a:extLst>
              <a:ext uri="{FF2B5EF4-FFF2-40B4-BE49-F238E27FC236}">
                <a16:creationId xmlns:a16="http://schemas.microsoft.com/office/drawing/2014/main" id="{FB875925-E55B-A23F-0304-04C41989D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363390"/>
            <a:ext cx="0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6" name="Line 202">
            <a:extLst>
              <a:ext uri="{FF2B5EF4-FFF2-40B4-BE49-F238E27FC236}">
                <a16:creationId xmlns:a16="http://schemas.microsoft.com/office/drawing/2014/main" id="{37726FF8-388E-006A-0A07-35E821415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1816" y="2363390"/>
            <a:ext cx="1952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7" name="Line 203">
            <a:extLst>
              <a:ext uri="{FF2B5EF4-FFF2-40B4-BE49-F238E27FC236}">
                <a16:creationId xmlns:a16="http://schemas.microsoft.com/office/drawing/2014/main" id="{B19E2A35-9EE2-51B4-7D95-28DE9888DD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9694" y="2420540"/>
            <a:ext cx="0" cy="1143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8" name="Line 204">
            <a:extLst>
              <a:ext uri="{FF2B5EF4-FFF2-40B4-BE49-F238E27FC236}">
                <a16:creationId xmlns:a16="http://schemas.microsoft.com/office/drawing/2014/main" id="{65433A9C-E539-D933-6AB5-091D59AA4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7079" y="2363390"/>
            <a:ext cx="0" cy="1940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59" name="Freeform 205">
            <a:extLst>
              <a:ext uri="{FF2B5EF4-FFF2-40B4-BE49-F238E27FC236}">
                <a16:creationId xmlns:a16="http://schemas.microsoft.com/office/drawing/2014/main" id="{B4136AA1-13A6-FA24-7C03-A85397AC6CC9}"/>
              </a:ext>
            </a:extLst>
          </p:cNvPr>
          <p:cNvSpPr>
            <a:spLocks/>
          </p:cNvSpPr>
          <p:nvPr/>
        </p:nvSpPr>
        <p:spPr bwMode="auto">
          <a:xfrm>
            <a:off x="5169694" y="2534840"/>
            <a:ext cx="27385" cy="22622"/>
          </a:xfrm>
          <a:custGeom>
            <a:avLst/>
            <a:gdLst>
              <a:gd name="T0" fmla="*/ 0 w 143"/>
              <a:gd name="T1" fmla="*/ 0 h 113"/>
              <a:gd name="T2" fmla="*/ 260698 w 143"/>
              <a:gd name="T3" fmla="*/ 1068785 h 113"/>
              <a:gd name="T4" fmla="*/ 651872 w 143"/>
              <a:gd name="T5" fmla="*/ 2066299 h 113"/>
              <a:gd name="T6" fmla="*/ 1043046 w 143"/>
              <a:gd name="T7" fmla="*/ 3063813 h 113"/>
              <a:gd name="T8" fmla="*/ 1303999 w 143"/>
              <a:gd name="T9" fmla="*/ 3776247 h 113"/>
              <a:gd name="T10" fmla="*/ 1695173 w 143"/>
              <a:gd name="T11" fmla="*/ 4559952 h 113"/>
              <a:gd name="T12" fmla="*/ 2086348 w 143"/>
              <a:gd name="T13" fmla="*/ 5201382 h 113"/>
              <a:gd name="T14" fmla="*/ 2542633 w 143"/>
              <a:gd name="T15" fmla="*/ 5842546 h 113"/>
              <a:gd name="T16" fmla="*/ 3064283 w 143"/>
              <a:gd name="T17" fmla="*/ 6412707 h 113"/>
              <a:gd name="T18" fmla="*/ 3585679 w 143"/>
              <a:gd name="T19" fmla="*/ 6840061 h 113"/>
              <a:gd name="T20" fmla="*/ 4042219 w 143"/>
              <a:gd name="T21" fmla="*/ 7267681 h 113"/>
              <a:gd name="T22" fmla="*/ 4563614 w 143"/>
              <a:gd name="T23" fmla="*/ 7481492 h 113"/>
              <a:gd name="T24" fmla="*/ 5085265 w 143"/>
              <a:gd name="T25" fmla="*/ 7766305 h 113"/>
              <a:gd name="T26" fmla="*/ 5672026 w 143"/>
              <a:gd name="T27" fmla="*/ 7908845 h 113"/>
              <a:gd name="T28" fmla="*/ 6258788 w 143"/>
              <a:gd name="T29" fmla="*/ 7980115 h 113"/>
              <a:gd name="T30" fmla="*/ 6910915 w 143"/>
              <a:gd name="T31" fmla="*/ 8051386 h 113"/>
              <a:gd name="T32" fmla="*/ 7497676 w 143"/>
              <a:gd name="T33" fmla="*/ 8051386 h 113"/>
              <a:gd name="T34" fmla="*/ 8084438 w 143"/>
              <a:gd name="T35" fmla="*/ 8051386 h 113"/>
              <a:gd name="T36" fmla="*/ 8671199 w 143"/>
              <a:gd name="T37" fmla="*/ 8051386 h 113"/>
              <a:gd name="T38" fmla="*/ 9323071 w 143"/>
              <a:gd name="T39" fmla="*/ 7980115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43" h="113">
                <a:moveTo>
                  <a:pt x="0" y="0"/>
                </a:moveTo>
                <a:lnTo>
                  <a:pt x="4" y="15"/>
                </a:lnTo>
                <a:lnTo>
                  <a:pt x="10" y="29"/>
                </a:lnTo>
                <a:lnTo>
                  <a:pt x="16" y="43"/>
                </a:lnTo>
                <a:lnTo>
                  <a:pt x="20" y="53"/>
                </a:lnTo>
                <a:lnTo>
                  <a:pt x="26" y="64"/>
                </a:lnTo>
                <a:lnTo>
                  <a:pt x="32" y="73"/>
                </a:lnTo>
                <a:lnTo>
                  <a:pt x="39" y="82"/>
                </a:lnTo>
                <a:lnTo>
                  <a:pt x="47" y="90"/>
                </a:lnTo>
                <a:lnTo>
                  <a:pt x="55" y="96"/>
                </a:lnTo>
                <a:lnTo>
                  <a:pt x="62" y="102"/>
                </a:lnTo>
                <a:lnTo>
                  <a:pt x="70" y="105"/>
                </a:lnTo>
                <a:lnTo>
                  <a:pt x="78" y="109"/>
                </a:lnTo>
                <a:lnTo>
                  <a:pt x="87" y="111"/>
                </a:lnTo>
                <a:lnTo>
                  <a:pt x="96" y="112"/>
                </a:lnTo>
                <a:lnTo>
                  <a:pt x="106" y="113"/>
                </a:lnTo>
                <a:lnTo>
                  <a:pt x="115" y="113"/>
                </a:lnTo>
                <a:lnTo>
                  <a:pt x="124" y="113"/>
                </a:lnTo>
                <a:lnTo>
                  <a:pt x="133" y="113"/>
                </a:lnTo>
                <a:lnTo>
                  <a:pt x="143" y="112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0" name="Freeform 206">
            <a:extLst>
              <a:ext uri="{FF2B5EF4-FFF2-40B4-BE49-F238E27FC236}">
                <a16:creationId xmlns:a16="http://schemas.microsoft.com/office/drawing/2014/main" id="{6A49282A-5230-9DC7-0C5E-84F68685D95F}"/>
              </a:ext>
            </a:extLst>
          </p:cNvPr>
          <p:cNvSpPr>
            <a:spLocks/>
          </p:cNvSpPr>
          <p:nvPr/>
        </p:nvSpPr>
        <p:spPr bwMode="auto">
          <a:xfrm>
            <a:off x="5001816" y="2365771"/>
            <a:ext cx="28575" cy="20241"/>
          </a:xfrm>
          <a:custGeom>
            <a:avLst/>
            <a:gdLst>
              <a:gd name="T0" fmla="*/ 0 w 147"/>
              <a:gd name="T1" fmla="*/ 0 h 103"/>
              <a:gd name="T2" fmla="*/ 470159 w 147"/>
              <a:gd name="T3" fmla="*/ 1167034 h 103"/>
              <a:gd name="T4" fmla="*/ 1141963 w 147"/>
              <a:gd name="T5" fmla="*/ 2265682 h 103"/>
              <a:gd name="T6" fmla="*/ 1948024 w 147"/>
              <a:gd name="T7" fmla="*/ 3432716 h 103"/>
              <a:gd name="T8" fmla="*/ 2888602 w 147"/>
              <a:gd name="T9" fmla="*/ 4325155 h 103"/>
              <a:gd name="T10" fmla="*/ 3896308 w 147"/>
              <a:gd name="T11" fmla="*/ 5148944 h 103"/>
              <a:gd name="T12" fmla="*/ 4971143 w 147"/>
              <a:gd name="T13" fmla="*/ 5835696 h 103"/>
              <a:gd name="T14" fmla="*/ 6113106 w 147"/>
              <a:gd name="T15" fmla="*/ 6316240 h 103"/>
              <a:gd name="T16" fmla="*/ 7389327 w 147"/>
              <a:gd name="T17" fmla="*/ 6728135 h 103"/>
              <a:gd name="T18" fmla="*/ 8598678 w 147"/>
              <a:gd name="T19" fmla="*/ 6934082 h 103"/>
              <a:gd name="T20" fmla="*/ 9874898 w 147"/>
              <a:gd name="T21" fmla="*/ 7071380 h 1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47" h="103">
                <a:moveTo>
                  <a:pt x="0" y="0"/>
                </a:moveTo>
                <a:lnTo>
                  <a:pt x="7" y="17"/>
                </a:lnTo>
                <a:lnTo>
                  <a:pt x="17" y="33"/>
                </a:lnTo>
                <a:lnTo>
                  <a:pt x="29" y="50"/>
                </a:lnTo>
                <a:lnTo>
                  <a:pt x="43" y="63"/>
                </a:lnTo>
                <a:lnTo>
                  <a:pt x="58" y="75"/>
                </a:lnTo>
                <a:lnTo>
                  <a:pt x="74" y="85"/>
                </a:lnTo>
                <a:lnTo>
                  <a:pt x="91" y="92"/>
                </a:lnTo>
                <a:lnTo>
                  <a:pt x="110" y="98"/>
                </a:lnTo>
                <a:lnTo>
                  <a:pt x="128" y="101"/>
                </a:lnTo>
                <a:lnTo>
                  <a:pt x="147" y="103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66761" name="Group 408">
            <a:extLst>
              <a:ext uri="{FF2B5EF4-FFF2-40B4-BE49-F238E27FC236}">
                <a16:creationId xmlns:a16="http://schemas.microsoft.com/office/drawing/2014/main" id="{29781772-3430-C896-FC52-9EDFEEFE4A13}"/>
              </a:ext>
            </a:extLst>
          </p:cNvPr>
          <p:cNvGrpSpPr>
            <a:grpSpLocks/>
          </p:cNvGrpSpPr>
          <p:nvPr/>
        </p:nvGrpSpPr>
        <p:grpSpPr bwMode="auto">
          <a:xfrm>
            <a:off x="3842148" y="2363390"/>
            <a:ext cx="1596628" cy="2189560"/>
            <a:chOff x="2267" y="1764"/>
            <a:chExt cx="1341" cy="1839"/>
          </a:xfrm>
        </p:grpSpPr>
        <p:sp>
          <p:nvSpPr>
            <p:cNvPr id="66792" name="Line 208">
              <a:extLst>
                <a:ext uri="{FF2B5EF4-FFF2-40B4-BE49-F238E27FC236}">
                  <a16:creationId xmlns:a16="http://schemas.microsoft.com/office/drawing/2014/main" id="{274EBCB2-5430-572F-3877-B7CBEBD85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3" name="Freeform 209">
              <a:extLst>
                <a:ext uri="{FF2B5EF4-FFF2-40B4-BE49-F238E27FC236}">
                  <a16:creationId xmlns:a16="http://schemas.microsoft.com/office/drawing/2014/main" id="{A6ED40A5-5537-6943-8932-7EAAABF66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1792"/>
              <a:ext cx="18" cy="20"/>
            </a:xfrm>
            <a:custGeom>
              <a:avLst/>
              <a:gdLst>
                <a:gd name="T0" fmla="*/ 0 w 104"/>
                <a:gd name="T1" fmla="*/ 0 h 119"/>
                <a:gd name="T2" fmla="*/ 1 w 104"/>
                <a:gd name="T3" fmla="*/ 0 h 119"/>
                <a:gd name="T4" fmla="*/ 1 w 104"/>
                <a:gd name="T5" fmla="*/ 0 h 119"/>
                <a:gd name="T6" fmla="*/ 1 w 104"/>
                <a:gd name="T7" fmla="*/ 1 h 119"/>
                <a:gd name="T8" fmla="*/ 2 w 104"/>
                <a:gd name="T9" fmla="*/ 1 h 119"/>
                <a:gd name="T10" fmla="*/ 2 w 104"/>
                <a:gd name="T11" fmla="*/ 1 h 119"/>
                <a:gd name="T12" fmla="*/ 3 w 104"/>
                <a:gd name="T13" fmla="*/ 2 h 119"/>
                <a:gd name="T14" fmla="*/ 3 w 104"/>
                <a:gd name="T15" fmla="*/ 2 h 119"/>
                <a:gd name="T16" fmla="*/ 3 w 104"/>
                <a:gd name="T17" fmla="*/ 2 h 119"/>
                <a:gd name="T18" fmla="*/ 3 w 104"/>
                <a:gd name="T19" fmla="*/ 3 h 119"/>
                <a:gd name="T20" fmla="*/ 3 w 104"/>
                <a:gd name="T21" fmla="*/ 3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0"/>
                  </a:moveTo>
                  <a:lnTo>
                    <a:pt x="17" y="4"/>
                  </a:lnTo>
                  <a:lnTo>
                    <a:pt x="33" y="10"/>
                  </a:lnTo>
                  <a:lnTo>
                    <a:pt x="48" y="18"/>
                  </a:lnTo>
                  <a:lnTo>
                    <a:pt x="62" y="28"/>
                  </a:lnTo>
                  <a:lnTo>
                    <a:pt x="74" y="40"/>
                  </a:lnTo>
                  <a:lnTo>
                    <a:pt x="84" y="54"/>
                  </a:lnTo>
                  <a:lnTo>
                    <a:pt x="93" y="69"/>
                  </a:lnTo>
                  <a:lnTo>
                    <a:pt x="99" y="85"/>
                  </a:lnTo>
                  <a:lnTo>
                    <a:pt x="102" y="102"/>
                  </a:lnTo>
                  <a:lnTo>
                    <a:pt x="104" y="11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4" name="Line 210">
              <a:extLst>
                <a:ext uri="{FF2B5EF4-FFF2-40B4-BE49-F238E27FC236}">
                  <a16:creationId xmlns:a16="http://schemas.microsoft.com/office/drawing/2014/main" id="{0B3CEE4D-9E12-5667-5EB6-AC2738683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5" name="Line 211">
              <a:extLst>
                <a:ext uri="{FF2B5EF4-FFF2-40B4-BE49-F238E27FC236}">
                  <a16:creationId xmlns:a16="http://schemas.microsoft.com/office/drawing/2014/main" id="{26F5976A-77F7-8B0E-627E-B99930FE1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6" name="Line 212">
              <a:extLst>
                <a:ext uri="{FF2B5EF4-FFF2-40B4-BE49-F238E27FC236}">
                  <a16:creationId xmlns:a16="http://schemas.microsoft.com/office/drawing/2014/main" id="{980FC52F-7066-D752-6BAD-CEA63B50C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7" name="Line 213">
              <a:extLst>
                <a:ext uri="{FF2B5EF4-FFF2-40B4-BE49-F238E27FC236}">
                  <a16:creationId xmlns:a16="http://schemas.microsoft.com/office/drawing/2014/main" id="{CD464F23-9126-053C-D921-1D57B304AC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7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8" name="Line 214">
              <a:extLst>
                <a:ext uri="{FF2B5EF4-FFF2-40B4-BE49-F238E27FC236}">
                  <a16:creationId xmlns:a16="http://schemas.microsoft.com/office/drawing/2014/main" id="{76A6C8B6-EDF6-11B0-E25D-F7F5DFB453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0" cy="1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799" name="Freeform 215">
              <a:extLst>
                <a:ext uri="{FF2B5EF4-FFF2-40B4-BE49-F238E27FC236}">
                  <a16:creationId xmlns:a16="http://schemas.microsoft.com/office/drawing/2014/main" id="{D51B65F5-D937-24AA-EEF8-AB2DD47D0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1908"/>
              <a:ext cx="24" cy="19"/>
            </a:xfrm>
            <a:custGeom>
              <a:avLst/>
              <a:gdLst>
                <a:gd name="T0" fmla="*/ 4 w 144"/>
                <a:gd name="T1" fmla="*/ 0 h 113"/>
                <a:gd name="T2" fmla="*/ 4 w 144"/>
                <a:gd name="T3" fmla="*/ 1 h 113"/>
                <a:gd name="T4" fmla="*/ 4 w 144"/>
                <a:gd name="T5" fmla="*/ 1 h 113"/>
                <a:gd name="T6" fmla="*/ 4 w 144"/>
                <a:gd name="T7" fmla="*/ 1 h 113"/>
                <a:gd name="T8" fmla="*/ 4 w 144"/>
                <a:gd name="T9" fmla="*/ 2 h 113"/>
                <a:gd name="T10" fmla="*/ 3 w 144"/>
                <a:gd name="T11" fmla="*/ 2 h 113"/>
                <a:gd name="T12" fmla="*/ 3 w 144"/>
                <a:gd name="T13" fmla="*/ 2 h 113"/>
                <a:gd name="T14" fmla="*/ 3 w 144"/>
                <a:gd name="T15" fmla="*/ 2 h 113"/>
                <a:gd name="T16" fmla="*/ 3 w 144"/>
                <a:gd name="T17" fmla="*/ 3 h 113"/>
                <a:gd name="T18" fmla="*/ 3 w 144"/>
                <a:gd name="T19" fmla="*/ 3 h 113"/>
                <a:gd name="T20" fmla="*/ 2 w 144"/>
                <a:gd name="T21" fmla="*/ 3 h 113"/>
                <a:gd name="T22" fmla="*/ 2 w 144"/>
                <a:gd name="T23" fmla="*/ 3 h 113"/>
                <a:gd name="T24" fmla="*/ 2 w 144"/>
                <a:gd name="T25" fmla="*/ 3 h 113"/>
                <a:gd name="T26" fmla="*/ 2 w 144"/>
                <a:gd name="T27" fmla="*/ 3 h 113"/>
                <a:gd name="T28" fmla="*/ 1 w 144"/>
                <a:gd name="T29" fmla="*/ 3 h 113"/>
                <a:gd name="T30" fmla="*/ 1 w 144"/>
                <a:gd name="T31" fmla="*/ 3 h 113"/>
                <a:gd name="T32" fmla="*/ 1 w 144"/>
                <a:gd name="T33" fmla="*/ 3 h 113"/>
                <a:gd name="T34" fmla="*/ 1 w 144"/>
                <a:gd name="T35" fmla="*/ 3 h 113"/>
                <a:gd name="T36" fmla="*/ 0 w 144"/>
                <a:gd name="T37" fmla="*/ 3 h 113"/>
                <a:gd name="T38" fmla="*/ 0 w 144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3">
                  <a:moveTo>
                    <a:pt x="144" y="0"/>
                  </a:moveTo>
                  <a:lnTo>
                    <a:pt x="139" y="15"/>
                  </a:lnTo>
                  <a:lnTo>
                    <a:pt x="134" y="29"/>
                  </a:lnTo>
                  <a:lnTo>
                    <a:pt x="129" y="43"/>
                  </a:lnTo>
                  <a:lnTo>
                    <a:pt x="123" y="53"/>
                  </a:lnTo>
                  <a:lnTo>
                    <a:pt x="117" y="63"/>
                  </a:lnTo>
                  <a:lnTo>
                    <a:pt x="111" y="73"/>
                  </a:lnTo>
                  <a:lnTo>
                    <a:pt x="104" y="82"/>
                  </a:lnTo>
                  <a:lnTo>
                    <a:pt x="97" y="89"/>
                  </a:lnTo>
                  <a:lnTo>
                    <a:pt x="89" y="96"/>
                  </a:lnTo>
                  <a:lnTo>
                    <a:pt x="82" y="101"/>
                  </a:lnTo>
                  <a:lnTo>
                    <a:pt x="74" y="105"/>
                  </a:lnTo>
                  <a:lnTo>
                    <a:pt x="66" y="108"/>
                  </a:lnTo>
                  <a:lnTo>
                    <a:pt x="57" y="111"/>
                  </a:lnTo>
                  <a:lnTo>
                    <a:pt x="48" y="112"/>
                  </a:lnTo>
                  <a:lnTo>
                    <a:pt x="39" y="113"/>
                  </a:lnTo>
                  <a:lnTo>
                    <a:pt x="28" y="113"/>
                  </a:lnTo>
                  <a:lnTo>
                    <a:pt x="19" y="113"/>
                  </a:lnTo>
                  <a:lnTo>
                    <a:pt x="10" y="113"/>
                  </a:lnTo>
                  <a:lnTo>
                    <a:pt x="0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0" name="Freeform 216">
              <a:extLst>
                <a:ext uri="{FF2B5EF4-FFF2-40B4-BE49-F238E27FC236}">
                  <a16:creationId xmlns:a16="http://schemas.microsoft.com/office/drawing/2014/main" id="{046A2C68-B38E-9D5B-EAE1-61693D174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766"/>
              <a:ext cx="25" cy="17"/>
            </a:xfrm>
            <a:custGeom>
              <a:avLst/>
              <a:gdLst>
                <a:gd name="T0" fmla="*/ 4 w 148"/>
                <a:gd name="T1" fmla="*/ 0 h 103"/>
                <a:gd name="T2" fmla="*/ 4 w 148"/>
                <a:gd name="T3" fmla="*/ 0 h 103"/>
                <a:gd name="T4" fmla="*/ 4 w 148"/>
                <a:gd name="T5" fmla="*/ 1 h 103"/>
                <a:gd name="T6" fmla="*/ 3 w 148"/>
                <a:gd name="T7" fmla="*/ 1 h 103"/>
                <a:gd name="T8" fmla="*/ 3 w 148"/>
                <a:gd name="T9" fmla="*/ 2 h 103"/>
                <a:gd name="T10" fmla="*/ 3 w 148"/>
                <a:gd name="T11" fmla="*/ 2 h 103"/>
                <a:gd name="T12" fmla="*/ 2 w 148"/>
                <a:gd name="T13" fmla="*/ 2 h 103"/>
                <a:gd name="T14" fmla="*/ 2 w 148"/>
                <a:gd name="T15" fmla="*/ 2 h 103"/>
                <a:gd name="T16" fmla="*/ 1 w 148"/>
                <a:gd name="T17" fmla="*/ 3 h 103"/>
                <a:gd name="T18" fmla="*/ 1 w 148"/>
                <a:gd name="T19" fmla="*/ 3 h 103"/>
                <a:gd name="T20" fmla="*/ 0 w 148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3">
                  <a:moveTo>
                    <a:pt x="148" y="0"/>
                  </a:moveTo>
                  <a:lnTo>
                    <a:pt x="140" y="18"/>
                  </a:lnTo>
                  <a:lnTo>
                    <a:pt x="131" y="34"/>
                  </a:lnTo>
                  <a:lnTo>
                    <a:pt x="119" y="50"/>
                  </a:lnTo>
                  <a:lnTo>
                    <a:pt x="105" y="63"/>
                  </a:lnTo>
                  <a:lnTo>
                    <a:pt x="90" y="75"/>
                  </a:lnTo>
                  <a:lnTo>
                    <a:pt x="74" y="85"/>
                  </a:lnTo>
                  <a:lnTo>
                    <a:pt x="57" y="93"/>
                  </a:lnTo>
                  <a:lnTo>
                    <a:pt x="39" y="99"/>
                  </a:lnTo>
                  <a:lnTo>
                    <a:pt x="20" y="102"/>
                  </a:lnTo>
                  <a:lnTo>
                    <a:pt x="0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1" name="Line 217">
              <a:extLst>
                <a:ext uri="{FF2B5EF4-FFF2-40B4-BE49-F238E27FC236}">
                  <a16:creationId xmlns:a16="http://schemas.microsoft.com/office/drawing/2014/main" id="{731FD5A6-770A-43FB-A54D-D37FB71DC4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4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2" name="Freeform 218">
              <a:extLst>
                <a:ext uri="{FF2B5EF4-FFF2-40B4-BE49-F238E27FC236}">
                  <a16:creationId xmlns:a16="http://schemas.microsoft.com/office/drawing/2014/main" id="{4CA84F40-08A9-B5E5-0458-1E404796D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1792"/>
              <a:ext cx="17" cy="20"/>
            </a:xfrm>
            <a:custGeom>
              <a:avLst/>
              <a:gdLst>
                <a:gd name="T0" fmla="*/ 3 w 104"/>
                <a:gd name="T1" fmla="*/ 0 h 120"/>
                <a:gd name="T2" fmla="*/ 2 w 104"/>
                <a:gd name="T3" fmla="*/ 0 h 120"/>
                <a:gd name="T4" fmla="*/ 2 w 104"/>
                <a:gd name="T5" fmla="*/ 0 h 120"/>
                <a:gd name="T6" fmla="*/ 1 w 104"/>
                <a:gd name="T7" fmla="*/ 1 h 120"/>
                <a:gd name="T8" fmla="*/ 1 w 104"/>
                <a:gd name="T9" fmla="*/ 1 h 120"/>
                <a:gd name="T10" fmla="*/ 1 w 104"/>
                <a:gd name="T11" fmla="*/ 1 h 120"/>
                <a:gd name="T12" fmla="*/ 0 w 104"/>
                <a:gd name="T13" fmla="*/ 2 h 120"/>
                <a:gd name="T14" fmla="*/ 0 w 104"/>
                <a:gd name="T15" fmla="*/ 2 h 120"/>
                <a:gd name="T16" fmla="*/ 0 w 104"/>
                <a:gd name="T17" fmla="*/ 2 h 120"/>
                <a:gd name="T18" fmla="*/ 0 w 104"/>
                <a:gd name="T19" fmla="*/ 3 h 120"/>
                <a:gd name="T20" fmla="*/ 0 w 104"/>
                <a:gd name="T21" fmla="*/ 3 h 1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20">
                  <a:moveTo>
                    <a:pt x="104" y="0"/>
                  </a:moveTo>
                  <a:lnTo>
                    <a:pt x="87" y="4"/>
                  </a:lnTo>
                  <a:lnTo>
                    <a:pt x="71" y="10"/>
                  </a:lnTo>
                  <a:lnTo>
                    <a:pt x="56" y="19"/>
                  </a:lnTo>
                  <a:lnTo>
                    <a:pt x="42" y="29"/>
                  </a:lnTo>
                  <a:lnTo>
                    <a:pt x="29" y="40"/>
                  </a:lnTo>
                  <a:lnTo>
                    <a:pt x="19" y="54"/>
                  </a:lnTo>
                  <a:lnTo>
                    <a:pt x="11" y="69"/>
                  </a:lnTo>
                  <a:lnTo>
                    <a:pt x="5" y="85"/>
                  </a:lnTo>
                  <a:lnTo>
                    <a:pt x="1" y="103"/>
                  </a:lnTo>
                  <a:lnTo>
                    <a:pt x="0" y="12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3" name="Line 219">
              <a:extLst>
                <a:ext uri="{FF2B5EF4-FFF2-40B4-BE49-F238E27FC236}">
                  <a16:creationId xmlns:a16="http://schemas.microsoft.com/office/drawing/2014/main" id="{60D5D486-E0AF-DE94-0CA9-1D95AE54E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4" name="Line 220">
              <a:extLst>
                <a:ext uri="{FF2B5EF4-FFF2-40B4-BE49-F238E27FC236}">
                  <a16:creationId xmlns:a16="http://schemas.microsoft.com/office/drawing/2014/main" id="{4B1E7CFE-FFA9-65D3-7D91-D2AAB5013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5" name="Line 221">
              <a:extLst>
                <a:ext uri="{FF2B5EF4-FFF2-40B4-BE49-F238E27FC236}">
                  <a16:creationId xmlns:a16="http://schemas.microsoft.com/office/drawing/2014/main" id="{BFA1C670-A066-3803-5726-32F56BE57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6" name="Line 222">
              <a:extLst>
                <a:ext uri="{FF2B5EF4-FFF2-40B4-BE49-F238E27FC236}">
                  <a16:creationId xmlns:a16="http://schemas.microsoft.com/office/drawing/2014/main" id="{82EC673A-81C7-5A9A-336A-9D90436501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7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7" name="Line 223">
              <a:extLst>
                <a:ext uri="{FF2B5EF4-FFF2-40B4-BE49-F238E27FC236}">
                  <a16:creationId xmlns:a16="http://schemas.microsoft.com/office/drawing/2014/main" id="{15A52EF5-56BF-4444-5DAF-16B61B2B86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0" cy="1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8" name="Freeform 224">
              <a:extLst>
                <a:ext uri="{FF2B5EF4-FFF2-40B4-BE49-F238E27FC236}">
                  <a16:creationId xmlns:a16="http://schemas.microsoft.com/office/drawing/2014/main" id="{E3ADE879-07D5-88B0-5224-A8A0EC674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1908"/>
              <a:ext cx="24" cy="19"/>
            </a:xfrm>
            <a:custGeom>
              <a:avLst/>
              <a:gdLst>
                <a:gd name="T0" fmla="*/ 4 w 144"/>
                <a:gd name="T1" fmla="*/ 0 h 113"/>
                <a:gd name="T2" fmla="*/ 4 w 144"/>
                <a:gd name="T3" fmla="*/ 1 h 113"/>
                <a:gd name="T4" fmla="*/ 4 w 144"/>
                <a:gd name="T5" fmla="*/ 1 h 113"/>
                <a:gd name="T6" fmla="*/ 4 w 144"/>
                <a:gd name="T7" fmla="*/ 1 h 113"/>
                <a:gd name="T8" fmla="*/ 4 w 144"/>
                <a:gd name="T9" fmla="*/ 2 h 113"/>
                <a:gd name="T10" fmla="*/ 3 w 144"/>
                <a:gd name="T11" fmla="*/ 2 h 113"/>
                <a:gd name="T12" fmla="*/ 3 w 144"/>
                <a:gd name="T13" fmla="*/ 2 h 113"/>
                <a:gd name="T14" fmla="*/ 3 w 144"/>
                <a:gd name="T15" fmla="*/ 2 h 113"/>
                <a:gd name="T16" fmla="*/ 3 w 144"/>
                <a:gd name="T17" fmla="*/ 3 h 113"/>
                <a:gd name="T18" fmla="*/ 3 w 144"/>
                <a:gd name="T19" fmla="*/ 3 h 113"/>
                <a:gd name="T20" fmla="*/ 2 w 144"/>
                <a:gd name="T21" fmla="*/ 3 h 113"/>
                <a:gd name="T22" fmla="*/ 2 w 144"/>
                <a:gd name="T23" fmla="*/ 3 h 113"/>
                <a:gd name="T24" fmla="*/ 2 w 144"/>
                <a:gd name="T25" fmla="*/ 3 h 113"/>
                <a:gd name="T26" fmla="*/ 2 w 144"/>
                <a:gd name="T27" fmla="*/ 3 h 113"/>
                <a:gd name="T28" fmla="*/ 1 w 144"/>
                <a:gd name="T29" fmla="*/ 3 h 113"/>
                <a:gd name="T30" fmla="*/ 1 w 144"/>
                <a:gd name="T31" fmla="*/ 3 h 113"/>
                <a:gd name="T32" fmla="*/ 1 w 144"/>
                <a:gd name="T33" fmla="*/ 3 h 113"/>
                <a:gd name="T34" fmla="*/ 1 w 144"/>
                <a:gd name="T35" fmla="*/ 3 h 113"/>
                <a:gd name="T36" fmla="*/ 0 w 144"/>
                <a:gd name="T37" fmla="*/ 3 h 113"/>
                <a:gd name="T38" fmla="*/ 0 w 144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3">
                  <a:moveTo>
                    <a:pt x="144" y="0"/>
                  </a:moveTo>
                  <a:lnTo>
                    <a:pt x="139" y="15"/>
                  </a:lnTo>
                  <a:lnTo>
                    <a:pt x="134" y="29"/>
                  </a:lnTo>
                  <a:lnTo>
                    <a:pt x="129" y="43"/>
                  </a:lnTo>
                  <a:lnTo>
                    <a:pt x="123" y="53"/>
                  </a:lnTo>
                  <a:lnTo>
                    <a:pt x="117" y="63"/>
                  </a:lnTo>
                  <a:lnTo>
                    <a:pt x="111" y="73"/>
                  </a:lnTo>
                  <a:lnTo>
                    <a:pt x="104" y="82"/>
                  </a:lnTo>
                  <a:lnTo>
                    <a:pt x="97" y="89"/>
                  </a:lnTo>
                  <a:lnTo>
                    <a:pt x="89" y="96"/>
                  </a:lnTo>
                  <a:lnTo>
                    <a:pt x="82" y="101"/>
                  </a:lnTo>
                  <a:lnTo>
                    <a:pt x="74" y="105"/>
                  </a:lnTo>
                  <a:lnTo>
                    <a:pt x="66" y="108"/>
                  </a:lnTo>
                  <a:lnTo>
                    <a:pt x="57" y="111"/>
                  </a:lnTo>
                  <a:lnTo>
                    <a:pt x="48" y="112"/>
                  </a:lnTo>
                  <a:lnTo>
                    <a:pt x="39" y="113"/>
                  </a:lnTo>
                  <a:lnTo>
                    <a:pt x="28" y="113"/>
                  </a:lnTo>
                  <a:lnTo>
                    <a:pt x="19" y="113"/>
                  </a:lnTo>
                  <a:lnTo>
                    <a:pt x="10" y="113"/>
                  </a:lnTo>
                  <a:lnTo>
                    <a:pt x="0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09" name="Freeform 225">
              <a:extLst>
                <a:ext uri="{FF2B5EF4-FFF2-40B4-BE49-F238E27FC236}">
                  <a16:creationId xmlns:a16="http://schemas.microsoft.com/office/drawing/2014/main" id="{517B76F6-3E95-265A-4A79-6AF3B554A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766"/>
              <a:ext cx="25" cy="17"/>
            </a:xfrm>
            <a:custGeom>
              <a:avLst/>
              <a:gdLst>
                <a:gd name="T0" fmla="*/ 4 w 148"/>
                <a:gd name="T1" fmla="*/ 0 h 103"/>
                <a:gd name="T2" fmla="*/ 4 w 148"/>
                <a:gd name="T3" fmla="*/ 0 h 103"/>
                <a:gd name="T4" fmla="*/ 4 w 148"/>
                <a:gd name="T5" fmla="*/ 1 h 103"/>
                <a:gd name="T6" fmla="*/ 3 w 148"/>
                <a:gd name="T7" fmla="*/ 1 h 103"/>
                <a:gd name="T8" fmla="*/ 3 w 148"/>
                <a:gd name="T9" fmla="*/ 2 h 103"/>
                <a:gd name="T10" fmla="*/ 3 w 148"/>
                <a:gd name="T11" fmla="*/ 2 h 103"/>
                <a:gd name="T12" fmla="*/ 2 w 148"/>
                <a:gd name="T13" fmla="*/ 2 h 103"/>
                <a:gd name="T14" fmla="*/ 2 w 148"/>
                <a:gd name="T15" fmla="*/ 2 h 103"/>
                <a:gd name="T16" fmla="*/ 1 w 148"/>
                <a:gd name="T17" fmla="*/ 3 h 103"/>
                <a:gd name="T18" fmla="*/ 1 w 148"/>
                <a:gd name="T19" fmla="*/ 3 h 103"/>
                <a:gd name="T20" fmla="*/ 0 w 148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3">
                  <a:moveTo>
                    <a:pt x="148" y="0"/>
                  </a:moveTo>
                  <a:lnTo>
                    <a:pt x="140" y="18"/>
                  </a:lnTo>
                  <a:lnTo>
                    <a:pt x="131" y="34"/>
                  </a:lnTo>
                  <a:lnTo>
                    <a:pt x="119" y="50"/>
                  </a:lnTo>
                  <a:lnTo>
                    <a:pt x="105" y="63"/>
                  </a:lnTo>
                  <a:lnTo>
                    <a:pt x="90" y="75"/>
                  </a:lnTo>
                  <a:lnTo>
                    <a:pt x="74" y="85"/>
                  </a:lnTo>
                  <a:lnTo>
                    <a:pt x="57" y="93"/>
                  </a:lnTo>
                  <a:lnTo>
                    <a:pt x="39" y="99"/>
                  </a:lnTo>
                  <a:lnTo>
                    <a:pt x="20" y="102"/>
                  </a:lnTo>
                  <a:lnTo>
                    <a:pt x="0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0" name="Line 226">
              <a:extLst>
                <a:ext uri="{FF2B5EF4-FFF2-40B4-BE49-F238E27FC236}">
                  <a16:creationId xmlns:a16="http://schemas.microsoft.com/office/drawing/2014/main" id="{F7CF2F21-E3C6-0F01-53D9-A11FB867E6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4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1" name="Freeform 227">
              <a:extLst>
                <a:ext uri="{FF2B5EF4-FFF2-40B4-BE49-F238E27FC236}">
                  <a16:creationId xmlns:a16="http://schemas.microsoft.com/office/drawing/2014/main" id="{2D436D5B-BB68-236A-7006-065A63BCE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1792"/>
              <a:ext cx="17" cy="20"/>
            </a:xfrm>
            <a:custGeom>
              <a:avLst/>
              <a:gdLst>
                <a:gd name="T0" fmla="*/ 3 w 104"/>
                <a:gd name="T1" fmla="*/ 0 h 120"/>
                <a:gd name="T2" fmla="*/ 2 w 104"/>
                <a:gd name="T3" fmla="*/ 0 h 120"/>
                <a:gd name="T4" fmla="*/ 2 w 104"/>
                <a:gd name="T5" fmla="*/ 0 h 120"/>
                <a:gd name="T6" fmla="*/ 1 w 104"/>
                <a:gd name="T7" fmla="*/ 1 h 120"/>
                <a:gd name="T8" fmla="*/ 1 w 104"/>
                <a:gd name="T9" fmla="*/ 1 h 120"/>
                <a:gd name="T10" fmla="*/ 1 w 104"/>
                <a:gd name="T11" fmla="*/ 1 h 120"/>
                <a:gd name="T12" fmla="*/ 0 w 104"/>
                <a:gd name="T13" fmla="*/ 2 h 120"/>
                <a:gd name="T14" fmla="*/ 0 w 104"/>
                <a:gd name="T15" fmla="*/ 2 h 120"/>
                <a:gd name="T16" fmla="*/ 0 w 104"/>
                <a:gd name="T17" fmla="*/ 2 h 120"/>
                <a:gd name="T18" fmla="*/ 0 w 104"/>
                <a:gd name="T19" fmla="*/ 3 h 120"/>
                <a:gd name="T20" fmla="*/ 0 w 104"/>
                <a:gd name="T21" fmla="*/ 3 h 1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20">
                  <a:moveTo>
                    <a:pt x="104" y="0"/>
                  </a:moveTo>
                  <a:lnTo>
                    <a:pt x="87" y="4"/>
                  </a:lnTo>
                  <a:lnTo>
                    <a:pt x="71" y="10"/>
                  </a:lnTo>
                  <a:lnTo>
                    <a:pt x="56" y="19"/>
                  </a:lnTo>
                  <a:lnTo>
                    <a:pt x="42" y="29"/>
                  </a:lnTo>
                  <a:lnTo>
                    <a:pt x="29" y="40"/>
                  </a:lnTo>
                  <a:lnTo>
                    <a:pt x="19" y="54"/>
                  </a:lnTo>
                  <a:lnTo>
                    <a:pt x="11" y="69"/>
                  </a:lnTo>
                  <a:lnTo>
                    <a:pt x="5" y="85"/>
                  </a:lnTo>
                  <a:lnTo>
                    <a:pt x="1" y="103"/>
                  </a:lnTo>
                  <a:lnTo>
                    <a:pt x="0" y="12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2" name="Line 228">
              <a:extLst>
                <a:ext uri="{FF2B5EF4-FFF2-40B4-BE49-F238E27FC236}">
                  <a16:creationId xmlns:a16="http://schemas.microsoft.com/office/drawing/2014/main" id="{6BBFF2F4-44D2-C21C-9A1A-999B9EA51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5" y="1927"/>
              <a:ext cx="0" cy="70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3" name="Line 229">
              <a:extLst>
                <a:ext uri="{FF2B5EF4-FFF2-40B4-BE49-F238E27FC236}">
                  <a16:creationId xmlns:a16="http://schemas.microsoft.com/office/drawing/2014/main" id="{CAD56C8A-F4AD-A473-9760-5FFF695B2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4" name="Line 230">
              <a:extLst>
                <a:ext uri="{FF2B5EF4-FFF2-40B4-BE49-F238E27FC236}">
                  <a16:creationId xmlns:a16="http://schemas.microsoft.com/office/drawing/2014/main" id="{6138AC31-2F54-91AF-133E-ACC5245CE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5" name="Line 231">
              <a:extLst>
                <a:ext uri="{FF2B5EF4-FFF2-40B4-BE49-F238E27FC236}">
                  <a16:creationId xmlns:a16="http://schemas.microsoft.com/office/drawing/2014/main" id="{7DB33955-BF28-CBDB-50D3-2220C3CF01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1764"/>
              <a:ext cx="164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6" name="Line 232">
              <a:extLst>
                <a:ext uri="{FF2B5EF4-FFF2-40B4-BE49-F238E27FC236}">
                  <a16:creationId xmlns:a16="http://schemas.microsoft.com/office/drawing/2014/main" id="{642CDEA2-68BA-6182-0984-B5536F72FC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2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7" name="Line 233">
              <a:extLst>
                <a:ext uri="{FF2B5EF4-FFF2-40B4-BE49-F238E27FC236}">
                  <a16:creationId xmlns:a16="http://schemas.microsoft.com/office/drawing/2014/main" id="{0F7EABEF-B955-A675-323A-9A2F99CC97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5" y="17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8" name="Freeform 234">
              <a:extLst>
                <a:ext uri="{FF2B5EF4-FFF2-40B4-BE49-F238E27FC236}">
                  <a16:creationId xmlns:a16="http://schemas.microsoft.com/office/drawing/2014/main" id="{46E8E22F-E364-5266-69BD-9583B6904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1908"/>
              <a:ext cx="23" cy="19"/>
            </a:xfrm>
            <a:custGeom>
              <a:avLst/>
              <a:gdLst>
                <a:gd name="T0" fmla="*/ 0 w 143"/>
                <a:gd name="T1" fmla="*/ 0 h 113"/>
                <a:gd name="T2" fmla="*/ 0 w 143"/>
                <a:gd name="T3" fmla="*/ 1 h 113"/>
                <a:gd name="T4" fmla="*/ 0 w 143"/>
                <a:gd name="T5" fmla="*/ 1 h 113"/>
                <a:gd name="T6" fmla="*/ 0 w 143"/>
                <a:gd name="T7" fmla="*/ 1 h 113"/>
                <a:gd name="T8" fmla="*/ 0 w 143"/>
                <a:gd name="T9" fmla="*/ 2 h 113"/>
                <a:gd name="T10" fmla="*/ 1 w 143"/>
                <a:gd name="T11" fmla="*/ 2 h 113"/>
                <a:gd name="T12" fmla="*/ 1 w 143"/>
                <a:gd name="T13" fmla="*/ 2 h 113"/>
                <a:gd name="T14" fmla="*/ 1 w 143"/>
                <a:gd name="T15" fmla="*/ 2 h 113"/>
                <a:gd name="T16" fmla="*/ 1 w 143"/>
                <a:gd name="T17" fmla="*/ 3 h 113"/>
                <a:gd name="T18" fmla="*/ 1 w 143"/>
                <a:gd name="T19" fmla="*/ 3 h 113"/>
                <a:gd name="T20" fmla="*/ 2 w 143"/>
                <a:gd name="T21" fmla="*/ 3 h 113"/>
                <a:gd name="T22" fmla="*/ 2 w 143"/>
                <a:gd name="T23" fmla="*/ 3 h 113"/>
                <a:gd name="T24" fmla="*/ 2 w 143"/>
                <a:gd name="T25" fmla="*/ 3 h 113"/>
                <a:gd name="T26" fmla="*/ 2 w 143"/>
                <a:gd name="T27" fmla="*/ 3 h 113"/>
                <a:gd name="T28" fmla="*/ 2 w 143"/>
                <a:gd name="T29" fmla="*/ 3 h 113"/>
                <a:gd name="T30" fmla="*/ 3 w 143"/>
                <a:gd name="T31" fmla="*/ 3 h 113"/>
                <a:gd name="T32" fmla="*/ 3 w 143"/>
                <a:gd name="T33" fmla="*/ 3 h 113"/>
                <a:gd name="T34" fmla="*/ 3 w 143"/>
                <a:gd name="T35" fmla="*/ 3 h 113"/>
                <a:gd name="T36" fmla="*/ 3 w 143"/>
                <a:gd name="T37" fmla="*/ 3 h 113"/>
                <a:gd name="T38" fmla="*/ 4 w 143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3">
                  <a:moveTo>
                    <a:pt x="0" y="0"/>
                  </a:moveTo>
                  <a:lnTo>
                    <a:pt x="4" y="15"/>
                  </a:lnTo>
                  <a:lnTo>
                    <a:pt x="10" y="29"/>
                  </a:lnTo>
                  <a:lnTo>
                    <a:pt x="16" y="43"/>
                  </a:lnTo>
                  <a:lnTo>
                    <a:pt x="20" y="53"/>
                  </a:lnTo>
                  <a:lnTo>
                    <a:pt x="26" y="64"/>
                  </a:lnTo>
                  <a:lnTo>
                    <a:pt x="32" y="73"/>
                  </a:lnTo>
                  <a:lnTo>
                    <a:pt x="39" y="82"/>
                  </a:lnTo>
                  <a:lnTo>
                    <a:pt x="47" y="90"/>
                  </a:lnTo>
                  <a:lnTo>
                    <a:pt x="55" y="96"/>
                  </a:lnTo>
                  <a:lnTo>
                    <a:pt x="62" y="102"/>
                  </a:lnTo>
                  <a:lnTo>
                    <a:pt x="70" y="105"/>
                  </a:lnTo>
                  <a:lnTo>
                    <a:pt x="78" y="109"/>
                  </a:lnTo>
                  <a:lnTo>
                    <a:pt x="87" y="111"/>
                  </a:lnTo>
                  <a:lnTo>
                    <a:pt x="96" y="112"/>
                  </a:lnTo>
                  <a:lnTo>
                    <a:pt x="106" y="113"/>
                  </a:lnTo>
                  <a:lnTo>
                    <a:pt x="115" y="113"/>
                  </a:lnTo>
                  <a:lnTo>
                    <a:pt x="124" y="113"/>
                  </a:lnTo>
                  <a:lnTo>
                    <a:pt x="133" y="113"/>
                  </a:lnTo>
                  <a:lnTo>
                    <a:pt x="143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19" name="Freeform 235">
              <a:extLst>
                <a:ext uri="{FF2B5EF4-FFF2-40B4-BE49-F238E27FC236}">
                  <a16:creationId xmlns:a16="http://schemas.microsoft.com/office/drawing/2014/main" id="{3982A311-8360-889B-EA63-DA46FE430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1766"/>
              <a:ext cx="24" cy="17"/>
            </a:xfrm>
            <a:custGeom>
              <a:avLst/>
              <a:gdLst>
                <a:gd name="T0" fmla="*/ 0 w 147"/>
                <a:gd name="T1" fmla="*/ 0 h 103"/>
                <a:gd name="T2" fmla="*/ 0 w 147"/>
                <a:gd name="T3" fmla="*/ 0 h 103"/>
                <a:gd name="T4" fmla="*/ 0 w 147"/>
                <a:gd name="T5" fmla="*/ 1 h 103"/>
                <a:gd name="T6" fmla="*/ 1 w 147"/>
                <a:gd name="T7" fmla="*/ 1 h 103"/>
                <a:gd name="T8" fmla="*/ 1 w 147"/>
                <a:gd name="T9" fmla="*/ 2 h 103"/>
                <a:gd name="T10" fmla="*/ 1 w 147"/>
                <a:gd name="T11" fmla="*/ 2 h 103"/>
                <a:gd name="T12" fmla="*/ 2 w 147"/>
                <a:gd name="T13" fmla="*/ 2 h 103"/>
                <a:gd name="T14" fmla="*/ 2 w 147"/>
                <a:gd name="T15" fmla="*/ 2 h 103"/>
                <a:gd name="T16" fmla="*/ 3 w 147"/>
                <a:gd name="T17" fmla="*/ 3 h 103"/>
                <a:gd name="T18" fmla="*/ 3 w 147"/>
                <a:gd name="T19" fmla="*/ 3 h 103"/>
                <a:gd name="T20" fmla="*/ 4 w 147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0"/>
                  </a:moveTo>
                  <a:lnTo>
                    <a:pt x="7" y="17"/>
                  </a:lnTo>
                  <a:lnTo>
                    <a:pt x="17" y="33"/>
                  </a:lnTo>
                  <a:lnTo>
                    <a:pt x="29" y="50"/>
                  </a:lnTo>
                  <a:lnTo>
                    <a:pt x="43" y="63"/>
                  </a:lnTo>
                  <a:lnTo>
                    <a:pt x="58" y="75"/>
                  </a:lnTo>
                  <a:lnTo>
                    <a:pt x="74" y="85"/>
                  </a:lnTo>
                  <a:lnTo>
                    <a:pt x="91" y="92"/>
                  </a:lnTo>
                  <a:lnTo>
                    <a:pt x="110" y="98"/>
                  </a:lnTo>
                  <a:lnTo>
                    <a:pt x="128" y="101"/>
                  </a:lnTo>
                  <a:lnTo>
                    <a:pt x="147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0" name="Line 236">
              <a:extLst>
                <a:ext uri="{FF2B5EF4-FFF2-40B4-BE49-F238E27FC236}">
                  <a16:creationId xmlns:a16="http://schemas.microsoft.com/office/drawing/2014/main" id="{BE07C29D-5373-ECFD-2F28-BF5791BCA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1" name="Freeform 237">
              <a:extLst>
                <a:ext uri="{FF2B5EF4-FFF2-40B4-BE49-F238E27FC236}">
                  <a16:creationId xmlns:a16="http://schemas.microsoft.com/office/drawing/2014/main" id="{114E9368-3083-7DF1-66B2-41877A30A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1792"/>
              <a:ext cx="18" cy="20"/>
            </a:xfrm>
            <a:custGeom>
              <a:avLst/>
              <a:gdLst>
                <a:gd name="T0" fmla="*/ 0 w 104"/>
                <a:gd name="T1" fmla="*/ 0 h 119"/>
                <a:gd name="T2" fmla="*/ 1 w 104"/>
                <a:gd name="T3" fmla="*/ 0 h 119"/>
                <a:gd name="T4" fmla="*/ 1 w 104"/>
                <a:gd name="T5" fmla="*/ 0 h 119"/>
                <a:gd name="T6" fmla="*/ 1 w 104"/>
                <a:gd name="T7" fmla="*/ 1 h 119"/>
                <a:gd name="T8" fmla="*/ 2 w 104"/>
                <a:gd name="T9" fmla="*/ 1 h 119"/>
                <a:gd name="T10" fmla="*/ 2 w 104"/>
                <a:gd name="T11" fmla="*/ 1 h 119"/>
                <a:gd name="T12" fmla="*/ 3 w 104"/>
                <a:gd name="T13" fmla="*/ 2 h 119"/>
                <a:gd name="T14" fmla="*/ 3 w 104"/>
                <a:gd name="T15" fmla="*/ 2 h 119"/>
                <a:gd name="T16" fmla="*/ 3 w 104"/>
                <a:gd name="T17" fmla="*/ 2 h 119"/>
                <a:gd name="T18" fmla="*/ 3 w 104"/>
                <a:gd name="T19" fmla="*/ 3 h 119"/>
                <a:gd name="T20" fmla="*/ 3 w 104"/>
                <a:gd name="T21" fmla="*/ 3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0"/>
                  </a:moveTo>
                  <a:lnTo>
                    <a:pt x="17" y="4"/>
                  </a:lnTo>
                  <a:lnTo>
                    <a:pt x="33" y="10"/>
                  </a:lnTo>
                  <a:lnTo>
                    <a:pt x="48" y="18"/>
                  </a:lnTo>
                  <a:lnTo>
                    <a:pt x="62" y="28"/>
                  </a:lnTo>
                  <a:lnTo>
                    <a:pt x="74" y="40"/>
                  </a:lnTo>
                  <a:lnTo>
                    <a:pt x="84" y="54"/>
                  </a:lnTo>
                  <a:lnTo>
                    <a:pt x="93" y="69"/>
                  </a:lnTo>
                  <a:lnTo>
                    <a:pt x="99" y="85"/>
                  </a:lnTo>
                  <a:lnTo>
                    <a:pt x="102" y="102"/>
                  </a:lnTo>
                  <a:lnTo>
                    <a:pt x="104" y="11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2" name="Line 238">
              <a:extLst>
                <a:ext uri="{FF2B5EF4-FFF2-40B4-BE49-F238E27FC236}">
                  <a16:creationId xmlns:a16="http://schemas.microsoft.com/office/drawing/2014/main" id="{A2312844-8104-8EBE-CCCE-FD3DF2E16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3" name="Line 239">
              <a:extLst>
                <a:ext uri="{FF2B5EF4-FFF2-40B4-BE49-F238E27FC236}">
                  <a16:creationId xmlns:a16="http://schemas.microsoft.com/office/drawing/2014/main" id="{D8F41937-DACB-7BE8-59A6-15666AFEA2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1764"/>
              <a:ext cx="4" cy="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4" name="Line 240">
              <a:extLst>
                <a:ext uri="{FF2B5EF4-FFF2-40B4-BE49-F238E27FC236}">
                  <a16:creationId xmlns:a16="http://schemas.microsoft.com/office/drawing/2014/main" id="{F5F22030-3280-5C95-AF76-BF4FD9975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4" y="1764"/>
              <a:ext cx="38" cy="2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5" name="Line 241">
              <a:extLst>
                <a:ext uri="{FF2B5EF4-FFF2-40B4-BE49-F238E27FC236}">
                  <a16:creationId xmlns:a16="http://schemas.microsoft.com/office/drawing/2014/main" id="{26BB6272-2DCE-5E4D-E108-D9EFA55CD2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8" y="1772"/>
              <a:ext cx="37" cy="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6" name="Line 242">
              <a:extLst>
                <a:ext uri="{FF2B5EF4-FFF2-40B4-BE49-F238E27FC236}">
                  <a16:creationId xmlns:a16="http://schemas.microsoft.com/office/drawing/2014/main" id="{A35E4B7A-C3B1-7B28-680E-A3B200E51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2" y="1822"/>
              <a:ext cx="23" cy="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7" name="Line 243">
              <a:extLst>
                <a:ext uri="{FF2B5EF4-FFF2-40B4-BE49-F238E27FC236}">
                  <a16:creationId xmlns:a16="http://schemas.microsoft.com/office/drawing/2014/main" id="{DFBE5F7D-AAD3-63E7-AD55-67F5E41016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2" y="1871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8" name="Line 244">
              <a:extLst>
                <a:ext uri="{FF2B5EF4-FFF2-40B4-BE49-F238E27FC236}">
                  <a16:creationId xmlns:a16="http://schemas.microsoft.com/office/drawing/2014/main" id="{622B28B8-E699-82E4-3286-2340FE70D0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6" y="1921"/>
              <a:ext cx="9" cy="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29" name="Line 245">
              <a:extLst>
                <a:ext uri="{FF2B5EF4-FFF2-40B4-BE49-F238E27FC236}">
                  <a16:creationId xmlns:a16="http://schemas.microsoft.com/office/drawing/2014/main" id="{47C76FED-15AF-721E-0526-A784DEEF6D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1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0" name="Line 246">
              <a:extLst>
                <a:ext uri="{FF2B5EF4-FFF2-40B4-BE49-F238E27FC236}">
                  <a16:creationId xmlns:a16="http://schemas.microsoft.com/office/drawing/2014/main" id="{68F774EC-BF75-AECF-E34C-64A7597C57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1764"/>
              <a:ext cx="164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1" name="Line 247">
              <a:extLst>
                <a:ext uri="{FF2B5EF4-FFF2-40B4-BE49-F238E27FC236}">
                  <a16:creationId xmlns:a16="http://schemas.microsoft.com/office/drawing/2014/main" id="{CC9623D7-AAFF-D09C-7C42-FC06D2896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2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2" name="Line 248">
              <a:extLst>
                <a:ext uri="{FF2B5EF4-FFF2-40B4-BE49-F238E27FC236}">
                  <a16:creationId xmlns:a16="http://schemas.microsoft.com/office/drawing/2014/main" id="{C0D0C566-34DE-8CC2-C837-C81486E8D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5" y="17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3" name="Freeform 249">
              <a:extLst>
                <a:ext uri="{FF2B5EF4-FFF2-40B4-BE49-F238E27FC236}">
                  <a16:creationId xmlns:a16="http://schemas.microsoft.com/office/drawing/2014/main" id="{8E50D4F8-A4BB-077A-D8D1-2171B9651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1908"/>
              <a:ext cx="23" cy="19"/>
            </a:xfrm>
            <a:custGeom>
              <a:avLst/>
              <a:gdLst>
                <a:gd name="T0" fmla="*/ 0 w 143"/>
                <a:gd name="T1" fmla="*/ 0 h 113"/>
                <a:gd name="T2" fmla="*/ 0 w 143"/>
                <a:gd name="T3" fmla="*/ 1 h 113"/>
                <a:gd name="T4" fmla="*/ 0 w 143"/>
                <a:gd name="T5" fmla="*/ 1 h 113"/>
                <a:gd name="T6" fmla="*/ 0 w 143"/>
                <a:gd name="T7" fmla="*/ 1 h 113"/>
                <a:gd name="T8" fmla="*/ 0 w 143"/>
                <a:gd name="T9" fmla="*/ 2 h 113"/>
                <a:gd name="T10" fmla="*/ 1 w 143"/>
                <a:gd name="T11" fmla="*/ 2 h 113"/>
                <a:gd name="T12" fmla="*/ 1 w 143"/>
                <a:gd name="T13" fmla="*/ 2 h 113"/>
                <a:gd name="T14" fmla="*/ 1 w 143"/>
                <a:gd name="T15" fmla="*/ 2 h 113"/>
                <a:gd name="T16" fmla="*/ 1 w 143"/>
                <a:gd name="T17" fmla="*/ 3 h 113"/>
                <a:gd name="T18" fmla="*/ 1 w 143"/>
                <a:gd name="T19" fmla="*/ 3 h 113"/>
                <a:gd name="T20" fmla="*/ 2 w 143"/>
                <a:gd name="T21" fmla="*/ 3 h 113"/>
                <a:gd name="T22" fmla="*/ 2 w 143"/>
                <a:gd name="T23" fmla="*/ 3 h 113"/>
                <a:gd name="T24" fmla="*/ 2 w 143"/>
                <a:gd name="T25" fmla="*/ 3 h 113"/>
                <a:gd name="T26" fmla="*/ 2 w 143"/>
                <a:gd name="T27" fmla="*/ 3 h 113"/>
                <a:gd name="T28" fmla="*/ 2 w 143"/>
                <a:gd name="T29" fmla="*/ 3 h 113"/>
                <a:gd name="T30" fmla="*/ 3 w 143"/>
                <a:gd name="T31" fmla="*/ 3 h 113"/>
                <a:gd name="T32" fmla="*/ 3 w 143"/>
                <a:gd name="T33" fmla="*/ 3 h 113"/>
                <a:gd name="T34" fmla="*/ 3 w 143"/>
                <a:gd name="T35" fmla="*/ 3 h 113"/>
                <a:gd name="T36" fmla="*/ 3 w 143"/>
                <a:gd name="T37" fmla="*/ 3 h 113"/>
                <a:gd name="T38" fmla="*/ 4 w 143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3">
                  <a:moveTo>
                    <a:pt x="0" y="0"/>
                  </a:moveTo>
                  <a:lnTo>
                    <a:pt x="4" y="15"/>
                  </a:lnTo>
                  <a:lnTo>
                    <a:pt x="10" y="29"/>
                  </a:lnTo>
                  <a:lnTo>
                    <a:pt x="16" y="43"/>
                  </a:lnTo>
                  <a:lnTo>
                    <a:pt x="20" y="53"/>
                  </a:lnTo>
                  <a:lnTo>
                    <a:pt x="26" y="64"/>
                  </a:lnTo>
                  <a:lnTo>
                    <a:pt x="32" y="73"/>
                  </a:lnTo>
                  <a:lnTo>
                    <a:pt x="39" y="82"/>
                  </a:lnTo>
                  <a:lnTo>
                    <a:pt x="47" y="90"/>
                  </a:lnTo>
                  <a:lnTo>
                    <a:pt x="55" y="96"/>
                  </a:lnTo>
                  <a:lnTo>
                    <a:pt x="62" y="102"/>
                  </a:lnTo>
                  <a:lnTo>
                    <a:pt x="70" y="105"/>
                  </a:lnTo>
                  <a:lnTo>
                    <a:pt x="78" y="109"/>
                  </a:lnTo>
                  <a:lnTo>
                    <a:pt x="87" y="111"/>
                  </a:lnTo>
                  <a:lnTo>
                    <a:pt x="96" y="112"/>
                  </a:lnTo>
                  <a:lnTo>
                    <a:pt x="106" y="113"/>
                  </a:lnTo>
                  <a:lnTo>
                    <a:pt x="115" y="113"/>
                  </a:lnTo>
                  <a:lnTo>
                    <a:pt x="124" y="113"/>
                  </a:lnTo>
                  <a:lnTo>
                    <a:pt x="133" y="113"/>
                  </a:lnTo>
                  <a:lnTo>
                    <a:pt x="143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4" name="Freeform 250">
              <a:extLst>
                <a:ext uri="{FF2B5EF4-FFF2-40B4-BE49-F238E27FC236}">
                  <a16:creationId xmlns:a16="http://schemas.microsoft.com/office/drawing/2014/main" id="{7B48C39A-835D-1896-787C-6CCE5F762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1766"/>
              <a:ext cx="24" cy="17"/>
            </a:xfrm>
            <a:custGeom>
              <a:avLst/>
              <a:gdLst>
                <a:gd name="T0" fmla="*/ 0 w 147"/>
                <a:gd name="T1" fmla="*/ 0 h 103"/>
                <a:gd name="T2" fmla="*/ 0 w 147"/>
                <a:gd name="T3" fmla="*/ 0 h 103"/>
                <a:gd name="T4" fmla="*/ 0 w 147"/>
                <a:gd name="T5" fmla="*/ 1 h 103"/>
                <a:gd name="T6" fmla="*/ 1 w 147"/>
                <a:gd name="T7" fmla="*/ 1 h 103"/>
                <a:gd name="T8" fmla="*/ 1 w 147"/>
                <a:gd name="T9" fmla="*/ 2 h 103"/>
                <a:gd name="T10" fmla="*/ 1 w 147"/>
                <a:gd name="T11" fmla="*/ 2 h 103"/>
                <a:gd name="T12" fmla="*/ 2 w 147"/>
                <a:gd name="T13" fmla="*/ 2 h 103"/>
                <a:gd name="T14" fmla="*/ 2 w 147"/>
                <a:gd name="T15" fmla="*/ 2 h 103"/>
                <a:gd name="T16" fmla="*/ 3 w 147"/>
                <a:gd name="T17" fmla="*/ 3 h 103"/>
                <a:gd name="T18" fmla="*/ 3 w 147"/>
                <a:gd name="T19" fmla="*/ 3 h 103"/>
                <a:gd name="T20" fmla="*/ 4 w 147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0"/>
                  </a:moveTo>
                  <a:lnTo>
                    <a:pt x="7" y="17"/>
                  </a:lnTo>
                  <a:lnTo>
                    <a:pt x="17" y="33"/>
                  </a:lnTo>
                  <a:lnTo>
                    <a:pt x="29" y="50"/>
                  </a:lnTo>
                  <a:lnTo>
                    <a:pt x="43" y="63"/>
                  </a:lnTo>
                  <a:lnTo>
                    <a:pt x="58" y="75"/>
                  </a:lnTo>
                  <a:lnTo>
                    <a:pt x="74" y="85"/>
                  </a:lnTo>
                  <a:lnTo>
                    <a:pt x="91" y="92"/>
                  </a:lnTo>
                  <a:lnTo>
                    <a:pt x="110" y="98"/>
                  </a:lnTo>
                  <a:lnTo>
                    <a:pt x="128" y="101"/>
                  </a:lnTo>
                  <a:lnTo>
                    <a:pt x="147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5" name="Line 251">
              <a:extLst>
                <a:ext uri="{FF2B5EF4-FFF2-40B4-BE49-F238E27FC236}">
                  <a16:creationId xmlns:a16="http://schemas.microsoft.com/office/drawing/2014/main" id="{3160DF88-D184-261E-418A-7EBD7DCE8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6" name="Freeform 252">
              <a:extLst>
                <a:ext uri="{FF2B5EF4-FFF2-40B4-BE49-F238E27FC236}">
                  <a16:creationId xmlns:a16="http://schemas.microsoft.com/office/drawing/2014/main" id="{A51929A7-8A00-C7B3-13FD-5790A6934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1792"/>
              <a:ext cx="18" cy="20"/>
            </a:xfrm>
            <a:custGeom>
              <a:avLst/>
              <a:gdLst>
                <a:gd name="T0" fmla="*/ 0 w 104"/>
                <a:gd name="T1" fmla="*/ 0 h 119"/>
                <a:gd name="T2" fmla="*/ 1 w 104"/>
                <a:gd name="T3" fmla="*/ 0 h 119"/>
                <a:gd name="T4" fmla="*/ 1 w 104"/>
                <a:gd name="T5" fmla="*/ 0 h 119"/>
                <a:gd name="T6" fmla="*/ 1 w 104"/>
                <a:gd name="T7" fmla="*/ 1 h 119"/>
                <a:gd name="T8" fmla="*/ 2 w 104"/>
                <a:gd name="T9" fmla="*/ 1 h 119"/>
                <a:gd name="T10" fmla="*/ 2 w 104"/>
                <a:gd name="T11" fmla="*/ 1 h 119"/>
                <a:gd name="T12" fmla="*/ 3 w 104"/>
                <a:gd name="T13" fmla="*/ 2 h 119"/>
                <a:gd name="T14" fmla="*/ 3 w 104"/>
                <a:gd name="T15" fmla="*/ 2 h 119"/>
                <a:gd name="T16" fmla="*/ 3 w 104"/>
                <a:gd name="T17" fmla="*/ 2 h 119"/>
                <a:gd name="T18" fmla="*/ 3 w 104"/>
                <a:gd name="T19" fmla="*/ 3 h 119"/>
                <a:gd name="T20" fmla="*/ 3 w 104"/>
                <a:gd name="T21" fmla="*/ 3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0"/>
                  </a:moveTo>
                  <a:lnTo>
                    <a:pt x="17" y="4"/>
                  </a:lnTo>
                  <a:lnTo>
                    <a:pt x="33" y="10"/>
                  </a:lnTo>
                  <a:lnTo>
                    <a:pt x="48" y="18"/>
                  </a:lnTo>
                  <a:lnTo>
                    <a:pt x="62" y="28"/>
                  </a:lnTo>
                  <a:lnTo>
                    <a:pt x="74" y="40"/>
                  </a:lnTo>
                  <a:lnTo>
                    <a:pt x="84" y="54"/>
                  </a:lnTo>
                  <a:lnTo>
                    <a:pt x="93" y="69"/>
                  </a:lnTo>
                  <a:lnTo>
                    <a:pt x="99" y="85"/>
                  </a:lnTo>
                  <a:lnTo>
                    <a:pt x="102" y="102"/>
                  </a:lnTo>
                  <a:lnTo>
                    <a:pt x="104" y="11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7" name="Line 253">
              <a:extLst>
                <a:ext uri="{FF2B5EF4-FFF2-40B4-BE49-F238E27FC236}">
                  <a16:creationId xmlns:a16="http://schemas.microsoft.com/office/drawing/2014/main" id="{B484005C-C96C-7629-0C8B-D5377F0DE0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8" name="Line 254">
              <a:extLst>
                <a:ext uri="{FF2B5EF4-FFF2-40B4-BE49-F238E27FC236}">
                  <a16:creationId xmlns:a16="http://schemas.microsoft.com/office/drawing/2014/main" id="{16244290-3670-B491-2691-ACA9FCE325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39" name="Line 255">
              <a:extLst>
                <a:ext uri="{FF2B5EF4-FFF2-40B4-BE49-F238E27FC236}">
                  <a16:creationId xmlns:a16="http://schemas.microsoft.com/office/drawing/2014/main" id="{17923DA1-FE1B-F177-093C-456DFA71F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0" name="Line 256">
              <a:extLst>
                <a:ext uri="{FF2B5EF4-FFF2-40B4-BE49-F238E27FC236}">
                  <a16:creationId xmlns:a16="http://schemas.microsoft.com/office/drawing/2014/main" id="{EA3F41EB-3E5A-5564-4DA0-3A91781A1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7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1" name="Line 257">
              <a:extLst>
                <a:ext uri="{FF2B5EF4-FFF2-40B4-BE49-F238E27FC236}">
                  <a16:creationId xmlns:a16="http://schemas.microsoft.com/office/drawing/2014/main" id="{4993C86E-A5B0-4D3F-CDA7-AEDC1207C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0" cy="1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2" name="Freeform 258">
              <a:extLst>
                <a:ext uri="{FF2B5EF4-FFF2-40B4-BE49-F238E27FC236}">
                  <a16:creationId xmlns:a16="http://schemas.microsoft.com/office/drawing/2014/main" id="{AE126016-F901-7B70-9D90-BF82061CA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1908"/>
              <a:ext cx="24" cy="19"/>
            </a:xfrm>
            <a:custGeom>
              <a:avLst/>
              <a:gdLst>
                <a:gd name="T0" fmla="*/ 4 w 144"/>
                <a:gd name="T1" fmla="*/ 0 h 113"/>
                <a:gd name="T2" fmla="*/ 4 w 144"/>
                <a:gd name="T3" fmla="*/ 1 h 113"/>
                <a:gd name="T4" fmla="*/ 4 w 144"/>
                <a:gd name="T5" fmla="*/ 1 h 113"/>
                <a:gd name="T6" fmla="*/ 4 w 144"/>
                <a:gd name="T7" fmla="*/ 1 h 113"/>
                <a:gd name="T8" fmla="*/ 4 w 144"/>
                <a:gd name="T9" fmla="*/ 2 h 113"/>
                <a:gd name="T10" fmla="*/ 3 w 144"/>
                <a:gd name="T11" fmla="*/ 2 h 113"/>
                <a:gd name="T12" fmla="*/ 3 w 144"/>
                <a:gd name="T13" fmla="*/ 2 h 113"/>
                <a:gd name="T14" fmla="*/ 3 w 144"/>
                <a:gd name="T15" fmla="*/ 2 h 113"/>
                <a:gd name="T16" fmla="*/ 3 w 144"/>
                <a:gd name="T17" fmla="*/ 3 h 113"/>
                <a:gd name="T18" fmla="*/ 3 w 144"/>
                <a:gd name="T19" fmla="*/ 3 h 113"/>
                <a:gd name="T20" fmla="*/ 2 w 144"/>
                <a:gd name="T21" fmla="*/ 3 h 113"/>
                <a:gd name="T22" fmla="*/ 2 w 144"/>
                <a:gd name="T23" fmla="*/ 3 h 113"/>
                <a:gd name="T24" fmla="*/ 2 w 144"/>
                <a:gd name="T25" fmla="*/ 3 h 113"/>
                <a:gd name="T26" fmla="*/ 2 w 144"/>
                <a:gd name="T27" fmla="*/ 3 h 113"/>
                <a:gd name="T28" fmla="*/ 1 w 144"/>
                <a:gd name="T29" fmla="*/ 3 h 113"/>
                <a:gd name="T30" fmla="*/ 1 w 144"/>
                <a:gd name="T31" fmla="*/ 3 h 113"/>
                <a:gd name="T32" fmla="*/ 1 w 144"/>
                <a:gd name="T33" fmla="*/ 3 h 113"/>
                <a:gd name="T34" fmla="*/ 1 w 144"/>
                <a:gd name="T35" fmla="*/ 3 h 113"/>
                <a:gd name="T36" fmla="*/ 0 w 144"/>
                <a:gd name="T37" fmla="*/ 3 h 113"/>
                <a:gd name="T38" fmla="*/ 0 w 144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3">
                  <a:moveTo>
                    <a:pt x="144" y="0"/>
                  </a:moveTo>
                  <a:lnTo>
                    <a:pt x="139" y="15"/>
                  </a:lnTo>
                  <a:lnTo>
                    <a:pt x="134" y="29"/>
                  </a:lnTo>
                  <a:lnTo>
                    <a:pt x="129" y="43"/>
                  </a:lnTo>
                  <a:lnTo>
                    <a:pt x="123" y="53"/>
                  </a:lnTo>
                  <a:lnTo>
                    <a:pt x="117" y="63"/>
                  </a:lnTo>
                  <a:lnTo>
                    <a:pt x="111" y="73"/>
                  </a:lnTo>
                  <a:lnTo>
                    <a:pt x="104" y="82"/>
                  </a:lnTo>
                  <a:lnTo>
                    <a:pt x="97" y="89"/>
                  </a:lnTo>
                  <a:lnTo>
                    <a:pt x="89" y="96"/>
                  </a:lnTo>
                  <a:lnTo>
                    <a:pt x="82" y="101"/>
                  </a:lnTo>
                  <a:lnTo>
                    <a:pt x="74" y="105"/>
                  </a:lnTo>
                  <a:lnTo>
                    <a:pt x="66" y="108"/>
                  </a:lnTo>
                  <a:lnTo>
                    <a:pt x="57" y="111"/>
                  </a:lnTo>
                  <a:lnTo>
                    <a:pt x="48" y="112"/>
                  </a:lnTo>
                  <a:lnTo>
                    <a:pt x="39" y="113"/>
                  </a:lnTo>
                  <a:lnTo>
                    <a:pt x="28" y="113"/>
                  </a:lnTo>
                  <a:lnTo>
                    <a:pt x="19" y="113"/>
                  </a:lnTo>
                  <a:lnTo>
                    <a:pt x="10" y="113"/>
                  </a:lnTo>
                  <a:lnTo>
                    <a:pt x="0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3" name="Freeform 259">
              <a:extLst>
                <a:ext uri="{FF2B5EF4-FFF2-40B4-BE49-F238E27FC236}">
                  <a16:creationId xmlns:a16="http://schemas.microsoft.com/office/drawing/2014/main" id="{49C2D89B-256C-41B9-D0FA-E83D42255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766"/>
              <a:ext cx="25" cy="17"/>
            </a:xfrm>
            <a:custGeom>
              <a:avLst/>
              <a:gdLst>
                <a:gd name="T0" fmla="*/ 4 w 148"/>
                <a:gd name="T1" fmla="*/ 0 h 103"/>
                <a:gd name="T2" fmla="*/ 4 w 148"/>
                <a:gd name="T3" fmla="*/ 0 h 103"/>
                <a:gd name="T4" fmla="*/ 4 w 148"/>
                <a:gd name="T5" fmla="*/ 1 h 103"/>
                <a:gd name="T6" fmla="*/ 3 w 148"/>
                <a:gd name="T7" fmla="*/ 1 h 103"/>
                <a:gd name="T8" fmla="*/ 3 w 148"/>
                <a:gd name="T9" fmla="*/ 2 h 103"/>
                <a:gd name="T10" fmla="*/ 3 w 148"/>
                <a:gd name="T11" fmla="*/ 2 h 103"/>
                <a:gd name="T12" fmla="*/ 2 w 148"/>
                <a:gd name="T13" fmla="*/ 2 h 103"/>
                <a:gd name="T14" fmla="*/ 2 w 148"/>
                <a:gd name="T15" fmla="*/ 2 h 103"/>
                <a:gd name="T16" fmla="*/ 1 w 148"/>
                <a:gd name="T17" fmla="*/ 3 h 103"/>
                <a:gd name="T18" fmla="*/ 1 w 148"/>
                <a:gd name="T19" fmla="*/ 3 h 103"/>
                <a:gd name="T20" fmla="*/ 0 w 148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3">
                  <a:moveTo>
                    <a:pt x="148" y="0"/>
                  </a:moveTo>
                  <a:lnTo>
                    <a:pt x="140" y="18"/>
                  </a:lnTo>
                  <a:lnTo>
                    <a:pt x="131" y="34"/>
                  </a:lnTo>
                  <a:lnTo>
                    <a:pt x="119" y="50"/>
                  </a:lnTo>
                  <a:lnTo>
                    <a:pt x="105" y="63"/>
                  </a:lnTo>
                  <a:lnTo>
                    <a:pt x="90" y="75"/>
                  </a:lnTo>
                  <a:lnTo>
                    <a:pt x="74" y="85"/>
                  </a:lnTo>
                  <a:lnTo>
                    <a:pt x="57" y="93"/>
                  </a:lnTo>
                  <a:lnTo>
                    <a:pt x="39" y="99"/>
                  </a:lnTo>
                  <a:lnTo>
                    <a:pt x="20" y="102"/>
                  </a:lnTo>
                  <a:lnTo>
                    <a:pt x="0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4" name="Line 260">
              <a:extLst>
                <a:ext uri="{FF2B5EF4-FFF2-40B4-BE49-F238E27FC236}">
                  <a16:creationId xmlns:a16="http://schemas.microsoft.com/office/drawing/2014/main" id="{2109545F-680E-4779-281E-353E8AEE6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4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5" name="Freeform 261">
              <a:extLst>
                <a:ext uri="{FF2B5EF4-FFF2-40B4-BE49-F238E27FC236}">
                  <a16:creationId xmlns:a16="http://schemas.microsoft.com/office/drawing/2014/main" id="{45AE8A1C-3833-A6F8-BF4C-6C8FF6475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1792"/>
              <a:ext cx="17" cy="20"/>
            </a:xfrm>
            <a:custGeom>
              <a:avLst/>
              <a:gdLst>
                <a:gd name="T0" fmla="*/ 3 w 104"/>
                <a:gd name="T1" fmla="*/ 0 h 120"/>
                <a:gd name="T2" fmla="*/ 2 w 104"/>
                <a:gd name="T3" fmla="*/ 0 h 120"/>
                <a:gd name="T4" fmla="*/ 2 w 104"/>
                <a:gd name="T5" fmla="*/ 0 h 120"/>
                <a:gd name="T6" fmla="*/ 1 w 104"/>
                <a:gd name="T7" fmla="*/ 1 h 120"/>
                <a:gd name="T8" fmla="*/ 1 w 104"/>
                <a:gd name="T9" fmla="*/ 1 h 120"/>
                <a:gd name="T10" fmla="*/ 1 w 104"/>
                <a:gd name="T11" fmla="*/ 1 h 120"/>
                <a:gd name="T12" fmla="*/ 0 w 104"/>
                <a:gd name="T13" fmla="*/ 2 h 120"/>
                <a:gd name="T14" fmla="*/ 0 w 104"/>
                <a:gd name="T15" fmla="*/ 2 h 120"/>
                <a:gd name="T16" fmla="*/ 0 w 104"/>
                <a:gd name="T17" fmla="*/ 2 h 120"/>
                <a:gd name="T18" fmla="*/ 0 w 104"/>
                <a:gd name="T19" fmla="*/ 3 h 120"/>
                <a:gd name="T20" fmla="*/ 0 w 104"/>
                <a:gd name="T21" fmla="*/ 3 h 1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20">
                  <a:moveTo>
                    <a:pt x="104" y="0"/>
                  </a:moveTo>
                  <a:lnTo>
                    <a:pt x="87" y="4"/>
                  </a:lnTo>
                  <a:lnTo>
                    <a:pt x="71" y="10"/>
                  </a:lnTo>
                  <a:lnTo>
                    <a:pt x="56" y="19"/>
                  </a:lnTo>
                  <a:lnTo>
                    <a:pt x="42" y="29"/>
                  </a:lnTo>
                  <a:lnTo>
                    <a:pt x="29" y="40"/>
                  </a:lnTo>
                  <a:lnTo>
                    <a:pt x="19" y="54"/>
                  </a:lnTo>
                  <a:lnTo>
                    <a:pt x="11" y="69"/>
                  </a:lnTo>
                  <a:lnTo>
                    <a:pt x="5" y="85"/>
                  </a:lnTo>
                  <a:lnTo>
                    <a:pt x="1" y="103"/>
                  </a:lnTo>
                  <a:lnTo>
                    <a:pt x="0" y="12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6" name="Line 262">
              <a:extLst>
                <a:ext uri="{FF2B5EF4-FFF2-40B4-BE49-F238E27FC236}">
                  <a16:creationId xmlns:a16="http://schemas.microsoft.com/office/drawing/2014/main" id="{EBFD9E09-48DE-8F82-3125-67B1AEE0D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7" name="Line 263">
              <a:extLst>
                <a:ext uri="{FF2B5EF4-FFF2-40B4-BE49-F238E27FC236}">
                  <a16:creationId xmlns:a16="http://schemas.microsoft.com/office/drawing/2014/main" id="{9DDF44F0-4CD7-4467-F423-C3DF1DF21E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1764"/>
              <a:ext cx="63" cy="3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8" name="Line 264">
              <a:extLst>
                <a:ext uri="{FF2B5EF4-FFF2-40B4-BE49-F238E27FC236}">
                  <a16:creationId xmlns:a16="http://schemas.microsoft.com/office/drawing/2014/main" id="{203AD288-D4E1-BC65-74C0-6FFF1DBAF2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5" y="1764"/>
              <a:ext cx="37" cy="2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49" name="Line 265">
              <a:extLst>
                <a:ext uri="{FF2B5EF4-FFF2-40B4-BE49-F238E27FC236}">
                  <a16:creationId xmlns:a16="http://schemas.microsoft.com/office/drawing/2014/main" id="{4D802692-183C-1799-7592-EBADA09FE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183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0" name="Line 266">
              <a:extLst>
                <a:ext uri="{FF2B5EF4-FFF2-40B4-BE49-F238E27FC236}">
                  <a16:creationId xmlns:a16="http://schemas.microsoft.com/office/drawing/2014/main" id="{14E831B7-6FB8-F949-D226-1336B811C4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188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1" name="Line 267">
              <a:extLst>
                <a:ext uri="{FF2B5EF4-FFF2-40B4-BE49-F238E27FC236}">
                  <a16:creationId xmlns:a16="http://schemas.microsoft.com/office/drawing/2014/main" id="{EECFEC15-D86B-14C1-DB17-5640AB58F5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8" y="1764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2" name="Line 268">
              <a:extLst>
                <a:ext uri="{FF2B5EF4-FFF2-40B4-BE49-F238E27FC236}">
                  <a16:creationId xmlns:a16="http://schemas.microsoft.com/office/drawing/2014/main" id="{C3CC3343-B320-0F7D-D09B-657C43DDB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3" name="Line 269">
              <a:extLst>
                <a:ext uri="{FF2B5EF4-FFF2-40B4-BE49-F238E27FC236}">
                  <a16:creationId xmlns:a16="http://schemas.microsoft.com/office/drawing/2014/main" id="{0AF15769-3CA0-1DA8-7792-488F63F4B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7" y="1812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4" name="Line 270">
              <a:extLst>
                <a:ext uri="{FF2B5EF4-FFF2-40B4-BE49-F238E27FC236}">
                  <a16:creationId xmlns:a16="http://schemas.microsoft.com/office/drawing/2014/main" id="{EEEE4155-23CE-13F6-FEED-EC13378E0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1764"/>
              <a:ext cx="0" cy="1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5" name="Freeform 271">
              <a:extLst>
                <a:ext uri="{FF2B5EF4-FFF2-40B4-BE49-F238E27FC236}">
                  <a16:creationId xmlns:a16="http://schemas.microsoft.com/office/drawing/2014/main" id="{59E7B175-646A-E79B-8CC6-C5ED2C713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1908"/>
              <a:ext cx="24" cy="19"/>
            </a:xfrm>
            <a:custGeom>
              <a:avLst/>
              <a:gdLst>
                <a:gd name="T0" fmla="*/ 4 w 144"/>
                <a:gd name="T1" fmla="*/ 0 h 113"/>
                <a:gd name="T2" fmla="*/ 4 w 144"/>
                <a:gd name="T3" fmla="*/ 1 h 113"/>
                <a:gd name="T4" fmla="*/ 4 w 144"/>
                <a:gd name="T5" fmla="*/ 1 h 113"/>
                <a:gd name="T6" fmla="*/ 4 w 144"/>
                <a:gd name="T7" fmla="*/ 1 h 113"/>
                <a:gd name="T8" fmla="*/ 4 w 144"/>
                <a:gd name="T9" fmla="*/ 2 h 113"/>
                <a:gd name="T10" fmla="*/ 3 w 144"/>
                <a:gd name="T11" fmla="*/ 2 h 113"/>
                <a:gd name="T12" fmla="*/ 3 w 144"/>
                <a:gd name="T13" fmla="*/ 2 h 113"/>
                <a:gd name="T14" fmla="*/ 3 w 144"/>
                <a:gd name="T15" fmla="*/ 2 h 113"/>
                <a:gd name="T16" fmla="*/ 3 w 144"/>
                <a:gd name="T17" fmla="*/ 3 h 113"/>
                <a:gd name="T18" fmla="*/ 3 w 144"/>
                <a:gd name="T19" fmla="*/ 3 h 113"/>
                <a:gd name="T20" fmla="*/ 2 w 144"/>
                <a:gd name="T21" fmla="*/ 3 h 113"/>
                <a:gd name="T22" fmla="*/ 2 w 144"/>
                <a:gd name="T23" fmla="*/ 3 h 113"/>
                <a:gd name="T24" fmla="*/ 2 w 144"/>
                <a:gd name="T25" fmla="*/ 3 h 113"/>
                <a:gd name="T26" fmla="*/ 2 w 144"/>
                <a:gd name="T27" fmla="*/ 3 h 113"/>
                <a:gd name="T28" fmla="*/ 1 w 144"/>
                <a:gd name="T29" fmla="*/ 3 h 113"/>
                <a:gd name="T30" fmla="*/ 1 w 144"/>
                <a:gd name="T31" fmla="*/ 3 h 113"/>
                <a:gd name="T32" fmla="*/ 1 w 144"/>
                <a:gd name="T33" fmla="*/ 3 h 113"/>
                <a:gd name="T34" fmla="*/ 1 w 144"/>
                <a:gd name="T35" fmla="*/ 3 h 113"/>
                <a:gd name="T36" fmla="*/ 0 w 144"/>
                <a:gd name="T37" fmla="*/ 3 h 113"/>
                <a:gd name="T38" fmla="*/ 0 w 144"/>
                <a:gd name="T39" fmla="*/ 3 h 11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3">
                  <a:moveTo>
                    <a:pt x="144" y="0"/>
                  </a:moveTo>
                  <a:lnTo>
                    <a:pt x="139" y="15"/>
                  </a:lnTo>
                  <a:lnTo>
                    <a:pt x="134" y="29"/>
                  </a:lnTo>
                  <a:lnTo>
                    <a:pt x="129" y="43"/>
                  </a:lnTo>
                  <a:lnTo>
                    <a:pt x="123" y="53"/>
                  </a:lnTo>
                  <a:lnTo>
                    <a:pt x="117" y="63"/>
                  </a:lnTo>
                  <a:lnTo>
                    <a:pt x="111" y="73"/>
                  </a:lnTo>
                  <a:lnTo>
                    <a:pt x="104" y="82"/>
                  </a:lnTo>
                  <a:lnTo>
                    <a:pt x="97" y="89"/>
                  </a:lnTo>
                  <a:lnTo>
                    <a:pt x="89" y="96"/>
                  </a:lnTo>
                  <a:lnTo>
                    <a:pt x="82" y="101"/>
                  </a:lnTo>
                  <a:lnTo>
                    <a:pt x="74" y="105"/>
                  </a:lnTo>
                  <a:lnTo>
                    <a:pt x="66" y="108"/>
                  </a:lnTo>
                  <a:lnTo>
                    <a:pt x="57" y="111"/>
                  </a:lnTo>
                  <a:lnTo>
                    <a:pt x="48" y="112"/>
                  </a:lnTo>
                  <a:lnTo>
                    <a:pt x="39" y="113"/>
                  </a:lnTo>
                  <a:lnTo>
                    <a:pt x="28" y="113"/>
                  </a:lnTo>
                  <a:lnTo>
                    <a:pt x="19" y="113"/>
                  </a:lnTo>
                  <a:lnTo>
                    <a:pt x="10" y="113"/>
                  </a:lnTo>
                  <a:lnTo>
                    <a:pt x="0" y="11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6" name="Freeform 272">
              <a:extLst>
                <a:ext uri="{FF2B5EF4-FFF2-40B4-BE49-F238E27FC236}">
                  <a16:creationId xmlns:a16="http://schemas.microsoft.com/office/drawing/2014/main" id="{F148AE16-71EC-D158-2714-BB87D463A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766"/>
              <a:ext cx="25" cy="17"/>
            </a:xfrm>
            <a:custGeom>
              <a:avLst/>
              <a:gdLst>
                <a:gd name="T0" fmla="*/ 4 w 148"/>
                <a:gd name="T1" fmla="*/ 0 h 103"/>
                <a:gd name="T2" fmla="*/ 4 w 148"/>
                <a:gd name="T3" fmla="*/ 0 h 103"/>
                <a:gd name="T4" fmla="*/ 4 w 148"/>
                <a:gd name="T5" fmla="*/ 1 h 103"/>
                <a:gd name="T6" fmla="*/ 3 w 148"/>
                <a:gd name="T7" fmla="*/ 1 h 103"/>
                <a:gd name="T8" fmla="*/ 3 w 148"/>
                <a:gd name="T9" fmla="*/ 2 h 103"/>
                <a:gd name="T10" fmla="*/ 3 w 148"/>
                <a:gd name="T11" fmla="*/ 2 h 103"/>
                <a:gd name="T12" fmla="*/ 2 w 148"/>
                <a:gd name="T13" fmla="*/ 2 h 103"/>
                <a:gd name="T14" fmla="*/ 2 w 148"/>
                <a:gd name="T15" fmla="*/ 2 h 103"/>
                <a:gd name="T16" fmla="*/ 1 w 148"/>
                <a:gd name="T17" fmla="*/ 3 h 103"/>
                <a:gd name="T18" fmla="*/ 1 w 148"/>
                <a:gd name="T19" fmla="*/ 3 h 103"/>
                <a:gd name="T20" fmla="*/ 0 w 148"/>
                <a:gd name="T21" fmla="*/ 3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3">
                  <a:moveTo>
                    <a:pt x="148" y="0"/>
                  </a:moveTo>
                  <a:lnTo>
                    <a:pt x="140" y="18"/>
                  </a:lnTo>
                  <a:lnTo>
                    <a:pt x="131" y="34"/>
                  </a:lnTo>
                  <a:lnTo>
                    <a:pt x="119" y="50"/>
                  </a:lnTo>
                  <a:lnTo>
                    <a:pt x="105" y="63"/>
                  </a:lnTo>
                  <a:lnTo>
                    <a:pt x="90" y="75"/>
                  </a:lnTo>
                  <a:lnTo>
                    <a:pt x="74" y="85"/>
                  </a:lnTo>
                  <a:lnTo>
                    <a:pt x="57" y="93"/>
                  </a:lnTo>
                  <a:lnTo>
                    <a:pt x="39" y="99"/>
                  </a:lnTo>
                  <a:lnTo>
                    <a:pt x="20" y="102"/>
                  </a:lnTo>
                  <a:lnTo>
                    <a:pt x="0" y="10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7" name="Line 273">
              <a:extLst>
                <a:ext uri="{FF2B5EF4-FFF2-40B4-BE49-F238E27FC236}">
                  <a16:creationId xmlns:a16="http://schemas.microsoft.com/office/drawing/2014/main" id="{6AE31C25-03D4-9CED-587A-0C040D10CD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4" y="1783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8" name="Freeform 274">
              <a:extLst>
                <a:ext uri="{FF2B5EF4-FFF2-40B4-BE49-F238E27FC236}">
                  <a16:creationId xmlns:a16="http://schemas.microsoft.com/office/drawing/2014/main" id="{F2A049DE-9E19-6A7C-1216-4EA44F998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1792"/>
              <a:ext cx="17" cy="20"/>
            </a:xfrm>
            <a:custGeom>
              <a:avLst/>
              <a:gdLst>
                <a:gd name="T0" fmla="*/ 3 w 104"/>
                <a:gd name="T1" fmla="*/ 0 h 120"/>
                <a:gd name="T2" fmla="*/ 2 w 104"/>
                <a:gd name="T3" fmla="*/ 0 h 120"/>
                <a:gd name="T4" fmla="*/ 2 w 104"/>
                <a:gd name="T5" fmla="*/ 0 h 120"/>
                <a:gd name="T6" fmla="*/ 1 w 104"/>
                <a:gd name="T7" fmla="*/ 1 h 120"/>
                <a:gd name="T8" fmla="*/ 1 w 104"/>
                <a:gd name="T9" fmla="*/ 1 h 120"/>
                <a:gd name="T10" fmla="*/ 1 w 104"/>
                <a:gd name="T11" fmla="*/ 1 h 120"/>
                <a:gd name="T12" fmla="*/ 0 w 104"/>
                <a:gd name="T13" fmla="*/ 2 h 120"/>
                <a:gd name="T14" fmla="*/ 0 w 104"/>
                <a:gd name="T15" fmla="*/ 2 h 120"/>
                <a:gd name="T16" fmla="*/ 0 w 104"/>
                <a:gd name="T17" fmla="*/ 2 h 120"/>
                <a:gd name="T18" fmla="*/ 0 w 104"/>
                <a:gd name="T19" fmla="*/ 3 h 120"/>
                <a:gd name="T20" fmla="*/ 0 w 104"/>
                <a:gd name="T21" fmla="*/ 3 h 1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20">
                  <a:moveTo>
                    <a:pt x="104" y="0"/>
                  </a:moveTo>
                  <a:lnTo>
                    <a:pt x="87" y="4"/>
                  </a:lnTo>
                  <a:lnTo>
                    <a:pt x="71" y="10"/>
                  </a:lnTo>
                  <a:lnTo>
                    <a:pt x="56" y="19"/>
                  </a:lnTo>
                  <a:lnTo>
                    <a:pt x="42" y="29"/>
                  </a:lnTo>
                  <a:lnTo>
                    <a:pt x="29" y="40"/>
                  </a:lnTo>
                  <a:lnTo>
                    <a:pt x="19" y="54"/>
                  </a:lnTo>
                  <a:lnTo>
                    <a:pt x="11" y="69"/>
                  </a:lnTo>
                  <a:lnTo>
                    <a:pt x="5" y="85"/>
                  </a:lnTo>
                  <a:lnTo>
                    <a:pt x="1" y="103"/>
                  </a:lnTo>
                  <a:lnTo>
                    <a:pt x="0" y="12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59" name="Line 275">
              <a:extLst>
                <a:ext uri="{FF2B5EF4-FFF2-40B4-BE49-F238E27FC236}">
                  <a16:creationId xmlns:a16="http://schemas.microsoft.com/office/drawing/2014/main" id="{E8D6DFF5-CC72-A234-52A1-38D7FF0197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0" name="Line 276">
              <a:extLst>
                <a:ext uri="{FF2B5EF4-FFF2-40B4-BE49-F238E27FC236}">
                  <a16:creationId xmlns:a16="http://schemas.microsoft.com/office/drawing/2014/main" id="{9EE1C13B-F3E5-6446-F64A-CBB72E4B40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1" name="Line 277">
              <a:extLst>
                <a:ext uri="{FF2B5EF4-FFF2-40B4-BE49-F238E27FC236}">
                  <a16:creationId xmlns:a16="http://schemas.microsoft.com/office/drawing/2014/main" id="{51A0D677-30C7-E3BF-11A8-DE386B9857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2627"/>
              <a:ext cx="202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2" name="Line 278">
              <a:extLst>
                <a:ext uri="{FF2B5EF4-FFF2-40B4-BE49-F238E27FC236}">
                  <a16:creationId xmlns:a16="http://schemas.microsoft.com/office/drawing/2014/main" id="{3C4E9734-00B1-D102-63D9-D6B666D8F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2" y="2482"/>
              <a:ext cx="0" cy="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3" name="Line 279">
              <a:extLst>
                <a:ext uri="{FF2B5EF4-FFF2-40B4-BE49-F238E27FC236}">
                  <a16:creationId xmlns:a16="http://schemas.microsoft.com/office/drawing/2014/main" id="{DF807075-672D-2FA9-7E4C-175C39535F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4" name="Freeform 280">
              <a:extLst>
                <a:ext uri="{FF2B5EF4-FFF2-40B4-BE49-F238E27FC236}">
                  <a16:creationId xmlns:a16="http://schemas.microsoft.com/office/drawing/2014/main" id="{9DB635AB-C7E8-965C-3B3D-B8F97BFD8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2464"/>
              <a:ext cx="23" cy="18"/>
            </a:xfrm>
            <a:custGeom>
              <a:avLst/>
              <a:gdLst>
                <a:gd name="T0" fmla="*/ 0 w 143"/>
                <a:gd name="T1" fmla="*/ 3 h 112"/>
                <a:gd name="T2" fmla="*/ 0 w 143"/>
                <a:gd name="T3" fmla="*/ 3 h 112"/>
                <a:gd name="T4" fmla="*/ 0 w 143"/>
                <a:gd name="T5" fmla="*/ 2 h 112"/>
                <a:gd name="T6" fmla="*/ 0 w 143"/>
                <a:gd name="T7" fmla="*/ 2 h 112"/>
                <a:gd name="T8" fmla="*/ 0 w 143"/>
                <a:gd name="T9" fmla="*/ 1 h 112"/>
                <a:gd name="T10" fmla="*/ 1 w 143"/>
                <a:gd name="T11" fmla="*/ 1 h 112"/>
                <a:gd name="T12" fmla="*/ 1 w 143"/>
                <a:gd name="T13" fmla="*/ 1 h 112"/>
                <a:gd name="T14" fmla="*/ 1 w 143"/>
                <a:gd name="T15" fmla="*/ 1 h 112"/>
                <a:gd name="T16" fmla="*/ 1 w 143"/>
                <a:gd name="T17" fmla="*/ 1 h 112"/>
                <a:gd name="T18" fmla="*/ 1 w 143"/>
                <a:gd name="T19" fmla="*/ 0 h 112"/>
                <a:gd name="T20" fmla="*/ 2 w 143"/>
                <a:gd name="T21" fmla="*/ 0 h 112"/>
                <a:gd name="T22" fmla="*/ 2 w 143"/>
                <a:gd name="T23" fmla="*/ 0 h 112"/>
                <a:gd name="T24" fmla="*/ 2 w 143"/>
                <a:gd name="T25" fmla="*/ 0 h 112"/>
                <a:gd name="T26" fmla="*/ 2 w 143"/>
                <a:gd name="T27" fmla="*/ 0 h 112"/>
                <a:gd name="T28" fmla="*/ 2 w 143"/>
                <a:gd name="T29" fmla="*/ 0 h 112"/>
                <a:gd name="T30" fmla="*/ 3 w 143"/>
                <a:gd name="T31" fmla="*/ 0 h 112"/>
                <a:gd name="T32" fmla="*/ 3 w 143"/>
                <a:gd name="T33" fmla="*/ 0 h 112"/>
                <a:gd name="T34" fmla="*/ 3 w 143"/>
                <a:gd name="T35" fmla="*/ 0 h 112"/>
                <a:gd name="T36" fmla="*/ 3 w 143"/>
                <a:gd name="T37" fmla="*/ 0 h 112"/>
                <a:gd name="T38" fmla="*/ 4 w 143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2">
                  <a:moveTo>
                    <a:pt x="0" y="112"/>
                  </a:moveTo>
                  <a:lnTo>
                    <a:pt x="4" y="98"/>
                  </a:lnTo>
                  <a:lnTo>
                    <a:pt x="10" y="83"/>
                  </a:lnTo>
                  <a:lnTo>
                    <a:pt x="16" y="70"/>
                  </a:lnTo>
                  <a:lnTo>
                    <a:pt x="20" y="59"/>
                  </a:lnTo>
                  <a:lnTo>
                    <a:pt x="26" y="48"/>
                  </a:lnTo>
                  <a:lnTo>
                    <a:pt x="32" y="39"/>
                  </a:lnTo>
                  <a:lnTo>
                    <a:pt x="39" y="31"/>
                  </a:lnTo>
                  <a:lnTo>
                    <a:pt x="47" y="23"/>
                  </a:lnTo>
                  <a:lnTo>
                    <a:pt x="55" y="16"/>
                  </a:lnTo>
                  <a:lnTo>
                    <a:pt x="62" y="11"/>
                  </a:lnTo>
                  <a:lnTo>
                    <a:pt x="70" y="7"/>
                  </a:lnTo>
                  <a:lnTo>
                    <a:pt x="78" y="4"/>
                  </a:lnTo>
                  <a:lnTo>
                    <a:pt x="87" y="2"/>
                  </a:lnTo>
                  <a:lnTo>
                    <a:pt x="96" y="1"/>
                  </a:lnTo>
                  <a:lnTo>
                    <a:pt x="106" y="0"/>
                  </a:lnTo>
                  <a:lnTo>
                    <a:pt x="115" y="0"/>
                  </a:lnTo>
                  <a:lnTo>
                    <a:pt x="124" y="0"/>
                  </a:lnTo>
                  <a:lnTo>
                    <a:pt x="133" y="0"/>
                  </a:lnTo>
                  <a:lnTo>
                    <a:pt x="14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5" name="Freeform 281">
              <a:extLst>
                <a:ext uri="{FF2B5EF4-FFF2-40B4-BE49-F238E27FC236}">
                  <a16:creationId xmlns:a16="http://schemas.microsoft.com/office/drawing/2014/main" id="{DBDC4497-36B0-A7B0-7A43-BCE689F11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607"/>
              <a:ext cx="24" cy="18"/>
            </a:xfrm>
            <a:custGeom>
              <a:avLst/>
              <a:gdLst>
                <a:gd name="T0" fmla="*/ 0 w 147"/>
                <a:gd name="T1" fmla="*/ 3 h 103"/>
                <a:gd name="T2" fmla="*/ 0 w 147"/>
                <a:gd name="T3" fmla="*/ 3 h 103"/>
                <a:gd name="T4" fmla="*/ 0 w 147"/>
                <a:gd name="T5" fmla="*/ 2 h 103"/>
                <a:gd name="T6" fmla="*/ 1 w 147"/>
                <a:gd name="T7" fmla="*/ 2 h 103"/>
                <a:gd name="T8" fmla="*/ 1 w 147"/>
                <a:gd name="T9" fmla="*/ 1 h 103"/>
                <a:gd name="T10" fmla="*/ 1 w 147"/>
                <a:gd name="T11" fmla="*/ 1 h 103"/>
                <a:gd name="T12" fmla="*/ 2 w 147"/>
                <a:gd name="T13" fmla="*/ 1 h 103"/>
                <a:gd name="T14" fmla="*/ 2 w 147"/>
                <a:gd name="T15" fmla="*/ 0 h 103"/>
                <a:gd name="T16" fmla="*/ 3 w 147"/>
                <a:gd name="T17" fmla="*/ 0 h 103"/>
                <a:gd name="T18" fmla="*/ 3 w 147"/>
                <a:gd name="T19" fmla="*/ 0 h 103"/>
                <a:gd name="T20" fmla="*/ 4 w 147"/>
                <a:gd name="T21" fmla="*/ 0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103"/>
                  </a:moveTo>
                  <a:lnTo>
                    <a:pt x="7" y="85"/>
                  </a:lnTo>
                  <a:lnTo>
                    <a:pt x="17" y="69"/>
                  </a:lnTo>
                  <a:lnTo>
                    <a:pt x="29" y="54"/>
                  </a:lnTo>
                  <a:lnTo>
                    <a:pt x="43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1" y="10"/>
                  </a:lnTo>
                  <a:lnTo>
                    <a:pt x="110" y="4"/>
                  </a:lnTo>
                  <a:lnTo>
                    <a:pt x="128" y="1"/>
                  </a:lnTo>
                  <a:lnTo>
                    <a:pt x="147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6" name="Line 282">
              <a:extLst>
                <a:ext uri="{FF2B5EF4-FFF2-40B4-BE49-F238E27FC236}">
                  <a16:creationId xmlns:a16="http://schemas.microsoft.com/office/drawing/2014/main" id="{84D6C4B5-BB28-862B-4733-6376D3F069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5" y="2599"/>
              <a:ext cx="99" cy="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7" name="Freeform 283">
              <a:extLst>
                <a:ext uri="{FF2B5EF4-FFF2-40B4-BE49-F238E27FC236}">
                  <a16:creationId xmlns:a16="http://schemas.microsoft.com/office/drawing/2014/main" id="{28F8CBCE-A085-B9D4-B120-5CE3534E4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579"/>
              <a:ext cx="18" cy="20"/>
            </a:xfrm>
            <a:custGeom>
              <a:avLst/>
              <a:gdLst>
                <a:gd name="T0" fmla="*/ 0 w 104"/>
                <a:gd name="T1" fmla="*/ 3 h 119"/>
                <a:gd name="T2" fmla="*/ 1 w 104"/>
                <a:gd name="T3" fmla="*/ 3 h 119"/>
                <a:gd name="T4" fmla="*/ 1 w 104"/>
                <a:gd name="T5" fmla="*/ 3 h 119"/>
                <a:gd name="T6" fmla="*/ 1 w 104"/>
                <a:gd name="T7" fmla="*/ 3 h 119"/>
                <a:gd name="T8" fmla="*/ 2 w 104"/>
                <a:gd name="T9" fmla="*/ 3 h 119"/>
                <a:gd name="T10" fmla="*/ 2 w 104"/>
                <a:gd name="T11" fmla="*/ 2 h 119"/>
                <a:gd name="T12" fmla="*/ 3 w 104"/>
                <a:gd name="T13" fmla="*/ 2 h 119"/>
                <a:gd name="T14" fmla="*/ 3 w 104"/>
                <a:gd name="T15" fmla="*/ 1 h 119"/>
                <a:gd name="T16" fmla="*/ 3 w 104"/>
                <a:gd name="T17" fmla="*/ 1 h 119"/>
                <a:gd name="T18" fmla="*/ 3 w 104"/>
                <a:gd name="T19" fmla="*/ 1 h 119"/>
                <a:gd name="T20" fmla="*/ 3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119"/>
                  </a:moveTo>
                  <a:lnTo>
                    <a:pt x="17" y="115"/>
                  </a:lnTo>
                  <a:lnTo>
                    <a:pt x="33" y="109"/>
                  </a:lnTo>
                  <a:lnTo>
                    <a:pt x="48" y="101"/>
                  </a:lnTo>
                  <a:lnTo>
                    <a:pt x="62" y="91"/>
                  </a:lnTo>
                  <a:lnTo>
                    <a:pt x="74" y="78"/>
                  </a:lnTo>
                  <a:lnTo>
                    <a:pt x="84" y="64"/>
                  </a:lnTo>
                  <a:lnTo>
                    <a:pt x="93" y="49"/>
                  </a:lnTo>
                  <a:lnTo>
                    <a:pt x="99" y="33"/>
                  </a:lnTo>
                  <a:lnTo>
                    <a:pt x="102" y="17"/>
                  </a:lnTo>
                  <a:lnTo>
                    <a:pt x="104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8" name="Line 284">
              <a:extLst>
                <a:ext uri="{FF2B5EF4-FFF2-40B4-BE49-F238E27FC236}">
                  <a16:creationId xmlns:a16="http://schemas.microsoft.com/office/drawing/2014/main" id="{342CB40E-6152-21EF-1393-68AA6EF7A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69" name="Line 285">
              <a:extLst>
                <a:ext uri="{FF2B5EF4-FFF2-40B4-BE49-F238E27FC236}">
                  <a16:creationId xmlns:a16="http://schemas.microsoft.com/office/drawing/2014/main" id="{CA0AA031-6B45-4E20-25F3-B8BF96C146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0" name="Line 286">
              <a:extLst>
                <a:ext uri="{FF2B5EF4-FFF2-40B4-BE49-F238E27FC236}">
                  <a16:creationId xmlns:a16="http://schemas.microsoft.com/office/drawing/2014/main" id="{36E19DF1-7D90-B4B4-1AB2-6A391BE7EC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2627"/>
              <a:ext cx="164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1" name="Line 287">
              <a:extLst>
                <a:ext uri="{FF2B5EF4-FFF2-40B4-BE49-F238E27FC236}">
                  <a16:creationId xmlns:a16="http://schemas.microsoft.com/office/drawing/2014/main" id="{353D3C38-A170-80E2-482E-9F6152EC2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2" y="2482"/>
              <a:ext cx="0" cy="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2" name="Line 288">
              <a:extLst>
                <a:ext uri="{FF2B5EF4-FFF2-40B4-BE49-F238E27FC236}">
                  <a16:creationId xmlns:a16="http://schemas.microsoft.com/office/drawing/2014/main" id="{E7202E5C-471D-B684-A8A1-C03CD0F40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3" name="Freeform 289">
              <a:extLst>
                <a:ext uri="{FF2B5EF4-FFF2-40B4-BE49-F238E27FC236}">
                  <a16:creationId xmlns:a16="http://schemas.microsoft.com/office/drawing/2014/main" id="{AC5AF485-0907-1BBE-FD2D-998B5B4D5B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2464"/>
              <a:ext cx="23" cy="18"/>
            </a:xfrm>
            <a:custGeom>
              <a:avLst/>
              <a:gdLst>
                <a:gd name="T0" fmla="*/ 0 w 143"/>
                <a:gd name="T1" fmla="*/ 3 h 112"/>
                <a:gd name="T2" fmla="*/ 0 w 143"/>
                <a:gd name="T3" fmla="*/ 3 h 112"/>
                <a:gd name="T4" fmla="*/ 0 w 143"/>
                <a:gd name="T5" fmla="*/ 2 h 112"/>
                <a:gd name="T6" fmla="*/ 0 w 143"/>
                <a:gd name="T7" fmla="*/ 2 h 112"/>
                <a:gd name="T8" fmla="*/ 0 w 143"/>
                <a:gd name="T9" fmla="*/ 1 h 112"/>
                <a:gd name="T10" fmla="*/ 1 w 143"/>
                <a:gd name="T11" fmla="*/ 1 h 112"/>
                <a:gd name="T12" fmla="*/ 1 w 143"/>
                <a:gd name="T13" fmla="*/ 1 h 112"/>
                <a:gd name="T14" fmla="*/ 1 w 143"/>
                <a:gd name="T15" fmla="*/ 1 h 112"/>
                <a:gd name="T16" fmla="*/ 1 w 143"/>
                <a:gd name="T17" fmla="*/ 1 h 112"/>
                <a:gd name="T18" fmla="*/ 1 w 143"/>
                <a:gd name="T19" fmla="*/ 0 h 112"/>
                <a:gd name="T20" fmla="*/ 2 w 143"/>
                <a:gd name="T21" fmla="*/ 0 h 112"/>
                <a:gd name="T22" fmla="*/ 2 w 143"/>
                <a:gd name="T23" fmla="*/ 0 h 112"/>
                <a:gd name="T24" fmla="*/ 2 w 143"/>
                <a:gd name="T25" fmla="*/ 0 h 112"/>
                <a:gd name="T26" fmla="*/ 2 w 143"/>
                <a:gd name="T27" fmla="*/ 0 h 112"/>
                <a:gd name="T28" fmla="*/ 2 w 143"/>
                <a:gd name="T29" fmla="*/ 0 h 112"/>
                <a:gd name="T30" fmla="*/ 3 w 143"/>
                <a:gd name="T31" fmla="*/ 0 h 112"/>
                <a:gd name="T32" fmla="*/ 3 w 143"/>
                <a:gd name="T33" fmla="*/ 0 h 112"/>
                <a:gd name="T34" fmla="*/ 3 w 143"/>
                <a:gd name="T35" fmla="*/ 0 h 112"/>
                <a:gd name="T36" fmla="*/ 3 w 143"/>
                <a:gd name="T37" fmla="*/ 0 h 112"/>
                <a:gd name="T38" fmla="*/ 4 w 143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2">
                  <a:moveTo>
                    <a:pt x="0" y="112"/>
                  </a:moveTo>
                  <a:lnTo>
                    <a:pt x="4" y="98"/>
                  </a:lnTo>
                  <a:lnTo>
                    <a:pt x="10" y="83"/>
                  </a:lnTo>
                  <a:lnTo>
                    <a:pt x="16" y="70"/>
                  </a:lnTo>
                  <a:lnTo>
                    <a:pt x="20" y="59"/>
                  </a:lnTo>
                  <a:lnTo>
                    <a:pt x="26" y="48"/>
                  </a:lnTo>
                  <a:lnTo>
                    <a:pt x="32" y="39"/>
                  </a:lnTo>
                  <a:lnTo>
                    <a:pt x="39" y="31"/>
                  </a:lnTo>
                  <a:lnTo>
                    <a:pt x="47" y="23"/>
                  </a:lnTo>
                  <a:lnTo>
                    <a:pt x="55" y="16"/>
                  </a:lnTo>
                  <a:lnTo>
                    <a:pt x="62" y="11"/>
                  </a:lnTo>
                  <a:lnTo>
                    <a:pt x="70" y="7"/>
                  </a:lnTo>
                  <a:lnTo>
                    <a:pt x="78" y="4"/>
                  </a:lnTo>
                  <a:lnTo>
                    <a:pt x="87" y="2"/>
                  </a:lnTo>
                  <a:lnTo>
                    <a:pt x="96" y="1"/>
                  </a:lnTo>
                  <a:lnTo>
                    <a:pt x="106" y="0"/>
                  </a:lnTo>
                  <a:lnTo>
                    <a:pt x="115" y="0"/>
                  </a:lnTo>
                  <a:lnTo>
                    <a:pt x="124" y="0"/>
                  </a:lnTo>
                  <a:lnTo>
                    <a:pt x="133" y="0"/>
                  </a:lnTo>
                  <a:lnTo>
                    <a:pt x="14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4" name="Freeform 290">
              <a:extLst>
                <a:ext uri="{FF2B5EF4-FFF2-40B4-BE49-F238E27FC236}">
                  <a16:creationId xmlns:a16="http://schemas.microsoft.com/office/drawing/2014/main" id="{EAFA683B-33B4-CFB8-A0C3-79C4B122E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607"/>
              <a:ext cx="24" cy="18"/>
            </a:xfrm>
            <a:custGeom>
              <a:avLst/>
              <a:gdLst>
                <a:gd name="T0" fmla="*/ 0 w 147"/>
                <a:gd name="T1" fmla="*/ 3 h 103"/>
                <a:gd name="T2" fmla="*/ 0 w 147"/>
                <a:gd name="T3" fmla="*/ 3 h 103"/>
                <a:gd name="T4" fmla="*/ 0 w 147"/>
                <a:gd name="T5" fmla="*/ 2 h 103"/>
                <a:gd name="T6" fmla="*/ 1 w 147"/>
                <a:gd name="T7" fmla="*/ 2 h 103"/>
                <a:gd name="T8" fmla="*/ 1 w 147"/>
                <a:gd name="T9" fmla="*/ 1 h 103"/>
                <a:gd name="T10" fmla="*/ 1 w 147"/>
                <a:gd name="T11" fmla="*/ 1 h 103"/>
                <a:gd name="T12" fmla="*/ 2 w 147"/>
                <a:gd name="T13" fmla="*/ 1 h 103"/>
                <a:gd name="T14" fmla="*/ 2 w 147"/>
                <a:gd name="T15" fmla="*/ 0 h 103"/>
                <a:gd name="T16" fmla="*/ 3 w 147"/>
                <a:gd name="T17" fmla="*/ 0 h 103"/>
                <a:gd name="T18" fmla="*/ 3 w 147"/>
                <a:gd name="T19" fmla="*/ 0 h 103"/>
                <a:gd name="T20" fmla="*/ 4 w 147"/>
                <a:gd name="T21" fmla="*/ 0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103"/>
                  </a:moveTo>
                  <a:lnTo>
                    <a:pt x="7" y="85"/>
                  </a:lnTo>
                  <a:lnTo>
                    <a:pt x="17" y="69"/>
                  </a:lnTo>
                  <a:lnTo>
                    <a:pt x="29" y="54"/>
                  </a:lnTo>
                  <a:lnTo>
                    <a:pt x="43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1" y="10"/>
                  </a:lnTo>
                  <a:lnTo>
                    <a:pt x="110" y="4"/>
                  </a:lnTo>
                  <a:lnTo>
                    <a:pt x="128" y="1"/>
                  </a:lnTo>
                  <a:lnTo>
                    <a:pt x="147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5" name="Line 291">
              <a:extLst>
                <a:ext uri="{FF2B5EF4-FFF2-40B4-BE49-F238E27FC236}">
                  <a16:creationId xmlns:a16="http://schemas.microsoft.com/office/drawing/2014/main" id="{D694AC2B-C4C6-E79C-A29B-9575B5CA7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5" y="2599"/>
              <a:ext cx="99" cy="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6" name="Freeform 292">
              <a:extLst>
                <a:ext uri="{FF2B5EF4-FFF2-40B4-BE49-F238E27FC236}">
                  <a16:creationId xmlns:a16="http://schemas.microsoft.com/office/drawing/2014/main" id="{A13F498C-F55C-60A0-07AC-7F38570E7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579"/>
              <a:ext cx="18" cy="20"/>
            </a:xfrm>
            <a:custGeom>
              <a:avLst/>
              <a:gdLst>
                <a:gd name="T0" fmla="*/ 0 w 104"/>
                <a:gd name="T1" fmla="*/ 3 h 119"/>
                <a:gd name="T2" fmla="*/ 1 w 104"/>
                <a:gd name="T3" fmla="*/ 3 h 119"/>
                <a:gd name="T4" fmla="*/ 1 w 104"/>
                <a:gd name="T5" fmla="*/ 3 h 119"/>
                <a:gd name="T6" fmla="*/ 1 w 104"/>
                <a:gd name="T7" fmla="*/ 3 h 119"/>
                <a:gd name="T8" fmla="*/ 2 w 104"/>
                <a:gd name="T9" fmla="*/ 3 h 119"/>
                <a:gd name="T10" fmla="*/ 2 w 104"/>
                <a:gd name="T11" fmla="*/ 2 h 119"/>
                <a:gd name="T12" fmla="*/ 3 w 104"/>
                <a:gd name="T13" fmla="*/ 2 h 119"/>
                <a:gd name="T14" fmla="*/ 3 w 104"/>
                <a:gd name="T15" fmla="*/ 1 h 119"/>
                <a:gd name="T16" fmla="*/ 3 w 104"/>
                <a:gd name="T17" fmla="*/ 1 h 119"/>
                <a:gd name="T18" fmla="*/ 3 w 104"/>
                <a:gd name="T19" fmla="*/ 1 h 119"/>
                <a:gd name="T20" fmla="*/ 3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119"/>
                  </a:moveTo>
                  <a:lnTo>
                    <a:pt x="17" y="115"/>
                  </a:lnTo>
                  <a:lnTo>
                    <a:pt x="33" y="109"/>
                  </a:lnTo>
                  <a:lnTo>
                    <a:pt x="48" y="101"/>
                  </a:lnTo>
                  <a:lnTo>
                    <a:pt x="62" y="91"/>
                  </a:lnTo>
                  <a:lnTo>
                    <a:pt x="74" y="78"/>
                  </a:lnTo>
                  <a:lnTo>
                    <a:pt x="84" y="64"/>
                  </a:lnTo>
                  <a:lnTo>
                    <a:pt x="93" y="49"/>
                  </a:lnTo>
                  <a:lnTo>
                    <a:pt x="99" y="33"/>
                  </a:lnTo>
                  <a:lnTo>
                    <a:pt x="102" y="17"/>
                  </a:lnTo>
                  <a:lnTo>
                    <a:pt x="104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7" name="Line 293">
              <a:extLst>
                <a:ext uri="{FF2B5EF4-FFF2-40B4-BE49-F238E27FC236}">
                  <a16:creationId xmlns:a16="http://schemas.microsoft.com/office/drawing/2014/main" id="{3D911AC7-977B-4A4A-1045-C04ABCEFE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8" name="Line 294">
              <a:extLst>
                <a:ext uri="{FF2B5EF4-FFF2-40B4-BE49-F238E27FC236}">
                  <a16:creationId xmlns:a16="http://schemas.microsoft.com/office/drawing/2014/main" id="{AE051453-7FCC-BBBA-8BEF-4B9B893C8C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79" name="Line 295">
              <a:extLst>
                <a:ext uri="{FF2B5EF4-FFF2-40B4-BE49-F238E27FC236}">
                  <a16:creationId xmlns:a16="http://schemas.microsoft.com/office/drawing/2014/main" id="{C69967BC-F323-FA21-8C24-372CA37E55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2627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0" name="Line 296">
              <a:extLst>
                <a:ext uri="{FF2B5EF4-FFF2-40B4-BE49-F238E27FC236}">
                  <a16:creationId xmlns:a16="http://schemas.microsoft.com/office/drawing/2014/main" id="{9168C940-8429-5B08-503F-2DBACDAF1E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7" y="2483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1" name="Line 297">
              <a:extLst>
                <a:ext uri="{FF2B5EF4-FFF2-40B4-BE49-F238E27FC236}">
                  <a16:creationId xmlns:a16="http://schemas.microsoft.com/office/drawing/2014/main" id="{261B2666-9D72-AB63-40C5-7E29025593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" y="1926"/>
              <a:ext cx="0" cy="70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2" name="Freeform 298">
              <a:extLst>
                <a:ext uri="{FF2B5EF4-FFF2-40B4-BE49-F238E27FC236}">
                  <a16:creationId xmlns:a16="http://schemas.microsoft.com/office/drawing/2014/main" id="{4D146BF0-2E11-196E-5A7A-0004DC63B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464"/>
              <a:ext cx="24" cy="19"/>
            </a:xfrm>
            <a:custGeom>
              <a:avLst/>
              <a:gdLst>
                <a:gd name="T0" fmla="*/ 4 w 144"/>
                <a:gd name="T1" fmla="*/ 3 h 112"/>
                <a:gd name="T2" fmla="*/ 4 w 144"/>
                <a:gd name="T3" fmla="*/ 3 h 112"/>
                <a:gd name="T4" fmla="*/ 4 w 144"/>
                <a:gd name="T5" fmla="*/ 2 h 112"/>
                <a:gd name="T6" fmla="*/ 4 w 144"/>
                <a:gd name="T7" fmla="*/ 2 h 112"/>
                <a:gd name="T8" fmla="*/ 4 w 144"/>
                <a:gd name="T9" fmla="*/ 2 h 112"/>
                <a:gd name="T10" fmla="*/ 3 w 144"/>
                <a:gd name="T11" fmla="*/ 1 h 112"/>
                <a:gd name="T12" fmla="*/ 3 w 144"/>
                <a:gd name="T13" fmla="*/ 1 h 112"/>
                <a:gd name="T14" fmla="*/ 3 w 144"/>
                <a:gd name="T15" fmla="*/ 1 h 112"/>
                <a:gd name="T16" fmla="*/ 3 w 144"/>
                <a:gd name="T17" fmla="*/ 1 h 112"/>
                <a:gd name="T18" fmla="*/ 3 w 144"/>
                <a:gd name="T19" fmla="*/ 1 h 112"/>
                <a:gd name="T20" fmla="*/ 2 w 144"/>
                <a:gd name="T21" fmla="*/ 0 h 112"/>
                <a:gd name="T22" fmla="*/ 2 w 144"/>
                <a:gd name="T23" fmla="*/ 0 h 112"/>
                <a:gd name="T24" fmla="*/ 2 w 144"/>
                <a:gd name="T25" fmla="*/ 0 h 112"/>
                <a:gd name="T26" fmla="*/ 2 w 144"/>
                <a:gd name="T27" fmla="*/ 0 h 112"/>
                <a:gd name="T28" fmla="*/ 1 w 144"/>
                <a:gd name="T29" fmla="*/ 0 h 112"/>
                <a:gd name="T30" fmla="*/ 1 w 144"/>
                <a:gd name="T31" fmla="*/ 0 h 112"/>
                <a:gd name="T32" fmla="*/ 1 w 144"/>
                <a:gd name="T33" fmla="*/ 0 h 112"/>
                <a:gd name="T34" fmla="*/ 1 w 144"/>
                <a:gd name="T35" fmla="*/ 0 h 112"/>
                <a:gd name="T36" fmla="*/ 0 w 144"/>
                <a:gd name="T37" fmla="*/ 0 h 112"/>
                <a:gd name="T38" fmla="*/ 0 w 144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2">
                  <a:moveTo>
                    <a:pt x="144" y="112"/>
                  </a:moveTo>
                  <a:lnTo>
                    <a:pt x="139" y="98"/>
                  </a:lnTo>
                  <a:lnTo>
                    <a:pt x="134" y="84"/>
                  </a:lnTo>
                  <a:lnTo>
                    <a:pt x="129" y="71"/>
                  </a:lnTo>
                  <a:lnTo>
                    <a:pt x="123" y="59"/>
                  </a:lnTo>
                  <a:lnTo>
                    <a:pt x="117" y="50"/>
                  </a:lnTo>
                  <a:lnTo>
                    <a:pt x="111" y="40"/>
                  </a:lnTo>
                  <a:lnTo>
                    <a:pt x="104" y="31"/>
                  </a:lnTo>
                  <a:lnTo>
                    <a:pt x="97" y="23"/>
                  </a:lnTo>
                  <a:lnTo>
                    <a:pt x="89" y="16"/>
                  </a:lnTo>
                  <a:lnTo>
                    <a:pt x="82" y="12"/>
                  </a:lnTo>
                  <a:lnTo>
                    <a:pt x="74" y="8"/>
                  </a:lnTo>
                  <a:lnTo>
                    <a:pt x="66" y="5"/>
                  </a:lnTo>
                  <a:lnTo>
                    <a:pt x="57" y="3"/>
                  </a:lnTo>
                  <a:lnTo>
                    <a:pt x="48" y="1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3" name="Freeform 299">
              <a:extLst>
                <a:ext uri="{FF2B5EF4-FFF2-40B4-BE49-F238E27FC236}">
                  <a16:creationId xmlns:a16="http://schemas.microsoft.com/office/drawing/2014/main" id="{5617A40B-AE68-5785-726A-A98877BE4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2608"/>
              <a:ext cx="25" cy="17"/>
            </a:xfrm>
            <a:custGeom>
              <a:avLst/>
              <a:gdLst>
                <a:gd name="T0" fmla="*/ 4 w 148"/>
                <a:gd name="T1" fmla="*/ 3 h 104"/>
                <a:gd name="T2" fmla="*/ 4 w 148"/>
                <a:gd name="T3" fmla="*/ 2 h 104"/>
                <a:gd name="T4" fmla="*/ 4 w 148"/>
                <a:gd name="T5" fmla="*/ 2 h 104"/>
                <a:gd name="T6" fmla="*/ 3 w 148"/>
                <a:gd name="T7" fmla="*/ 1 h 104"/>
                <a:gd name="T8" fmla="*/ 3 w 148"/>
                <a:gd name="T9" fmla="*/ 1 h 104"/>
                <a:gd name="T10" fmla="*/ 3 w 148"/>
                <a:gd name="T11" fmla="*/ 1 h 104"/>
                <a:gd name="T12" fmla="*/ 2 w 148"/>
                <a:gd name="T13" fmla="*/ 0 h 104"/>
                <a:gd name="T14" fmla="*/ 2 w 148"/>
                <a:gd name="T15" fmla="*/ 0 h 104"/>
                <a:gd name="T16" fmla="*/ 1 w 148"/>
                <a:gd name="T17" fmla="*/ 0 h 104"/>
                <a:gd name="T18" fmla="*/ 1 w 148"/>
                <a:gd name="T19" fmla="*/ 0 h 104"/>
                <a:gd name="T20" fmla="*/ 0 w 148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4">
                  <a:moveTo>
                    <a:pt x="148" y="104"/>
                  </a:moveTo>
                  <a:lnTo>
                    <a:pt x="140" y="85"/>
                  </a:lnTo>
                  <a:lnTo>
                    <a:pt x="131" y="69"/>
                  </a:lnTo>
                  <a:lnTo>
                    <a:pt x="119" y="54"/>
                  </a:lnTo>
                  <a:lnTo>
                    <a:pt x="105" y="40"/>
                  </a:lnTo>
                  <a:lnTo>
                    <a:pt x="90" y="29"/>
                  </a:lnTo>
                  <a:lnTo>
                    <a:pt x="74" y="18"/>
                  </a:lnTo>
                  <a:lnTo>
                    <a:pt x="57" y="10"/>
                  </a:lnTo>
                  <a:lnTo>
                    <a:pt x="39" y="5"/>
                  </a:lnTo>
                  <a:lnTo>
                    <a:pt x="20" y="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4" name="Line 300">
              <a:extLst>
                <a:ext uri="{FF2B5EF4-FFF2-40B4-BE49-F238E27FC236}">
                  <a16:creationId xmlns:a16="http://schemas.microsoft.com/office/drawing/2014/main" id="{1FED8EF0-4FF0-DB7A-5226-5C2FDDEDA0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84" y="2599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5" name="Freeform 301">
              <a:extLst>
                <a:ext uri="{FF2B5EF4-FFF2-40B4-BE49-F238E27FC236}">
                  <a16:creationId xmlns:a16="http://schemas.microsoft.com/office/drawing/2014/main" id="{0940E656-0474-E05D-D53A-8EA0109A4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2579"/>
              <a:ext cx="17" cy="20"/>
            </a:xfrm>
            <a:custGeom>
              <a:avLst/>
              <a:gdLst>
                <a:gd name="T0" fmla="*/ 3 w 104"/>
                <a:gd name="T1" fmla="*/ 3 h 119"/>
                <a:gd name="T2" fmla="*/ 2 w 104"/>
                <a:gd name="T3" fmla="*/ 3 h 119"/>
                <a:gd name="T4" fmla="*/ 2 w 104"/>
                <a:gd name="T5" fmla="*/ 3 h 119"/>
                <a:gd name="T6" fmla="*/ 1 w 104"/>
                <a:gd name="T7" fmla="*/ 3 h 119"/>
                <a:gd name="T8" fmla="*/ 1 w 104"/>
                <a:gd name="T9" fmla="*/ 3 h 119"/>
                <a:gd name="T10" fmla="*/ 1 w 104"/>
                <a:gd name="T11" fmla="*/ 2 h 119"/>
                <a:gd name="T12" fmla="*/ 0 w 104"/>
                <a:gd name="T13" fmla="*/ 2 h 119"/>
                <a:gd name="T14" fmla="*/ 0 w 104"/>
                <a:gd name="T15" fmla="*/ 1 h 119"/>
                <a:gd name="T16" fmla="*/ 0 w 104"/>
                <a:gd name="T17" fmla="*/ 1 h 119"/>
                <a:gd name="T18" fmla="*/ 0 w 104"/>
                <a:gd name="T19" fmla="*/ 1 h 119"/>
                <a:gd name="T20" fmla="*/ 0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104" y="119"/>
                  </a:moveTo>
                  <a:lnTo>
                    <a:pt x="87" y="116"/>
                  </a:lnTo>
                  <a:lnTo>
                    <a:pt x="71" y="110"/>
                  </a:lnTo>
                  <a:lnTo>
                    <a:pt x="56" y="102"/>
                  </a:lnTo>
                  <a:lnTo>
                    <a:pt x="42" y="91"/>
                  </a:lnTo>
                  <a:lnTo>
                    <a:pt x="29" y="79"/>
                  </a:lnTo>
                  <a:lnTo>
                    <a:pt x="19" y="66"/>
                  </a:lnTo>
                  <a:lnTo>
                    <a:pt x="11" y="50"/>
                  </a:lnTo>
                  <a:lnTo>
                    <a:pt x="5" y="34"/>
                  </a:lnTo>
                  <a:lnTo>
                    <a:pt x="1" y="1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6" name="Line 302">
              <a:extLst>
                <a:ext uri="{FF2B5EF4-FFF2-40B4-BE49-F238E27FC236}">
                  <a16:creationId xmlns:a16="http://schemas.microsoft.com/office/drawing/2014/main" id="{2E82BA37-A174-D514-13F6-5E611744E6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7" name="Line 303">
              <a:extLst>
                <a:ext uri="{FF2B5EF4-FFF2-40B4-BE49-F238E27FC236}">
                  <a16:creationId xmlns:a16="http://schemas.microsoft.com/office/drawing/2014/main" id="{38FFFA08-5412-A751-8E2D-5B993F75A1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8" name="Line 304">
              <a:extLst>
                <a:ext uri="{FF2B5EF4-FFF2-40B4-BE49-F238E27FC236}">
                  <a16:creationId xmlns:a16="http://schemas.microsoft.com/office/drawing/2014/main" id="{AE7C30A1-75FA-2EBD-A1F3-CF3CC1206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2627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89" name="Line 305">
              <a:extLst>
                <a:ext uri="{FF2B5EF4-FFF2-40B4-BE49-F238E27FC236}">
                  <a16:creationId xmlns:a16="http://schemas.microsoft.com/office/drawing/2014/main" id="{6949E488-8C6F-C698-D7AD-8030BC7A22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7" y="2483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0" name="Line 306">
              <a:extLst>
                <a:ext uri="{FF2B5EF4-FFF2-40B4-BE49-F238E27FC236}">
                  <a16:creationId xmlns:a16="http://schemas.microsoft.com/office/drawing/2014/main" id="{6B26A759-C44B-C49B-0AD4-45BE62587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1" name="Freeform 307">
              <a:extLst>
                <a:ext uri="{FF2B5EF4-FFF2-40B4-BE49-F238E27FC236}">
                  <a16:creationId xmlns:a16="http://schemas.microsoft.com/office/drawing/2014/main" id="{D933FB99-FC0F-9CEF-0AC6-3E8C88D3A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464"/>
              <a:ext cx="24" cy="19"/>
            </a:xfrm>
            <a:custGeom>
              <a:avLst/>
              <a:gdLst>
                <a:gd name="T0" fmla="*/ 4 w 144"/>
                <a:gd name="T1" fmla="*/ 3 h 112"/>
                <a:gd name="T2" fmla="*/ 4 w 144"/>
                <a:gd name="T3" fmla="*/ 3 h 112"/>
                <a:gd name="T4" fmla="*/ 4 w 144"/>
                <a:gd name="T5" fmla="*/ 2 h 112"/>
                <a:gd name="T6" fmla="*/ 4 w 144"/>
                <a:gd name="T7" fmla="*/ 2 h 112"/>
                <a:gd name="T8" fmla="*/ 4 w 144"/>
                <a:gd name="T9" fmla="*/ 2 h 112"/>
                <a:gd name="T10" fmla="*/ 3 w 144"/>
                <a:gd name="T11" fmla="*/ 1 h 112"/>
                <a:gd name="T12" fmla="*/ 3 w 144"/>
                <a:gd name="T13" fmla="*/ 1 h 112"/>
                <a:gd name="T14" fmla="*/ 3 w 144"/>
                <a:gd name="T15" fmla="*/ 1 h 112"/>
                <a:gd name="T16" fmla="*/ 3 w 144"/>
                <a:gd name="T17" fmla="*/ 1 h 112"/>
                <a:gd name="T18" fmla="*/ 3 w 144"/>
                <a:gd name="T19" fmla="*/ 1 h 112"/>
                <a:gd name="T20" fmla="*/ 2 w 144"/>
                <a:gd name="T21" fmla="*/ 0 h 112"/>
                <a:gd name="T22" fmla="*/ 2 w 144"/>
                <a:gd name="T23" fmla="*/ 0 h 112"/>
                <a:gd name="T24" fmla="*/ 2 w 144"/>
                <a:gd name="T25" fmla="*/ 0 h 112"/>
                <a:gd name="T26" fmla="*/ 2 w 144"/>
                <a:gd name="T27" fmla="*/ 0 h 112"/>
                <a:gd name="T28" fmla="*/ 1 w 144"/>
                <a:gd name="T29" fmla="*/ 0 h 112"/>
                <a:gd name="T30" fmla="*/ 1 w 144"/>
                <a:gd name="T31" fmla="*/ 0 h 112"/>
                <a:gd name="T32" fmla="*/ 1 w 144"/>
                <a:gd name="T33" fmla="*/ 0 h 112"/>
                <a:gd name="T34" fmla="*/ 1 w 144"/>
                <a:gd name="T35" fmla="*/ 0 h 112"/>
                <a:gd name="T36" fmla="*/ 0 w 144"/>
                <a:gd name="T37" fmla="*/ 0 h 112"/>
                <a:gd name="T38" fmla="*/ 0 w 144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2">
                  <a:moveTo>
                    <a:pt x="144" y="112"/>
                  </a:moveTo>
                  <a:lnTo>
                    <a:pt x="139" y="98"/>
                  </a:lnTo>
                  <a:lnTo>
                    <a:pt x="134" y="84"/>
                  </a:lnTo>
                  <a:lnTo>
                    <a:pt x="129" y="71"/>
                  </a:lnTo>
                  <a:lnTo>
                    <a:pt x="123" y="59"/>
                  </a:lnTo>
                  <a:lnTo>
                    <a:pt x="117" y="50"/>
                  </a:lnTo>
                  <a:lnTo>
                    <a:pt x="111" y="40"/>
                  </a:lnTo>
                  <a:lnTo>
                    <a:pt x="104" y="31"/>
                  </a:lnTo>
                  <a:lnTo>
                    <a:pt x="97" y="23"/>
                  </a:lnTo>
                  <a:lnTo>
                    <a:pt x="89" y="16"/>
                  </a:lnTo>
                  <a:lnTo>
                    <a:pt x="82" y="12"/>
                  </a:lnTo>
                  <a:lnTo>
                    <a:pt x="74" y="8"/>
                  </a:lnTo>
                  <a:lnTo>
                    <a:pt x="66" y="5"/>
                  </a:lnTo>
                  <a:lnTo>
                    <a:pt x="57" y="3"/>
                  </a:lnTo>
                  <a:lnTo>
                    <a:pt x="48" y="1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2" name="Freeform 308">
              <a:extLst>
                <a:ext uri="{FF2B5EF4-FFF2-40B4-BE49-F238E27FC236}">
                  <a16:creationId xmlns:a16="http://schemas.microsoft.com/office/drawing/2014/main" id="{E16E4645-166F-B725-A795-429182642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2608"/>
              <a:ext cx="25" cy="17"/>
            </a:xfrm>
            <a:custGeom>
              <a:avLst/>
              <a:gdLst>
                <a:gd name="T0" fmla="*/ 4 w 148"/>
                <a:gd name="T1" fmla="*/ 3 h 104"/>
                <a:gd name="T2" fmla="*/ 4 w 148"/>
                <a:gd name="T3" fmla="*/ 2 h 104"/>
                <a:gd name="T4" fmla="*/ 4 w 148"/>
                <a:gd name="T5" fmla="*/ 2 h 104"/>
                <a:gd name="T6" fmla="*/ 3 w 148"/>
                <a:gd name="T7" fmla="*/ 1 h 104"/>
                <a:gd name="T8" fmla="*/ 3 w 148"/>
                <a:gd name="T9" fmla="*/ 1 h 104"/>
                <a:gd name="T10" fmla="*/ 3 w 148"/>
                <a:gd name="T11" fmla="*/ 1 h 104"/>
                <a:gd name="T12" fmla="*/ 2 w 148"/>
                <a:gd name="T13" fmla="*/ 0 h 104"/>
                <a:gd name="T14" fmla="*/ 2 w 148"/>
                <a:gd name="T15" fmla="*/ 0 h 104"/>
                <a:gd name="T16" fmla="*/ 1 w 148"/>
                <a:gd name="T17" fmla="*/ 0 h 104"/>
                <a:gd name="T18" fmla="*/ 1 w 148"/>
                <a:gd name="T19" fmla="*/ 0 h 104"/>
                <a:gd name="T20" fmla="*/ 0 w 148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4">
                  <a:moveTo>
                    <a:pt x="148" y="104"/>
                  </a:moveTo>
                  <a:lnTo>
                    <a:pt x="140" y="85"/>
                  </a:lnTo>
                  <a:lnTo>
                    <a:pt x="131" y="69"/>
                  </a:lnTo>
                  <a:lnTo>
                    <a:pt x="119" y="54"/>
                  </a:lnTo>
                  <a:lnTo>
                    <a:pt x="105" y="40"/>
                  </a:lnTo>
                  <a:lnTo>
                    <a:pt x="90" y="29"/>
                  </a:lnTo>
                  <a:lnTo>
                    <a:pt x="74" y="18"/>
                  </a:lnTo>
                  <a:lnTo>
                    <a:pt x="57" y="10"/>
                  </a:lnTo>
                  <a:lnTo>
                    <a:pt x="39" y="5"/>
                  </a:lnTo>
                  <a:lnTo>
                    <a:pt x="20" y="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3" name="Line 309">
              <a:extLst>
                <a:ext uri="{FF2B5EF4-FFF2-40B4-BE49-F238E27FC236}">
                  <a16:creationId xmlns:a16="http://schemas.microsoft.com/office/drawing/2014/main" id="{B6ECFDFA-6EF5-FECD-3E7A-34495D9B4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84" y="2599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4" name="Freeform 310">
              <a:extLst>
                <a:ext uri="{FF2B5EF4-FFF2-40B4-BE49-F238E27FC236}">
                  <a16:creationId xmlns:a16="http://schemas.microsoft.com/office/drawing/2014/main" id="{7616EDFB-19F9-B709-B132-618DB5937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2579"/>
              <a:ext cx="17" cy="20"/>
            </a:xfrm>
            <a:custGeom>
              <a:avLst/>
              <a:gdLst>
                <a:gd name="T0" fmla="*/ 3 w 104"/>
                <a:gd name="T1" fmla="*/ 3 h 119"/>
                <a:gd name="T2" fmla="*/ 2 w 104"/>
                <a:gd name="T3" fmla="*/ 3 h 119"/>
                <a:gd name="T4" fmla="*/ 2 w 104"/>
                <a:gd name="T5" fmla="*/ 3 h 119"/>
                <a:gd name="T6" fmla="*/ 1 w 104"/>
                <a:gd name="T7" fmla="*/ 3 h 119"/>
                <a:gd name="T8" fmla="*/ 1 w 104"/>
                <a:gd name="T9" fmla="*/ 3 h 119"/>
                <a:gd name="T10" fmla="*/ 1 w 104"/>
                <a:gd name="T11" fmla="*/ 2 h 119"/>
                <a:gd name="T12" fmla="*/ 0 w 104"/>
                <a:gd name="T13" fmla="*/ 2 h 119"/>
                <a:gd name="T14" fmla="*/ 0 w 104"/>
                <a:gd name="T15" fmla="*/ 1 h 119"/>
                <a:gd name="T16" fmla="*/ 0 w 104"/>
                <a:gd name="T17" fmla="*/ 1 h 119"/>
                <a:gd name="T18" fmla="*/ 0 w 104"/>
                <a:gd name="T19" fmla="*/ 1 h 119"/>
                <a:gd name="T20" fmla="*/ 0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104" y="119"/>
                  </a:moveTo>
                  <a:lnTo>
                    <a:pt x="87" y="116"/>
                  </a:lnTo>
                  <a:lnTo>
                    <a:pt x="71" y="110"/>
                  </a:lnTo>
                  <a:lnTo>
                    <a:pt x="56" y="102"/>
                  </a:lnTo>
                  <a:lnTo>
                    <a:pt x="42" y="91"/>
                  </a:lnTo>
                  <a:lnTo>
                    <a:pt x="29" y="79"/>
                  </a:lnTo>
                  <a:lnTo>
                    <a:pt x="19" y="66"/>
                  </a:lnTo>
                  <a:lnTo>
                    <a:pt x="11" y="50"/>
                  </a:lnTo>
                  <a:lnTo>
                    <a:pt x="5" y="34"/>
                  </a:lnTo>
                  <a:lnTo>
                    <a:pt x="1" y="1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5" name="Line 311">
              <a:extLst>
                <a:ext uri="{FF2B5EF4-FFF2-40B4-BE49-F238E27FC236}">
                  <a16:creationId xmlns:a16="http://schemas.microsoft.com/office/drawing/2014/main" id="{606AC53E-0E6C-8CA1-BAB3-1477B26BC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6" name="Line 312">
              <a:extLst>
                <a:ext uri="{FF2B5EF4-FFF2-40B4-BE49-F238E27FC236}">
                  <a16:creationId xmlns:a16="http://schemas.microsoft.com/office/drawing/2014/main" id="{DC89DF1D-6775-42AC-0309-E912427EC8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7" name="Line 313">
              <a:extLst>
                <a:ext uri="{FF2B5EF4-FFF2-40B4-BE49-F238E27FC236}">
                  <a16:creationId xmlns:a16="http://schemas.microsoft.com/office/drawing/2014/main" id="{51D3D8B0-B62E-BB6C-7EF3-CED34B38A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2627"/>
              <a:ext cx="164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8" name="Line 314">
              <a:extLst>
                <a:ext uri="{FF2B5EF4-FFF2-40B4-BE49-F238E27FC236}">
                  <a16:creationId xmlns:a16="http://schemas.microsoft.com/office/drawing/2014/main" id="{BC087371-D808-275D-583D-46B44AD628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2" y="2482"/>
              <a:ext cx="0" cy="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899" name="Line 315">
              <a:extLst>
                <a:ext uri="{FF2B5EF4-FFF2-40B4-BE49-F238E27FC236}">
                  <a16:creationId xmlns:a16="http://schemas.microsoft.com/office/drawing/2014/main" id="{5081D0AA-B025-700E-FC3F-1441BF7E29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0" name="Freeform 316">
              <a:extLst>
                <a:ext uri="{FF2B5EF4-FFF2-40B4-BE49-F238E27FC236}">
                  <a16:creationId xmlns:a16="http://schemas.microsoft.com/office/drawing/2014/main" id="{F3EB1958-05A5-C1C3-8204-AD54D1E42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2464"/>
              <a:ext cx="23" cy="18"/>
            </a:xfrm>
            <a:custGeom>
              <a:avLst/>
              <a:gdLst>
                <a:gd name="T0" fmla="*/ 0 w 143"/>
                <a:gd name="T1" fmla="*/ 3 h 112"/>
                <a:gd name="T2" fmla="*/ 0 w 143"/>
                <a:gd name="T3" fmla="*/ 3 h 112"/>
                <a:gd name="T4" fmla="*/ 0 w 143"/>
                <a:gd name="T5" fmla="*/ 2 h 112"/>
                <a:gd name="T6" fmla="*/ 0 w 143"/>
                <a:gd name="T7" fmla="*/ 2 h 112"/>
                <a:gd name="T8" fmla="*/ 0 w 143"/>
                <a:gd name="T9" fmla="*/ 1 h 112"/>
                <a:gd name="T10" fmla="*/ 1 w 143"/>
                <a:gd name="T11" fmla="*/ 1 h 112"/>
                <a:gd name="T12" fmla="*/ 1 w 143"/>
                <a:gd name="T13" fmla="*/ 1 h 112"/>
                <a:gd name="T14" fmla="*/ 1 w 143"/>
                <a:gd name="T15" fmla="*/ 1 h 112"/>
                <a:gd name="T16" fmla="*/ 1 w 143"/>
                <a:gd name="T17" fmla="*/ 1 h 112"/>
                <a:gd name="T18" fmla="*/ 1 w 143"/>
                <a:gd name="T19" fmla="*/ 0 h 112"/>
                <a:gd name="T20" fmla="*/ 2 w 143"/>
                <a:gd name="T21" fmla="*/ 0 h 112"/>
                <a:gd name="T22" fmla="*/ 2 w 143"/>
                <a:gd name="T23" fmla="*/ 0 h 112"/>
                <a:gd name="T24" fmla="*/ 2 w 143"/>
                <a:gd name="T25" fmla="*/ 0 h 112"/>
                <a:gd name="T26" fmla="*/ 2 w 143"/>
                <a:gd name="T27" fmla="*/ 0 h 112"/>
                <a:gd name="T28" fmla="*/ 2 w 143"/>
                <a:gd name="T29" fmla="*/ 0 h 112"/>
                <a:gd name="T30" fmla="*/ 3 w 143"/>
                <a:gd name="T31" fmla="*/ 0 h 112"/>
                <a:gd name="T32" fmla="*/ 3 w 143"/>
                <a:gd name="T33" fmla="*/ 0 h 112"/>
                <a:gd name="T34" fmla="*/ 3 w 143"/>
                <a:gd name="T35" fmla="*/ 0 h 112"/>
                <a:gd name="T36" fmla="*/ 3 w 143"/>
                <a:gd name="T37" fmla="*/ 0 h 112"/>
                <a:gd name="T38" fmla="*/ 4 w 143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2">
                  <a:moveTo>
                    <a:pt x="0" y="112"/>
                  </a:moveTo>
                  <a:lnTo>
                    <a:pt x="4" y="98"/>
                  </a:lnTo>
                  <a:lnTo>
                    <a:pt x="10" y="83"/>
                  </a:lnTo>
                  <a:lnTo>
                    <a:pt x="16" y="70"/>
                  </a:lnTo>
                  <a:lnTo>
                    <a:pt x="20" y="59"/>
                  </a:lnTo>
                  <a:lnTo>
                    <a:pt x="26" y="48"/>
                  </a:lnTo>
                  <a:lnTo>
                    <a:pt x="32" y="39"/>
                  </a:lnTo>
                  <a:lnTo>
                    <a:pt x="39" y="31"/>
                  </a:lnTo>
                  <a:lnTo>
                    <a:pt x="47" y="23"/>
                  </a:lnTo>
                  <a:lnTo>
                    <a:pt x="55" y="16"/>
                  </a:lnTo>
                  <a:lnTo>
                    <a:pt x="62" y="11"/>
                  </a:lnTo>
                  <a:lnTo>
                    <a:pt x="70" y="7"/>
                  </a:lnTo>
                  <a:lnTo>
                    <a:pt x="78" y="4"/>
                  </a:lnTo>
                  <a:lnTo>
                    <a:pt x="87" y="2"/>
                  </a:lnTo>
                  <a:lnTo>
                    <a:pt x="96" y="1"/>
                  </a:lnTo>
                  <a:lnTo>
                    <a:pt x="106" y="0"/>
                  </a:lnTo>
                  <a:lnTo>
                    <a:pt x="115" y="0"/>
                  </a:lnTo>
                  <a:lnTo>
                    <a:pt x="124" y="0"/>
                  </a:lnTo>
                  <a:lnTo>
                    <a:pt x="133" y="0"/>
                  </a:lnTo>
                  <a:lnTo>
                    <a:pt x="14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1" name="Freeform 317">
              <a:extLst>
                <a:ext uri="{FF2B5EF4-FFF2-40B4-BE49-F238E27FC236}">
                  <a16:creationId xmlns:a16="http://schemas.microsoft.com/office/drawing/2014/main" id="{7092E644-690C-F10C-F959-D242AD4EB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607"/>
              <a:ext cx="24" cy="18"/>
            </a:xfrm>
            <a:custGeom>
              <a:avLst/>
              <a:gdLst>
                <a:gd name="T0" fmla="*/ 0 w 147"/>
                <a:gd name="T1" fmla="*/ 3 h 103"/>
                <a:gd name="T2" fmla="*/ 0 w 147"/>
                <a:gd name="T3" fmla="*/ 3 h 103"/>
                <a:gd name="T4" fmla="*/ 0 w 147"/>
                <a:gd name="T5" fmla="*/ 2 h 103"/>
                <a:gd name="T6" fmla="*/ 1 w 147"/>
                <a:gd name="T7" fmla="*/ 2 h 103"/>
                <a:gd name="T8" fmla="*/ 1 w 147"/>
                <a:gd name="T9" fmla="*/ 1 h 103"/>
                <a:gd name="T10" fmla="*/ 1 w 147"/>
                <a:gd name="T11" fmla="*/ 1 h 103"/>
                <a:gd name="T12" fmla="*/ 2 w 147"/>
                <a:gd name="T13" fmla="*/ 1 h 103"/>
                <a:gd name="T14" fmla="*/ 2 w 147"/>
                <a:gd name="T15" fmla="*/ 0 h 103"/>
                <a:gd name="T16" fmla="*/ 3 w 147"/>
                <a:gd name="T17" fmla="*/ 0 h 103"/>
                <a:gd name="T18" fmla="*/ 3 w 147"/>
                <a:gd name="T19" fmla="*/ 0 h 103"/>
                <a:gd name="T20" fmla="*/ 4 w 147"/>
                <a:gd name="T21" fmla="*/ 0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103"/>
                  </a:moveTo>
                  <a:lnTo>
                    <a:pt x="7" y="85"/>
                  </a:lnTo>
                  <a:lnTo>
                    <a:pt x="17" y="69"/>
                  </a:lnTo>
                  <a:lnTo>
                    <a:pt x="29" y="54"/>
                  </a:lnTo>
                  <a:lnTo>
                    <a:pt x="43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1" y="10"/>
                  </a:lnTo>
                  <a:lnTo>
                    <a:pt x="110" y="4"/>
                  </a:lnTo>
                  <a:lnTo>
                    <a:pt x="128" y="1"/>
                  </a:lnTo>
                  <a:lnTo>
                    <a:pt x="147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2" name="Line 318">
              <a:extLst>
                <a:ext uri="{FF2B5EF4-FFF2-40B4-BE49-F238E27FC236}">
                  <a16:creationId xmlns:a16="http://schemas.microsoft.com/office/drawing/2014/main" id="{B864BB29-36C0-80E0-676F-0F62031070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5" y="2599"/>
              <a:ext cx="99" cy="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3" name="Freeform 319">
              <a:extLst>
                <a:ext uri="{FF2B5EF4-FFF2-40B4-BE49-F238E27FC236}">
                  <a16:creationId xmlns:a16="http://schemas.microsoft.com/office/drawing/2014/main" id="{D3DCA69A-7C9E-F300-167F-B00503041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579"/>
              <a:ext cx="18" cy="20"/>
            </a:xfrm>
            <a:custGeom>
              <a:avLst/>
              <a:gdLst>
                <a:gd name="T0" fmla="*/ 0 w 104"/>
                <a:gd name="T1" fmla="*/ 3 h 119"/>
                <a:gd name="T2" fmla="*/ 1 w 104"/>
                <a:gd name="T3" fmla="*/ 3 h 119"/>
                <a:gd name="T4" fmla="*/ 1 w 104"/>
                <a:gd name="T5" fmla="*/ 3 h 119"/>
                <a:gd name="T6" fmla="*/ 1 w 104"/>
                <a:gd name="T7" fmla="*/ 3 h 119"/>
                <a:gd name="T8" fmla="*/ 2 w 104"/>
                <a:gd name="T9" fmla="*/ 3 h 119"/>
                <a:gd name="T10" fmla="*/ 2 w 104"/>
                <a:gd name="T11" fmla="*/ 2 h 119"/>
                <a:gd name="T12" fmla="*/ 3 w 104"/>
                <a:gd name="T13" fmla="*/ 2 h 119"/>
                <a:gd name="T14" fmla="*/ 3 w 104"/>
                <a:gd name="T15" fmla="*/ 1 h 119"/>
                <a:gd name="T16" fmla="*/ 3 w 104"/>
                <a:gd name="T17" fmla="*/ 1 h 119"/>
                <a:gd name="T18" fmla="*/ 3 w 104"/>
                <a:gd name="T19" fmla="*/ 1 h 119"/>
                <a:gd name="T20" fmla="*/ 3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119"/>
                  </a:moveTo>
                  <a:lnTo>
                    <a:pt x="17" y="115"/>
                  </a:lnTo>
                  <a:lnTo>
                    <a:pt x="33" y="109"/>
                  </a:lnTo>
                  <a:lnTo>
                    <a:pt x="48" y="101"/>
                  </a:lnTo>
                  <a:lnTo>
                    <a:pt x="62" y="91"/>
                  </a:lnTo>
                  <a:lnTo>
                    <a:pt x="74" y="78"/>
                  </a:lnTo>
                  <a:lnTo>
                    <a:pt x="84" y="64"/>
                  </a:lnTo>
                  <a:lnTo>
                    <a:pt x="93" y="49"/>
                  </a:lnTo>
                  <a:lnTo>
                    <a:pt x="99" y="33"/>
                  </a:lnTo>
                  <a:lnTo>
                    <a:pt x="102" y="17"/>
                  </a:lnTo>
                  <a:lnTo>
                    <a:pt x="104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4" name="Line 320">
              <a:extLst>
                <a:ext uri="{FF2B5EF4-FFF2-40B4-BE49-F238E27FC236}">
                  <a16:creationId xmlns:a16="http://schemas.microsoft.com/office/drawing/2014/main" id="{B50D20DB-44DA-9824-7330-C8373326D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5" name="Line 321">
              <a:extLst>
                <a:ext uri="{FF2B5EF4-FFF2-40B4-BE49-F238E27FC236}">
                  <a16:creationId xmlns:a16="http://schemas.microsoft.com/office/drawing/2014/main" id="{C37B1782-016D-7120-2796-258E71BAB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2" y="2471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6" name="Line 322">
              <a:extLst>
                <a:ext uri="{FF2B5EF4-FFF2-40B4-BE49-F238E27FC236}">
                  <a16:creationId xmlns:a16="http://schemas.microsoft.com/office/drawing/2014/main" id="{4096108A-8219-C0B3-4F5B-5AAAEEF262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2" y="2521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7" name="Line 323">
              <a:extLst>
                <a:ext uri="{FF2B5EF4-FFF2-40B4-BE49-F238E27FC236}">
                  <a16:creationId xmlns:a16="http://schemas.microsoft.com/office/drawing/2014/main" id="{BCC9C2FF-F695-1DA8-FDA4-2D7E27EF8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0" y="2571"/>
              <a:ext cx="25" cy="1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8" name="Line 324">
              <a:extLst>
                <a:ext uri="{FF2B5EF4-FFF2-40B4-BE49-F238E27FC236}">
                  <a16:creationId xmlns:a16="http://schemas.microsoft.com/office/drawing/2014/main" id="{4BCE0B4F-DCA4-C1E1-EE4F-919421A41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0" y="2599"/>
              <a:ext cx="47" cy="2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09" name="Line 325">
              <a:extLst>
                <a:ext uri="{FF2B5EF4-FFF2-40B4-BE49-F238E27FC236}">
                  <a16:creationId xmlns:a16="http://schemas.microsoft.com/office/drawing/2014/main" id="{B28384A0-5544-754F-6A9A-45EB115DB9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6" y="2621"/>
              <a:ext cx="9" cy="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0" name="Line 326">
              <a:extLst>
                <a:ext uri="{FF2B5EF4-FFF2-40B4-BE49-F238E27FC236}">
                  <a16:creationId xmlns:a16="http://schemas.microsoft.com/office/drawing/2014/main" id="{46E82E4A-F47A-2967-315C-BDD6B6EE13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1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1" name="Line 327">
              <a:extLst>
                <a:ext uri="{FF2B5EF4-FFF2-40B4-BE49-F238E27FC236}">
                  <a16:creationId xmlns:a16="http://schemas.microsoft.com/office/drawing/2014/main" id="{F4526982-A4DF-212F-F521-F00B0413F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1" y="2627"/>
              <a:ext cx="164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2" name="Line 328">
              <a:extLst>
                <a:ext uri="{FF2B5EF4-FFF2-40B4-BE49-F238E27FC236}">
                  <a16:creationId xmlns:a16="http://schemas.microsoft.com/office/drawing/2014/main" id="{4BF51316-FF64-09D2-28BA-C2B52F5E0C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2" y="2482"/>
              <a:ext cx="0" cy="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3" name="Line 329">
              <a:extLst>
                <a:ext uri="{FF2B5EF4-FFF2-40B4-BE49-F238E27FC236}">
                  <a16:creationId xmlns:a16="http://schemas.microsoft.com/office/drawing/2014/main" id="{65B5FBD8-6C05-97DF-2FF8-19B99EF4F8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4" name="Freeform 330">
              <a:extLst>
                <a:ext uri="{FF2B5EF4-FFF2-40B4-BE49-F238E27FC236}">
                  <a16:creationId xmlns:a16="http://schemas.microsoft.com/office/drawing/2014/main" id="{F2939E3C-3AB8-011A-787F-474B71D81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" y="2464"/>
              <a:ext cx="23" cy="18"/>
            </a:xfrm>
            <a:custGeom>
              <a:avLst/>
              <a:gdLst>
                <a:gd name="T0" fmla="*/ 0 w 143"/>
                <a:gd name="T1" fmla="*/ 3 h 112"/>
                <a:gd name="T2" fmla="*/ 0 w 143"/>
                <a:gd name="T3" fmla="*/ 3 h 112"/>
                <a:gd name="T4" fmla="*/ 0 w 143"/>
                <a:gd name="T5" fmla="*/ 2 h 112"/>
                <a:gd name="T6" fmla="*/ 0 w 143"/>
                <a:gd name="T7" fmla="*/ 2 h 112"/>
                <a:gd name="T8" fmla="*/ 0 w 143"/>
                <a:gd name="T9" fmla="*/ 1 h 112"/>
                <a:gd name="T10" fmla="*/ 1 w 143"/>
                <a:gd name="T11" fmla="*/ 1 h 112"/>
                <a:gd name="T12" fmla="*/ 1 w 143"/>
                <a:gd name="T13" fmla="*/ 1 h 112"/>
                <a:gd name="T14" fmla="*/ 1 w 143"/>
                <a:gd name="T15" fmla="*/ 1 h 112"/>
                <a:gd name="T16" fmla="*/ 1 w 143"/>
                <a:gd name="T17" fmla="*/ 1 h 112"/>
                <a:gd name="T18" fmla="*/ 1 w 143"/>
                <a:gd name="T19" fmla="*/ 0 h 112"/>
                <a:gd name="T20" fmla="*/ 2 w 143"/>
                <a:gd name="T21" fmla="*/ 0 h 112"/>
                <a:gd name="T22" fmla="*/ 2 w 143"/>
                <a:gd name="T23" fmla="*/ 0 h 112"/>
                <a:gd name="T24" fmla="*/ 2 w 143"/>
                <a:gd name="T25" fmla="*/ 0 h 112"/>
                <a:gd name="T26" fmla="*/ 2 w 143"/>
                <a:gd name="T27" fmla="*/ 0 h 112"/>
                <a:gd name="T28" fmla="*/ 2 w 143"/>
                <a:gd name="T29" fmla="*/ 0 h 112"/>
                <a:gd name="T30" fmla="*/ 3 w 143"/>
                <a:gd name="T31" fmla="*/ 0 h 112"/>
                <a:gd name="T32" fmla="*/ 3 w 143"/>
                <a:gd name="T33" fmla="*/ 0 h 112"/>
                <a:gd name="T34" fmla="*/ 3 w 143"/>
                <a:gd name="T35" fmla="*/ 0 h 112"/>
                <a:gd name="T36" fmla="*/ 3 w 143"/>
                <a:gd name="T37" fmla="*/ 0 h 112"/>
                <a:gd name="T38" fmla="*/ 4 w 143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3" h="112">
                  <a:moveTo>
                    <a:pt x="0" y="112"/>
                  </a:moveTo>
                  <a:lnTo>
                    <a:pt x="4" y="98"/>
                  </a:lnTo>
                  <a:lnTo>
                    <a:pt x="10" y="83"/>
                  </a:lnTo>
                  <a:lnTo>
                    <a:pt x="16" y="70"/>
                  </a:lnTo>
                  <a:lnTo>
                    <a:pt x="20" y="59"/>
                  </a:lnTo>
                  <a:lnTo>
                    <a:pt x="26" y="48"/>
                  </a:lnTo>
                  <a:lnTo>
                    <a:pt x="32" y="39"/>
                  </a:lnTo>
                  <a:lnTo>
                    <a:pt x="39" y="31"/>
                  </a:lnTo>
                  <a:lnTo>
                    <a:pt x="47" y="23"/>
                  </a:lnTo>
                  <a:lnTo>
                    <a:pt x="55" y="16"/>
                  </a:lnTo>
                  <a:lnTo>
                    <a:pt x="62" y="11"/>
                  </a:lnTo>
                  <a:lnTo>
                    <a:pt x="70" y="7"/>
                  </a:lnTo>
                  <a:lnTo>
                    <a:pt x="78" y="4"/>
                  </a:lnTo>
                  <a:lnTo>
                    <a:pt x="87" y="2"/>
                  </a:lnTo>
                  <a:lnTo>
                    <a:pt x="96" y="1"/>
                  </a:lnTo>
                  <a:lnTo>
                    <a:pt x="106" y="0"/>
                  </a:lnTo>
                  <a:lnTo>
                    <a:pt x="115" y="0"/>
                  </a:lnTo>
                  <a:lnTo>
                    <a:pt x="124" y="0"/>
                  </a:lnTo>
                  <a:lnTo>
                    <a:pt x="133" y="0"/>
                  </a:lnTo>
                  <a:lnTo>
                    <a:pt x="14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5" name="Freeform 331">
              <a:extLst>
                <a:ext uri="{FF2B5EF4-FFF2-40B4-BE49-F238E27FC236}">
                  <a16:creationId xmlns:a16="http://schemas.microsoft.com/office/drawing/2014/main" id="{0A72A91D-A537-0979-F6E9-EF331C0EC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1" y="2607"/>
              <a:ext cx="24" cy="18"/>
            </a:xfrm>
            <a:custGeom>
              <a:avLst/>
              <a:gdLst>
                <a:gd name="T0" fmla="*/ 0 w 147"/>
                <a:gd name="T1" fmla="*/ 3 h 103"/>
                <a:gd name="T2" fmla="*/ 0 w 147"/>
                <a:gd name="T3" fmla="*/ 3 h 103"/>
                <a:gd name="T4" fmla="*/ 0 w 147"/>
                <a:gd name="T5" fmla="*/ 2 h 103"/>
                <a:gd name="T6" fmla="*/ 1 w 147"/>
                <a:gd name="T7" fmla="*/ 2 h 103"/>
                <a:gd name="T8" fmla="*/ 1 w 147"/>
                <a:gd name="T9" fmla="*/ 1 h 103"/>
                <a:gd name="T10" fmla="*/ 1 w 147"/>
                <a:gd name="T11" fmla="*/ 1 h 103"/>
                <a:gd name="T12" fmla="*/ 2 w 147"/>
                <a:gd name="T13" fmla="*/ 1 h 103"/>
                <a:gd name="T14" fmla="*/ 2 w 147"/>
                <a:gd name="T15" fmla="*/ 0 h 103"/>
                <a:gd name="T16" fmla="*/ 3 w 147"/>
                <a:gd name="T17" fmla="*/ 0 h 103"/>
                <a:gd name="T18" fmla="*/ 3 w 147"/>
                <a:gd name="T19" fmla="*/ 0 h 103"/>
                <a:gd name="T20" fmla="*/ 4 w 147"/>
                <a:gd name="T21" fmla="*/ 0 h 10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" h="103">
                  <a:moveTo>
                    <a:pt x="0" y="103"/>
                  </a:moveTo>
                  <a:lnTo>
                    <a:pt x="7" y="85"/>
                  </a:lnTo>
                  <a:lnTo>
                    <a:pt x="17" y="69"/>
                  </a:lnTo>
                  <a:lnTo>
                    <a:pt x="29" y="54"/>
                  </a:lnTo>
                  <a:lnTo>
                    <a:pt x="43" y="40"/>
                  </a:lnTo>
                  <a:lnTo>
                    <a:pt x="58" y="28"/>
                  </a:lnTo>
                  <a:lnTo>
                    <a:pt x="74" y="18"/>
                  </a:lnTo>
                  <a:lnTo>
                    <a:pt x="91" y="10"/>
                  </a:lnTo>
                  <a:lnTo>
                    <a:pt x="110" y="4"/>
                  </a:lnTo>
                  <a:lnTo>
                    <a:pt x="128" y="1"/>
                  </a:lnTo>
                  <a:lnTo>
                    <a:pt x="147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6" name="Line 332">
              <a:extLst>
                <a:ext uri="{FF2B5EF4-FFF2-40B4-BE49-F238E27FC236}">
                  <a16:creationId xmlns:a16="http://schemas.microsoft.com/office/drawing/2014/main" id="{4C693BE2-D94C-B5E7-3E83-D9EB17EFE5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5" y="2599"/>
              <a:ext cx="99" cy="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7" name="Freeform 333">
              <a:extLst>
                <a:ext uri="{FF2B5EF4-FFF2-40B4-BE49-F238E27FC236}">
                  <a16:creationId xmlns:a16="http://schemas.microsoft.com/office/drawing/2014/main" id="{5059AE7E-10F4-0C17-D2E1-3FF77179C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579"/>
              <a:ext cx="18" cy="20"/>
            </a:xfrm>
            <a:custGeom>
              <a:avLst/>
              <a:gdLst>
                <a:gd name="T0" fmla="*/ 0 w 104"/>
                <a:gd name="T1" fmla="*/ 3 h 119"/>
                <a:gd name="T2" fmla="*/ 1 w 104"/>
                <a:gd name="T3" fmla="*/ 3 h 119"/>
                <a:gd name="T4" fmla="*/ 1 w 104"/>
                <a:gd name="T5" fmla="*/ 3 h 119"/>
                <a:gd name="T6" fmla="*/ 1 w 104"/>
                <a:gd name="T7" fmla="*/ 3 h 119"/>
                <a:gd name="T8" fmla="*/ 2 w 104"/>
                <a:gd name="T9" fmla="*/ 3 h 119"/>
                <a:gd name="T10" fmla="*/ 2 w 104"/>
                <a:gd name="T11" fmla="*/ 2 h 119"/>
                <a:gd name="T12" fmla="*/ 3 w 104"/>
                <a:gd name="T13" fmla="*/ 2 h 119"/>
                <a:gd name="T14" fmla="*/ 3 w 104"/>
                <a:gd name="T15" fmla="*/ 1 h 119"/>
                <a:gd name="T16" fmla="*/ 3 w 104"/>
                <a:gd name="T17" fmla="*/ 1 h 119"/>
                <a:gd name="T18" fmla="*/ 3 w 104"/>
                <a:gd name="T19" fmla="*/ 1 h 119"/>
                <a:gd name="T20" fmla="*/ 3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0" y="119"/>
                  </a:moveTo>
                  <a:lnTo>
                    <a:pt x="17" y="115"/>
                  </a:lnTo>
                  <a:lnTo>
                    <a:pt x="33" y="109"/>
                  </a:lnTo>
                  <a:lnTo>
                    <a:pt x="48" y="101"/>
                  </a:lnTo>
                  <a:lnTo>
                    <a:pt x="62" y="91"/>
                  </a:lnTo>
                  <a:lnTo>
                    <a:pt x="74" y="78"/>
                  </a:lnTo>
                  <a:lnTo>
                    <a:pt x="84" y="64"/>
                  </a:lnTo>
                  <a:lnTo>
                    <a:pt x="93" y="49"/>
                  </a:lnTo>
                  <a:lnTo>
                    <a:pt x="99" y="33"/>
                  </a:lnTo>
                  <a:lnTo>
                    <a:pt x="102" y="17"/>
                  </a:lnTo>
                  <a:lnTo>
                    <a:pt x="104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8" name="Line 334">
              <a:extLst>
                <a:ext uri="{FF2B5EF4-FFF2-40B4-BE49-F238E27FC236}">
                  <a16:creationId xmlns:a16="http://schemas.microsoft.com/office/drawing/2014/main" id="{535D5FA4-BC1A-BFD3-4C49-4C0CF2F6AF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19" name="Line 335">
              <a:extLst>
                <a:ext uri="{FF2B5EF4-FFF2-40B4-BE49-F238E27FC236}">
                  <a16:creationId xmlns:a16="http://schemas.microsoft.com/office/drawing/2014/main" id="{0FCF0E0B-CB5E-8488-E381-8398A14A4C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0" name="Line 336">
              <a:extLst>
                <a:ext uri="{FF2B5EF4-FFF2-40B4-BE49-F238E27FC236}">
                  <a16:creationId xmlns:a16="http://schemas.microsoft.com/office/drawing/2014/main" id="{5CB64E20-FA99-AA10-E0C3-B824E9170E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2627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1" name="Line 337">
              <a:extLst>
                <a:ext uri="{FF2B5EF4-FFF2-40B4-BE49-F238E27FC236}">
                  <a16:creationId xmlns:a16="http://schemas.microsoft.com/office/drawing/2014/main" id="{3D0CFDF7-A99B-2C2D-76F7-F9D909FE63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7" y="2483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2" name="Line 338">
              <a:extLst>
                <a:ext uri="{FF2B5EF4-FFF2-40B4-BE49-F238E27FC236}">
                  <a16:creationId xmlns:a16="http://schemas.microsoft.com/office/drawing/2014/main" id="{9D1A413A-1D6F-9670-49E7-3A530E5945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3" name="Freeform 339">
              <a:extLst>
                <a:ext uri="{FF2B5EF4-FFF2-40B4-BE49-F238E27FC236}">
                  <a16:creationId xmlns:a16="http://schemas.microsoft.com/office/drawing/2014/main" id="{EE39F779-3B07-0435-2388-B886A752E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464"/>
              <a:ext cx="24" cy="19"/>
            </a:xfrm>
            <a:custGeom>
              <a:avLst/>
              <a:gdLst>
                <a:gd name="T0" fmla="*/ 4 w 144"/>
                <a:gd name="T1" fmla="*/ 3 h 112"/>
                <a:gd name="T2" fmla="*/ 4 w 144"/>
                <a:gd name="T3" fmla="*/ 3 h 112"/>
                <a:gd name="T4" fmla="*/ 4 w 144"/>
                <a:gd name="T5" fmla="*/ 2 h 112"/>
                <a:gd name="T6" fmla="*/ 4 w 144"/>
                <a:gd name="T7" fmla="*/ 2 h 112"/>
                <a:gd name="T8" fmla="*/ 4 w 144"/>
                <a:gd name="T9" fmla="*/ 2 h 112"/>
                <a:gd name="T10" fmla="*/ 3 w 144"/>
                <a:gd name="T11" fmla="*/ 1 h 112"/>
                <a:gd name="T12" fmla="*/ 3 w 144"/>
                <a:gd name="T13" fmla="*/ 1 h 112"/>
                <a:gd name="T14" fmla="*/ 3 w 144"/>
                <a:gd name="T15" fmla="*/ 1 h 112"/>
                <a:gd name="T16" fmla="*/ 3 w 144"/>
                <a:gd name="T17" fmla="*/ 1 h 112"/>
                <a:gd name="T18" fmla="*/ 3 w 144"/>
                <a:gd name="T19" fmla="*/ 1 h 112"/>
                <a:gd name="T20" fmla="*/ 2 w 144"/>
                <a:gd name="T21" fmla="*/ 0 h 112"/>
                <a:gd name="T22" fmla="*/ 2 w 144"/>
                <a:gd name="T23" fmla="*/ 0 h 112"/>
                <a:gd name="T24" fmla="*/ 2 w 144"/>
                <a:gd name="T25" fmla="*/ 0 h 112"/>
                <a:gd name="T26" fmla="*/ 2 w 144"/>
                <a:gd name="T27" fmla="*/ 0 h 112"/>
                <a:gd name="T28" fmla="*/ 1 w 144"/>
                <a:gd name="T29" fmla="*/ 0 h 112"/>
                <a:gd name="T30" fmla="*/ 1 w 144"/>
                <a:gd name="T31" fmla="*/ 0 h 112"/>
                <a:gd name="T32" fmla="*/ 1 w 144"/>
                <a:gd name="T33" fmla="*/ 0 h 112"/>
                <a:gd name="T34" fmla="*/ 1 w 144"/>
                <a:gd name="T35" fmla="*/ 0 h 112"/>
                <a:gd name="T36" fmla="*/ 0 w 144"/>
                <a:gd name="T37" fmla="*/ 0 h 112"/>
                <a:gd name="T38" fmla="*/ 0 w 144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2">
                  <a:moveTo>
                    <a:pt x="144" y="112"/>
                  </a:moveTo>
                  <a:lnTo>
                    <a:pt x="139" y="98"/>
                  </a:lnTo>
                  <a:lnTo>
                    <a:pt x="134" y="84"/>
                  </a:lnTo>
                  <a:lnTo>
                    <a:pt x="129" y="71"/>
                  </a:lnTo>
                  <a:lnTo>
                    <a:pt x="123" y="59"/>
                  </a:lnTo>
                  <a:lnTo>
                    <a:pt x="117" y="50"/>
                  </a:lnTo>
                  <a:lnTo>
                    <a:pt x="111" y="40"/>
                  </a:lnTo>
                  <a:lnTo>
                    <a:pt x="104" y="31"/>
                  </a:lnTo>
                  <a:lnTo>
                    <a:pt x="97" y="23"/>
                  </a:lnTo>
                  <a:lnTo>
                    <a:pt x="89" y="16"/>
                  </a:lnTo>
                  <a:lnTo>
                    <a:pt x="82" y="12"/>
                  </a:lnTo>
                  <a:lnTo>
                    <a:pt x="74" y="8"/>
                  </a:lnTo>
                  <a:lnTo>
                    <a:pt x="66" y="5"/>
                  </a:lnTo>
                  <a:lnTo>
                    <a:pt x="57" y="3"/>
                  </a:lnTo>
                  <a:lnTo>
                    <a:pt x="48" y="1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4" name="Freeform 340">
              <a:extLst>
                <a:ext uri="{FF2B5EF4-FFF2-40B4-BE49-F238E27FC236}">
                  <a16:creationId xmlns:a16="http://schemas.microsoft.com/office/drawing/2014/main" id="{2E66BFC9-B519-186B-CA90-092371D40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2608"/>
              <a:ext cx="25" cy="17"/>
            </a:xfrm>
            <a:custGeom>
              <a:avLst/>
              <a:gdLst>
                <a:gd name="T0" fmla="*/ 4 w 148"/>
                <a:gd name="T1" fmla="*/ 3 h 104"/>
                <a:gd name="T2" fmla="*/ 4 w 148"/>
                <a:gd name="T3" fmla="*/ 2 h 104"/>
                <a:gd name="T4" fmla="*/ 4 w 148"/>
                <a:gd name="T5" fmla="*/ 2 h 104"/>
                <a:gd name="T6" fmla="*/ 3 w 148"/>
                <a:gd name="T7" fmla="*/ 1 h 104"/>
                <a:gd name="T8" fmla="*/ 3 w 148"/>
                <a:gd name="T9" fmla="*/ 1 h 104"/>
                <a:gd name="T10" fmla="*/ 3 w 148"/>
                <a:gd name="T11" fmla="*/ 1 h 104"/>
                <a:gd name="T12" fmla="*/ 2 w 148"/>
                <a:gd name="T13" fmla="*/ 0 h 104"/>
                <a:gd name="T14" fmla="*/ 2 w 148"/>
                <a:gd name="T15" fmla="*/ 0 h 104"/>
                <a:gd name="T16" fmla="*/ 1 w 148"/>
                <a:gd name="T17" fmla="*/ 0 h 104"/>
                <a:gd name="T18" fmla="*/ 1 w 148"/>
                <a:gd name="T19" fmla="*/ 0 h 104"/>
                <a:gd name="T20" fmla="*/ 0 w 148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4">
                  <a:moveTo>
                    <a:pt x="148" y="104"/>
                  </a:moveTo>
                  <a:lnTo>
                    <a:pt x="140" y="85"/>
                  </a:lnTo>
                  <a:lnTo>
                    <a:pt x="131" y="69"/>
                  </a:lnTo>
                  <a:lnTo>
                    <a:pt x="119" y="54"/>
                  </a:lnTo>
                  <a:lnTo>
                    <a:pt x="105" y="40"/>
                  </a:lnTo>
                  <a:lnTo>
                    <a:pt x="90" y="29"/>
                  </a:lnTo>
                  <a:lnTo>
                    <a:pt x="74" y="18"/>
                  </a:lnTo>
                  <a:lnTo>
                    <a:pt x="57" y="10"/>
                  </a:lnTo>
                  <a:lnTo>
                    <a:pt x="39" y="5"/>
                  </a:lnTo>
                  <a:lnTo>
                    <a:pt x="20" y="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5" name="Line 341">
              <a:extLst>
                <a:ext uri="{FF2B5EF4-FFF2-40B4-BE49-F238E27FC236}">
                  <a16:creationId xmlns:a16="http://schemas.microsoft.com/office/drawing/2014/main" id="{C25488FB-E861-EB1C-AB6B-748F98E33D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84" y="2599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6" name="Freeform 342">
              <a:extLst>
                <a:ext uri="{FF2B5EF4-FFF2-40B4-BE49-F238E27FC236}">
                  <a16:creationId xmlns:a16="http://schemas.microsoft.com/office/drawing/2014/main" id="{FF297DEA-8D59-6585-7EE0-3035233A0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2579"/>
              <a:ext cx="17" cy="20"/>
            </a:xfrm>
            <a:custGeom>
              <a:avLst/>
              <a:gdLst>
                <a:gd name="T0" fmla="*/ 3 w 104"/>
                <a:gd name="T1" fmla="*/ 3 h 119"/>
                <a:gd name="T2" fmla="*/ 2 w 104"/>
                <a:gd name="T3" fmla="*/ 3 h 119"/>
                <a:gd name="T4" fmla="*/ 2 w 104"/>
                <a:gd name="T5" fmla="*/ 3 h 119"/>
                <a:gd name="T6" fmla="*/ 1 w 104"/>
                <a:gd name="T7" fmla="*/ 3 h 119"/>
                <a:gd name="T8" fmla="*/ 1 w 104"/>
                <a:gd name="T9" fmla="*/ 3 h 119"/>
                <a:gd name="T10" fmla="*/ 1 w 104"/>
                <a:gd name="T11" fmla="*/ 2 h 119"/>
                <a:gd name="T12" fmla="*/ 0 w 104"/>
                <a:gd name="T13" fmla="*/ 2 h 119"/>
                <a:gd name="T14" fmla="*/ 0 w 104"/>
                <a:gd name="T15" fmla="*/ 1 h 119"/>
                <a:gd name="T16" fmla="*/ 0 w 104"/>
                <a:gd name="T17" fmla="*/ 1 h 119"/>
                <a:gd name="T18" fmla="*/ 0 w 104"/>
                <a:gd name="T19" fmla="*/ 1 h 119"/>
                <a:gd name="T20" fmla="*/ 0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104" y="119"/>
                  </a:moveTo>
                  <a:lnTo>
                    <a:pt x="87" y="116"/>
                  </a:lnTo>
                  <a:lnTo>
                    <a:pt x="71" y="110"/>
                  </a:lnTo>
                  <a:lnTo>
                    <a:pt x="56" y="102"/>
                  </a:lnTo>
                  <a:lnTo>
                    <a:pt x="42" y="91"/>
                  </a:lnTo>
                  <a:lnTo>
                    <a:pt x="29" y="79"/>
                  </a:lnTo>
                  <a:lnTo>
                    <a:pt x="19" y="66"/>
                  </a:lnTo>
                  <a:lnTo>
                    <a:pt x="11" y="50"/>
                  </a:lnTo>
                  <a:lnTo>
                    <a:pt x="5" y="34"/>
                  </a:lnTo>
                  <a:lnTo>
                    <a:pt x="1" y="1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7" name="Line 343">
              <a:extLst>
                <a:ext uri="{FF2B5EF4-FFF2-40B4-BE49-F238E27FC236}">
                  <a16:creationId xmlns:a16="http://schemas.microsoft.com/office/drawing/2014/main" id="{0341E678-F753-9F72-886D-D79CD37BF6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8" name="Line 344">
              <a:extLst>
                <a:ext uri="{FF2B5EF4-FFF2-40B4-BE49-F238E27FC236}">
                  <a16:creationId xmlns:a16="http://schemas.microsoft.com/office/drawing/2014/main" id="{B1BD17B7-98F7-C255-6748-6BE8BB8AA3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248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29" name="Line 345">
              <a:extLst>
                <a:ext uri="{FF2B5EF4-FFF2-40B4-BE49-F238E27FC236}">
                  <a16:creationId xmlns:a16="http://schemas.microsoft.com/office/drawing/2014/main" id="{6C216C65-751F-A571-9082-C6D918257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253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0" name="Line 346">
              <a:extLst>
                <a:ext uri="{FF2B5EF4-FFF2-40B4-BE49-F238E27FC236}">
                  <a16:creationId xmlns:a16="http://schemas.microsoft.com/office/drawing/2014/main" id="{56F54C23-453C-07D9-16F3-1642CE6E87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3" y="2586"/>
              <a:ext cx="25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1" name="Line 347">
              <a:extLst>
                <a:ext uri="{FF2B5EF4-FFF2-40B4-BE49-F238E27FC236}">
                  <a16:creationId xmlns:a16="http://schemas.microsoft.com/office/drawing/2014/main" id="{4E2FF514-63C2-E739-6C54-3F08066CB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2" y="2603"/>
              <a:ext cx="42" cy="2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2" name="Line 348">
              <a:extLst>
                <a:ext uri="{FF2B5EF4-FFF2-40B4-BE49-F238E27FC236}">
                  <a16:creationId xmlns:a16="http://schemas.microsoft.com/office/drawing/2014/main" id="{0F1F7CC9-842B-B071-712E-8EAB0CED6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8" y="2611"/>
              <a:ext cx="28" cy="1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3" name="Line 349">
              <a:extLst>
                <a:ext uri="{FF2B5EF4-FFF2-40B4-BE49-F238E27FC236}">
                  <a16:creationId xmlns:a16="http://schemas.microsoft.com/office/drawing/2014/main" id="{97A83DE7-289C-04F2-F591-537C63B637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8" y="2625"/>
              <a:ext cx="0" cy="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4" name="Line 350">
              <a:extLst>
                <a:ext uri="{FF2B5EF4-FFF2-40B4-BE49-F238E27FC236}">
                  <a16:creationId xmlns:a16="http://schemas.microsoft.com/office/drawing/2014/main" id="{0BF8E064-B568-75CD-228C-AD77890D0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3" y="2627"/>
              <a:ext cx="165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5" name="Line 351">
              <a:extLst>
                <a:ext uri="{FF2B5EF4-FFF2-40B4-BE49-F238E27FC236}">
                  <a16:creationId xmlns:a16="http://schemas.microsoft.com/office/drawing/2014/main" id="{DEE29417-62B5-6882-5B77-37224A8C5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7" y="2483"/>
              <a:ext cx="0" cy="9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6" name="Line 352">
              <a:extLst>
                <a:ext uri="{FF2B5EF4-FFF2-40B4-BE49-F238E27FC236}">
                  <a16:creationId xmlns:a16="http://schemas.microsoft.com/office/drawing/2014/main" id="{6F2F0B05-8DC9-D2D7-CBD4-6967E40ABF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3" y="2464"/>
              <a:ext cx="0" cy="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7" name="Freeform 353">
              <a:extLst>
                <a:ext uri="{FF2B5EF4-FFF2-40B4-BE49-F238E27FC236}">
                  <a16:creationId xmlns:a16="http://schemas.microsoft.com/office/drawing/2014/main" id="{1A0160EE-9360-1AE1-8285-EBDB87B2B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3" y="2464"/>
              <a:ext cx="24" cy="19"/>
            </a:xfrm>
            <a:custGeom>
              <a:avLst/>
              <a:gdLst>
                <a:gd name="T0" fmla="*/ 4 w 144"/>
                <a:gd name="T1" fmla="*/ 3 h 112"/>
                <a:gd name="T2" fmla="*/ 4 w 144"/>
                <a:gd name="T3" fmla="*/ 3 h 112"/>
                <a:gd name="T4" fmla="*/ 4 w 144"/>
                <a:gd name="T5" fmla="*/ 2 h 112"/>
                <a:gd name="T6" fmla="*/ 4 w 144"/>
                <a:gd name="T7" fmla="*/ 2 h 112"/>
                <a:gd name="T8" fmla="*/ 4 w 144"/>
                <a:gd name="T9" fmla="*/ 2 h 112"/>
                <a:gd name="T10" fmla="*/ 3 w 144"/>
                <a:gd name="T11" fmla="*/ 1 h 112"/>
                <a:gd name="T12" fmla="*/ 3 w 144"/>
                <a:gd name="T13" fmla="*/ 1 h 112"/>
                <a:gd name="T14" fmla="*/ 3 w 144"/>
                <a:gd name="T15" fmla="*/ 1 h 112"/>
                <a:gd name="T16" fmla="*/ 3 w 144"/>
                <a:gd name="T17" fmla="*/ 1 h 112"/>
                <a:gd name="T18" fmla="*/ 3 w 144"/>
                <a:gd name="T19" fmla="*/ 1 h 112"/>
                <a:gd name="T20" fmla="*/ 2 w 144"/>
                <a:gd name="T21" fmla="*/ 0 h 112"/>
                <a:gd name="T22" fmla="*/ 2 w 144"/>
                <a:gd name="T23" fmla="*/ 0 h 112"/>
                <a:gd name="T24" fmla="*/ 2 w 144"/>
                <a:gd name="T25" fmla="*/ 0 h 112"/>
                <a:gd name="T26" fmla="*/ 2 w 144"/>
                <a:gd name="T27" fmla="*/ 0 h 112"/>
                <a:gd name="T28" fmla="*/ 1 w 144"/>
                <a:gd name="T29" fmla="*/ 0 h 112"/>
                <a:gd name="T30" fmla="*/ 1 w 144"/>
                <a:gd name="T31" fmla="*/ 0 h 112"/>
                <a:gd name="T32" fmla="*/ 1 w 144"/>
                <a:gd name="T33" fmla="*/ 0 h 112"/>
                <a:gd name="T34" fmla="*/ 1 w 144"/>
                <a:gd name="T35" fmla="*/ 0 h 112"/>
                <a:gd name="T36" fmla="*/ 0 w 144"/>
                <a:gd name="T37" fmla="*/ 0 h 112"/>
                <a:gd name="T38" fmla="*/ 0 w 144"/>
                <a:gd name="T39" fmla="*/ 0 h 11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44" h="112">
                  <a:moveTo>
                    <a:pt x="144" y="112"/>
                  </a:moveTo>
                  <a:lnTo>
                    <a:pt x="139" y="98"/>
                  </a:lnTo>
                  <a:lnTo>
                    <a:pt x="134" y="84"/>
                  </a:lnTo>
                  <a:lnTo>
                    <a:pt x="129" y="71"/>
                  </a:lnTo>
                  <a:lnTo>
                    <a:pt x="123" y="59"/>
                  </a:lnTo>
                  <a:lnTo>
                    <a:pt x="117" y="50"/>
                  </a:lnTo>
                  <a:lnTo>
                    <a:pt x="111" y="40"/>
                  </a:lnTo>
                  <a:lnTo>
                    <a:pt x="104" y="31"/>
                  </a:lnTo>
                  <a:lnTo>
                    <a:pt x="97" y="23"/>
                  </a:lnTo>
                  <a:lnTo>
                    <a:pt x="89" y="16"/>
                  </a:lnTo>
                  <a:lnTo>
                    <a:pt x="82" y="12"/>
                  </a:lnTo>
                  <a:lnTo>
                    <a:pt x="74" y="8"/>
                  </a:lnTo>
                  <a:lnTo>
                    <a:pt x="66" y="5"/>
                  </a:lnTo>
                  <a:lnTo>
                    <a:pt x="57" y="3"/>
                  </a:lnTo>
                  <a:lnTo>
                    <a:pt x="48" y="1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8" name="Freeform 354">
              <a:extLst>
                <a:ext uri="{FF2B5EF4-FFF2-40B4-BE49-F238E27FC236}">
                  <a16:creationId xmlns:a16="http://schemas.microsoft.com/office/drawing/2014/main" id="{959428DA-3306-C39A-A41B-0414D93BE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2608"/>
              <a:ext cx="25" cy="17"/>
            </a:xfrm>
            <a:custGeom>
              <a:avLst/>
              <a:gdLst>
                <a:gd name="T0" fmla="*/ 4 w 148"/>
                <a:gd name="T1" fmla="*/ 3 h 104"/>
                <a:gd name="T2" fmla="*/ 4 w 148"/>
                <a:gd name="T3" fmla="*/ 2 h 104"/>
                <a:gd name="T4" fmla="*/ 4 w 148"/>
                <a:gd name="T5" fmla="*/ 2 h 104"/>
                <a:gd name="T6" fmla="*/ 3 w 148"/>
                <a:gd name="T7" fmla="*/ 1 h 104"/>
                <a:gd name="T8" fmla="*/ 3 w 148"/>
                <a:gd name="T9" fmla="*/ 1 h 104"/>
                <a:gd name="T10" fmla="*/ 3 w 148"/>
                <a:gd name="T11" fmla="*/ 1 h 104"/>
                <a:gd name="T12" fmla="*/ 2 w 148"/>
                <a:gd name="T13" fmla="*/ 0 h 104"/>
                <a:gd name="T14" fmla="*/ 2 w 148"/>
                <a:gd name="T15" fmla="*/ 0 h 104"/>
                <a:gd name="T16" fmla="*/ 1 w 148"/>
                <a:gd name="T17" fmla="*/ 0 h 104"/>
                <a:gd name="T18" fmla="*/ 1 w 148"/>
                <a:gd name="T19" fmla="*/ 0 h 104"/>
                <a:gd name="T20" fmla="*/ 0 w 148"/>
                <a:gd name="T21" fmla="*/ 0 h 10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8" h="104">
                  <a:moveTo>
                    <a:pt x="148" y="104"/>
                  </a:moveTo>
                  <a:lnTo>
                    <a:pt x="140" y="85"/>
                  </a:lnTo>
                  <a:lnTo>
                    <a:pt x="131" y="69"/>
                  </a:lnTo>
                  <a:lnTo>
                    <a:pt x="119" y="54"/>
                  </a:lnTo>
                  <a:lnTo>
                    <a:pt x="105" y="40"/>
                  </a:lnTo>
                  <a:lnTo>
                    <a:pt x="90" y="29"/>
                  </a:lnTo>
                  <a:lnTo>
                    <a:pt x="74" y="18"/>
                  </a:lnTo>
                  <a:lnTo>
                    <a:pt x="57" y="10"/>
                  </a:lnTo>
                  <a:lnTo>
                    <a:pt x="39" y="5"/>
                  </a:lnTo>
                  <a:lnTo>
                    <a:pt x="20" y="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39" name="Line 355">
              <a:extLst>
                <a:ext uri="{FF2B5EF4-FFF2-40B4-BE49-F238E27FC236}">
                  <a16:creationId xmlns:a16="http://schemas.microsoft.com/office/drawing/2014/main" id="{5E5A8E29-5612-98FA-6BC4-335CBE49D6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84" y="2599"/>
              <a:ext cx="99" cy="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0" name="Freeform 356">
              <a:extLst>
                <a:ext uri="{FF2B5EF4-FFF2-40B4-BE49-F238E27FC236}">
                  <a16:creationId xmlns:a16="http://schemas.microsoft.com/office/drawing/2014/main" id="{E5574E90-A5D4-B9B7-8160-A51B676B2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" y="2579"/>
              <a:ext cx="17" cy="20"/>
            </a:xfrm>
            <a:custGeom>
              <a:avLst/>
              <a:gdLst>
                <a:gd name="T0" fmla="*/ 3 w 104"/>
                <a:gd name="T1" fmla="*/ 3 h 119"/>
                <a:gd name="T2" fmla="*/ 2 w 104"/>
                <a:gd name="T3" fmla="*/ 3 h 119"/>
                <a:gd name="T4" fmla="*/ 2 w 104"/>
                <a:gd name="T5" fmla="*/ 3 h 119"/>
                <a:gd name="T6" fmla="*/ 1 w 104"/>
                <a:gd name="T7" fmla="*/ 3 h 119"/>
                <a:gd name="T8" fmla="*/ 1 w 104"/>
                <a:gd name="T9" fmla="*/ 3 h 119"/>
                <a:gd name="T10" fmla="*/ 1 w 104"/>
                <a:gd name="T11" fmla="*/ 2 h 119"/>
                <a:gd name="T12" fmla="*/ 0 w 104"/>
                <a:gd name="T13" fmla="*/ 2 h 119"/>
                <a:gd name="T14" fmla="*/ 0 w 104"/>
                <a:gd name="T15" fmla="*/ 1 h 119"/>
                <a:gd name="T16" fmla="*/ 0 w 104"/>
                <a:gd name="T17" fmla="*/ 1 h 119"/>
                <a:gd name="T18" fmla="*/ 0 w 104"/>
                <a:gd name="T19" fmla="*/ 1 h 119"/>
                <a:gd name="T20" fmla="*/ 0 w 104"/>
                <a:gd name="T21" fmla="*/ 0 h 1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" h="119">
                  <a:moveTo>
                    <a:pt x="104" y="119"/>
                  </a:moveTo>
                  <a:lnTo>
                    <a:pt x="87" y="116"/>
                  </a:lnTo>
                  <a:lnTo>
                    <a:pt x="71" y="110"/>
                  </a:lnTo>
                  <a:lnTo>
                    <a:pt x="56" y="102"/>
                  </a:lnTo>
                  <a:lnTo>
                    <a:pt x="42" y="91"/>
                  </a:lnTo>
                  <a:lnTo>
                    <a:pt x="29" y="79"/>
                  </a:lnTo>
                  <a:lnTo>
                    <a:pt x="19" y="66"/>
                  </a:lnTo>
                  <a:lnTo>
                    <a:pt x="11" y="50"/>
                  </a:lnTo>
                  <a:lnTo>
                    <a:pt x="5" y="34"/>
                  </a:lnTo>
                  <a:lnTo>
                    <a:pt x="1" y="1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1" name="Line 357">
              <a:extLst>
                <a:ext uri="{FF2B5EF4-FFF2-40B4-BE49-F238E27FC236}">
                  <a16:creationId xmlns:a16="http://schemas.microsoft.com/office/drawing/2014/main" id="{AA49A29F-6B16-9EB0-E96C-C989E76F6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7" y="2889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2" name="Line 358">
              <a:extLst>
                <a:ext uri="{FF2B5EF4-FFF2-40B4-BE49-F238E27FC236}">
                  <a16:creationId xmlns:a16="http://schemas.microsoft.com/office/drawing/2014/main" id="{4E860363-2B31-2E28-A62F-37B1B7924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2889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3" name="Line 359">
              <a:extLst>
                <a:ext uri="{FF2B5EF4-FFF2-40B4-BE49-F238E27FC236}">
                  <a16:creationId xmlns:a16="http://schemas.microsoft.com/office/drawing/2014/main" id="{47A8D5C6-8062-CADA-E1C1-4362A75A01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67" y="2889"/>
              <a:ext cx="70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4" name="Line 360">
              <a:extLst>
                <a:ext uri="{FF2B5EF4-FFF2-40B4-BE49-F238E27FC236}">
                  <a16:creationId xmlns:a16="http://schemas.microsoft.com/office/drawing/2014/main" id="{76D78D73-2EA0-5340-5D4A-56BD12912F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2" y="2889"/>
              <a:ext cx="71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5" name="Line 361">
              <a:extLst>
                <a:ext uri="{FF2B5EF4-FFF2-40B4-BE49-F238E27FC236}">
                  <a16:creationId xmlns:a16="http://schemas.microsoft.com/office/drawing/2014/main" id="{3B802AC2-5AAB-3EC7-781A-ACC1EDCFD3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9" y="2889"/>
              <a:ext cx="71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6" name="Line 362">
              <a:extLst>
                <a:ext uri="{FF2B5EF4-FFF2-40B4-BE49-F238E27FC236}">
                  <a16:creationId xmlns:a16="http://schemas.microsoft.com/office/drawing/2014/main" id="{74456C0F-341E-9FF1-191F-624F1EA9C6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5" y="2889"/>
              <a:ext cx="71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7" name="Line 363">
              <a:extLst>
                <a:ext uri="{FF2B5EF4-FFF2-40B4-BE49-F238E27FC236}">
                  <a16:creationId xmlns:a16="http://schemas.microsoft.com/office/drawing/2014/main" id="{D69C15CF-FF43-AF42-978A-5C49AC5EA4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2929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8" name="Line 364">
              <a:extLst>
                <a:ext uri="{FF2B5EF4-FFF2-40B4-BE49-F238E27FC236}">
                  <a16:creationId xmlns:a16="http://schemas.microsoft.com/office/drawing/2014/main" id="{3DDFEE17-A4CF-C82A-AB02-0E4F39CF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2889"/>
              <a:ext cx="0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49" name="Line 365">
              <a:extLst>
                <a:ext uri="{FF2B5EF4-FFF2-40B4-BE49-F238E27FC236}">
                  <a16:creationId xmlns:a16="http://schemas.microsoft.com/office/drawing/2014/main" id="{C247E62F-1644-487C-F521-A694307C8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0" y="2889"/>
              <a:ext cx="0" cy="4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0" name="Line 366">
              <a:extLst>
                <a:ext uri="{FF2B5EF4-FFF2-40B4-BE49-F238E27FC236}">
                  <a16:creationId xmlns:a16="http://schemas.microsoft.com/office/drawing/2014/main" id="{87B6B23F-EED5-11E1-7DBF-6B957EF16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7" y="2889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1" name="Line 367">
              <a:extLst>
                <a:ext uri="{FF2B5EF4-FFF2-40B4-BE49-F238E27FC236}">
                  <a16:creationId xmlns:a16="http://schemas.microsoft.com/office/drawing/2014/main" id="{7C462217-0AB3-DF70-4389-09F8855B7B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87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2" name="Line 368">
              <a:extLst>
                <a:ext uri="{FF2B5EF4-FFF2-40B4-BE49-F238E27FC236}">
                  <a16:creationId xmlns:a16="http://schemas.microsoft.com/office/drawing/2014/main" id="{5F8FC85D-3D6A-CA31-99F7-B4952616EF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6" y="2887"/>
              <a:ext cx="138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3" name="Line 369">
              <a:extLst>
                <a:ext uri="{FF2B5EF4-FFF2-40B4-BE49-F238E27FC236}">
                  <a16:creationId xmlns:a16="http://schemas.microsoft.com/office/drawing/2014/main" id="{A0F18CBB-D5DB-608C-201F-DD9CA5B3F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928"/>
              <a:ext cx="34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4" name="Line 370">
              <a:extLst>
                <a:ext uri="{FF2B5EF4-FFF2-40B4-BE49-F238E27FC236}">
                  <a16:creationId xmlns:a16="http://schemas.microsoft.com/office/drawing/2014/main" id="{0DD85612-84DE-824C-FBAF-BA8E454E9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2887"/>
              <a:ext cx="0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5" name="Line 371">
              <a:extLst>
                <a:ext uri="{FF2B5EF4-FFF2-40B4-BE49-F238E27FC236}">
                  <a16:creationId xmlns:a16="http://schemas.microsoft.com/office/drawing/2014/main" id="{982AF28F-11DD-C2D1-4C84-D5F75955D9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2887"/>
              <a:ext cx="0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6" name="Line 372">
              <a:extLst>
                <a:ext uri="{FF2B5EF4-FFF2-40B4-BE49-F238E27FC236}">
                  <a16:creationId xmlns:a16="http://schemas.microsoft.com/office/drawing/2014/main" id="{032815DB-6FCE-265B-27C8-2CD2181B1B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2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7" name="Line 373">
              <a:extLst>
                <a:ext uri="{FF2B5EF4-FFF2-40B4-BE49-F238E27FC236}">
                  <a16:creationId xmlns:a16="http://schemas.microsoft.com/office/drawing/2014/main" id="{330225CC-34BE-29B0-3E54-5A34B0BD72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8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8" name="Line 374">
              <a:extLst>
                <a:ext uri="{FF2B5EF4-FFF2-40B4-BE49-F238E27FC236}">
                  <a16:creationId xmlns:a16="http://schemas.microsoft.com/office/drawing/2014/main" id="{61D615A4-DB49-D04C-EA55-A2D04BB45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5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59" name="Line 375">
              <a:extLst>
                <a:ext uri="{FF2B5EF4-FFF2-40B4-BE49-F238E27FC236}">
                  <a16:creationId xmlns:a16="http://schemas.microsoft.com/office/drawing/2014/main" id="{B29C0346-51CF-1418-A609-5DECD5542B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0" name="Line 376">
              <a:extLst>
                <a:ext uri="{FF2B5EF4-FFF2-40B4-BE49-F238E27FC236}">
                  <a16:creationId xmlns:a16="http://schemas.microsoft.com/office/drawing/2014/main" id="{4B6A2430-A3F1-8C0F-505C-88B62FA809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18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1" name="Line 377">
              <a:extLst>
                <a:ext uri="{FF2B5EF4-FFF2-40B4-BE49-F238E27FC236}">
                  <a16:creationId xmlns:a16="http://schemas.microsoft.com/office/drawing/2014/main" id="{C9C4E161-8AAD-C3AA-20DF-A2BAEFF4EF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05" y="3562"/>
              <a:ext cx="71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2" name="Line 378">
              <a:extLst>
                <a:ext uri="{FF2B5EF4-FFF2-40B4-BE49-F238E27FC236}">
                  <a16:creationId xmlns:a16="http://schemas.microsoft.com/office/drawing/2014/main" id="{D9899F60-EC83-5689-74D3-4D10F51371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91" y="3593"/>
              <a:ext cx="17" cy="1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3" name="Line 379">
              <a:extLst>
                <a:ext uri="{FF2B5EF4-FFF2-40B4-BE49-F238E27FC236}">
                  <a16:creationId xmlns:a16="http://schemas.microsoft.com/office/drawing/2014/main" id="{CBC0EB0E-CCE1-9192-A1FC-86FA913C1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8" y="2942"/>
              <a:ext cx="32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4" name="Line 380">
              <a:extLst>
                <a:ext uri="{FF2B5EF4-FFF2-40B4-BE49-F238E27FC236}">
                  <a16:creationId xmlns:a16="http://schemas.microsoft.com/office/drawing/2014/main" id="{86061A7E-B171-4A47-C229-77E0893FE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3" y="3001"/>
              <a:ext cx="32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5" name="Line 381">
              <a:extLst>
                <a:ext uri="{FF2B5EF4-FFF2-40B4-BE49-F238E27FC236}">
                  <a16:creationId xmlns:a16="http://schemas.microsoft.com/office/drawing/2014/main" id="{C1A42BE3-9AB8-6F31-51DE-6AE57AD99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9" y="3059"/>
              <a:ext cx="32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6" name="Line 382">
              <a:extLst>
                <a:ext uri="{FF2B5EF4-FFF2-40B4-BE49-F238E27FC236}">
                  <a16:creationId xmlns:a16="http://schemas.microsoft.com/office/drawing/2014/main" id="{235420CD-9E66-C2AC-D115-163D5256DB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" y="3118"/>
              <a:ext cx="32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7" name="Line 383">
              <a:extLst>
                <a:ext uri="{FF2B5EF4-FFF2-40B4-BE49-F238E27FC236}">
                  <a16:creationId xmlns:a16="http://schemas.microsoft.com/office/drawing/2014/main" id="{3A5B2C49-0381-0928-744A-D5989695F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9" y="3177"/>
              <a:ext cx="33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8" name="Line 384">
              <a:extLst>
                <a:ext uri="{FF2B5EF4-FFF2-40B4-BE49-F238E27FC236}">
                  <a16:creationId xmlns:a16="http://schemas.microsoft.com/office/drawing/2014/main" id="{AA822C7E-A07F-0599-FDBA-BCC593506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5" y="3236"/>
              <a:ext cx="32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69" name="Line 385">
              <a:extLst>
                <a:ext uri="{FF2B5EF4-FFF2-40B4-BE49-F238E27FC236}">
                  <a16:creationId xmlns:a16="http://schemas.microsoft.com/office/drawing/2014/main" id="{AA432676-2260-9DE8-0EB3-95119244EC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0" y="3295"/>
              <a:ext cx="32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0" name="Line 386">
              <a:extLst>
                <a:ext uri="{FF2B5EF4-FFF2-40B4-BE49-F238E27FC236}">
                  <a16:creationId xmlns:a16="http://schemas.microsoft.com/office/drawing/2014/main" id="{FC29F69B-89AC-5923-7096-FE9789E4D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5" y="3354"/>
              <a:ext cx="33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1" name="Line 387">
              <a:extLst>
                <a:ext uri="{FF2B5EF4-FFF2-40B4-BE49-F238E27FC236}">
                  <a16:creationId xmlns:a16="http://schemas.microsoft.com/office/drawing/2014/main" id="{0C961960-0CAB-7953-9C34-2F6F801F5B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1" y="3413"/>
              <a:ext cx="32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2" name="Line 388">
              <a:extLst>
                <a:ext uri="{FF2B5EF4-FFF2-40B4-BE49-F238E27FC236}">
                  <a16:creationId xmlns:a16="http://schemas.microsoft.com/office/drawing/2014/main" id="{703CD701-1181-0616-9419-786E91BFF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6" y="3472"/>
              <a:ext cx="32" cy="1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3" name="Line 389">
              <a:extLst>
                <a:ext uri="{FF2B5EF4-FFF2-40B4-BE49-F238E27FC236}">
                  <a16:creationId xmlns:a16="http://schemas.microsoft.com/office/drawing/2014/main" id="{F9FD004A-C0E5-1E9F-BC97-898FF51C5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" y="3530"/>
              <a:ext cx="32" cy="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4" name="Line 390">
              <a:extLst>
                <a:ext uri="{FF2B5EF4-FFF2-40B4-BE49-F238E27FC236}">
                  <a16:creationId xmlns:a16="http://schemas.microsoft.com/office/drawing/2014/main" id="{280B501A-0D3C-8D80-3229-DEEB4A8CF6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3" y="3562"/>
              <a:ext cx="272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5" name="Line 391">
              <a:extLst>
                <a:ext uri="{FF2B5EF4-FFF2-40B4-BE49-F238E27FC236}">
                  <a16:creationId xmlns:a16="http://schemas.microsoft.com/office/drawing/2014/main" id="{D4B6018E-44B1-34B1-1060-1A9B9ADD1A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4" y="2946"/>
              <a:ext cx="24" cy="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6" name="Line 392">
              <a:extLst>
                <a:ext uri="{FF2B5EF4-FFF2-40B4-BE49-F238E27FC236}">
                  <a16:creationId xmlns:a16="http://schemas.microsoft.com/office/drawing/2014/main" id="{832ED1E0-3FB8-9C40-D56C-2854605FB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" y="2989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7" name="Line 393">
              <a:extLst>
                <a:ext uri="{FF2B5EF4-FFF2-40B4-BE49-F238E27FC236}">
                  <a16:creationId xmlns:a16="http://schemas.microsoft.com/office/drawing/2014/main" id="{BDF40ED7-8298-F265-CC27-96CBA9596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1" y="3033"/>
              <a:ext cx="24" cy="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8" name="Line 394">
              <a:extLst>
                <a:ext uri="{FF2B5EF4-FFF2-40B4-BE49-F238E27FC236}">
                  <a16:creationId xmlns:a16="http://schemas.microsoft.com/office/drawing/2014/main" id="{A54CD2E1-1FCF-B53E-D148-ADC031E5B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0" y="307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79" name="Line 395">
              <a:extLst>
                <a:ext uri="{FF2B5EF4-FFF2-40B4-BE49-F238E27FC236}">
                  <a16:creationId xmlns:a16="http://schemas.microsoft.com/office/drawing/2014/main" id="{C49CE1BE-ADE3-16C2-40F5-76F0A382C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9" y="3119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0" name="Line 396">
              <a:extLst>
                <a:ext uri="{FF2B5EF4-FFF2-40B4-BE49-F238E27FC236}">
                  <a16:creationId xmlns:a16="http://schemas.microsoft.com/office/drawing/2014/main" id="{20BC5076-2370-871F-72F4-13AD2E27D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7" y="3163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1" name="Line 397">
              <a:extLst>
                <a:ext uri="{FF2B5EF4-FFF2-40B4-BE49-F238E27FC236}">
                  <a16:creationId xmlns:a16="http://schemas.microsoft.com/office/drawing/2014/main" id="{5F444BB3-CCC5-42C7-2599-A7DF8122B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6" y="3206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2" name="Line 398">
              <a:extLst>
                <a:ext uri="{FF2B5EF4-FFF2-40B4-BE49-F238E27FC236}">
                  <a16:creationId xmlns:a16="http://schemas.microsoft.com/office/drawing/2014/main" id="{7BB7E4BA-1028-4C9F-01A2-BE07AC7AC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5" y="3250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3" name="Line 399">
              <a:extLst>
                <a:ext uri="{FF2B5EF4-FFF2-40B4-BE49-F238E27FC236}">
                  <a16:creationId xmlns:a16="http://schemas.microsoft.com/office/drawing/2014/main" id="{8D52D9FC-0BAD-3006-3678-1F0CD72D4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3" y="3293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4" name="Line 400">
              <a:extLst>
                <a:ext uri="{FF2B5EF4-FFF2-40B4-BE49-F238E27FC236}">
                  <a16:creationId xmlns:a16="http://schemas.microsoft.com/office/drawing/2014/main" id="{3DFFF6A7-C345-325E-D69D-B85A489A4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2" y="3337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5" name="Line 401">
              <a:extLst>
                <a:ext uri="{FF2B5EF4-FFF2-40B4-BE49-F238E27FC236}">
                  <a16:creationId xmlns:a16="http://schemas.microsoft.com/office/drawing/2014/main" id="{23F9F4E3-1C2B-176D-9AF3-1015A95A22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0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6" name="Line 402">
              <a:extLst>
                <a:ext uri="{FF2B5EF4-FFF2-40B4-BE49-F238E27FC236}">
                  <a16:creationId xmlns:a16="http://schemas.microsoft.com/office/drawing/2014/main" id="{EA03817B-3FA5-A92C-EC09-F97F700BE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9" y="3424"/>
              <a:ext cx="24" cy="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7" name="Line 403">
              <a:extLst>
                <a:ext uri="{FF2B5EF4-FFF2-40B4-BE49-F238E27FC236}">
                  <a16:creationId xmlns:a16="http://schemas.microsoft.com/office/drawing/2014/main" id="{FB330960-8BCC-A43D-C108-BB429DC0D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8" y="3467"/>
              <a:ext cx="24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8" name="Line 404">
              <a:extLst>
                <a:ext uri="{FF2B5EF4-FFF2-40B4-BE49-F238E27FC236}">
                  <a16:creationId xmlns:a16="http://schemas.microsoft.com/office/drawing/2014/main" id="{F33191D3-C9E6-3D2D-9281-706E3FABE5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7" y="3510"/>
              <a:ext cx="23" cy="1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89" name="Line 405">
              <a:extLst>
                <a:ext uri="{FF2B5EF4-FFF2-40B4-BE49-F238E27FC236}">
                  <a16:creationId xmlns:a16="http://schemas.microsoft.com/office/drawing/2014/main" id="{3A38D3CD-B3FD-D0BD-7EEF-189437AAB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5" y="3554"/>
              <a:ext cx="14" cy="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90" name="Line 406">
              <a:extLst>
                <a:ext uri="{FF2B5EF4-FFF2-40B4-BE49-F238E27FC236}">
                  <a16:creationId xmlns:a16="http://schemas.microsoft.com/office/drawing/2014/main" id="{43D743A9-849D-1401-F81B-616F7EA5C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5" y="3562"/>
              <a:ext cx="27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6991" name="Line 407">
              <a:extLst>
                <a:ext uri="{FF2B5EF4-FFF2-40B4-BE49-F238E27FC236}">
                  <a16:creationId xmlns:a16="http://schemas.microsoft.com/office/drawing/2014/main" id="{465C4812-E329-E2B7-0EE2-9196436F9B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8" y="3562"/>
              <a:ext cx="0" cy="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66762" name="Line 409">
            <a:extLst>
              <a:ext uri="{FF2B5EF4-FFF2-40B4-BE49-F238E27FC236}">
                <a16:creationId xmlns:a16="http://schemas.microsoft.com/office/drawing/2014/main" id="{DFB38AB7-7612-9B04-5802-AC917B05BD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4573" y="4552949"/>
            <a:ext cx="64889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3" name="Line 410">
            <a:extLst>
              <a:ext uri="{FF2B5EF4-FFF2-40B4-BE49-F238E27FC236}">
                <a16:creationId xmlns:a16="http://schemas.microsoft.com/office/drawing/2014/main" id="{0F5FC2F5-5D32-3D0E-E3D4-851FAF3FB2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572" y="4504133"/>
            <a:ext cx="0" cy="488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4" name="Line 411">
            <a:extLst>
              <a:ext uri="{FF2B5EF4-FFF2-40B4-BE49-F238E27FC236}">
                <a16:creationId xmlns:a16="http://schemas.microsoft.com/office/drawing/2014/main" id="{E1BFF9DC-C91A-5E10-735F-E6A31C30D0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0266" y="3750468"/>
            <a:ext cx="154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5" name="Line 412">
            <a:extLst>
              <a:ext uri="{FF2B5EF4-FFF2-40B4-BE49-F238E27FC236}">
                <a16:creationId xmlns:a16="http://schemas.microsoft.com/office/drawing/2014/main" id="{C70E9A49-C933-9DDD-B3FE-AFF686AFE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0266" y="3750468"/>
            <a:ext cx="154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6" name="Line 413">
            <a:extLst>
              <a:ext uri="{FF2B5EF4-FFF2-40B4-BE49-F238E27FC236}">
                <a16:creationId xmlns:a16="http://schemas.microsoft.com/office/drawing/2014/main" id="{9087A861-C37C-7697-54BF-4AA39839C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5744" y="3750468"/>
            <a:ext cx="1666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7" name="Line 414">
            <a:extLst>
              <a:ext uri="{FF2B5EF4-FFF2-40B4-BE49-F238E27FC236}">
                <a16:creationId xmlns:a16="http://schemas.microsoft.com/office/drawing/2014/main" id="{8A92502D-42EF-C3CD-8D95-D9B7D3CD4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5623" y="3749277"/>
            <a:ext cx="154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8" name="Line 415">
            <a:extLst>
              <a:ext uri="{FF2B5EF4-FFF2-40B4-BE49-F238E27FC236}">
                <a16:creationId xmlns:a16="http://schemas.microsoft.com/office/drawing/2014/main" id="{87E6D73C-58D4-F1FC-8AD9-D889A697D9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1100" y="3749277"/>
            <a:ext cx="1666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69" name="Line 416">
            <a:extLst>
              <a:ext uri="{FF2B5EF4-FFF2-40B4-BE49-F238E27FC236}">
                <a16:creationId xmlns:a16="http://schemas.microsoft.com/office/drawing/2014/main" id="{6EC22E82-BB75-5564-0180-C759E2FF7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0266" y="3750469"/>
            <a:ext cx="196453" cy="7536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0" name="Line 417">
            <a:extLst>
              <a:ext uri="{FF2B5EF4-FFF2-40B4-BE49-F238E27FC236}">
                <a16:creationId xmlns:a16="http://schemas.microsoft.com/office/drawing/2014/main" id="{A8C4D89A-CEDD-CD2C-DE72-48C41C1097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2412" y="3750469"/>
            <a:ext cx="196454" cy="7536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1" name="Line 418">
            <a:extLst>
              <a:ext uri="{FF2B5EF4-FFF2-40B4-BE49-F238E27FC236}">
                <a16:creationId xmlns:a16="http://schemas.microsoft.com/office/drawing/2014/main" id="{1041CA91-7A2E-02A7-DD4F-A40E3A9126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11316" y="3749278"/>
            <a:ext cx="196453" cy="7548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2" name="Line 419">
            <a:extLst>
              <a:ext uri="{FF2B5EF4-FFF2-40B4-BE49-F238E27FC236}">
                <a16:creationId xmlns:a16="http://schemas.microsoft.com/office/drawing/2014/main" id="{141391C9-E7B5-E14A-C93D-7F8129874B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7979" y="3749278"/>
            <a:ext cx="197644" cy="7548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3" name="Line 420">
            <a:extLst>
              <a:ext uri="{FF2B5EF4-FFF2-40B4-BE49-F238E27FC236}">
                <a16:creationId xmlns:a16="http://schemas.microsoft.com/office/drawing/2014/main" id="{3F1D9B83-8353-EBAC-B56E-3BC1332346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7504" y="3700462"/>
            <a:ext cx="69056" cy="392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4" name="Line 421">
            <a:extLst>
              <a:ext uri="{FF2B5EF4-FFF2-40B4-BE49-F238E27FC236}">
                <a16:creationId xmlns:a16="http://schemas.microsoft.com/office/drawing/2014/main" id="{DABD9DE9-1DF7-5B56-C45A-FDB80B19E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5610" y="3700462"/>
            <a:ext cx="83344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5" name="Line 422">
            <a:extLst>
              <a:ext uri="{FF2B5EF4-FFF2-40B4-BE49-F238E27FC236}">
                <a16:creationId xmlns:a16="http://schemas.microsoft.com/office/drawing/2014/main" id="{08C6BAF6-261A-9A59-A711-B69127D93D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8004" y="3700462"/>
            <a:ext cx="84534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6" name="Line 423">
            <a:extLst>
              <a:ext uri="{FF2B5EF4-FFF2-40B4-BE49-F238E27FC236}">
                <a16:creationId xmlns:a16="http://schemas.microsoft.com/office/drawing/2014/main" id="{AE3E0AC4-1842-8ECC-9CE3-88FA282E5E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81588" y="3700462"/>
            <a:ext cx="84535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7" name="Line 424">
            <a:extLst>
              <a:ext uri="{FF2B5EF4-FFF2-40B4-BE49-F238E27FC236}">
                <a16:creationId xmlns:a16="http://schemas.microsoft.com/office/drawing/2014/main" id="{AF3C7E00-B5A5-A45D-7823-883D621310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3982" y="3742134"/>
            <a:ext cx="11906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8" name="Line 425">
            <a:extLst>
              <a:ext uri="{FF2B5EF4-FFF2-40B4-BE49-F238E27FC236}">
                <a16:creationId xmlns:a16="http://schemas.microsoft.com/office/drawing/2014/main" id="{48AE51FA-B53C-90F0-7AB9-B02EDF769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504" y="3700462"/>
            <a:ext cx="227409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79" name="Line 426">
            <a:extLst>
              <a:ext uri="{FF2B5EF4-FFF2-40B4-BE49-F238E27FC236}">
                <a16:creationId xmlns:a16="http://schemas.microsoft.com/office/drawing/2014/main" id="{6392ED44-A021-573A-BF20-9BA4927DF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2297" y="3700462"/>
            <a:ext cx="28575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0" name="Line 427">
            <a:extLst>
              <a:ext uri="{FF2B5EF4-FFF2-40B4-BE49-F238E27FC236}">
                <a16:creationId xmlns:a16="http://schemas.microsoft.com/office/drawing/2014/main" id="{9C55E3B4-9D15-1C5C-AC3A-C4861973C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9448" y="3700462"/>
            <a:ext cx="9644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1" name="Line 428">
            <a:extLst>
              <a:ext uri="{FF2B5EF4-FFF2-40B4-BE49-F238E27FC236}">
                <a16:creationId xmlns:a16="http://schemas.microsoft.com/office/drawing/2014/main" id="{8186CE1D-9ADB-FB78-73C0-0B14E54F7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5888" y="3700462"/>
            <a:ext cx="0" cy="4881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2" name="Line 429">
            <a:extLst>
              <a:ext uri="{FF2B5EF4-FFF2-40B4-BE49-F238E27FC236}">
                <a16:creationId xmlns:a16="http://schemas.microsoft.com/office/drawing/2014/main" id="{9BE00AC6-D48E-84E6-61E8-A3BEBB9D95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8479" y="3749277"/>
            <a:ext cx="227409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3" name="Line 430">
            <a:extLst>
              <a:ext uri="{FF2B5EF4-FFF2-40B4-BE49-F238E27FC236}">
                <a16:creationId xmlns:a16="http://schemas.microsoft.com/office/drawing/2014/main" id="{CF034993-DDFA-937B-1050-C6D8C52326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12519" y="3749277"/>
            <a:ext cx="28575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4" name="Line 431">
            <a:extLst>
              <a:ext uri="{FF2B5EF4-FFF2-40B4-BE49-F238E27FC236}">
                <a16:creationId xmlns:a16="http://schemas.microsoft.com/office/drawing/2014/main" id="{E56871F5-CA86-CE95-B2CD-3470FDD95E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7504" y="3749277"/>
            <a:ext cx="9644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6785" name="Line 432">
            <a:extLst>
              <a:ext uri="{FF2B5EF4-FFF2-40B4-BE49-F238E27FC236}">
                <a16:creationId xmlns:a16="http://schemas.microsoft.com/office/drawing/2014/main" id="{7C131F27-FAF1-5DED-73BD-86681052CD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504" y="3700462"/>
            <a:ext cx="0" cy="4881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3825" name="Text Box 433">
            <a:extLst>
              <a:ext uri="{FF2B5EF4-FFF2-40B4-BE49-F238E27FC236}">
                <a16:creationId xmlns:a16="http://schemas.microsoft.com/office/drawing/2014/main" id="{51FB568F-991A-3424-CDFB-08046AC6A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1577577"/>
            <a:ext cx="14287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ROLLED BEAM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43826" name="Text Box 434">
            <a:extLst>
              <a:ext uri="{FF2B5EF4-FFF2-40B4-BE49-F238E27FC236}">
                <a16:creationId xmlns:a16="http://schemas.microsoft.com/office/drawing/2014/main" id="{3FFD438C-6569-5F26-03BF-158149F15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1577577"/>
            <a:ext cx="1771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ROLLED BEAM WITH </a:t>
            </a:r>
          </a:p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COVER PLATES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43827" name="Text Box 435">
            <a:extLst>
              <a:ext uri="{FF2B5EF4-FFF2-40B4-BE49-F238E27FC236}">
                <a16:creationId xmlns:a16="http://schemas.microsoft.com/office/drawing/2014/main" id="{F87B846E-B6BE-616F-E290-629AED327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2720577"/>
            <a:ext cx="15430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WELDED PLATE GIRDER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43828" name="Text Box 436">
            <a:extLst>
              <a:ext uri="{FF2B5EF4-FFF2-40B4-BE49-F238E27FC236}">
                <a16:creationId xmlns:a16="http://schemas.microsoft.com/office/drawing/2014/main" id="{5443D1E4-93D4-EDA1-8B17-936672D21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663427"/>
            <a:ext cx="16573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RIVETED PLATE GIRDER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43829" name="Text Box 437">
            <a:extLst>
              <a:ext uri="{FF2B5EF4-FFF2-40B4-BE49-F238E27FC236}">
                <a16:creationId xmlns:a16="http://schemas.microsoft.com/office/drawing/2014/main" id="{3EB730A2-2292-7D20-D556-F7FFE82A0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4035027"/>
            <a:ext cx="16573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900" b="1">
                <a:latin typeface="Arial" charset="0"/>
                <a:ea typeface="ＭＳ Ｐゴシック" charset="0"/>
              </a:rPr>
              <a:t>BOX GIRDER</a:t>
            </a: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CA90C-FC38-2172-F246-CE69B13D2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7256-D0BF-48BB-AA27-11D004B1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 Beams – Bending Stress</a:t>
            </a:r>
          </a:p>
        </p:txBody>
      </p:sp>
      <p:sp>
        <p:nvSpPr>
          <p:cNvPr id="68610" name="Rectangle 511">
            <a:extLst>
              <a:ext uri="{FF2B5EF4-FFF2-40B4-BE49-F238E27FC236}">
                <a16:creationId xmlns:a16="http://schemas.microsoft.com/office/drawing/2014/main" id="{EFD18EFA-B8B2-0DB2-0D62-5A0265FE6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1453441"/>
            <a:ext cx="3963591" cy="2214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8611" name="Rectangle 512">
            <a:extLst>
              <a:ext uri="{FF2B5EF4-FFF2-40B4-BE49-F238E27FC236}">
                <a16:creationId xmlns:a16="http://schemas.microsoft.com/office/drawing/2014/main" id="{A31EC9D7-F9F7-3BC3-77F9-00DE93EC6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1410578"/>
            <a:ext cx="3963591" cy="42863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8612" name="Rectangle 513">
            <a:extLst>
              <a:ext uri="{FF2B5EF4-FFF2-40B4-BE49-F238E27FC236}">
                <a16:creationId xmlns:a16="http://schemas.microsoft.com/office/drawing/2014/main" id="{04316598-808C-C2D7-47DC-D74892330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1674896"/>
            <a:ext cx="3963591" cy="44054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8613" name="Rectangle 514">
            <a:extLst>
              <a:ext uri="{FF2B5EF4-FFF2-40B4-BE49-F238E27FC236}">
                <a16:creationId xmlns:a16="http://schemas.microsoft.com/office/drawing/2014/main" id="{854FA688-EEC0-F636-DB98-E23E3079A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6475" y="1410578"/>
            <a:ext cx="3963591" cy="308372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8614" name="Line 515">
            <a:extLst>
              <a:ext uri="{FF2B5EF4-FFF2-40B4-BE49-F238E27FC236}">
                <a16:creationId xmlns:a16="http://schemas.microsoft.com/office/drawing/2014/main" id="{BAFCA405-E27D-271C-9199-4B167D49B9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8385" y="1786816"/>
            <a:ext cx="3572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15" name="Freeform 516">
            <a:extLst>
              <a:ext uri="{FF2B5EF4-FFF2-40B4-BE49-F238E27FC236}">
                <a16:creationId xmlns:a16="http://schemas.microsoft.com/office/drawing/2014/main" id="{104373BB-5801-5D46-5FC9-345A9BFEA846}"/>
              </a:ext>
            </a:extLst>
          </p:cNvPr>
          <p:cNvSpPr>
            <a:spLocks/>
          </p:cNvSpPr>
          <p:nvPr/>
        </p:nvSpPr>
        <p:spPr bwMode="auto">
          <a:xfrm>
            <a:off x="4204098" y="1728475"/>
            <a:ext cx="105965" cy="90488"/>
          </a:xfrm>
          <a:custGeom>
            <a:avLst/>
            <a:gdLst>
              <a:gd name="T0" fmla="*/ 0 w 266"/>
              <a:gd name="T1" fmla="*/ 63565164 h 229"/>
              <a:gd name="T2" fmla="*/ 75045174 w 266"/>
              <a:gd name="T3" fmla="*/ 63565164 h 229"/>
              <a:gd name="T4" fmla="*/ 37522853 w 266"/>
              <a:gd name="T5" fmla="*/ 0 h 229"/>
              <a:gd name="T6" fmla="*/ 0 w 266"/>
              <a:gd name="T7" fmla="*/ 63565164 h 22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6" h="229">
                <a:moveTo>
                  <a:pt x="0" y="229"/>
                </a:moveTo>
                <a:lnTo>
                  <a:pt x="266" y="229"/>
                </a:lnTo>
                <a:lnTo>
                  <a:pt x="133" y="0"/>
                </a:lnTo>
                <a:lnTo>
                  <a:pt x="0" y="229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16" name="Line 517">
            <a:extLst>
              <a:ext uri="{FF2B5EF4-FFF2-40B4-BE49-F238E27FC236}">
                <a16:creationId xmlns:a16="http://schemas.microsoft.com/office/drawing/2014/main" id="{9AF89A39-6109-011F-4AD0-1D7094199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4098" y="1818963"/>
            <a:ext cx="10596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17" name="Line 518">
            <a:extLst>
              <a:ext uri="{FF2B5EF4-FFF2-40B4-BE49-F238E27FC236}">
                <a16:creationId xmlns:a16="http://schemas.microsoft.com/office/drawing/2014/main" id="{13EBA285-16BB-390D-9180-23BDB6FAFA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56485" y="1728475"/>
            <a:ext cx="53578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18" name="Line 519">
            <a:extLst>
              <a:ext uri="{FF2B5EF4-FFF2-40B4-BE49-F238E27FC236}">
                <a16:creationId xmlns:a16="http://schemas.microsoft.com/office/drawing/2014/main" id="{6479C2CA-BC86-B626-99B9-D091FB1E2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4097" y="1727284"/>
            <a:ext cx="52388" cy="916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19" name="Line 520">
            <a:extLst>
              <a:ext uri="{FF2B5EF4-FFF2-40B4-BE49-F238E27FC236}">
                <a16:creationId xmlns:a16="http://schemas.microsoft.com/office/drawing/2014/main" id="{DE08049B-23F2-DAA9-0379-C1A6BCEACE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7185" y="1778481"/>
            <a:ext cx="3572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0" name="Freeform 521">
            <a:extLst>
              <a:ext uri="{FF2B5EF4-FFF2-40B4-BE49-F238E27FC236}">
                <a16:creationId xmlns:a16="http://schemas.microsoft.com/office/drawing/2014/main" id="{B97CB008-C8D8-7945-0E60-758CB2589B81}"/>
              </a:ext>
            </a:extLst>
          </p:cNvPr>
          <p:cNvSpPr>
            <a:spLocks/>
          </p:cNvSpPr>
          <p:nvPr/>
        </p:nvSpPr>
        <p:spPr bwMode="auto">
          <a:xfrm>
            <a:off x="2221706" y="1720140"/>
            <a:ext cx="105966" cy="90488"/>
          </a:xfrm>
          <a:custGeom>
            <a:avLst/>
            <a:gdLst>
              <a:gd name="T0" fmla="*/ 0 w 266"/>
              <a:gd name="T1" fmla="*/ 63288793 h 230"/>
              <a:gd name="T2" fmla="*/ 75046237 w 266"/>
              <a:gd name="T3" fmla="*/ 63288793 h 230"/>
              <a:gd name="T4" fmla="*/ 37523118 w 266"/>
              <a:gd name="T5" fmla="*/ 0 h 230"/>
              <a:gd name="T6" fmla="*/ 0 w 266"/>
              <a:gd name="T7" fmla="*/ 63288793 h 2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6" h="230">
                <a:moveTo>
                  <a:pt x="0" y="230"/>
                </a:moveTo>
                <a:lnTo>
                  <a:pt x="266" y="230"/>
                </a:lnTo>
                <a:lnTo>
                  <a:pt x="133" y="0"/>
                </a:lnTo>
                <a:lnTo>
                  <a:pt x="0" y="23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1" name="Line 522">
            <a:extLst>
              <a:ext uri="{FF2B5EF4-FFF2-40B4-BE49-F238E27FC236}">
                <a16:creationId xmlns:a16="http://schemas.microsoft.com/office/drawing/2014/main" id="{8DC10069-7CA7-A777-CB91-6423DD9EC4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1706" y="1810628"/>
            <a:ext cx="10596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2" name="Line 523">
            <a:extLst>
              <a:ext uri="{FF2B5EF4-FFF2-40B4-BE49-F238E27FC236}">
                <a16:creationId xmlns:a16="http://schemas.microsoft.com/office/drawing/2014/main" id="{0BF508FA-1AAC-BD0D-1B16-5B4FF5F616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5285" y="1720140"/>
            <a:ext cx="52388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3" name="Line 524">
            <a:extLst>
              <a:ext uri="{FF2B5EF4-FFF2-40B4-BE49-F238E27FC236}">
                <a16:creationId xmlns:a16="http://schemas.microsoft.com/office/drawing/2014/main" id="{2F9B9622-23B6-E40A-6E64-4FE46EEDD5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1706" y="1718950"/>
            <a:ext cx="53579" cy="916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4" name="Line 525">
            <a:extLst>
              <a:ext uri="{FF2B5EF4-FFF2-40B4-BE49-F238E27FC236}">
                <a16:creationId xmlns:a16="http://schemas.microsoft.com/office/drawing/2014/main" id="{C2774271-6F29-6E2C-D25E-10B8FC9872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1966" y="1783244"/>
            <a:ext cx="3572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5" name="Freeform 526">
            <a:extLst>
              <a:ext uri="{FF2B5EF4-FFF2-40B4-BE49-F238E27FC236}">
                <a16:creationId xmlns:a16="http://schemas.microsoft.com/office/drawing/2014/main" id="{6B67641E-E044-348B-016D-B8F562DA3A50}"/>
              </a:ext>
            </a:extLst>
          </p:cNvPr>
          <p:cNvSpPr>
            <a:spLocks/>
          </p:cNvSpPr>
          <p:nvPr/>
        </p:nvSpPr>
        <p:spPr bwMode="auto">
          <a:xfrm>
            <a:off x="6187679" y="1723713"/>
            <a:ext cx="104775" cy="91678"/>
          </a:xfrm>
          <a:custGeom>
            <a:avLst/>
            <a:gdLst>
              <a:gd name="T0" fmla="*/ 0 w 266"/>
              <a:gd name="T1" fmla="*/ 64683481 h 231"/>
              <a:gd name="T2" fmla="*/ 73368759 w 266"/>
              <a:gd name="T3" fmla="*/ 64683481 h 231"/>
              <a:gd name="T4" fmla="*/ 36684380 w 266"/>
              <a:gd name="T5" fmla="*/ 0 h 231"/>
              <a:gd name="T6" fmla="*/ 0 w 266"/>
              <a:gd name="T7" fmla="*/ 64683481 h 23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6" h="231">
                <a:moveTo>
                  <a:pt x="0" y="231"/>
                </a:moveTo>
                <a:lnTo>
                  <a:pt x="266" y="231"/>
                </a:lnTo>
                <a:lnTo>
                  <a:pt x="133" y="0"/>
                </a:lnTo>
                <a:lnTo>
                  <a:pt x="0" y="231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6" name="Line 527">
            <a:extLst>
              <a:ext uri="{FF2B5EF4-FFF2-40B4-BE49-F238E27FC236}">
                <a16:creationId xmlns:a16="http://schemas.microsoft.com/office/drawing/2014/main" id="{73C7171B-6082-2C0C-0203-945515D97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7679" y="1815390"/>
            <a:ext cx="10477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7" name="Line 528">
            <a:extLst>
              <a:ext uri="{FF2B5EF4-FFF2-40B4-BE49-F238E27FC236}">
                <a16:creationId xmlns:a16="http://schemas.microsoft.com/office/drawing/2014/main" id="{614ABDB0-0CBD-6BB4-DFCC-4D06E1560F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0066" y="1723713"/>
            <a:ext cx="52388" cy="916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8" name="Line 529">
            <a:extLst>
              <a:ext uri="{FF2B5EF4-FFF2-40B4-BE49-F238E27FC236}">
                <a16:creationId xmlns:a16="http://schemas.microsoft.com/office/drawing/2014/main" id="{CF903982-C77D-268C-856C-B51E2E0337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7678" y="1723713"/>
            <a:ext cx="52388" cy="916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68629" name="Line 530">
            <a:extLst>
              <a:ext uri="{FF2B5EF4-FFF2-40B4-BE49-F238E27FC236}">
                <a16:creationId xmlns:a16="http://schemas.microsoft.com/office/drawing/2014/main" id="{D0450088-870D-354B-D3BB-D380A6212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6475" y="1453440"/>
            <a:ext cx="396359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68630" name="Line 531">
            <a:extLst>
              <a:ext uri="{FF2B5EF4-FFF2-40B4-BE49-F238E27FC236}">
                <a16:creationId xmlns:a16="http://schemas.microsoft.com/office/drawing/2014/main" id="{E304E2B4-CB75-9630-B0B2-2FDC8119C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6475" y="1674897"/>
            <a:ext cx="396359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75" name="Rectangle 535">
            <a:extLst>
              <a:ext uri="{FF2B5EF4-FFF2-40B4-BE49-F238E27FC236}">
                <a16:creationId xmlns:a16="http://schemas.microsoft.com/office/drawing/2014/main" id="{D107FDB6-9C36-83DA-190D-BD9A3267D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66" y="2457137"/>
            <a:ext cx="4015978" cy="222647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76" name="Rectangle 536">
            <a:extLst>
              <a:ext uri="{FF2B5EF4-FFF2-40B4-BE49-F238E27FC236}">
                <a16:creationId xmlns:a16="http://schemas.microsoft.com/office/drawing/2014/main" id="{DB42598D-337A-DF79-C33C-6CB3B9797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66" y="2413084"/>
            <a:ext cx="4015978" cy="44054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77" name="Rectangle 537">
            <a:extLst>
              <a:ext uri="{FF2B5EF4-FFF2-40B4-BE49-F238E27FC236}">
                <a16:creationId xmlns:a16="http://schemas.microsoft.com/office/drawing/2014/main" id="{17B7DE4C-954B-F8AD-7BDC-E50CFF107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66" y="2679784"/>
            <a:ext cx="4015978" cy="44054"/>
          </a:xfrm>
          <a:prstGeom prst="rect">
            <a:avLst/>
          </a:pr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78" name="Rectangle 538">
            <a:extLst>
              <a:ext uri="{FF2B5EF4-FFF2-40B4-BE49-F238E27FC236}">
                <a16:creationId xmlns:a16="http://schemas.microsoft.com/office/drawing/2014/main" id="{510572BC-49BD-BFBA-8E9F-251171D4F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369032"/>
            <a:ext cx="625079" cy="44053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79" name="Rectangle 539">
            <a:extLst>
              <a:ext uri="{FF2B5EF4-FFF2-40B4-BE49-F238E27FC236}">
                <a16:creationId xmlns:a16="http://schemas.microsoft.com/office/drawing/2014/main" id="{BE7A56AC-84D8-798A-0F20-C4B3C10AD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2723838"/>
            <a:ext cx="625079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0" name="Rectangle 540">
            <a:extLst>
              <a:ext uri="{FF2B5EF4-FFF2-40B4-BE49-F238E27FC236}">
                <a16:creationId xmlns:a16="http://schemas.microsoft.com/office/drawing/2014/main" id="{A7A8A295-38B5-861B-4422-31351EE74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360" y="2369032"/>
            <a:ext cx="534590" cy="44053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1" name="Rectangle 541">
            <a:extLst>
              <a:ext uri="{FF2B5EF4-FFF2-40B4-BE49-F238E27FC236}">
                <a16:creationId xmlns:a16="http://schemas.microsoft.com/office/drawing/2014/main" id="{819F26DC-62E7-6DD4-AA6E-D49D3A671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360" y="2723838"/>
            <a:ext cx="534590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2" name="Rectangle 542">
            <a:extLst>
              <a:ext uri="{FF2B5EF4-FFF2-40B4-BE49-F238E27FC236}">
                <a16:creationId xmlns:a16="http://schemas.microsoft.com/office/drawing/2014/main" id="{963098BC-A866-1E7E-495F-EC0792D7C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241" y="2369032"/>
            <a:ext cx="623888" cy="44053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3" name="Rectangle 543">
            <a:extLst>
              <a:ext uri="{FF2B5EF4-FFF2-40B4-BE49-F238E27FC236}">
                <a16:creationId xmlns:a16="http://schemas.microsoft.com/office/drawing/2014/main" id="{7D13269B-D49D-23A6-48E0-C36681EF6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241" y="2723838"/>
            <a:ext cx="623888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4" name="Rectangle 544">
            <a:extLst>
              <a:ext uri="{FF2B5EF4-FFF2-40B4-BE49-F238E27FC236}">
                <a16:creationId xmlns:a16="http://schemas.microsoft.com/office/drawing/2014/main" id="{D5681AFE-B6CA-9ED7-F9A6-6DEDDC49F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66" y="2413084"/>
            <a:ext cx="4015978" cy="310754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5985" name="Line 545">
            <a:extLst>
              <a:ext uri="{FF2B5EF4-FFF2-40B4-BE49-F238E27FC236}">
                <a16:creationId xmlns:a16="http://schemas.microsoft.com/office/drawing/2014/main" id="{C3E9C2DD-D21A-D5CA-EA32-16BD348D68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5769" y="2832185"/>
            <a:ext cx="4763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86" name="Freeform 546">
            <a:extLst>
              <a:ext uri="{FF2B5EF4-FFF2-40B4-BE49-F238E27FC236}">
                <a16:creationId xmlns:a16="http://schemas.microsoft.com/office/drawing/2014/main" id="{2AAF0B1B-FEA3-7F29-55A3-0E9AF805E9E5}"/>
              </a:ext>
            </a:extLst>
          </p:cNvPr>
          <p:cNvSpPr>
            <a:spLocks/>
          </p:cNvSpPr>
          <p:nvPr/>
        </p:nvSpPr>
        <p:spPr bwMode="auto">
          <a:xfrm>
            <a:off x="4231482" y="2772653"/>
            <a:ext cx="107156" cy="91679"/>
          </a:xfrm>
          <a:custGeom>
            <a:avLst/>
            <a:gdLst>
              <a:gd name="T0" fmla="*/ 0 w 270"/>
              <a:gd name="T1" fmla="*/ 64129307 h 233"/>
              <a:gd name="T2" fmla="*/ 75604688 w 270"/>
              <a:gd name="T3" fmla="*/ 64129307 h 233"/>
              <a:gd name="T4" fmla="*/ 37522150 w 270"/>
              <a:gd name="T5" fmla="*/ 0 h 233"/>
              <a:gd name="T6" fmla="*/ 0 w 270"/>
              <a:gd name="T7" fmla="*/ 64129307 h 2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0" h="233">
                <a:moveTo>
                  <a:pt x="0" y="233"/>
                </a:moveTo>
                <a:lnTo>
                  <a:pt x="270" y="233"/>
                </a:lnTo>
                <a:lnTo>
                  <a:pt x="134" y="0"/>
                </a:lnTo>
                <a:lnTo>
                  <a:pt x="0" y="23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87" name="Line 547">
            <a:extLst>
              <a:ext uri="{FF2B5EF4-FFF2-40B4-BE49-F238E27FC236}">
                <a16:creationId xmlns:a16="http://schemas.microsoft.com/office/drawing/2014/main" id="{9DB1BCFA-CAE7-5302-806B-C14FBD960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1482" y="2864331"/>
            <a:ext cx="10715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88" name="Line 548">
            <a:extLst>
              <a:ext uri="{FF2B5EF4-FFF2-40B4-BE49-F238E27FC236}">
                <a16:creationId xmlns:a16="http://schemas.microsoft.com/office/drawing/2014/main" id="{223A47B6-1C19-F301-4B5D-EBE4025A8B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83869" y="2772653"/>
            <a:ext cx="54769" cy="916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89" name="Line 549">
            <a:extLst>
              <a:ext uri="{FF2B5EF4-FFF2-40B4-BE49-F238E27FC236}">
                <a16:creationId xmlns:a16="http://schemas.microsoft.com/office/drawing/2014/main" id="{C4863BC5-42FB-1B36-FAA2-03269A229D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1481" y="2772653"/>
            <a:ext cx="53579" cy="916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0" name="Line 550">
            <a:extLst>
              <a:ext uri="{FF2B5EF4-FFF2-40B4-BE49-F238E27FC236}">
                <a16:creationId xmlns:a16="http://schemas.microsoft.com/office/drawing/2014/main" id="{DBD80DB3-5727-A7F4-3D5A-23E7DD768F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8376" y="2784559"/>
            <a:ext cx="3572" cy="333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1" name="Freeform 551">
            <a:extLst>
              <a:ext uri="{FF2B5EF4-FFF2-40B4-BE49-F238E27FC236}">
                <a16:creationId xmlns:a16="http://schemas.microsoft.com/office/drawing/2014/main" id="{A4F566CC-56C7-E3DD-6E15-49A8A2F0D04C}"/>
              </a:ext>
            </a:extLst>
          </p:cNvPr>
          <p:cNvSpPr>
            <a:spLocks/>
          </p:cNvSpPr>
          <p:nvPr/>
        </p:nvSpPr>
        <p:spPr bwMode="auto">
          <a:xfrm>
            <a:off x="2222898" y="2725028"/>
            <a:ext cx="107156" cy="92869"/>
          </a:xfrm>
          <a:custGeom>
            <a:avLst/>
            <a:gdLst>
              <a:gd name="T0" fmla="*/ 0 w 269"/>
              <a:gd name="T1" fmla="*/ 65805282 h 233"/>
              <a:gd name="T2" fmla="*/ 75885746 w 269"/>
              <a:gd name="T3" fmla="*/ 65805282 h 233"/>
              <a:gd name="T4" fmla="*/ 37801857 w 269"/>
              <a:gd name="T5" fmla="*/ 0 h 233"/>
              <a:gd name="T6" fmla="*/ 0 w 269"/>
              <a:gd name="T7" fmla="*/ 65805282 h 2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9" h="233">
                <a:moveTo>
                  <a:pt x="0" y="233"/>
                </a:moveTo>
                <a:lnTo>
                  <a:pt x="269" y="233"/>
                </a:lnTo>
                <a:lnTo>
                  <a:pt x="134" y="0"/>
                </a:lnTo>
                <a:lnTo>
                  <a:pt x="0" y="23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2" name="Line 552">
            <a:extLst>
              <a:ext uri="{FF2B5EF4-FFF2-40B4-BE49-F238E27FC236}">
                <a16:creationId xmlns:a16="http://schemas.microsoft.com/office/drawing/2014/main" id="{9907A40D-B0D1-1C2B-062E-68439502D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2898" y="2817897"/>
            <a:ext cx="10715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3" name="Line 553">
            <a:extLst>
              <a:ext uri="{FF2B5EF4-FFF2-40B4-BE49-F238E27FC236}">
                <a16:creationId xmlns:a16="http://schemas.microsoft.com/office/drawing/2014/main" id="{21F04A87-8C62-4B37-7CA5-04B0F652D2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6475" y="2725028"/>
            <a:ext cx="53579" cy="928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4" name="Line 554">
            <a:extLst>
              <a:ext uri="{FF2B5EF4-FFF2-40B4-BE49-F238E27FC236}">
                <a16:creationId xmlns:a16="http://schemas.microsoft.com/office/drawing/2014/main" id="{C53549F9-B046-E5C4-7C16-777B680D56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2898" y="2725028"/>
            <a:ext cx="53578" cy="928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5" name="Line 555">
            <a:extLst>
              <a:ext uri="{FF2B5EF4-FFF2-40B4-BE49-F238E27FC236}">
                <a16:creationId xmlns:a16="http://schemas.microsoft.com/office/drawing/2014/main" id="{71C6D446-4C53-36EC-8E99-F2CAE05D4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4353" y="2789322"/>
            <a:ext cx="4763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6" name="Freeform 556">
            <a:extLst>
              <a:ext uri="{FF2B5EF4-FFF2-40B4-BE49-F238E27FC236}">
                <a16:creationId xmlns:a16="http://schemas.microsoft.com/office/drawing/2014/main" id="{7FE87A19-6019-6890-6CD8-212A35704644}"/>
              </a:ext>
            </a:extLst>
          </p:cNvPr>
          <p:cNvSpPr>
            <a:spLocks/>
          </p:cNvSpPr>
          <p:nvPr/>
        </p:nvSpPr>
        <p:spPr bwMode="auto">
          <a:xfrm>
            <a:off x="6240067" y="2729790"/>
            <a:ext cx="107156" cy="91679"/>
          </a:xfrm>
          <a:custGeom>
            <a:avLst/>
            <a:gdLst>
              <a:gd name="T0" fmla="*/ 0 w 269"/>
              <a:gd name="T1" fmla="*/ 64129307 h 233"/>
              <a:gd name="T2" fmla="*/ 75885746 w 269"/>
              <a:gd name="T3" fmla="*/ 64129307 h 233"/>
              <a:gd name="T4" fmla="*/ 38083889 w 269"/>
              <a:gd name="T5" fmla="*/ 0 h 233"/>
              <a:gd name="T6" fmla="*/ 0 w 269"/>
              <a:gd name="T7" fmla="*/ 64129307 h 2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9" h="233">
                <a:moveTo>
                  <a:pt x="0" y="233"/>
                </a:moveTo>
                <a:lnTo>
                  <a:pt x="269" y="233"/>
                </a:lnTo>
                <a:lnTo>
                  <a:pt x="135" y="0"/>
                </a:lnTo>
                <a:lnTo>
                  <a:pt x="0" y="23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7" name="Line 557">
            <a:extLst>
              <a:ext uri="{FF2B5EF4-FFF2-40B4-BE49-F238E27FC236}">
                <a16:creationId xmlns:a16="http://schemas.microsoft.com/office/drawing/2014/main" id="{1DFB98FD-CC78-8A82-BC30-51CB20C5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067" y="2821469"/>
            <a:ext cx="10715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8" name="Line 558">
            <a:extLst>
              <a:ext uri="{FF2B5EF4-FFF2-40B4-BE49-F238E27FC236}">
                <a16:creationId xmlns:a16="http://schemas.microsoft.com/office/drawing/2014/main" id="{EDE375DE-CBD3-3CC1-030D-FEE9153366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93644" y="2729790"/>
            <a:ext cx="53579" cy="916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5999" name="Line 559">
            <a:extLst>
              <a:ext uri="{FF2B5EF4-FFF2-40B4-BE49-F238E27FC236}">
                <a16:creationId xmlns:a16="http://schemas.microsoft.com/office/drawing/2014/main" id="{39C6A81F-1726-0C0D-60EA-CE6F4115BC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0066" y="2728600"/>
            <a:ext cx="53578" cy="928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0" name="Line 560">
            <a:extLst>
              <a:ext uri="{FF2B5EF4-FFF2-40B4-BE49-F238E27FC236}">
                <a16:creationId xmlns:a16="http://schemas.microsoft.com/office/drawing/2014/main" id="{454E8A4F-D223-5DFE-A3B8-5E84DC5AC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666" y="2457138"/>
            <a:ext cx="40159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1" name="Line 561">
            <a:extLst>
              <a:ext uri="{FF2B5EF4-FFF2-40B4-BE49-F238E27FC236}">
                <a16:creationId xmlns:a16="http://schemas.microsoft.com/office/drawing/2014/main" id="{64F2B92B-980E-AECD-2176-76D0D1F12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7666" y="2679784"/>
            <a:ext cx="40159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2" name="Line 562">
            <a:extLst>
              <a:ext uri="{FF2B5EF4-FFF2-40B4-BE49-F238E27FC236}">
                <a16:creationId xmlns:a16="http://schemas.microsoft.com/office/drawing/2014/main" id="{812700BF-E48E-9BA3-1F9E-202385A043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0850" y="2369031"/>
            <a:ext cx="6250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3" name="Line 563">
            <a:extLst>
              <a:ext uri="{FF2B5EF4-FFF2-40B4-BE49-F238E27FC236}">
                <a16:creationId xmlns:a16="http://schemas.microsoft.com/office/drawing/2014/main" id="{F1B7428E-A9BA-973C-76E4-256A453E2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0850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4" name="Line 564">
            <a:extLst>
              <a:ext uri="{FF2B5EF4-FFF2-40B4-BE49-F238E27FC236}">
                <a16:creationId xmlns:a16="http://schemas.microsoft.com/office/drawing/2014/main" id="{6FF3A352-764E-D1F5-B276-6063509D1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5929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5" name="Line 565">
            <a:extLst>
              <a:ext uri="{FF2B5EF4-FFF2-40B4-BE49-F238E27FC236}">
                <a16:creationId xmlns:a16="http://schemas.microsoft.com/office/drawing/2014/main" id="{7D190951-1530-B499-E942-401A08417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241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6" name="Line 566">
            <a:extLst>
              <a:ext uri="{FF2B5EF4-FFF2-40B4-BE49-F238E27FC236}">
                <a16:creationId xmlns:a16="http://schemas.microsoft.com/office/drawing/2014/main" id="{3D56E78E-0594-C70B-3193-A50E3560C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7" name="Line 567">
            <a:extLst>
              <a:ext uri="{FF2B5EF4-FFF2-40B4-BE49-F238E27FC236}">
                <a16:creationId xmlns:a16="http://schemas.microsoft.com/office/drawing/2014/main" id="{FD9A365A-811F-FD7E-D768-01E6D471A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8360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8" name="Line 568">
            <a:extLst>
              <a:ext uri="{FF2B5EF4-FFF2-40B4-BE49-F238E27FC236}">
                <a16:creationId xmlns:a16="http://schemas.microsoft.com/office/drawing/2014/main" id="{4FBA4D7C-6AAC-D314-EA33-30D6B36B5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2950" y="2369032"/>
            <a:ext cx="0" cy="440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09" name="Line 569">
            <a:extLst>
              <a:ext uri="{FF2B5EF4-FFF2-40B4-BE49-F238E27FC236}">
                <a16:creationId xmlns:a16="http://schemas.microsoft.com/office/drawing/2014/main" id="{0D99A4AA-E5F1-3973-39F3-CC6020E80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8360" y="2369031"/>
            <a:ext cx="53459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0" name="Line 570">
            <a:extLst>
              <a:ext uri="{FF2B5EF4-FFF2-40B4-BE49-F238E27FC236}">
                <a16:creationId xmlns:a16="http://schemas.microsoft.com/office/drawing/2014/main" id="{CD83F078-66EE-8E82-FA98-85DB864D0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8360" y="2769081"/>
            <a:ext cx="53459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1" name="Line 571">
            <a:extLst>
              <a:ext uri="{FF2B5EF4-FFF2-40B4-BE49-F238E27FC236}">
                <a16:creationId xmlns:a16="http://schemas.microsoft.com/office/drawing/2014/main" id="{4AE5A965-C313-0C49-E4EE-37F9F3C60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5929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2" name="Line 572">
            <a:extLst>
              <a:ext uri="{FF2B5EF4-FFF2-40B4-BE49-F238E27FC236}">
                <a16:creationId xmlns:a16="http://schemas.microsoft.com/office/drawing/2014/main" id="{31DE59F4-E0A9-8F2F-875D-47D746DC6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0850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3" name="Line 573">
            <a:extLst>
              <a:ext uri="{FF2B5EF4-FFF2-40B4-BE49-F238E27FC236}">
                <a16:creationId xmlns:a16="http://schemas.microsoft.com/office/drawing/2014/main" id="{FEEA17B5-6928-69C3-4F40-DED406880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0850" y="2769081"/>
            <a:ext cx="6250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4" name="Line 574">
            <a:extLst>
              <a:ext uri="{FF2B5EF4-FFF2-40B4-BE49-F238E27FC236}">
                <a16:creationId xmlns:a16="http://schemas.microsoft.com/office/drawing/2014/main" id="{CC82D8F0-B9E9-FD81-B960-AAE5E0509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5" name="Line 575">
            <a:extLst>
              <a:ext uri="{FF2B5EF4-FFF2-40B4-BE49-F238E27FC236}">
                <a16:creationId xmlns:a16="http://schemas.microsoft.com/office/drawing/2014/main" id="{B0789BED-EB09-81DD-0475-F8032E631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241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6" name="Line 576">
            <a:extLst>
              <a:ext uri="{FF2B5EF4-FFF2-40B4-BE49-F238E27FC236}">
                <a16:creationId xmlns:a16="http://schemas.microsoft.com/office/drawing/2014/main" id="{171D2430-CD97-CF3A-592A-5E3FA5FFE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241" y="2769081"/>
            <a:ext cx="62388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7" name="Line 577">
            <a:extLst>
              <a:ext uri="{FF2B5EF4-FFF2-40B4-BE49-F238E27FC236}">
                <a16:creationId xmlns:a16="http://schemas.microsoft.com/office/drawing/2014/main" id="{4EF89208-F6CA-16ED-C3FE-F01869B6C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8360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8" name="Line 578">
            <a:extLst>
              <a:ext uri="{FF2B5EF4-FFF2-40B4-BE49-F238E27FC236}">
                <a16:creationId xmlns:a16="http://schemas.microsoft.com/office/drawing/2014/main" id="{D1DBC685-7908-C899-932E-EDFA2C87E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2950" y="2723838"/>
            <a:ext cx="0" cy="452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19" name="Line 579">
            <a:extLst>
              <a:ext uri="{FF2B5EF4-FFF2-40B4-BE49-F238E27FC236}">
                <a16:creationId xmlns:a16="http://schemas.microsoft.com/office/drawing/2014/main" id="{B03CBCB5-06F5-34A2-03D9-81B00D022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241" y="2369031"/>
            <a:ext cx="62388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4" name="Line 584">
            <a:extLst>
              <a:ext uri="{FF2B5EF4-FFF2-40B4-BE49-F238E27FC236}">
                <a16:creationId xmlns:a16="http://schemas.microsoft.com/office/drawing/2014/main" id="{38C044AB-8436-8EC0-FCB9-D4B2D53D6A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0772" y="3838262"/>
            <a:ext cx="4763" cy="333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5" name="Freeform 585">
            <a:extLst>
              <a:ext uri="{FF2B5EF4-FFF2-40B4-BE49-F238E27FC236}">
                <a16:creationId xmlns:a16="http://schemas.microsoft.com/office/drawing/2014/main" id="{6EED3EAC-F68C-9DFB-439D-D9DA5B3EE6D6}"/>
              </a:ext>
            </a:extLst>
          </p:cNvPr>
          <p:cNvSpPr>
            <a:spLocks/>
          </p:cNvSpPr>
          <p:nvPr/>
        </p:nvSpPr>
        <p:spPr bwMode="auto">
          <a:xfrm>
            <a:off x="4255294" y="3777541"/>
            <a:ext cx="108347" cy="94060"/>
          </a:xfrm>
          <a:custGeom>
            <a:avLst/>
            <a:gdLst>
              <a:gd name="T0" fmla="*/ 0 w 273"/>
              <a:gd name="T1" fmla="*/ 66364644 h 237"/>
              <a:gd name="T2" fmla="*/ 76445269 w 273"/>
              <a:gd name="T3" fmla="*/ 66364644 h 237"/>
              <a:gd name="T4" fmla="*/ 38362599 w 273"/>
              <a:gd name="T5" fmla="*/ 0 h 237"/>
              <a:gd name="T6" fmla="*/ 0 w 273"/>
              <a:gd name="T7" fmla="*/ 66364644 h 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3" h="237">
                <a:moveTo>
                  <a:pt x="0" y="237"/>
                </a:moveTo>
                <a:lnTo>
                  <a:pt x="273" y="237"/>
                </a:lnTo>
                <a:lnTo>
                  <a:pt x="137" y="0"/>
                </a:lnTo>
                <a:lnTo>
                  <a:pt x="0" y="23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6" name="Line 586">
            <a:extLst>
              <a:ext uri="{FF2B5EF4-FFF2-40B4-BE49-F238E27FC236}">
                <a16:creationId xmlns:a16="http://schemas.microsoft.com/office/drawing/2014/main" id="{F24AE066-D048-C8CD-EAE5-A442ED277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5294" y="3871600"/>
            <a:ext cx="10834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7" name="Line 587">
            <a:extLst>
              <a:ext uri="{FF2B5EF4-FFF2-40B4-BE49-F238E27FC236}">
                <a16:creationId xmlns:a16="http://schemas.microsoft.com/office/drawing/2014/main" id="{057E73C8-24B5-D376-C4BE-AED42D6B02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0062" y="3777541"/>
            <a:ext cx="53579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8" name="Line 588">
            <a:extLst>
              <a:ext uri="{FF2B5EF4-FFF2-40B4-BE49-F238E27FC236}">
                <a16:creationId xmlns:a16="http://schemas.microsoft.com/office/drawing/2014/main" id="{5A2E68DB-E23F-C6EE-E36B-BA04D931D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5294" y="3777541"/>
            <a:ext cx="54769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29" name="Line 589">
            <a:extLst>
              <a:ext uri="{FF2B5EF4-FFF2-40B4-BE49-F238E27FC236}">
                <a16:creationId xmlns:a16="http://schemas.microsoft.com/office/drawing/2014/main" id="{BF34E63F-2097-0BAC-DDB3-86C45EE638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8375" y="3788256"/>
            <a:ext cx="4763" cy="333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0" name="Freeform 590">
            <a:extLst>
              <a:ext uri="{FF2B5EF4-FFF2-40B4-BE49-F238E27FC236}">
                <a16:creationId xmlns:a16="http://schemas.microsoft.com/office/drawing/2014/main" id="{AE16B53C-7490-8D9C-6D34-1C755DE93AB6}"/>
              </a:ext>
            </a:extLst>
          </p:cNvPr>
          <p:cNvSpPr>
            <a:spLocks/>
          </p:cNvSpPr>
          <p:nvPr/>
        </p:nvSpPr>
        <p:spPr bwMode="auto">
          <a:xfrm>
            <a:off x="2222897" y="3727534"/>
            <a:ext cx="108347" cy="94060"/>
          </a:xfrm>
          <a:custGeom>
            <a:avLst/>
            <a:gdLst>
              <a:gd name="T0" fmla="*/ 0 w 273"/>
              <a:gd name="T1" fmla="*/ 66364644 h 237"/>
              <a:gd name="T2" fmla="*/ 76444210 w 273"/>
              <a:gd name="T3" fmla="*/ 66364644 h 237"/>
              <a:gd name="T4" fmla="*/ 38362334 w 273"/>
              <a:gd name="T5" fmla="*/ 0 h 237"/>
              <a:gd name="T6" fmla="*/ 0 w 273"/>
              <a:gd name="T7" fmla="*/ 66364644 h 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3" h="237">
                <a:moveTo>
                  <a:pt x="0" y="237"/>
                </a:moveTo>
                <a:lnTo>
                  <a:pt x="273" y="237"/>
                </a:lnTo>
                <a:lnTo>
                  <a:pt x="137" y="0"/>
                </a:lnTo>
                <a:lnTo>
                  <a:pt x="0" y="23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1" name="Line 591">
            <a:extLst>
              <a:ext uri="{FF2B5EF4-FFF2-40B4-BE49-F238E27FC236}">
                <a16:creationId xmlns:a16="http://schemas.microsoft.com/office/drawing/2014/main" id="{435E5E58-EFCD-5C9E-F4A7-F5070C8460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2897" y="3821594"/>
            <a:ext cx="10834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2" name="Line 592">
            <a:extLst>
              <a:ext uri="{FF2B5EF4-FFF2-40B4-BE49-F238E27FC236}">
                <a16:creationId xmlns:a16="http://schemas.microsoft.com/office/drawing/2014/main" id="{CDA8439D-282D-BAD3-C5B6-1269CEAC63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7666" y="3727534"/>
            <a:ext cx="53578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3" name="Line 593">
            <a:extLst>
              <a:ext uri="{FF2B5EF4-FFF2-40B4-BE49-F238E27FC236}">
                <a16:creationId xmlns:a16="http://schemas.microsoft.com/office/drawing/2014/main" id="{C60F8B1E-BA4E-A2F6-C7CB-9B40C248D1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2898" y="3727534"/>
            <a:ext cx="54769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4" name="Line 594">
            <a:extLst>
              <a:ext uri="{FF2B5EF4-FFF2-40B4-BE49-F238E27FC236}">
                <a16:creationId xmlns:a16="http://schemas.microsoft.com/office/drawing/2014/main" id="{17CD6385-2092-A994-D132-D7A9E1A53F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7932" y="3793019"/>
            <a:ext cx="3572" cy="333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5" name="Freeform 595">
            <a:extLst>
              <a:ext uri="{FF2B5EF4-FFF2-40B4-BE49-F238E27FC236}">
                <a16:creationId xmlns:a16="http://schemas.microsoft.com/office/drawing/2014/main" id="{0F48B2EF-A57D-7F68-7678-702B4446CA40}"/>
              </a:ext>
            </a:extLst>
          </p:cNvPr>
          <p:cNvSpPr>
            <a:spLocks/>
          </p:cNvSpPr>
          <p:nvPr/>
        </p:nvSpPr>
        <p:spPr bwMode="auto">
          <a:xfrm>
            <a:off x="6292453" y="3732297"/>
            <a:ext cx="108347" cy="94060"/>
          </a:xfrm>
          <a:custGeom>
            <a:avLst/>
            <a:gdLst>
              <a:gd name="T0" fmla="*/ 0 w 273"/>
              <a:gd name="T1" fmla="*/ 66645850 h 236"/>
              <a:gd name="T2" fmla="*/ 76444210 w 273"/>
              <a:gd name="T3" fmla="*/ 66645850 h 236"/>
              <a:gd name="T4" fmla="*/ 38362334 w 273"/>
              <a:gd name="T5" fmla="*/ 0 h 236"/>
              <a:gd name="T6" fmla="*/ 0 w 273"/>
              <a:gd name="T7" fmla="*/ 66645850 h 2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3" h="236">
                <a:moveTo>
                  <a:pt x="0" y="236"/>
                </a:moveTo>
                <a:lnTo>
                  <a:pt x="273" y="236"/>
                </a:lnTo>
                <a:lnTo>
                  <a:pt x="137" y="0"/>
                </a:lnTo>
                <a:lnTo>
                  <a:pt x="0" y="23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6" name="Line 596">
            <a:extLst>
              <a:ext uri="{FF2B5EF4-FFF2-40B4-BE49-F238E27FC236}">
                <a16:creationId xmlns:a16="http://schemas.microsoft.com/office/drawing/2014/main" id="{EADBBADF-EC3D-F0CD-176B-3385AB07B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92453" y="3826356"/>
            <a:ext cx="10834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7" name="Line 597">
            <a:extLst>
              <a:ext uri="{FF2B5EF4-FFF2-40B4-BE49-F238E27FC236}">
                <a16:creationId xmlns:a16="http://schemas.microsoft.com/office/drawing/2014/main" id="{FDFA96E9-4C02-A5FF-6937-0ACCB14A6C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47223" y="3732297"/>
            <a:ext cx="53578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8" name="Line 598">
            <a:extLst>
              <a:ext uri="{FF2B5EF4-FFF2-40B4-BE49-F238E27FC236}">
                <a16:creationId xmlns:a16="http://schemas.microsoft.com/office/drawing/2014/main" id="{F928090D-F452-A3EB-1D9E-887862381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2454" y="3732297"/>
            <a:ext cx="54769" cy="940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39" name="Rectangle 599">
            <a:extLst>
              <a:ext uri="{FF2B5EF4-FFF2-40B4-BE49-F238E27FC236}">
                <a16:creationId xmlns:a16="http://schemas.microsoft.com/office/drawing/2014/main" id="{A3B983DD-55B6-3F97-334D-EECE54F0C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856" y="3456071"/>
            <a:ext cx="4068366" cy="225029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0" name="Rectangle 600">
            <a:extLst>
              <a:ext uri="{FF2B5EF4-FFF2-40B4-BE49-F238E27FC236}">
                <a16:creationId xmlns:a16="http://schemas.microsoft.com/office/drawing/2014/main" id="{D9A9DEF0-3087-BE93-6B73-FFF21C202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857" y="3410828"/>
            <a:ext cx="721519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1" name="Rectangle 601">
            <a:extLst>
              <a:ext uri="{FF2B5EF4-FFF2-40B4-BE49-F238E27FC236}">
                <a16:creationId xmlns:a16="http://schemas.microsoft.com/office/drawing/2014/main" id="{BBFC39A5-E643-E6C1-EA5F-7AD2E027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3365584"/>
            <a:ext cx="632222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2" name="Rectangle 602">
            <a:extLst>
              <a:ext uri="{FF2B5EF4-FFF2-40B4-BE49-F238E27FC236}">
                <a16:creationId xmlns:a16="http://schemas.microsoft.com/office/drawing/2014/main" id="{A7587B38-4306-3516-C8D7-8E0FFE74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598" y="3410828"/>
            <a:ext cx="407194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3" name="Rectangle 603">
            <a:extLst>
              <a:ext uri="{FF2B5EF4-FFF2-40B4-BE49-F238E27FC236}">
                <a16:creationId xmlns:a16="http://schemas.microsoft.com/office/drawing/2014/main" id="{E5643F23-0457-25F2-07BA-3DEFCF672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9791" y="3365584"/>
            <a:ext cx="542925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4" name="Rectangle 604">
            <a:extLst>
              <a:ext uri="{FF2B5EF4-FFF2-40B4-BE49-F238E27FC236}">
                <a16:creationId xmlns:a16="http://schemas.microsoft.com/office/drawing/2014/main" id="{6247B74D-B70E-033F-CABC-1E9566E40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716" y="3410828"/>
            <a:ext cx="425053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5" name="Rectangle 605">
            <a:extLst>
              <a:ext uri="{FF2B5EF4-FFF2-40B4-BE49-F238E27FC236}">
                <a16:creationId xmlns:a16="http://schemas.microsoft.com/office/drawing/2014/main" id="{73FFF9ED-6D19-2D6E-BEED-8EAA4A3B0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769" y="3365584"/>
            <a:ext cx="632222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6" name="Rectangle 606">
            <a:extLst>
              <a:ext uri="{FF2B5EF4-FFF2-40B4-BE49-F238E27FC236}">
                <a16:creationId xmlns:a16="http://schemas.microsoft.com/office/drawing/2014/main" id="{AA2A44A6-99F2-4C84-D29C-5B5DC1B48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992" y="3410828"/>
            <a:ext cx="707231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7" name="Line 607">
            <a:extLst>
              <a:ext uri="{FF2B5EF4-FFF2-40B4-BE49-F238E27FC236}">
                <a16:creationId xmlns:a16="http://schemas.microsoft.com/office/drawing/2014/main" id="{DE707B85-8E3D-EBA2-4D77-38658E5EE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56" y="3456072"/>
            <a:ext cx="406836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48" name="Rectangle 608">
            <a:extLst>
              <a:ext uri="{FF2B5EF4-FFF2-40B4-BE49-F238E27FC236}">
                <a16:creationId xmlns:a16="http://schemas.microsoft.com/office/drawing/2014/main" id="{E0A5B453-ABF3-EE2B-D6E4-997DBC5E3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992" y="3681100"/>
            <a:ext cx="707231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49" name="Rectangle 609">
            <a:extLst>
              <a:ext uri="{FF2B5EF4-FFF2-40B4-BE49-F238E27FC236}">
                <a16:creationId xmlns:a16="http://schemas.microsoft.com/office/drawing/2014/main" id="{40F5515D-E5BA-DF78-C063-F85E96170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769" y="3681100"/>
            <a:ext cx="632222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0" name="Rectangle 610">
            <a:extLst>
              <a:ext uri="{FF2B5EF4-FFF2-40B4-BE49-F238E27FC236}">
                <a16:creationId xmlns:a16="http://schemas.microsoft.com/office/drawing/2014/main" id="{1DB55161-66A5-FB34-21C7-28C24697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716" y="3681100"/>
            <a:ext cx="425053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1" name="Rectangle 611">
            <a:extLst>
              <a:ext uri="{FF2B5EF4-FFF2-40B4-BE49-F238E27FC236}">
                <a16:creationId xmlns:a16="http://schemas.microsoft.com/office/drawing/2014/main" id="{E2A231D7-4050-B342-A891-EB37EC7C3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9791" y="3681100"/>
            <a:ext cx="542925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2" name="Rectangle 612">
            <a:extLst>
              <a:ext uri="{FF2B5EF4-FFF2-40B4-BE49-F238E27FC236}">
                <a16:creationId xmlns:a16="http://schemas.microsoft.com/office/drawing/2014/main" id="{9AC52268-88AB-196F-C035-5AD21302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598" y="3681100"/>
            <a:ext cx="407194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3" name="Rectangle 613">
            <a:extLst>
              <a:ext uri="{FF2B5EF4-FFF2-40B4-BE49-F238E27FC236}">
                <a16:creationId xmlns:a16="http://schemas.microsoft.com/office/drawing/2014/main" id="{C7631A80-9447-B57B-C291-60CEE8FB0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3681100"/>
            <a:ext cx="632222" cy="90488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4" name="Rectangle 614">
            <a:extLst>
              <a:ext uri="{FF2B5EF4-FFF2-40B4-BE49-F238E27FC236}">
                <a16:creationId xmlns:a16="http://schemas.microsoft.com/office/drawing/2014/main" id="{E8C4930C-9C51-B48C-0D9C-73F3354DE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857" y="3681100"/>
            <a:ext cx="721519" cy="45244"/>
          </a:xfrm>
          <a:prstGeom prst="rect">
            <a:avLst/>
          </a:prstGeom>
          <a:solidFill>
            <a:srgbClr val="AE5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46055" name="Line 615">
            <a:extLst>
              <a:ext uri="{FF2B5EF4-FFF2-40B4-BE49-F238E27FC236}">
                <a16:creationId xmlns:a16="http://schemas.microsoft.com/office/drawing/2014/main" id="{CC4F509F-3709-6219-7F54-0846B06B3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56" y="3681100"/>
            <a:ext cx="406836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56" name="Line 616">
            <a:extLst>
              <a:ext uri="{FF2B5EF4-FFF2-40B4-BE49-F238E27FC236}">
                <a16:creationId xmlns:a16="http://schemas.microsoft.com/office/drawing/2014/main" id="{CF1340D3-C304-D7E7-B99C-BB62D19B8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57" name="Line 617">
            <a:extLst>
              <a:ext uri="{FF2B5EF4-FFF2-40B4-BE49-F238E27FC236}">
                <a16:creationId xmlns:a16="http://schemas.microsoft.com/office/drawing/2014/main" id="{839DE8B5-7002-6A59-6FFD-7D0C349C78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2597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58" name="Line 618">
            <a:extLst>
              <a:ext uri="{FF2B5EF4-FFF2-40B4-BE49-F238E27FC236}">
                <a16:creationId xmlns:a16="http://schemas.microsoft.com/office/drawing/2014/main" id="{7C124EC7-F46F-380F-9E8A-19E262D8C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9791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59" name="Line 619">
            <a:extLst>
              <a:ext uri="{FF2B5EF4-FFF2-40B4-BE49-F238E27FC236}">
                <a16:creationId xmlns:a16="http://schemas.microsoft.com/office/drawing/2014/main" id="{7F5ADD98-9957-2382-2684-66A619446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2716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0" name="Line 620">
            <a:extLst>
              <a:ext uri="{FF2B5EF4-FFF2-40B4-BE49-F238E27FC236}">
                <a16:creationId xmlns:a16="http://schemas.microsoft.com/office/drawing/2014/main" id="{E632C669-5429-1C0C-54B5-EA34513D0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7769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1" name="Line 621">
            <a:extLst>
              <a:ext uri="{FF2B5EF4-FFF2-40B4-BE49-F238E27FC236}">
                <a16:creationId xmlns:a16="http://schemas.microsoft.com/office/drawing/2014/main" id="{3CA6D8BF-1F8C-B513-8E61-D5844D5D9B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9991" y="3365584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2" name="Line 622">
            <a:extLst>
              <a:ext uri="{FF2B5EF4-FFF2-40B4-BE49-F238E27FC236}">
                <a16:creationId xmlns:a16="http://schemas.microsoft.com/office/drawing/2014/main" id="{B6747BC8-D4CC-A246-B6F9-3ED406CBD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6" y="3365584"/>
            <a:ext cx="63222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3" name="Line 623">
            <a:extLst>
              <a:ext uri="{FF2B5EF4-FFF2-40B4-BE49-F238E27FC236}">
                <a16:creationId xmlns:a16="http://schemas.microsoft.com/office/drawing/2014/main" id="{CD4F4B50-9893-9C20-9E78-41121D5E5C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771588"/>
            <a:ext cx="4524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4" name="Line 624">
            <a:extLst>
              <a:ext uri="{FF2B5EF4-FFF2-40B4-BE49-F238E27FC236}">
                <a16:creationId xmlns:a16="http://schemas.microsoft.com/office/drawing/2014/main" id="{ABE4B103-9DF7-AF34-235E-17989794DC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0376" y="3771588"/>
            <a:ext cx="63222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5" name="Line 625">
            <a:extLst>
              <a:ext uri="{FF2B5EF4-FFF2-40B4-BE49-F238E27FC236}">
                <a16:creationId xmlns:a16="http://schemas.microsoft.com/office/drawing/2014/main" id="{8B097456-A886-6D87-625D-3399F6F835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9791" y="3365584"/>
            <a:ext cx="5429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6" name="Line 626">
            <a:extLst>
              <a:ext uri="{FF2B5EF4-FFF2-40B4-BE49-F238E27FC236}">
                <a16:creationId xmlns:a16="http://schemas.microsoft.com/office/drawing/2014/main" id="{305C1100-0B61-A6F1-D3DA-2AF7673DC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7769" y="3365584"/>
            <a:ext cx="63222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7" name="Line 627">
            <a:extLst>
              <a:ext uri="{FF2B5EF4-FFF2-40B4-BE49-F238E27FC236}">
                <a16:creationId xmlns:a16="http://schemas.microsoft.com/office/drawing/2014/main" id="{2FA37518-EF42-AA37-1E88-4B3191D7A0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82716" y="3410828"/>
            <a:ext cx="42505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8" name="Line 628">
            <a:extLst>
              <a:ext uri="{FF2B5EF4-FFF2-40B4-BE49-F238E27FC236}">
                <a16:creationId xmlns:a16="http://schemas.microsoft.com/office/drawing/2014/main" id="{B3D61A8A-57A9-20FE-AF34-6400F2031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56" y="3410828"/>
            <a:ext cx="0" cy="3155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69" name="Line 629">
            <a:extLst>
              <a:ext uri="{FF2B5EF4-FFF2-40B4-BE49-F238E27FC236}">
                <a16:creationId xmlns:a16="http://schemas.microsoft.com/office/drawing/2014/main" id="{EDEC5E39-A67E-D224-5EE6-54399E1B1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857" y="3726344"/>
            <a:ext cx="72151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0" name="Line 630">
            <a:extLst>
              <a:ext uri="{FF2B5EF4-FFF2-40B4-BE49-F238E27FC236}">
                <a16:creationId xmlns:a16="http://schemas.microsoft.com/office/drawing/2014/main" id="{F61A44C8-71C1-1071-78DE-F322BD0F10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7222" y="3410828"/>
            <a:ext cx="0" cy="3155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1" name="Line 631">
            <a:extLst>
              <a:ext uri="{FF2B5EF4-FFF2-40B4-BE49-F238E27FC236}">
                <a16:creationId xmlns:a16="http://schemas.microsoft.com/office/drawing/2014/main" id="{9BF62546-9148-7A58-37A4-5B77176475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9992" y="3410828"/>
            <a:ext cx="7072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2" name="Line 632">
            <a:extLst>
              <a:ext uri="{FF2B5EF4-FFF2-40B4-BE49-F238E27FC236}">
                <a16:creationId xmlns:a16="http://schemas.microsoft.com/office/drawing/2014/main" id="{BB0F12A0-75B2-F6D1-541A-C57141C49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2598" y="3410828"/>
            <a:ext cx="40719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3" name="Line 633">
            <a:extLst>
              <a:ext uri="{FF2B5EF4-FFF2-40B4-BE49-F238E27FC236}">
                <a16:creationId xmlns:a16="http://schemas.microsoft.com/office/drawing/2014/main" id="{65356FD6-E6E7-A553-B8A9-F9D8A46AF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2716" y="3726344"/>
            <a:ext cx="42505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4" name="Line 634">
            <a:extLst>
              <a:ext uri="{FF2B5EF4-FFF2-40B4-BE49-F238E27FC236}">
                <a16:creationId xmlns:a16="http://schemas.microsoft.com/office/drawing/2014/main" id="{04964575-C83A-3616-5F2E-19A992C0A7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8857" y="3410828"/>
            <a:ext cx="72151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5" name="Line 635">
            <a:extLst>
              <a:ext uri="{FF2B5EF4-FFF2-40B4-BE49-F238E27FC236}">
                <a16:creationId xmlns:a16="http://schemas.microsoft.com/office/drawing/2014/main" id="{FA2D8050-CB89-32CF-CBFE-F5C4868C77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2598" y="3726344"/>
            <a:ext cx="40719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6" name="Line 636">
            <a:extLst>
              <a:ext uri="{FF2B5EF4-FFF2-40B4-BE49-F238E27FC236}">
                <a16:creationId xmlns:a16="http://schemas.microsoft.com/office/drawing/2014/main" id="{9BCE8022-7D18-FEE6-9588-04CC3BA38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9992" y="3726344"/>
            <a:ext cx="7072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7" name="Line 637">
            <a:extLst>
              <a:ext uri="{FF2B5EF4-FFF2-40B4-BE49-F238E27FC236}">
                <a16:creationId xmlns:a16="http://schemas.microsoft.com/office/drawing/2014/main" id="{70CF5949-584C-AB3F-0118-0505AA8BCF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9791" y="3771588"/>
            <a:ext cx="5429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8" name="Line 638">
            <a:extLst>
              <a:ext uri="{FF2B5EF4-FFF2-40B4-BE49-F238E27FC236}">
                <a16:creationId xmlns:a16="http://schemas.microsoft.com/office/drawing/2014/main" id="{C251A95D-A917-3ABF-0D80-1953083576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7769" y="3771588"/>
            <a:ext cx="63222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79" name="Line 639">
            <a:extLst>
              <a:ext uri="{FF2B5EF4-FFF2-40B4-BE49-F238E27FC236}">
                <a16:creationId xmlns:a16="http://schemas.microsoft.com/office/drawing/2014/main" id="{58FAF27B-1E2E-FD76-C124-F79A2F0B0E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0375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0" name="Line 640">
            <a:extLst>
              <a:ext uri="{FF2B5EF4-FFF2-40B4-BE49-F238E27FC236}">
                <a16:creationId xmlns:a16="http://schemas.microsoft.com/office/drawing/2014/main" id="{4A8B7927-D930-0446-9EE9-E074EEC80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2597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1" name="Line 641">
            <a:extLst>
              <a:ext uri="{FF2B5EF4-FFF2-40B4-BE49-F238E27FC236}">
                <a16:creationId xmlns:a16="http://schemas.microsoft.com/office/drawing/2014/main" id="{015AE07E-31F5-49EE-E83C-D3E2F29F5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9791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2" name="Line 642">
            <a:extLst>
              <a:ext uri="{FF2B5EF4-FFF2-40B4-BE49-F238E27FC236}">
                <a16:creationId xmlns:a16="http://schemas.microsoft.com/office/drawing/2014/main" id="{9D3B503C-6558-7DC1-4C36-A9F9566ED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2716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3" name="Line 643">
            <a:extLst>
              <a:ext uri="{FF2B5EF4-FFF2-40B4-BE49-F238E27FC236}">
                <a16:creationId xmlns:a16="http://schemas.microsoft.com/office/drawing/2014/main" id="{0154B43F-E02B-A630-840C-6B34456E2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7769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4" name="Line 644">
            <a:extLst>
              <a:ext uri="{FF2B5EF4-FFF2-40B4-BE49-F238E27FC236}">
                <a16:creationId xmlns:a16="http://schemas.microsoft.com/office/drawing/2014/main" id="{C270FD2A-7CE4-D20B-E33A-1674F507B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9991" y="3681100"/>
            <a:ext cx="0" cy="904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46085" name="Text Box 645">
            <a:extLst>
              <a:ext uri="{FF2B5EF4-FFF2-40B4-BE49-F238E27FC236}">
                <a16:creationId xmlns:a16="http://schemas.microsoft.com/office/drawing/2014/main" id="{F98785A2-AA4A-4C82-F0D7-81AE7724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450" y="3918034"/>
            <a:ext cx="39433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WELDED PLATE GIRDER WITH VARYING FLANGE SIZES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446086" name="Text Box 646">
            <a:extLst>
              <a:ext uri="{FF2B5EF4-FFF2-40B4-BE49-F238E27FC236}">
                <a16:creationId xmlns:a16="http://schemas.microsoft.com/office/drawing/2014/main" id="{025FDF54-9C80-42DE-B811-CC35248A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97" y="1876550"/>
            <a:ext cx="125848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ROLLED BEAM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446087" name="Text Box 647">
            <a:extLst>
              <a:ext uri="{FF2B5EF4-FFF2-40B4-BE49-F238E27FC236}">
                <a16:creationId xmlns:a16="http://schemas.microsoft.com/office/drawing/2014/main" id="{7C3C0EA8-A024-3C67-0D60-734A137B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2889334"/>
            <a:ext cx="25717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ROLLED BEAM WITH COVER PLATES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65C2D-7F6B-A847-403A-30CA43E71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975" grpId="0" animBg="1"/>
      <p:bldP spid="445976" grpId="0" animBg="1"/>
      <p:bldP spid="445977" grpId="0" animBg="1"/>
      <p:bldP spid="445978" grpId="0" animBg="1"/>
      <p:bldP spid="445979" grpId="0" animBg="1"/>
      <p:bldP spid="445980" grpId="0" animBg="1"/>
      <p:bldP spid="445981" grpId="0" animBg="1"/>
      <p:bldP spid="445982" grpId="0" animBg="1"/>
      <p:bldP spid="445983" grpId="0" animBg="1"/>
      <p:bldP spid="445984" grpId="0" animBg="1"/>
      <p:bldP spid="446039" grpId="0" animBg="1"/>
      <p:bldP spid="446040" grpId="0" animBg="1"/>
      <p:bldP spid="446041" grpId="0" animBg="1"/>
      <p:bldP spid="446042" grpId="0" animBg="1"/>
      <p:bldP spid="446043" grpId="0" animBg="1"/>
      <p:bldP spid="446044" grpId="0" animBg="1"/>
      <p:bldP spid="446045" grpId="0" animBg="1"/>
      <p:bldP spid="446046" grpId="0" animBg="1"/>
      <p:bldP spid="446048" grpId="0" animBg="1"/>
      <p:bldP spid="446049" grpId="0" animBg="1"/>
      <p:bldP spid="446050" grpId="0" animBg="1"/>
      <p:bldP spid="446051" grpId="0" animBg="1"/>
      <p:bldP spid="446052" grpId="0" animBg="1"/>
      <p:bldP spid="446053" grpId="0" animBg="1"/>
      <p:bldP spid="446054" grpId="0" animBg="1"/>
      <p:bldP spid="446085" grpId="0"/>
      <p:bldP spid="446087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9F56-6DB6-9DBB-F22D-E9C94230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 Beams – Compression Stress</a:t>
            </a:r>
          </a:p>
        </p:txBody>
      </p:sp>
      <p:sp>
        <p:nvSpPr>
          <p:cNvPr id="451802" name="Line 218">
            <a:extLst>
              <a:ext uri="{FF2B5EF4-FFF2-40B4-BE49-F238E27FC236}">
                <a16:creationId xmlns:a16="http://schemas.microsoft.com/office/drawing/2014/main" id="{4319313A-F4A3-F1A5-3C5E-96A7B9A22E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32460" y="1238250"/>
            <a:ext cx="6286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3" name="Line 219">
            <a:extLst>
              <a:ext uri="{FF2B5EF4-FFF2-40B4-BE49-F238E27FC236}">
                <a16:creationId xmlns:a16="http://schemas.microsoft.com/office/drawing/2014/main" id="{79510846-7CCF-7E40-09F2-1035543845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1110" y="12382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4" name="Line 220">
            <a:extLst>
              <a:ext uri="{FF2B5EF4-FFF2-40B4-BE49-F238E27FC236}">
                <a16:creationId xmlns:a16="http://schemas.microsoft.com/office/drawing/2014/main" id="{E9747C93-F7F2-89B1-728E-044EA1B71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5760" y="123825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5" name="Line 221">
            <a:extLst>
              <a:ext uri="{FF2B5EF4-FFF2-40B4-BE49-F238E27FC236}">
                <a16:creationId xmlns:a16="http://schemas.microsoft.com/office/drawing/2014/main" id="{8CF1083A-5BAE-214A-8B2E-624B9662C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1410" y="123825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6" name="Text Box 222">
            <a:extLst>
              <a:ext uri="{FF2B5EF4-FFF2-40B4-BE49-F238E27FC236}">
                <a16:creationId xmlns:a16="http://schemas.microsoft.com/office/drawing/2014/main" id="{F8257987-92C0-8AAA-D669-A8055A666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910" y="1123950"/>
            <a:ext cx="19431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COMPRESSION FLANGE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51807" name="Line 223">
            <a:extLst>
              <a:ext uri="{FF2B5EF4-FFF2-40B4-BE49-F238E27FC236}">
                <a16:creationId xmlns:a16="http://schemas.microsoft.com/office/drawing/2014/main" id="{03E4F82A-A5CC-4C04-C01E-5AA757FBE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2710" y="38671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8" name="Line 224">
            <a:extLst>
              <a:ext uri="{FF2B5EF4-FFF2-40B4-BE49-F238E27FC236}">
                <a16:creationId xmlns:a16="http://schemas.microsoft.com/office/drawing/2014/main" id="{0AD0BD73-6A7C-2C21-8C68-F2F4C41D33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89810" y="3352800"/>
            <a:ext cx="3429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09" name="Line 225">
            <a:extLst>
              <a:ext uri="{FF2B5EF4-FFF2-40B4-BE49-F238E27FC236}">
                <a16:creationId xmlns:a16="http://schemas.microsoft.com/office/drawing/2014/main" id="{1742BF95-02AD-8401-AF6D-AE57D8F6DF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04060" y="2895600"/>
            <a:ext cx="2857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10" name="Line 226">
            <a:extLst>
              <a:ext uri="{FF2B5EF4-FFF2-40B4-BE49-F238E27FC236}">
                <a16:creationId xmlns:a16="http://schemas.microsoft.com/office/drawing/2014/main" id="{3C299A44-7B75-1327-B24A-A46BBCB4D5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8310" y="2438400"/>
            <a:ext cx="2857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11" name="Line 227">
            <a:extLst>
              <a:ext uri="{FF2B5EF4-FFF2-40B4-BE49-F238E27FC236}">
                <a16:creationId xmlns:a16="http://schemas.microsoft.com/office/drawing/2014/main" id="{16AC7A25-2BCD-5602-E420-4C01E642CD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32560" y="2038350"/>
            <a:ext cx="2286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1812" name="Text Box 228">
            <a:extLst>
              <a:ext uri="{FF2B5EF4-FFF2-40B4-BE49-F238E27FC236}">
                <a16:creationId xmlns:a16="http://schemas.microsoft.com/office/drawing/2014/main" id="{89AA459D-0DC8-3866-E609-4C7A0DCAB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910" y="3752850"/>
            <a:ext cx="13144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CROSS BRACING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70669" name="Line 233">
            <a:extLst>
              <a:ext uri="{FF2B5EF4-FFF2-40B4-BE49-F238E27FC236}">
                <a16:creationId xmlns:a16="http://schemas.microsoft.com/office/drawing/2014/main" id="{75B716F9-E5B3-82D2-115F-7453565F7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2866" y="1712119"/>
            <a:ext cx="51197" cy="297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0" name="Line 234">
            <a:extLst>
              <a:ext uri="{FF2B5EF4-FFF2-40B4-BE49-F238E27FC236}">
                <a16:creationId xmlns:a16="http://schemas.microsoft.com/office/drawing/2014/main" id="{1139B831-EBA5-1718-2BD5-2EEA99184E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1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1" name="Line 235">
            <a:extLst>
              <a:ext uri="{FF2B5EF4-FFF2-40B4-BE49-F238E27FC236}">
                <a16:creationId xmlns:a16="http://schemas.microsoft.com/office/drawing/2014/main" id="{91024493-7CA4-465B-85BB-6F81251B3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35994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2" name="Line 236">
            <a:extLst>
              <a:ext uri="{FF2B5EF4-FFF2-40B4-BE49-F238E27FC236}">
                <a16:creationId xmlns:a16="http://schemas.microsoft.com/office/drawing/2014/main" id="{DA08F99F-7E1A-2B23-FF4F-645B4F9FFB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4588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3" name="Line 237">
            <a:extLst>
              <a:ext uri="{FF2B5EF4-FFF2-40B4-BE49-F238E27FC236}">
                <a16:creationId xmlns:a16="http://schemas.microsoft.com/office/drawing/2014/main" id="{CAB38AC4-DD04-1F75-3EDE-0B2254050E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3182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4" name="Line 238">
            <a:extLst>
              <a:ext uri="{FF2B5EF4-FFF2-40B4-BE49-F238E27FC236}">
                <a16:creationId xmlns:a16="http://schemas.microsoft.com/office/drawing/2014/main" id="{8772BB00-F4BB-F5E4-F2D7-5998E9F473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2966" y="1768079"/>
            <a:ext cx="47625" cy="28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5" name="Line 239">
            <a:extLst>
              <a:ext uri="{FF2B5EF4-FFF2-40B4-BE49-F238E27FC236}">
                <a16:creationId xmlns:a16="http://schemas.microsoft.com/office/drawing/2014/main" id="{ABD2EC84-BA20-DD35-7CBE-0C9AB504C6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2866" y="1712119"/>
            <a:ext cx="4238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6" name="Line 240">
            <a:extLst>
              <a:ext uri="{FF2B5EF4-FFF2-40B4-BE49-F238E27FC236}">
                <a16:creationId xmlns:a16="http://schemas.microsoft.com/office/drawing/2014/main" id="{4D86565D-0DAC-7213-3803-037C2EDB72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1" y="3408760"/>
            <a:ext cx="145256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7" name="Line 241">
            <a:extLst>
              <a:ext uri="{FF2B5EF4-FFF2-40B4-BE49-F238E27FC236}">
                <a16:creationId xmlns:a16="http://schemas.microsoft.com/office/drawing/2014/main" id="{7E392D90-B48B-F2F3-7343-D28F0D3000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59794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8" name="Line 242">
            <a:extLst>
              <a:ext uri="{FF2B5EF4-FFF2-40B4-BE49-F238E27FC236}">
                <a16:creationId xmlns:a16="http://schemas.microsoft.com/office/drawing/2014/main" id="{E75C8D96-3BD9-DCCD-2D90-82C417A81F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8388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79" name="Line 243">
            <a:extLst>
              <a:ext uri="{FF2B5EF4-FFF2-40B4-BE49-F238E27FC236}">
                <a16:creationId xmlns:a16="http://schemas.microsoft.com/office/drawing/2014/main" id="{42CFC05A-8349-6162-9D4C-1F747D5F55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982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0" name="Line 244">
            <a:extLst>
              <a:ext uri="{FF2B5EF4-FFF2-40B4-BE49-F238E27FC236}">
                <a16:creationId xmlns:a16="http://schemas.microsoft.com/office/drawing/2014/main" id="{E36D837E-9FA4-A1C2-27EA-A11F097A40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6766" y="3420666"/>
            <a:ext cx="123825" cy="7262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1" name="Line 245">
            <a:extLst>
              <a:ext uri="{FF2B5EF4-FFF2-40B4-BE49-F238E27FC236}">
                <a16:creationId xmlns:a16="http://schemas.microsoft.com/office/drawing/2014/main" id="{D7F4EE72-454B-475E-6B68-4A5FE54AD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866" y="3493294"/>
            <a:ext cx="43457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2" name="Line 246">
            <a:extLst>
              <a:ext uri="{FF2B5EF4-FFF2-40B4-BE49-F238E27FC236}">
                <a16:creationId xmlns:a16="http://schemas.microsoft.com/office/drawing/2014/main" id="{597D8091-EF8F-A074-9C59-119785F96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6728" y="1712119"/>
            <a:ext cx="4238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3" name="Line 247">
            <a:extLst>
              <a:ext uri="{FF2B5EF4-FFF2-40B4-BE49-F238E27FC236}">
                <a16:creationId xmlns:a16="http://schemas.microsoft.com/office/drawing/2014/main" id="{D4F00967-B96A-A929-448F-467F318A27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07444" y="3493294"/>
            <a:ext cx="41314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4" name="Freeform 248">
            <a:extLst>
              <a:ext uri="{FF2B5EF4-FFF2-40B4-BE49-F238E27FC236}">
                <a16:creationId xmlns:a16="http://schemas.microsoft.com/office/drawing/2014/main" id="{9EA8B2C5-1301-C459-42A3-52F4827F7F88}"/>
              </a:ext>
            </a:extLst>
          </p:cNvPr>
          <p:cNvSpPr>
            <a:spLocks/>
          </p:cNvSpPr>
          <p:nvPr/>
        </p:nvSpPr>
        <p:spPr bwMode="auto">
          <a:xfrm>
            <a:off x="2322910" y="1796654"/>
            <a:ext cx="55959" cy="55959"/>
          </a:xfrm>
          <a:custGeom>
            <a:avLst/>
            <a:gdLst>
              <a:gd name="T0" fmla="*/ 29299740 w 190"/>
              <a:gd name="T1" fmla="*/ 0 h 189"/>
              <a:gd name="T2" fmla="*/ 29299740 w 190"/>
              <a:gd name="T3" fmla="*/ 29454765 h 189"/>
              <a:gd name="T4" fmla="*/ 0 w 190"/>
              <a:gd name="T5" fmla="*/ 0 h 189"/>
              <a:gd name="T6" fmla="*/ 29299740 w 190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189">
                <a:moveTo>
                  <a:pt x="190" y="0"/>
                </a:moveTo>
                <a:lnTo>
                  <a:pt x="190" y="189"/>
                </a:lnTo>
                <a:lnTo>
                  <a:pt x="0" y="0"/>
                </a:lnTo>
                <a:lnTo>
                  <a:pt x="1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5" name="Freeform 249">
            <a:extLst>
              <a:ext uri="{FF2B5EF4-FFF2-40B4-BE49-F238E27FC236}">
                <a16:creationId xmlns:a16="http://schemas.microsoft.com/office/drawing/2014/main" id="{97492034-2E71-2AB6-AE8A-C983223212B6}"/>
              </a:ext>
            </a:extLst>
          </p:cNvPr>
          <p:cNvSpPr>
            <a:spLocks/>
          </p:cNvSpPr>
          <p:nvPr/>
        </p:nvSpPr>
        <p:spPr bwMode="auto">
          <a:xfrm>
            <a:off x="2436019" y="1796654"/>
            <a:ext cx="55960" cy="55959"/>
          </a:xfrm>
          <a:custGeom>
            <a:avLst/>
            <a:gdLst>
              <a:gd name="T0" fmla="*/ 0 w 189"/>
              <a:gd name="T1" fmla="*/ 0 h 189"/>
              <a:gd name="T2" fmla="*/ 0 w 189"/>
              <a:gd name="T3" fmla="*/ 29454765 h 189"/>
              <a:gd name="T4" fmla="*/ 29455554 w 189"/>
              <a:gd name="T5" fmla="*/ 0 h 189"/>
              <a:gd name="T6" fmla="*/ 0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0" y="0"/>
                </a:moveTo>
                <a:lnTo>
                  <a:pt x="0" y="189"/>
                </a:lnTo>
                <a:lnTo>
                  <a:pt x="1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6" name="Line 250">
            <a:extLst>
              <a:ext uri="{FF2B5EF4-FFF2-40B4-BE49-F238E27FC236}">
                <a16:creationId xmlns:a16="http://schemas.microsoft.com/office/drawing/2014/main" id="{9EF084C9-82D0-FC4C-6074-1B94625B7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1796654"/>
            <a:ext cx="35719" cy="2024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7" name="Line 251">
            <a:extLst>
              <a:ext uri="{FF2B5EF4-FFF2-40B4-BE49-F238E27FC236}">
                <a16:creationId xmlns:a16="http://schemas.microsoft.com/office/drawing/2014/main" id="{88403F7C-A7E4-69FB-5DE0-9B85699BF7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1887141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8" name="Line 252">
            <a:extLst>
              <a:ext uri="{FF2B5EF4-FFF2-40B4-BE49-F238E27FC236}">
                <a16:creationId xmlns:a16="http://schemas.microsoft.com/office/drawing/2014/main" id="{A33BF42E-EF00-A5C7-0B8B-4F10EF5D9D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1990726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89" name="Line 253">
            <a:extLst>
              <a:ext uri="{FF2B5EF4-FFF2-40B4-BE49-F238E27FC236}">
                <a16:creationId xmlns:a16="http://schemas.microsoft.com/office/drawing/2014/main" id="{F85FA40B-84CB-DB87-AC84-AFC486C2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094310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0" name="Line 254">
            <a:extLst>
              <a:ext uri="{FF2B5EF4-FFF2-40B4-BE49-F238E27FC236}">
                <a16:creationId xmlns:a16="http://schemas.microsoft.com/office/drawing/2014/main" id="{90A3B6A4-7FFF-5812-E1B1-3DA41D184A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197894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1" name="Line 255">
            <a:extLst>
              <a:ext uri="{FF2B5EF4-FFF2-40B4-BE49-F238E27FC236}">
                <a16:creationId xmlns:a16="http://schemas.microsoft.com/office/drawing/2014/main" id="{B71FEDCA-2075-5401-EDB1-967327A226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301478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2" name="Line 256">
            <a:extLst>
              <a:ext uri="{FF2B5EF4-FFF2-40B4-BE49-F238E27FC236}">
                <a16:creationId xmlns:a16="http://schemas.microsoft.com/office/drawing/2014/main" id="{BAD9CAB7-F579-4F81-5915-1E40B23A4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403872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3" name="Line 257">
            <a:extLst>
              <a:ext uri="{FF2B5EF4-FFF2-40B4-BE49-F238E27FC236}">
                <a16:creationId xmlns:a16="http://schemas.microsoft.com/office/drawing/2014/main" id="{D353D219-FFA7-AF5E-C543-AA511F8E75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507457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4" name="Line 258">
            <a:extLst>
              <a:ext uri="{FF2B5EF4-FFF2-40B4-BE49-F238E27FC236}">
                <a16:creationId xmlns:a16="http://schemas.microsoft.com/office/drawing/2014/main" id="{1DD4B3A0-4088-CC86-0ACD-7CF74BC01A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611041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5" name="Line 259">
            <a:extLst>
              <a:ext uri="{FF2B5EF4-FFF2-40B4-BE49-F238E27FC236}">
                <a16:creationId xmlns:a16="http://schemas.microsoft.com/office/drawing/2014/main" id="{22CA9264-F3EF-B611-0C0E-BBE5683A1C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713435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6" name="Line 260">
            <a:extLst>
              <a:ext uri="{FF2B5EF4-FFF2-40B4-BE49-F238E27FC236}">
                <a16:creationId xmlns:a16="http://schemas.microsoft.com/office/drawing/2014/main" id="{92863B5F-6AF3-8702-608B-40872631CD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817019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7" name="Line 261">
            <a:extLst>
              <a:ext uri="{FF2B5EF4-FFF2-40B4-BE49-F238E27FC236}">
                <a16:creationId xmlns:a16="http://schemas.microsoft.com/office/drawing/2014/main" id="{F1ECC0AB-EBEE-B18C-325D-0CFAF809C0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2920603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8" name="Line 262">
            <a:extLst>
              <a:ext uri="{FF2B5EF4-FFF2-40B4-BE49-F238E27FC236}">
                <a16:creationId xmlns:a16="http://schemas.microsoft.com/office/drawing/2014/main" id="{1D9F1642-21A5-7EC7-A166-A8A13DE8FD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3024188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699" name="Line 263">
            <a:extLst>
              <a:ext uri="{FF2B5EF4-FFF2-40B4-BE49-F238E27FC236}">
                <a16:creationId xmlns:a16="http://schemas.microsoft.com/office/drawing/2014/main" id="{8DAD3F8C-C444-E19D-5BFE-3F1B4221C2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3127772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0" name="Line 264">
            <a:extLst>
              <a:ext uri="{FF2B5EF4-FFF2-40B4-BE49-F238E27FC236}">
                <a16:creationId xmlns:a16="http://schemas.microsoft.com/office/drawing/2014/main" id="{33761A59-16DD-897B-AC87-543307C9BB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3230166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1" name="Line 265">
            <a:extLst>
              <a:ext uri="{FF2B5EF4-FFF2-40B4-BE49-F238E27FC236}">
                <a16:creationId xmlns:a16="http://schemas.microsoft.com/office/drawing/2014/main" id="{5CAF5B62-F012-0DAE-4E87-8148C2F1B1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869" y="3333751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2" name="Line 266">
            <a:extLst>
              <a:ext uri="{FF2B5EF4-FFF2-40B4-BE49-F238E27FC236}">
                <a16:creationId xmlns:a16="http://schemas.microsoft.com/office/drawing/2014/main" id="{AD0906FD-1635-F9BF-B319-92502528D6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866" y="1796654"/>
            <a:ext cx="847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3" name="Freeform 267">
            <a:extLst>
              <a:ext uri="{FF2B5EF4-FFF2-40B4-BE49-F238E27FC236}">
                <a16:creationId xmlns:a16="http://schemas.microsoft.com/office/drawing/2014/main" id="{AFB681DA-DA69-6283-E6F8-DAA26CFD20D4}"/>
              </a:ext>
            </a:extLst>
          </p:cNvPr>
          <p:cNvSpPr>
            <a:spLocks/>
          </p:cNvSpPr>
          <p:nvPr/>
        </p:nvSpPr>
        <p:spPr bwMode="auto">
          <a:xfrm>
            <a:off x="2322910" y="3352800"/>
            <a:ext cx="55959" cy="55960"/>
          </a:xfrm>
          <a:custGeom>
            <a:avLst/>
            <a:gdLst>
              <a:gd name="T0" fmla="*/ 29299740 w 190"/>
              <a:gd name="T1" fmla="*/ 0 h 189"/>
              <a:gd name="T2" fmla="*/ 0 w 190"/>
              <a:gd name="T3" fmla="*/ 29455554 h 189"/>
              <a:gd name="T4" fmla="*/ 29299740 w 190"/>
              <a:gd name="T5" fmla="*/ 29455554 h 189"/>
              <a:gd name="T6" fmla="*/ 29299740 w 190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189">
                <a:moveTo>
                  <a:pt x="190" y="0"/>
                </a:moveTo>
                <a:lnTo>
                  <a:pt x="0" y="189"/>
                </a:lnTo>
                <a:lnTo>
                  <a:pt x="190" y="189"/>
                </a:lnTo>
                <a:lnTo>
                  <a:pt x="1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4" name="Freeform 268">
            <a:extLst>
              <a:ext uri="{FF2B5EF4-FFF2-40B4-BE49-F238E27FC236}">
                <a16:creationId xmlns:a16="http://schemas.microsoft.com/office/drawing/2014/main" id="{DB3F3F1C-6361-A903-0DE9-CD9EF8869701}"/>
              </a:ext>
            </a:extLst>
          </p:cNvPr>
          <p:cNvSpPr>
            <a:spLocks/>
          </p:cNvSpPr>
          <p:nvPr/>
        </p:nvSpPr>
        <p:spPr bwMode="auto">
          <a:xfrm>
            <a:off x="2436019" y="3352800"/>
            <a:ext cx="55960" cy="55960"/>
          </a:xfrm>
          <a:custGeom>
            <a:avLst/>
            <a:gdLst>
              <a:gd name="T0" fmla="*/ 0 w 189"/>
              <a:gd name="T1" fmla="*/ 0 h 189"/>
              <a:gd name="T2" fmla="*/ 29455554 w 189"/>
              <a:gd name="T3" fmla="*/ 29455554 h 189"/>
              <a:gd name="T4" fmla="*/ 0 w 189"/>
              <a:gd name="T5" fmla="*/ 29455554 h 189"/>
              <a:gd name="T6" fmla="*/ 0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0" y="0"/>
                </a:moveTo>
                <a:lnTo>
                  <a:pt x="189" y="189"/>
                </a:lnTo>
                <a:lnTo>
                  <a:pt x="0" y="1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5" name="Line 269">
            <a:extLst>
              <a:ext uri="{FF2B5EF4-FFF2-40B4-BE49-F238E27FC236}">
                <a16:creationId xmlns:a16="http://schemas.microsoft.com/office/drawing/2014/main" id="{711227F1-4C03-98F3-7FD5-C698A3E859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866" y="3408760"/>
            <a:ext cx="847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6" name="Line 270">
            <a:extLst>
              <a:ext uri="{FF2B5EF4-FFF2-40B4-BE49-F238E27FC236}">
                <a16:creationId xmlns:a16="http://schemas.microsoft.com/office/drawing/2014/main" id="{6749A850-FB1E-F564-06AD-5201B133C4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869" y="1796654"/>
            <a:ext cx="0" cy="1612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7" name="Line 271">
            <a:extLst>
              <a:ext uri="{FF2B5EF4-FFF2-40B4-BE49-F238E27FC236}">
                <a16:creationId xmlns:a16="http://schemas.microsoft.com/office/drawing/2014/main" id="{FDA2A673-73A3-70C1-96C9-AE4215EA06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6019" y="1796654"/>
            <a:ext cx="0" cy="1612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8" name="Line 272">
            <a:extLst>
              <a:ext uri="{FF2B5EF4-FFF2-40B4-BE49-F238E27FC236}">
                <a16:creationId xmlns:a16="http://schemas.microsoft.com/office/drawing/2014/main" id="{BEA1192C-DDFD-2CD7-EA2F-01E8FBA11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866" y="1712119"/>
            <a:ext cx="0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09" name="Line 273">
            <a:extLst>
              <a:ext uri="{FF2B5EF4-FFF2-40B4-BE49-F238E27FC236}">
                <a16:creationId xmlns:a16="http://schemas.microsoft.com/office/drawing/2014/main" id="{B01E9B13-800B-23C2-2E13-9E89BC6B5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0591" y="1712119"/>
            <a:ext cx="0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0" name="Line 274">
            <a:extLst>
              <a:ext uri="{FF2B5EF4-FFF2-40B4-BE49-F238E27FC236}">
                <a16:creationId xmlns:a16="http://schemas.microsoft.com/office/drawing/2014/main" id="{6F43BB98-AD17-5ECD-4504-E244360E6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866" y="3408760"/>
            <a:ext cx="0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1" name="Line 275">
            <a:extLst>
              <a:ext uri="{FF2B5EF4-FFF2-40B4-BE49-F238E27FC236}">
                <a16:creationId xmlns:a16="http://schemas.microsoft.com/office/drawing/2014/main" id="{FCAF930D-2BF8-83A9-43E4-145FD0F80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0591" y="3408760"/>
            <a:ext cx="0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2" name="Line 276">
            <a:extLst>
              <a:ext uri="{FF2B5EF4-FFF2-40B4-BE49-F238E27FC236}">
                <a16:creationId xmlns:a16="http://schemas.microsoft.com/office/drawing/2014/main" id="{16577800-8FC2-3075-0ACC-DC6698474D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22910" y="3352800"/>
            <a:ext cx="55959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3" name="Line 277">
            <a:extLst>
              <a:ext uri="{FF2B5EF4-FFF2-40B4-BE49-F238E27FC236}">
                <a16:creationId xmlns:a16="http://schemas.microsoft.com/office/drawing/2014/main" id="{7C3DE471-6D05-3BCC-10F9-8B948DA11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6019" y="3352800"/>
            <a:ext cx="55960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4" name="Line 278">
            <a:extLst>
              <a:ext uri="{FF2B5EF4-FFF2-40B4-BE49-F238E27FC236}">
                <a16:creationId xmlns:a16="http://schemas.microsoft.com/office/drawing/2014/main" id="{A7D66B35-ECDF-EEF2-E6C1-4762A80105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22910" y="1796654"/>
            <a:ext cx="55959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5" name="Line 279">
            <a:extLst>
              <a:ext uri="{FF2B5EF4-FFF2-40B4-BE49-F238E27FC236}">
                <a16:creationId xmlns:a16="http://schemas.microsoft.com/office/drawing/2014/main" id="{58B4F9C1-42BF-BED9-752B-B43427FC9D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6019" y="1796654"/>
            <a:ext cx="55960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6" name="Line 280">
            <a:extLst>
              <a:ext uri="{FF2B5EF4-FFF2-40B4-BE49-F238E27FC236}">
                <a16:creationId xmlns:a16="http://schemas.microsoft.com/office/drawing/2014/main" id="{030E44CC-BDAE-5F5D-4C15-7C330CB0A9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7469" y="1712119"/>
            <a:ext cx="79772" cy="452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7" name="Line 281">
            <a:extLst>
              <a:ext uri="{FF2B5EF4-FFF2-40B4-BE49-F238E27FC236}">
                <a16:creationId xmlns:a16="http://schemas.microsoft.com/office/drawing/2014/main" id="{22EDEEA6-768B-1233-128C-C737A2CD14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29388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8" name="Line 282">
            <a:extLst>
              <a:ext uri="{FF2B5EF4-FFF2-40B4-BE49-F238E27FC236}">
                <a16:creationId xmlns:a16="http://schemas.microsoft.com/office/drawing/2014/main" id="{920F93FA-844C-EAB0-DC95-49F6909720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7981" y="1712119"/>
            <a:ext cx="147638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19" name="Line 283">
            <a:extLst>
              <a:ext uri="{FF2B5EF4-FFF2-40B4-BE49-F238E27FC236}">
                <a16:creationId xmlns:a16="http://schemas.microsoft.com/office/drawing/2014/main" id="{58EA7FD5-B166-3D1A-718E-FD7A26D80D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87766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0" name="Line 284">
            <a:extLst>
              <a:ext uri="{FF2B5EF4-FFF2-40B4-BE49-F238E27FC236}">
                <a16:creationId xmlns:a16="http://schemas.microsoft.com/office/drawing/2014/main" id="{AABB2A05-9DF0-C5AD-0DED-266D8C46D5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66360" y="1712119"/>
            <a:ext cx="146447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1" name="Line 285">
            <a:extLst>
              <a:ext uri="{FF2B5EF4-FFF2-40B4-BE49-F238E27FC236}">
                <a16:creationId xmlns:a16="http://schemas.microsoft.com/office/drawing/2014/main" id="{11F5E960-80AC-96F2-DBF2-3CEFE0FBED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4954" y="1784748"/>
            <a:ext cx="21431" cy="119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2" name="Line 286">
            <a:extLst>
              <a:ext uri="{FF2B5EF4-FFF2-40B4-BE49-F238E27FC236}">
                <a16:creationId xmlns:a16="http://schemas.microsoft.com/office/drawing/2014/main" id="{B32FAB1E-C711-E88D-AAAC-449F23200A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7469" y="1712119"/>
            <a:ext cx="4238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3" name="Line 287">
            <a:extLst>
              <a:ext uri="{FF2B5EF4-FFF2-40B4-BE49-F238E27FC236}">
                <a16:creationId xmlns:a16="http://schemas.microsoft.com/office/drawing/2014/main" id="{4C18AE88-A5E0-469E-D4F6-FECE8BD69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7469" y="3408760"/>
            <a:ext cx="3572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4" name="Line 288">
            <a:extLst>
              <a:ext uri="{FF2B5EF4-FFF2-40B4-BE49-F238E27FC236}">
                <a16:creationId xmlns:a16="http://schemas.microsoft.com/office/drawing/2014/main" id="{368C8D09-9D86-4A80-1469-02EC82B0B9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3188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5" name="Line 289">
            <a:extLst>
              <a:ext uri="{FF2B5EF4-FFF2-40B4-BE49-F238E27FC236}">
                <a16:creationId xmlns:a16="http://schemas.microsoft.com/office/drawing/2014/main" id="{30CFB22B-3DCD-D524-6327-3A457B07F4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31782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6" name="Line 290">
            <a:extLst>
              <a:ext uri="{FF2B5EF4-FFF2-40B4-BE49-F238E27FC236}">
                <a16:creationId xmlns:a16="http://schemas.microsoft.com/office/drawing/2014/main" id="{F76FC326-8BF7-F44A-220E-A0713A2D2A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0375" y="3408760"/>
            <a:ext cx="147638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7" name="Line 291">
            <a:extLst>
              <a:ext uri="{FF2B5EF4-FFF2-40B4-BE49-F238E27FC236}">
                <a16:creationId xmlns:a16="http://schemas.microsoft.com/office/drawing/2014/main" id="{79635A7F-C818-2D21-08C3-41AE695101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90160" y="3408760"/>
            <a:ext cx="146447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8" name="Line 292">
            <a:extLst>
              <a:ext uri="{FF2B5EF4-FFF2-40B4-BE49-F238E27FC236}">
                <a16:creationId xmlns:a16="http://schemas.microsoft.com/office/drawing/2014/main" id="{5086E6C6-5E22-BF18-0B12-9F2BA7788A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8754" y="3437335"/>
            <a:ext cx="97631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29" name="Line 293">
            <a:extLst>
              <a:ext uri="{FF2B5EF4-FFF2-40B4-BE49-F238E27FC236}">
                <a16:creationId xmlns:a16="http://schemas.microsoft.com/office/drawing/2014/main" id="{FFBF6483-1418-7D43-8833-C4A0499DB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469" y="3493294"/>
            <a:ext cx="43457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0" name="Line 294">
            <a:extLst>
              <a:ext uri="{FF2B5EF4-FFF2-40B4-BE49-F238E27FC236}">
                <a16:creationId xmlns:a16="http://schemas.microsoft.com/office/drawing/2014/main" id="{7F159D12-A1AF-B713-03BB-F894051E2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1331" y="1712119"/>
            <a:ext cx="42505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1" name="Line 295">
            <a:extLst>
              <a:ext uri="{FF2B5EF4-FFF2-40B4-BE49-F238E27FC236}">
                <a16:creationId xmlns:a16="http://schemas.microsoft.com/office/drawing/2014/main" id="{13FD125B-AA05-B47C-7B70-12DA8C2C04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2047" y="3493294"/>
            <a:ext cx="41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2" name="Freeform 296">
            <a:extLst>
              <a:ext uri="{FF2B5EF4-FFF2-40B4-BE49-F238E27FC236}">
                <a16:creationId xmlns:a16="http://schemas.microsoft.com/office/drawing/2014/main" id="{4215DB45-9A20-23C3-A248-3DC4E2DCE302}"/>
              </a:ext>
            </a:extLst>
          </p:cNvPr>
          <p:cNvSpPr>
            <a:spLocks/>
          </p:cNvSpPr>
          <p:nvPr/>
        </p:nvSpPr>
        <p:spPr bwMode="auto">
          <a:xfrm>
            <a:off x="6767513" y="1796654"/>
            <a:ext cx="55960" cy="55959"/>
          </a:xfrm>
          <a:custGeom>
            <a:avLst/>
            <a:gdLst>
              <a:gd name="T0" fmla="*/ 29455554 w 189"/>
              <a:gd name="T1" fmla="*/ 0 h 189"/>
              <a:gd name="T2" fmla="*/ 29455554 w 189"/>
              <a:gd name="T3" fmla="*/ 29454765 h 189"/>
              <a:gd name="T4" fmla="*/ 0 w 189"/>
              <a:gd name="T5" fmla="*/ 0 h 189"/>
              <a:gd name="T6" fmla="*/ 29455554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189" y="0"/>
                </a:moveTo>
                <a:lnTo>
                  <a:pt x="189" y="189"/>
                </a:lnTo>
                <a:lnTo>
                  <a:pt x="0" y="0"/>
                </a:lnTo>
                <a:lnTo>
                  <a:pt x="18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3" name="Freeform 297">
            <a:extLst>
              <a:ext uri="{FF2B5EF4-FFF2-40B4-BE49-F238E27FC236}">
                <a16:creationId xmlns:a16="http://schemas.microsoft.com/office/drawing/2014/main" id="{ADD4BF70-22DA-0CEC-3253-91F139BA940B}"/>
              </a:ext>
            </a:extLst>
          </p:cNvPr>
          <p:cNvSpPr>
            <a:spLocks/>
          </p:cNvSpPr>
          <p:nvPr/>
        </p:nvSpPr>
        <p:spPr bwMode="auto">
          <a:xfrm>
            <a:off x="6880622" y="1796654"/>
            <a:ext cx="55959" cy="55959"/>
          </a:xfrm>
          <a:custGeom>
            <a:avLst/>
            <a:gdLst>
              <a:gd name="T0" fmla="*/ 0 w 189"/>
              <a:gd name="T1" fmla="*/ 0 h 189"/>
              <a:gd name="T2" fmla="*/ 0 w 189"/>
              <a:gd name="T3" fmla="*/ 29454765 h 189"/>
              <a:gd name="T4" fmla="*/ 29454765 w 189"/>
              <a:gd name="T5" fmla="*/ 0 h 189"/>
              <a:gd name="T6" fmla="*/ 0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0" y="0"/>
                </a:moveTo>
                <a:lnTo>
                  <a:pt x="0" y="189"/>
                </a:lnTo>
                <a:lnTo>
                  <a:pt x="1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4" name="Line 298">
            <a:extLst>
              <a:ext uri="{FF2B5EF4-FFF2-40B4-BE49-F238E27FC236}">
                <a16:creationId xmlns:a16="http://schemas.microsoft.com/office/drawing/2014/main" id="{0043AE0E-D5DD-5B80-7DAF-4A5B3FCEB8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1800226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5" name="Line 299">
            <a:extLst>
              <a:ext uri="{FF2B5EF4-FFF2-40B4-BE49-F238E27FC236}">
                <a16:creationId xmlns:a16="http://schemas.microsoft.com/office/drawing/2014/main" id="{2E876D2F-658A-13C9-611C-EB5B9A84B2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1903810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6" name="Line 300">
            <a:extLst>
              <a:ext uri="{FF2B5EF4-FFF2-40B4-BE49-F238E27FC236}">
                <a16:creationId xmlns:a16="http://schemas.microsoft.com/office/drawing/2014/main" id="{35578DF2-CD9C-31B3-91B9-3C19C49AB0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007394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7" name="Line 301">
            <a:extLst>
              <a:ext uri="{FF2B5EF4-FFF2-40B4-BE49-F238E27FC236}">
                <a16:creationId xmlns:a16="http://schemas.microsoft.com/office/drawing/2014/main" id="{9903E44A-DDAB-3B47-4498-F40A5A1C6B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110978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8" name="Line 302">
            <a:extLst>
              <a:ext uri="{FF2B5EF4-FFF2-40B4-BE49-F238E27FC236}">
                <a16:creationId xmlns:a16="http://schemas.microsoft.com/office/drawing/2014/main" id="{C37A5602-E22B-6263-31E0-19B5395DAB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213372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39" name="Line 303">
            <a:extLst>
              <a:ext uri="{FF2B5EF4-FFF2-40B4-BE49-F238E27FC236}">
                <a16:creationId xmlns:a16="http://schemas.microsoft.com/office/drawing/2014/main" id="{828101D2-9EAD-3459-2EDE-E6605D2FF5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316957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0" name="Line 304">
            <a:extLst>
              <a:ext uri="{FF2B5EF4-FFF2-40B4-BE49-F238E27FC236}">
                <a16:creationId xmlns:a16="http://schemas.microsoft.com/office/drawing/2014/main" id="{EF7DC887-2D2E-4F48-99A5-189476031E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420541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1" name="Line 305">
            <a:extLst>
              <a:ext uri="{FF2B5EF4-FFF2-40B4-BE49-F238E27FC236}">
                <a16:creationId xmlns:a16="http://schemas.microsoft.com/office/drawing/2014/main" id="{53139E2A-49AE-D159-3F3C-13F695BFF4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522935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2" name="Line 306">
            <a:extLst>
              <a:ext uri="{FF2B5EF4-FFF2-40B4-BE49-F238E27FC236}">
                <a16:creationId xmlns:a16="http://schemas.microsoft.com/office/drawing/2014/main" id="{B4514164-B190-E4C3-E975-5C76147094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626519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3" name="Line 307">
            <a:extLst>
              <a:ext uri="{FF2B5EF4-FFF2-40B4-BE49-F238E27FC236}">
                <a16:creationId xmlns:a16="http://schemas.microsoft.com/office/drawing/2014/main" id="{2FBBBD7A-C3E8-563E-061C-1EF0CCF592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730103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4" name="Line 308">
            <a:extLst>
              <a:ext uri="{FF2B5EF4-FFF2-40B4-BE49-F238E27FC236}">
                <a16:creationId xmlns:a16="http://schemas.microsoft.com/office/drawing/2014/main" id="{9B38C959-1D74-FA49-0E57-32692ECE17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833688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5" name="Line 309">
            <a:extLst>
              <a:ext uri="{FF2B5EF4-FFF2-40B4-BE49-F238E27FC236}">
                <a16:creationId xmlns:a16="http://schemas.microsoft.com/office/drawing/2014/main" id="{C933BA5B-BD4F-ABB8-6CA8-6E449CC04B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2937272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6" name="Line 310">
            <a:extLst>
              <a:ext uri="{FF2B5EF4-FFF2-40B4-BE49-F238E27FC236}">
                <a16:creationId xmlns:a16="http://schemas.microsoft.com/office/drawing/2014/main" id="{E45549C7-AB4B-73E0-0752-B10E7A162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3039666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7" name="Line 311">
            <a:extLst>
              <a:ext uri="{FF2B5EF4-FFF2-40B4-BE49-F238E27FC236}">
                <a16:creationId xmlns:a16="http://schemas.microsoft.com/office/drawing/2014/main" id="{207B58CB-4B86-98A3-7402-F93D2A3D26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3143250"/>
            <a:ext cx="57150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8" name="Line 312">
            <a:extLst>
              <a:ext uri="{FF2B5EF4-FFF2-40B4-BE49-F238E27FC236}">
                <a16:creationId xmlns:a16="http://schemas.microsoft.com/office/drawing/2014/main" id="{B0C036B8-7856-59EA-E05E-FABCF968D0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3246835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49" name="Line 313">
            <a:extLst>
              <a:ext uri="{FF2B5EF4-FFF2-40B4-BE49-F238E27FC236}">
                <a16:creationId xmlns:a16="http://schemas.microsoft.com/office/drawing/2014/main" id="{6666EF43-F762-B95A-D3B3-8B3F32D2FC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3472" y="3350419"/>
            <a:ext cx="57150" cy="321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0" name="Line 314">
            <a:extLst>
              <a:ext uri="{FF2B5EF4-FFF2-40B4-BE49-F238E27FC236}">
                <a16:creationId xmlns:a16="http://schemas.microsoft.com/office/drawing/2014/main" id="{58E74F4A-E2D2-D3E1-9894-BFC66E647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469" y="1796654"/>
            <a:ext cx="84891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1" name="Freeform 315">
            <a:extLst>
              <a:ext uri="{FF2B5EF4-FFF2-40B4-BE49-F238E27FC236}">
                <a16:creationId xmlns:a16="http://schemas.microsoft.com/office/drawing/2014/main" id="{11964C9E-5683-CDA2-01C7-3F795C5C9561}"/>
              </a:ext>
            </a:extLst>
          </p:cNvPr>
          <p:cNvSpPr>
            <a:spLocks/>
          </p:cNvSpPr>
          <p:nvPr/>
        </p:nvSpPr>
        <p:spPr bwMode="auto">
          <a:xfrm>
            <a:off x="6767513" y="3352800"/>
            <a:ext cx="55960" cy="55960"/>
          </a:xfrm>
          <a:custGeom>
            <a:avLst/>
            <a:gdLst>
              <a:gd name="T0" fmla="*/ 29455554 w 189"/>
              <a:gd name="T1" fmla="*/ 0 h 189"/>
              <a:gd name="T2" fmla="*/ 0 w 189"/>
              <a:gd name="T3" fmla="*/ 29455554 h 189"/>
              <a:gd name="T4" fmla="*/ 29455554 w 189"/>
              <a:gd name="T5" fmla="*/ 29455554 h 189"/>
              <a:gd name="T6" fmla="*/ 29455554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189" y="0"/>
                </a:moveTo>
                <a:lnTo>
                  <a:pt x="0" y="189"/>
                </a:lnTo>
                <a:lnTo>
                  <a:pt x="189" y="189"/>
                </a:lnTo>
                <a:lnTo>
                  <a:pt x="18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2" name="Freeform 316">
            <a:extLst>
              <a:ext uri="{FF2B5EF4-FFF2-40B4-BE49-F238E27FC236}">
                <a16:creationId xmlns:a16="http://schemas.microsoft.com/office/drawing/2014/main" id="{ABF735C6-6F9F-8EE3-C05C-238C5BA69042}"/>
              </a:ext>
            </a:extLst>
          </p:cNvPr>
          <p:cNvSpPr>
            <a:spLocks/>
          </p:cNvSpPr>
          <p:nvPr/>
        </p:nvSpPr>
        <p:spPr bwMode="auto">
          <a:xfrm>
            <a:off x="6880622" y="3352800"/>
            <a:ext cx="55959" cy="55960"/>
          </a:xfrm>
          <a:custGeom>
            <a:avLst/>
            <a:gdLst>
              <a:gd name="T0" fmla="*/ 0 w 189"/>
              <a:gd name="T1" fmla="*/ 0 h 189"/>
              <a:gd name="T2" fmla="*/ 29454765 w 189"/>
              <a:gd name="T3" fmla="*/ 29455554 h 189"/>
              <a:gd name="T4" fmla="*/ 0 w 189"/>
              <a:gd name="T5" fmla="*/ 29455554 h 189"/>
              <a:gd name="T6" fmla="*/ 0 w 18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9" h="189">
                <a:moveTo>
                  <a:pt x="0" y="0"/>
                </a:moveTo>
                <a:lnTo>
                  <a:pt x="189" y="189"/>
                </a:lnTo>
                <a:lnTo>
                  <a:pt x="0" y="1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3" name="Line 317">
            <a:extLst>
              <a:ext uri="{FF2B5EF4-FFF2-40B4-BE49-F238E27FC236}">
                <a16:creationId xmlns:a16="http://schemas.microsoft.com/office/drawing/2014/main" id="{090526E9-3AD6-287F-EF1F-683540EC5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469" y="3408760"/>
            <a:ext cx="84891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4" name="Line 318">
            <a:extLst>
              <a:ext uri="{FF2B5EF4-FFF2-40B4-BE49-F238E27FC236}">
                <a16:creationId xmlns:a16="http://schemas.microsoft.com/office/drawing/2014/main" id="{F08E8234-0325-8131-92AF-3CFAA410CB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1796654"/>
            <a:ext cx="0" cy="1612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5" name="Line 319">
            <a:extLst>
              <a:ext uri="{FF2B5EF4-FFF2-40B4-BE49-F238E27FC236}">
                <a16:creationId xmlns:a16="http://schemas.microsoft.com/office/drawing/2014/main" id="{38A2CEA8-E0C4-C1A6-B2D7-ADEDC1452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622" y="1796654"/>
            <a:ext cx="0" cy="1612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6" name="Line 320">
            <a:extLst>
              <a:ext uri="{FF2B5EF4-FFF2-40B4-BE49-F238E27FC236}">
                <a16:creationId xmlns:a16="http://schemas.microsoft.com/office/drawing/2014/main" id="{22CC38B1-FA0C-3E50-9355-FEAE5B4B8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469" y="1712119"/>
            <a:ext cx="0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7" name="Line 321">
            <a:extLst>
              <a:ext uri="{FF2B5EF4-FFF2-40B4-BE49-F238E27FC236}">
                <a16:creationId xmlns:a16="http://schemas.microsoft.com/office/drawing/2014/main" id="{47EC1A7E-0356-FA96-EBBE-F18F229B37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6385" y="1712119"/>
            <a:ext cx="0" cy="845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8" name="Line 322">
            <a:extLst>
              <a:ext uri="{FF2B5EF4-FFF2-40B4-BE49-F238E27FC236}">
                <a16:creationId xmlns:a16="http://schemas.microsoft.com/office/drawing/2014/main" id="{DE1D58BB-01BA-40F9-C884-AFC0339D76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7469" y="3408760"/>
            <a:ext cx="0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59" name="Line 323">
            <a:extLst>
              <a:ext uri="{FF2B5EF4-FFF2-40B4-BE49-F238E27FC236}">
                <a16:creationId xmlns:a16="http://schemas.microsoft.com/office/drawing/2014/main" id="{0263BAC9-E603-3952-9EB6-E36209454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6385" y="3408760"/>
            <a:ext cx="0" cy="8453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0" name="Line 324">
            <a:extLst>
              <a:ext uri="{FF2B5EF4-FFF2-40B4-BE49-F238E27FC236}">
                <a16:creationId xmlns:a16="http://schemas.microsoft.com/office/drawing/2014/main" id="{DC767412-848F-37FD-E0B9-D8E12AD1F8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7513" y="3352800"/>
            <a:ext cx="55960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1" name="Line 325">
            <a:extLst>
              <a:ext uri="{FF2B5EF4-FFF2-40B4-BE49-F238E27FC236}">
                <a16:creationId xmlns:a16="http://schemas.microsoft.com/office/drawing/2014/main" id="{BE79ADD1-6EB9-6746-FB0D-9AC9E58D73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622" y="3352800"/>
            <a:ext cx="55959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2" name="Line 326">
            <a:extLst>
              <a:ext uri="{FF2B5EF4-FFF2-40B4-BE49-F238E27FC236}">
                <a16:creationId xmlns:a16="http://schemas.microsoft.com/office/drawing/2014/main" id="{F8E873CD-1A3E-DF83-8242-DCEB0D2396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67513" y="1796654"/>
            <a:ext cx="55960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3" name="Line 327">
            <a:extLst>
              <a:ext uri="{FF2B5EF4-FFF2-40B4-BE49-F238E27FC236}">
                <a16:creationId xmlns:a16="http://schemas.microsoft.com/office/drawing/2014/main" id="{1CBD521C-C3CE-6422-3DE3-2B48EA5106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80622" y="1796654"/>
            <a:ext cx="55959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4" name="Line 328">
            <a:extLst>
              <a:ext uri="{FF2B5EF4-FFF2-40B4-BE49-F238E27FC236}">
                <a16:creationId xmlns:a16="http://schemas.microsoft.com/office/drawing/2014/main" id="{EA013EBF-C3FB-4768-E580-E6BE36024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9869" y="1796653"/>
            <a:ext cx="0" cy="1381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5" name="Line 329">
            <a:extLst>
              <a:ext uri="{FF2B5EF4-FFF2-40B4-BE49-F238E27FC236}">
                <a16:creationId xmlns:a16="http://schemas.microsoft.com/office/drawing/2014/main" id="{A554B817-E541-1FB6-A1E2-40AC4B5BD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1796653"/>
            <a:ext cx="0" cy="1381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6" name="Freeform 330">
            <a:extLst>
              <a:ext uri="{FF2B5EF4-FFF2-40B4-BE49-F238E27FC236}">
                <a16:creationId xmlns:a16="http://schemas.microsoft.com/office/drawing/2014/main" id="{7787297E-B599-5C1C-2860-0D40F228D621}"/>
              </a:ext>
            </a:extLst>
          </p:cNvPr>
          <p:cNvSpPr>
            <a:spLocks noEditPoints="1"/>
          </p:cNvSpPr>
          <p:nvPr/>
        </p:nvSpPr>
        <p:spPr bwMode="auto">
          <a:xfrm>
            <a:off x="2514601" y="3257550"/>
            <a:ext cx="4223147" cy="95250"/>
          </a:xfrm>
          <a:custGeom>
            <a:avLst/>
            <a:gdLst>
              <a:gd name="T0" fmla="*/ 2147483647 w 14189"/>
              <a:gd name="T1" fmla="*/ 0 h 321"/>
              <a:gd name="T2" fmla="*/ 2143091219 w 14189"/>
              <a:gd name="T3" fmla="*/ 31149421 h 321"/>
              <a:gd name="T4" fmla="*/ 2137264313 w 14189"/>
              <a:gd name="T5" fmla="*/ 37254125 h 321"/>
              <a:gd name="T6" fmla="*/ 2129074581 w 14189"/>
              <a:gd name="T7" fmla="*/ 38036698 h 321"/>
              <a:gd name="T8" fmla="*/ 2122302782 w 14189"/>
              <a:gd name="T9" fmla="*/ 32871240 h 321"/>
              <a:gd name="T10" fmla="*/ 2120885245 w 14189"/>
              <a:gd name="T11" fmla="*/ 24888439 h 321"/>
              <a:gd name="T12" fmla="*/ 2125295009 w 14189"/>
              <a:gd name="T13" fmla="*/ 17687816 h 321"/>
              <a:gd name="T14" fmla="*/ 2133326797 w 14189"/>
              <a:gd name="T15" fmla="*/ 15340097 h 321"/>
              <a:gd name="T16" fmla="*/ 2140728788 w 14189"/>
              <a:gd name="T17" fmla="*/ 19096685 h 321"/>
              <a:gd name="T18" fmla="*/ 2143878563 w 14189"/>
              <a:gd name="T19" fmla="*/ 26923209 h 321"/>
              <a:gd name="T20" fmla="*/ 2147483647 w 14189"/>
              <a:gd name="T21" fmla="*/ 32871240 h 321"/>
              <a:gd name="T22" fmla="*/ 2147483647 w 14189"/>
              <a:gd name="T23" fmla="*/ 38036698 h 321"/>
              <a:gd name="T24" fmla="*/ 2147483647 w 14189"/>
              <a:gd name="T25" fmla="*/ 37254125 h 321"/>
              <a:gd name="T26" fmla="*/ 2147483647 w 14189"/>
              <a:gd name="T27" fmla="*/ 31149421 h 321"/>
              <a:gd name="T28" fmla="*/ 2147483647 w 14189"/>
              <a:gd name="T29" fmla="*/ 22696997 h 321"/>
              <a:gd name="T30" fmla="*/ 2147483647 w 14189"/>
              <a:gd name="T31" fmla="*/ 16592293 h 321"/>
              <a:gd name="T32" fmla="*/ 2147483647 w 14189"/>
              <a:gd name="T33" fmla="*/ 15809720 h 321"/>
              <a:gd name="T34" fmla="*/ 2147483647 w 14189"/>
              <a:gd name="T35" fmla="*/ 20818505 h 321"/>
              <a:gd name="T36" fmla="*/ 2147483647 w 14189"/>
              <a:gd name="T37" fmla="*/ 26923209 h 321"/>
              <a:gd name="T38" fmla="*/ 2147483647 w 14189"/>
              <a:gd name="T39" fmla="*/ 34749732 h 321"/>
              <a:gd name="T40" fmla="*/ 2147483647 w 14189"/>
              <a:gd name="T41" fmla="*/ 38506321 h 321"/>
              <a:gd name="T42" fmla="*/ 2147483647 w 14189"/>
              <a:gd name="T43" fmla="*/ 36001928 h 321"/>
              <a:gd name="T44" fmla="*/ 2147483647 w 14189"/>
              <a:gd name="T45" fmla="*/ 28957978 h 321"/>
              <a:gd name="T46" fmla="*/ 2147483647 w 14189"/>
              <a:gd name="T47" fmla="*/ 20818505 h 321"/>
              <a:gd name="T48" fmla="*/ 2147483647 w 14189"/>
              <a:gd name="T49" fmla="*/ 15809720 h 321"/>
              <a:gd name="T50" fmla="*/ 2147483647 w 14189"/>
              <a:gd name="T51" fmla="*/ 16592293 h 321"/>
              <a:gd name="T52" fmla="*/ 2147483647 w 14189"/>
              <a:gd name="T53" fmla="*/ 22696997 h 321"/>
              <a:gd name="T54" fmla="*/ 113706208 w 14189"/>
              <a:gd name="T55" fmla="*/ 27236159 h 321"/>
              <a:gd name="T56" fmla="*/ 109453992 w 14189"/>
              <a:gd name="T57" fmla="*/ 34280109 h 321"/>
              <a:gd name="T58" fmla="*/ 101264656 w 14189"/>
              <a:gd name="T59" fmla="*/ 36627829 h 321"/>
              <a:gd name="T60" fmla="*/ 93705116 w 14189"/>
              <a:gd name="T61" fmla="*/ 32871240 h 321"/>
              <a:gd name="T62" fmla="*/ 90712889 w 14189"/>
              <a:gd name="T63" fmla="*/ 25044717 h 321"/>
              <a:gd name="T64" fmla="*/ 93705116 w 14189"/>
              <a:gd name="T65" fmla="*/ 17374866 h 321"/>
              <a:gd name="T66" fmla="*/ 101264656 w 14189"/>
              <a:gd name="T67" fmla="*/ 13618277 h 321"/>
              <a:gd name="T68" fmla="*/ 109453992 w 14189"/>
              <a:gd name="T69" fmla="*/ 15965997 h 321"/>
              <a:gd name="T70" fmla="*/ 113706208 w 14189"/>
              <a:gd name="T71" fmla="*/ 23009947 h 321"/>
              <a:gd name="T72" fmla="*/ 71499539 w 14189"/>
              <a:gd name="T73" fmla="*/ 29427601 h 321"/>
              <a:gd name="T74" fmla="*/ 65672236 w 14189"/>
              <a:gd name="T75" fmla="*/ 35532305 h 321"/>
              <a:gd name="T76" fmla="*/ 57482900 w 14189"/>
              <a:gd name="T77" fmla="*/ 36314879 h 321"/>
              <a:gd name="T78" fmla="*/ 50711102 w 14189"/>
              <a:gd name="T79" fmla="*/ 31149421 h 321"/>
              <a:gd name="T80" fmla="*/ 49293564 w 14189"/>
              <a:gd name="T81" fmla="*/ 23009947 h 321"/>
              <a:gd name="T82" fmla="*/ 53703329 w 14189"/>
              <a:gd name="T83" fmla="*/ 15965997 h 321"/>
              <a:gd name="T84" fmla="*/ 61735117 w 14189"/>
              <a:gd name="T85" fmla="*/ 13618277 h 321"/>
              <a:gd name="T86" fmla="*/ 69137108 w 14189"/>
              <a:gd name="T87" fmla="*/ 17374866 h 321"/>
              <a:gd name="T88" fmla="*/ 72286883 w 14189"/>
              <a:gd name="T89" fmla="*/ 25044717 h 321"/>
              <a:gd name="T90" fmla="*/ 33229989 w 14189"/>
              <a:gd name="T91" fmla="*/ 31149421 h 321"/>
              <a:gd name="T92" fmla="*/ 26615342 w 14189"/>
              <a:gd name="T93" fmla="*/ 36314879 h 321"/>
              <a:gd name="T94" fmla="*/ 18110909 w 14189"/>
              <a:gd name="T95" fmla="*/ 35532305 h 321"/>
              <a:gd name="T96" fmla="*/ 12599101 w 14189"/>
              <a:gd name="T97" fmla="*/ 29427601 h 321"/>
              <a:gd name="T98" fmla="*/ 12599101 w 14189"/>
              <a:gd name="T99" fmla="*/ 20818505 h 321"/>
              <a:gd name="T100" fmla="*/ 18110909 w 14189"/>
              <a:gd name="T101" fmla="*/ 14713801 h 321"/>
              <a:gd name="T102" fmla="*/ 26615342 w 14189"/>
              <a:gd name="T103" fmla="*/ 13931227 h 321"/>
              <a:gd name="T104" fmla="*/ 33229989 w 14189"/>
              <a:gd name="T105" fmla="*/ 19096685 h 32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189" h="321">
                <a:moveTo>
                  <a:pt x="0" y="0"/>
                </a:moveTo>
                <a:lnTo>
                  <a:pt x="0" y="321"/>
                </a:lnTo>
                <a:lnTo>
                  <a:pt x="14189" y="321"/>
                </a:lnTo>
                <a:lnTo>
                  <a:pt x="14189" y="0"/>
                </a:lnTo>
                <a:lnTo>
                  <a:pt x="0" y="0"/>
                </a:lnTo>
                <a:close/>
                <a:moveTo>
                  <a:pt x="13613" y="172"/>
                </a:moveTo>
                <a:lnTo>
                  <a:pt x="13612" y="185"/>
                </a:lnTo>
                <a:lnTo>
                  <a:pt x="13608" y="199"/>
                </a:lnTo>
                <a:lnTo>
                  <a:pt x="13602" y="210"/>
                </a:lnTo>
                <a:lnTo>
                  <a:pt x="13593" y="222"/>
                </a:lnTo>
                <a:lnTo>
                  <a:pt x="13583" y="230"/>
                </a:lnTo>
                <a:lnTo>
                  <a:pt x="13571" y="238"/>
                </a:lnTo>
                <a:lnTo>
                  <a:pt x="13559" y="243"/>
                </a:lnTo>
                <a:lnTo>
                  <a:pt x="13546" y="246"/>
                </a:lnTo>
                <a:lnTo>
                  <a:pt x="13532" y="246"/>
                </a:lnTo>
                <a:lnTo>
                  <a:pt x="13519" y="243"/>
                </a:lnTo>
                <a:lnTo>
                  <a:pt x="13506" y="238"/>
                </a:lnTo>
                <a:lnTo>
                  <a:pt x="13495" y="230"/>
                </a:lnTo>
                <a:lnTo>
                  <a:pt x="13485" y="222"/>
                </a:lnTo>
                <a:lnTo>
                  <a:pt x="13476" y="210"/>
                </a:lnTo>
                <a:lnTo>
                  <a:pt x="13471" y="199"/>
                </a:lnTo>
                <a:lnTo>
                  <a:pt x="13467" y="185"/>
                </a:lnTo>
                <a:lnTo>
                  <a:pt x="13466" y="172"/>
                </a:lnTo>
                <a:lnTo>
                  <a:pt x="13467" y="159"/>
                </a:lnTo>
                <a:lnTo>
                  <a:pt x="13471" y="145"/>
                </a:lnTo>
                <a:lnTo>
                  <a:pt x="13476" y="133"/>
                </a:lnTo>
                <a:lnTo>
                  <a:pt x="13485" y="122"/>
                </a:lnTo>
                <a:lnTo>
                  <a:pt x="13495" y="113"/>
                </a:lnTo>
                <a:lnTo>
                  <a:pt x="13506" y="106"/>
                </a:lnTo>
                <a:lnTo>
                  <a:pt x="13519" y="101"/>
                </a:lnTo>
                <a:lnTo>
                  <a:pt x="13532" y="98"/>
                </a:lnTo>
                <a:lnTo>
                  <a:pt x="13546" y="98"/>
                </a:lnTo>
                <a:lnTo>
                  <a:pt x="13559" y="101"/>
                </a:lnTo>
                <a:lnTo>
                  <a:pt x="13571" y="106"/>
                </a:lnTo>
                <a:lnTo>
                  <a:pt x="13583" y="113"/>
                </a:lnTo>
                <a:lnTo>
                  <a:pt x="13593" y="122"/>
                </a:lnTo>
                <a:lnTo>
                  <a:pt x="13602" y="133"/>
                </a:lnTo>
                <a:lnTo>
                  <a:pt x="13608" y="145"/>
                </a:lnTo>
                <a:lnTo>
                  <a:pt x="13612" y="159"/>
                </a:lnTo>
                <a:lnTo>
                  <a:pt x="13613" y="172"/>
                </a:lnTo>
                <a:close/>
                <a:moveTo>
                  <a:pt x="13849" y="172"/>
                </a:moveTo>
                <a:lnTo>
                  <a:pt x="13847" y="185"/>
                </a:lnTo>
                <a:lnTo>
                  <a:pt x="13844" y="199"/>
                </a:lnTo>
                <a:lnTo>
                  <a:pt x="13839" y="210"/>
                </a:lnTo>
                <a:lnTo>
                  <a:pt x="13830" y="222"/>
                </a:lnTo>
                <a:lnTo>
                  <a:pt x="13820" y="230"/>
                </a:lnTo>
                <a:lnTo>
                  <a:pt x="13808" y="238"/>
                </a:lnTo>
                <a:lnTo>
                  <a:pt x="13796" y="243"/>
                </a:lnTo>
                <a:lnTo>
                  <a:pt x="13782" y="246"/>
                </a:lnTo>
                <a:lnTo>
                  <a:pt x="13768" y="246"/>
                </a:lnTo>
                <a:lnTo>
                  <a:pt x="13755" y="243"/>
                </a:lnTo>
                <a:lnTo>
                  <a:pt x="13743" y="238"/>
                </a:lnTo>
                <a:lnTo>
                  <a:pt x="13732" y="230"/>
                </a:lnTo>
                <a:lnTo>
                  <a:pt x="13721" y="222"/>
                </a:lnTo>
                <a:lnTo>
                  <a:pt x="13713" y="210"/>
                </a:lnTo>
                <a:lnTo>
                  <a:pt x="13706" y="199"/>
                </a:lnTo>
                <a:lnTo>
                  <a:pt x="13703" y="185"/>
                </a:lnTo>
                <a:lnTo>
                  <a:pt x="13701" y="172"/>
                </a:lnTo>
                <a:lnTo>
                  <a:pt x="13703" y="159"/>
                </a:lnTo>
                <a:lnTo>
                  <a:pt x="13706" y="145"/>
                </a:lnTo>
                <a:lnTo>
                  <a:pt x="13713" y="133"/>
                </a:lnTo>
                <a:lnTo>
                  <a:pt x="13721" y="122"/>
                </a:lnTo>
                <a:lnTo>
                  <a:pt x="13732" y="113"/>
                </a:lnTo>
                <a:lnTo>
                  <a:pt x="13743" y="106"/>
                </a:lnTo>
                <a:lnTo>
                  <a:pt x="13755" y="101"/>
                </a:lnTo>
                <a:lnTo>
                  <a:pt x="13768" y="98"/>
                </a:lnTo>
                <a:lnTo>
                  <a:pt x="13782" y="98"/>
                </a:lnTo>
                <a:lnTo>
                  <a:pt x="13796" y="101"/>
                </a:lnTo>
                <a:lnTo>
                  <a:pt x="13808" y="106"/>
                </a:lnTo>
                <a:lnTo>
                  <a:pt x="13820" y="113"/>
                </a:lnTo>
                <a:lnTo>
                  <a:pt x="13830" y="122"/>
                </a:lnTo>
                <a:lnTo>
                  <a:pt x="13839" y="133"/>
                </a:lnTo>
                <a:lnTo>
                  <a:pt x="13844" y="145"/>
                </a:lnTo>
                <a:lnTo>
                  <a:pt x="13847" y="159"/>
                </a:lnTo>
                <a:lnTo>
                  <a:pt x="13849" y="172"/>
                </a:lnTo>
                <a:close/>
                <a:moveTo>
                  <a:pt x="14115" y="172"/>
                </a:moveTo>
                <a:lnTo>
                  <a:pt x="14113" y="185"/>
                </a:lnTo>
                <a:lnTo>
                  <a:pt x="14110" y="199"/>
                </a:lnTo>
                <a:lnTo>
                  <a:pt x="14103" y="210"/>
                </a:lnTo>
                <a:lnTo>
                  <a:pt x="14096" y="222"/>
                </a:lnTo>
                <a:lnTo>
                  <a:pt x="14086" y="230"/>
                </a:lnTo>
                <a:lnTo>
                  <a:pt x="14073" y="238"/>
                </a:lnTo>
                <a:lnTo>
                  <a:pt x="14060" y="243"/>
                </a:lnTo>
                <a:lnTo>
                  <a:pt x="14048" y="246"/>
                </a:lnTo>
                <a:lnTo>
                  <a:pt x="14034" y="246"/>
                </a:lnTo>
                <a:lnTo>
                  <a:pt x="14020" y="243"/>
                </a:lnTo>
                <a:lnTo>
                  <a:pt x="14007" y="238"/>
                </a:lnTo>
                <a:lnTo>
                  <a:pt x="13996" y="230"/>
                </a:lnTo>
                <a:lnTo>
                  <a:pt x="13986" y="222"/>
                </a:lnTo>
                <a:lnTo>
                  <a:pt x="13978" y="210"/>
                </a:lnTo>
                <a:lnTo>
                  <a:pt x="13972" y="199"/>
                </a:lnTo>
                <a:lnTo>
                  <a:pt x="13968" y="185"/>
                </a:lnTo>
                <a:lnTo>
                  <a:pt x="13967" y="172"/>
                </a:lnTo>
                <a:lnTo>
                  <a:pt x="13968" y="159"/>
                </a:lnTo>
                <a:lnTo>
                  <a:pt x="13972" y="145"/>
                </a:lnTo>
                <a:lnTo>
                  <a:pt x="13978" y="133"/>
                </a:lnTo>
                <a:lnTo>
                  <a:pt x="13986" y="122"/>
                </a:lnTo>
                <a:lnTo>
                  <a:pt x="13996" y="113"/>
                </a:lnTo>
                <a:lnTo>
                  <a:pt x="14007" y="106"/>
                </a:lnTo>
                <a:lnTo>
                  <a:pt x="14020" y="101"/>
                </a:lnTo>
                <a:lnTo>
                  <a:pt x="14034" y="98"/>
                </a:lnTo>
                <a:lnTo>
                  <a:pt x="14048" y="98"/>
                </a:lnTo>
                <a:lnTo>
                  <a:pt x="14060" y="101"/>
                </a:lnTo>
                <a:lnTo>
                  <a:pt x="14073" y="106"/>
                </a:lnTo>
                <a:lnTo>
                  <a:pt x="14086" y="113"/>
                </a:lnTo>
                <a:lnTo>
                  <a:pt x="14096" y="122"/>
                </a:lnTo>
                <a:lnTo>
                  <a:pt x="14103" y="133"/>
                </a:lnTo>
                <a:lnTo>
                  <a:pt x="14110" y="145"/>
                </a:lnTo>
                <a:lnTo>
                  <a:pt x="14113" y="159"/>
                </a:lnTo>
                <a:lnTo>
                  <a:pt x="14115" y="172"/>
                </a:lnTo>
                <a:close/>
                <a:moveTo>
                  <a:pt x="724" y="160"/>
                </a:moveTo>
                <a:lnTo>
                  <a:pt x="722" y="174"/>
                </a:lnTo>
                <a:lnTo>
                  <a:pt x="719" y="188"/>
                </a:lnTo>
                <a:lnTo>
                  <a:pt x="712" y="199"/>
                </a:lnTo>
                <a:lnTo>
                  <a:pt x="705" y="210"/>
                </a:lnTo>
                <a:lnTo>
                  <a:pt x="695" y="219"/>
                </a:lnTo>
                <a:lnTo>
                  <a:pt x="683" y="227"/>
                </a:lnTo>
                <a:lnTo>
                  <a:pt x="671" y="232"/>
                </a:lnTo>
                <a:lnTo>
                  <a:pt x="657" y="234"/>
                </a:lnTo>
                <a:lnTo>
                  <a:pt x="643" y="234"/>
                </a:lnTo>
                <a:lnTo>
                  <a:pt x="630" y="232"/>
                </a:lnTo>
                <a:lnTo>
                  <a:pt x="618" y="227"/>
                </a:lnTo>
                <a:lnTo>
                  <a:pt x="605" y="219"/>
                </a:lnTo>
                <a:lnTo>
                  <a:pt x="595" y="210"/>
                </a:lnTo>
                <a:lnTo>
                  <a:pt x="588" y="199"/>
                </a:lnTo>
                <a:lnTo>
                  <a:pt x="581" y="188"/>
                </a:lnTo>
                <a:lnTo>
                  <a:pt x="578" y="174"/>
                </a:lnTo>
                <a:lnTo>
                  <a:pt x="576" y="160"/>
                </a:lnTo>
                <a:lnTo>
                  <a:pt x="578" y="147"/>
                </a:lnTo>
                <a:lnTo>
                  <a:pt x="581" y="133"/>
                </a:lnTo>
                <a:lnTo>
                  <a:pt x="588" y="122"/>
                </a:lnTo>
                <a:lnTo>
                  <a:pt x="595" y="111"/>
                </a:lnTo>
                <a:lnTo>
                  <a:pt x="605" y="102"/>
                </a:lnTo>
                <a:lnTo>
                  <a:pt x="618" y="94"/>
                </a:lnTo>
                <a:lnTo>
                  <a:pt x="630" y="89"/>
                </a:lnTo>
                <a:lnTo>
                  <a:pt x="643" y="87"/>
                </a:lnTo>
                <a:lnTo>
                  <a:pt x="657" y="87"/>
                </a:lnTo>
                <a:lnTo>
                  <a:pt x="671" y="89"/>
                </a:lnTo>
                <a:lnTo>
                  <a:pt x="683" y="94"/>
                </a:lnTo>
                <a:lnTo>
                  <a:pt x="695" y="102"/>
                </a:lnTo>
                <a:lnTo>
                  <a:pt x="705" y="111"/>
                </a:lnTo>
                <a:lnTo>
                  <a:pt x="712" y="122"/>
                </a:lnTo>
                <a:lnTo>
                  <a:pt x="719" y="133"/>
                </a:lnTo>
                <a:lnTo>
                  <a:pt x="722" y="147"/>
                </a:lnTo>
                <a:lnTo>
                  <a:pt x="724" y="160"/>
                </a:lnTo>
                <a:close/>
                <a:moveTo>
                  <a:pt x="459" y="160"/>
                </a:moveTo>
                <a:lnTo>
                  <a:pt x="458" y="174"/>
                </a:lnTo>
                <a:lnTo>
                  <a:pt x="454" y="188"/>
                </a:lnTo>
                <a:lnTo>
                  <a:pt x="448" y="199"/>
                </a:lnTo>
                <a:lnTo>
                  <a:pt x="439" y="210"/>
                </a:lnTo>
                <a:lnTo>
                  <a:pt x="429" y="219"/>
                </a:lnTo>
                <a:lnTo>
                  <a:pt x="417" y="227"/>
                </a:lnTo>
                <a:lnTo>
                  <a:pt x="405" y="232"/>
                </a:lnTo>
                <a:lnTo>
                  <a:pt x="392" y="234"/>
                </a:lnTo>
                <a:lnTo>
                  <a:pt x="378" y="234"/>
                </a:lnTo>
                <a:lnTo>
                  <a:pt x="365" y="232"/>
                </a:lnTo>
                <a:lnTo>
                  <a:pt x="352" y="227"/>
                </a:lnTo>
                <a:lnTo>
                  <a:pt x="341" y="219"/>
                </a:lnTo>
                <a:lnTo>
                  <a:pt x="331" y="210"/>
                </a:lnTo>
                <a:lnTo>
                  <a:pt x="322" y="199"/>
                </a:lnTo>
                <a:lnTo>
                  <a:pt x="317" y="188"/>
                </a:lnTo>
                <a:lnTo>
                  <a:pt x="313" y="174"/>
                </a:lnTo>
                <a:lnTo>
                  <a:pt x="312" y="160"/>
                </a:lnTo>
                <a:lnTo>
                  <a:pt x="313" y="147"/>
                </a:lnTo>
                <a:lnTo>
                  <a:pt x="317" y="133"/>
                </a:lnTo>
                <a:lnTo>
                  <a:pt x="322" y="122"/>
                </a:lnTo>
                <a:lnTo>
                  <a:pt x="331" y="111"/>
                </a:lnTo>
                <a:lnTo>
                  <a:pt x="341" y="102"/>
                </a:lnTo>
                <a:lnTo>
                  <a:pt x="352" y="94"/>
                </a:lnTo>
                <a:lnTo>
                  <a:pt x="365" y="89"/>
                </a:lnTo>
                <a:lnTo>
                  <a:pt x="378" y="87"/>
                </a:lnTo>
                <a:lnTo>
                  <a:pt x="392" y="87"/>
                </a:lnTo>
                <a:lnTo>
                  <a:pt x="405" y="89"/>
                </a:lnTo>
                <a:lnTo>
                  <a:pt x="417" y="94"/>
                </a:lnTo>
                <a:lnTo>
                  <a:pt x="429" y="102"/>
                </a:lnTo>
                <a:lnTo>
                  <a:pt x="439" y="111"/>
                </a:lnTo>
                <a:lnTo>
                  <a:pt x="448" y="122"/>
                </a:lnTo>
                <a:lnTo>
                  <a:pt x="454" y="133"/>
                </a:lnTo>
                <a:lnTo>
                  <a:pt x="458" y="147"/>
                </a:lnTo>
                <a:lnTo>
                  <a:pt x="459" y="160"/>
                </a:lnTo>
                <a:close/>
                <a:moveTo>
                  <a:pt x="222" y="160"/>
                </a:moveTo>
                <a:lnTo>
                  <a:pt x="221" y="174"/>
                </a:lnTo>
                <a:lnTo>
                  <a:pt x="217" y="188"/>
                </a:lnTo>
                <a:lnTo>
                  <a:pt x="211" y="199"/>
                </a:lnTo>
                <a:lnTo>
                  <a:pt x="203" y="210"/>
                </a:lnTo>
                <a:lnTo>
                  <a:pt x="193" y="219"/>
                </a:lnTo>
                <a:lnTo>
                  <a:pt x="182" y="227"/>
                </a:lnTo>
                <a:lnTo>
                  <a:pt x="169" y="232"/>
                </a:lnTo>
                <a:lnTo>
                  <a:pt x="155" y="234"/>
                </a:lnTo>
                <a:lnTo>
                  <a:pt x="142" y="234"/>
                </a:lnTo>
                <a:lnTo>
                  <a:pt x="128" y="232"/>
                </a:lnTo>
                <a:lnTo>
                  <a:pt x="115" y="227"/>
                </a:lnTo>
                <a:lnTo>
                  <a:pt x="104" y="219"/>
                </a:lnTo>
                <a:lnTo>
                  <a:pt x="94" y="210"/>
                </a:lnTo>
                <a:lnTo>
                  <a:pt x="86" y="199"/>
                </a:lnTo>
                <a:lnTo>
                  <a:pt x="80" y="188"/>
                </a:lnTo>
                <a:lnTo>
                  <a:pt x="76" y="174"/>
                </a:lnTo>
                <a:lnTo>
                  <a:pt x="75" y="160"/>
                </a:lnTo>
                <a:lnTo>
                  <a:pt x="76" y="147"/>
                </a:lnTo>
                <a:lnTo>
                  <a:pt x="80" y="133"/>
                </a:lnTo>
                <a:lnTo>
                  <a:pt x="86" y="122"/>
                </a:lnTo>
                <a:lnTo>
                  <a:pt x="94" y="111"/>
                </a:lnTo>
                <a:lnTo>
                  <a:pt x="104" y="102"/>
                </a:lnTo>
                <a:lnTo>
                  <a:pt x="115" y="94"/>
                </a:lnTo>
                <a:lnTo>
                  <a:pt x="128" y="89"/>
                </a:lnTo>
                <a:lnTo>
                  <a:pt x="142" y="87"/>
                </a:lnTo>
                <a:lnTo>
                  <a:pt x="155" y="87"/>
                </a:lnTo>
                <a:lnTo>
                  <a:pt x="169" y="89"/>
                </a:lnTo>
                <a:lnTo>
                  <a:pt x="182" y="94"/>
                </a:lnTo>
                <a:lnTo>
                  <a:pt x="193" y="102"/>
                </a:lnTo>
                <a:lnTo>
                  <a:pt x="203" y="111"/>
                </a:lnTo>
                <a:lnTo>
                  <a:pt x="211" y="122"/>
                </a:lnTo>
                <a:lnTo>
                  <a:pt x="217" y="133"/>
                </a:lnTo>
                <a:lnTo>
                  <a:pt x="221" y="147"/>
                </a:lnTo>
                <a:lnTo>
                  <a:pt x="222" y="16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767" name="Rectangle 331">
            <a:extLst>
              <a:ext uri="{FF2B5EF4-FFF2-40B4-BE49-F238E27FC236}">
                <a16:creationId xmlns:a16="http://schemas.microsoft.com/office/drawing/2014/main" id="{B5FA458B-D0C0-EF9C-2D04-011ACD8B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3257550"/>
            <a:ext cx="4223147" cy="952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0768" name="Freeform 332">
            <a:extLst>
              <a:ext uri="{FF2B5EF4-FFF2-40B4-BE49-F238E27FC236}">
                <a16:creationId xmlns:a16="http://schemas.microsoft.com/office/drawing/2014/main" id="{D4479C47-B2B6-5AFF-0D87-9ACD5AC40F55}"/>
              </a:ext>
            </a:extLst>
          </p:cNvPr>
          <p:cNvSpPr>
            <a:spLocks/>
          </p:cNvSpPr>
          <p:nvPr/>
        </p:nvSpPr>
        <p:spPr bwMode="auto">
          <a:xfrm>
            <a:off x="2536031" y="3283744"/>
            <a:ext cx="44054" cy="44054"/>
          </a:xfrm>
          <a:custGeom>
            <a:avLst/>
            <a:gdLst>
              <a:gd name="T0" fmla="*/ 23470426 w 147"/>
              <a:gd name="T1" fmla="*/ 11655297 h 147"/>
              <a:gd name="T2" fmla="*/ 23310595 w 147"/>
              <a:gd name="T3" fmla="*/ 13890538 h 147"/>
              <a:gd name="T4" fmla="*/ 22672069 w 147"/>
              <a:gd name="T5" fmla="*/ 16125779 h 147"/>
              <a:gd name="T6" fmla="*/ 21714280 w 147"/>
              <a:gd name="T7" fmla="*/ 17882325 h 147"/>
              <a:gd name="T8" fmla="*/ 20436828 w 147"/>
              <a:gd name="T9" fmla="*/ 19638471 h 147"/>
              <a:gd name="T10" fmla="*/ 18840114 w 147"/>
              <a:gd name="T11" fmla="*/ 21075354 h 147"/>
              <a:gd name="T12" fmla="*/ 17083967 w 147"/>
              <a:gd name="T13" fmla="*/ 22352806 h 147"/>
              <a:gd name="T14" fmla="*/ 15008158 w 147"/>
              <a:gd name="T15" fmla="*/ 23151163 h 147"/>
              <a:gd name="T16" fmla="*/ 12772918 w 147"/>
              <a:gd name="T17" fmla="*/ 23470426 h 147"/>
              <a:gd name="T18" fmla="*/ 10697508 w 147"/>
              <a:gd name="T19" fmla="*/ 23470426 h 147"/>
              <a:gd name="T20" fmla="*/ 8462268 w 147"/>
              <a:gd name="T21" fmla="*/ 23151163 h 147"/>
              <a:gd name="T22" fmla="*/ 6386459 w 147"/>
              <a:gd name="T23" fmla="*/ 22352806 h 147"/>
              <a:gd name="T24" fmla="*/ 4630313 w 147"/>
              <a:gd name="T25" fmla="*/ 21075354 h 147"/>
              <a:gd name="T26" fmla="*/ 3033598 w 147"/>
              <a:gd name="T27" fmla="*/ 19638471 h 147"/>
              <a:gd name="T28" fmla="*/ 1756146 w 147"/>
              <a:gd name="T29" fmla="*/ 17882325 h 147"/>
              <a:gd name="T30" fmla="*/ 798357 w 147"/>
              <a:gd name="T31" fmla="*/ 16125779 h 147"/>
              <a:gd name="T32" fmla="*/ 159831 w 147"/>
              <a:gd name="T33" fmla="*/ 13890538 h 147"/>
              <a:gd name="T34" fmla="*/ 0 w 147"/>
              <a:gd name="T35" fmla="*/ 11655297 h 147"/>
              <a:gd name="T36" fmla="*/ 159831 w 147"/>
              <a:gd name="T37" fmla="*/ 9579888 h 147"/>
              <a:gd name="T38" fmla="*/ 798357 w 147"/>
              <a:gd name="T39" fmla="*/ 7344647 h 147"/>
              <a:gd name="T40" fmla="*/ 1756146 w 147"/>
              <a:gd name="T41" fmla="*/ 5588102 h 147"/>
              <a:gd name="T42" fmla="*/ 3033598 w 147"/>
              <a:gd name="T43" fmla="*/ 3831955 h 147"/>
              <a:gd name="T44" fmla="*/ 4630313 w 147"/>
              <a:gd name="T45" fmla="*/ 2395072 h 147"/>
              <a:gd name="T46" fmla="*/ 6386459 w 147"/>
              <a:gd name="T47" fmla="*/ 1117620 h 147"/>
              <a:gd name="T48" fmla="*/ 8462268 w 147"/>
              <a:gd name="T49" fmla="*/ 319263 h 147"/>
              <a:gd name="T50" fmla="*/ 10697508 w 147"/>
              <a:gd name="T51" fmla="*/ 0 h 147"/>
              <a:gd name="T52" fmla="*/ 12772918 w 147"/>
              <a:gd name="T53" fmla="*/ 0 h 147"/>
              <a:gd name="T54" fmla="*/ 15008158 w 147"/>
              <a:gd name="T55" fmla="*/ 319263 h 147"/>
              <a:gd name="T56" fmla="*/ 17083967 w 147"/>
              <a:gd name="T57" fmla="*/ 1117620 h 147"/>
              <a:gd name="T58" fmla="*/ 18840114 w 147"/>
              <a:gd name="T59" fmla="*/ 2395072 h 147"/>
              <a:gd name="T60" fmla="*/ 20436828 w 147"/>
              <a:gd name="T61" fmla="*/ 3831955 h 147"/>
              <a:gd name="T62" fmla="*/ 21714280 w 147"/>
              <a:gd name="T63" fmla="*/ 5588102 h 147"/>
              <a:gd name="T64" fmla="*/ 22672069 w 147"/>
              <a:gd name="T65" fmla="*/ 7344647 h 147"/>
              <a:gd name="T66" fmla="*/ 23310595 w 147"/>
              <a:gd name="T67" fmla="*/ 9579888 h 147"/>
              <a:gd name="T68" fmla="*/ 23470426 w 147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8" y="123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0" y="147"/>
                </a:lnTo>
                <a:lnTo>
                  <a:pt x="67" y="147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80" y="0"/>
                </a:lnTo>
                <a:lnTo>
                  <a:pt x="94" y="2"/>
                </a:lnTo>
                <a:lnTo>
                  <a:pt x="107" y="7"/>
                </a:lnTo>
                <a:lnTo>
                  <a:pt x="118" y="15"/>
                </a:lnTo>
                <a:lnTo>
                  <a:pt x="128" y="24"/>
                </a:lnTo>
                <a:lnTo>
                  <a:pt x="136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69" name="Freeform 333">
            <a:extLst>
              <a:ext uri="{FF2B5EF4-FFF2-40B4-BE49-F238E27FC236}">
                <a16:creationId xmlns:a16="http://schemas.microsoft.com/office/drawing/2014/main" id="{EC758803-3D9B-55F6-0F2D-0742E76A13A5}"/>
              </a:ext>
            </a:extLst>
          </p:cNvPr>
          <p:cNvSpPr>
            <a:spLocks/>
          </p:cNvSpPr>
          <p:nvPr/>
        </p:nvSpPr>
        <p:spPr bwMode="auto">
          <a:xfrm>
            <a:off x="2536031" y="3283744"/>
            <a:ext cx="44054" cy="44054"/>
          </a:xfrm>
          <a:custGeom>
            <a:avLst/>
            <a:gdLst>
              <a:gd name="T0" fmla="*/ 23470426 w 147"/>
              <a:gd name="T1" fmla="*/ 11655297 h 147"/>
              <a:gd name="T2" fmla="*/ 23310595 w 147"/>
              <a:gd name="T3" fmla="*/ 13890538 h 147"/>
              <a:gd name="T4" fmla="*/ 22672069 w 147"/>
              <a:gd name="T5" fmla="*/ 16125779 h 147"/>
              <a:gd name="T6" fmla="*/ 21714280 w 147"/>
              <a:gd name="T7" fmla="*/ 17882325 h 147"/>
              <a:gd name="T8" fmla="*/ 20436828 w 147"/>
              <a:gd name="T9" fmla="*/ 19638471 h 147"/>
              <a:gd name="T10" fmla="*/ 18840114 w 147"/>
              <a:gd name="T11" fmla="*/ 21075354 h 147"/>
              <a:gd name="T12" fmla="*/ 17083967 w 147"/>
              <a:gd name="T13" fmla="*/ 22352806 h 147"/>
              <a:gd name="T14" fmla="*/ 15008158 w 147"/>
              <a:gd name="T15" fmla="*/ 23151163 h 147"/>
              <a:gd name="T16" fmla="*/ 12772918 w 147"/>
              <a:gd name="T17" fmla="*/ 23470426 h 147"/>
              <a:gd name="T18" fmla="*/ 10697508 w 147"/>
              <a:gd name="T19" fmla="*/ 23470426 h 147"/>
              <a:gd name="T20" fmla="*/ 8462268 w 147"/>
              <a:gd name="T21" fmla="*/ 23151163 h 147"/>
              <a:gd name="T22" fmla="*/ 6386459 w 147"/>
              <a:gd name="T23" fmla="*/ 22352806 h 147"/>
              <a:gd name="T24" fmla="*/ 4630313 w 147"/>
              <a:gd name="T25" fmla="*/ 21075354 h 147"/>
              <a:gd name="T26" fmla="*/ 3033598 w 147"/>
              <a:gd name="T27" fmla="*/ 19638471 h 147"/>
              <a:gd name="T28" fmla="*/ 1756146 w 147"/>
              <a:gd name="T29" fmla="*/ 17882325 h 147"/>
              <a:gd name="T30" fmla="*/ 798357 w 147"/>
              <a:gd name="T31" fmla="*/ 16125779 h 147"/>
              <a:gd name="T32" fmla="*/ 159831 w 147"/>
              <a:gd name="T33" fmla="*/ 13890538 h 147"/>
              <a:gd name="T34" fmla="*/ 0 w 147"/>
              <a:gd name="T35" fmla="*/ 11655297 h 147"/>
              <a:gd name="T36" fmla="*/ 159831 w 147"/>
              <a:gd name="T37" fmla="*/ 9579888 h 147"/>
              <a:gd name="T38" fmla="*/ 798357 w 147"/>
              <a:gd name="T39" fmla="*/ 7344647 h 147"/>
              <a:gd name="T40" fmla="*/ 1756146 w 147"/>
              <a:gd name="T41" fmla="*/ 5588102 h 147"/>
              <a:gd name="T42" fmla="*/ 3033598 w 147"/>
              <a:gd name="T43" fmla="*/ 3831955 h 147"/>
              <a:gd name="T44" fmla="*/ 4630313 w 147"/>
              <a:gd name="T45" fmla="*/ 2395072 h 147"/>
              <a:gd name="T46" fmla="*/ 6386459 w 147"/>
              <a:gd name="T47" fmla="*/ 1117620 h 147"/>
              <a:gd name="T48" fmla="*/ 8462268 w 147"/>
              <a:gd name="T49" fmla="*/ 319263 h 147"/>
              <a:gd name="T50" fmla="*/ 10697508 w 147"/>
              <a:gd name="T51" fmla="*/ 0 h 147"/>
              <a:gd name="T52" fmla="*/ 12772918 w 147"/>
              <a:gd name="T53" fmla="*/ 0 h 147"/>
              <a:gd name="T54" fmla="*/ 15008158 w 147"/>
              <a:gd name="T55" fmla="*/ 319263 h 147"/>
              <a:gd name="T56" fmla="*/ 17083967 w 147"/>
              <a:gd name="T57" fmla="*/ 1117620 h 147"/>
              <a:gd name="T58" fmla="*/ 18840114 w 147"/>
              <a:gd name="T59" fmla="*/ 2395072 h 147"/>
              <a:gd name="T60" fmla="*/ 20436828 w 147"/>
              <a:gd name="T61" fmla="*/ 3831955 h 147"/>
              <a:gd name="T62" fmla="*/ 21714280 w 147"/>
              <a:gd name="T63" fmla="*/ 5588102 h 147"/>
              <a:gd name="T64" fmla="*/ 22672069 w 147"/>
              <a:gd name="T65" fmla="*/ 7344647 h 147"/>
              <a:gd name="T66" fmla="*/ 23310595 w 147"/>
              <a:gd name="T67" fmla="*/ 9579888 h 147"/>
              <a:gd name="T68" fmla="*/ 23470426 w 147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8" y="123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0" y="147"/>
                </a:lnTo>
                <a:lnTo>
                  <a:pt x="67" y="147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80" y="0"/>
                </a:lnTo>
                <a:lnTo>
                  <a:pt x="94" y="2"/>
                </a:lnTo>
                <a:lnTo>
                  <a:pt x="107" y="7"/>
                </a:lnTo>
                <a:lnTo>
                  <a:pt x="118" y="15"/>
                </a:lnTo>
                <a:lnTo>
                  <a:pt x="128" y="24"/>
                </a:lnTo>
                <a:lnTo>
                  <a:pt x="136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0" name="Freeform 334">
            <a:extLst>
              <a:ext uri="{FF2B5EF4-FFF2-40B4-BE49-F238E27FC236}">
                <a16:creationId xmlns:a16="http://schemas.microsoft.com/office/drawing/2014/main" id="{F9A9237C-7DE4-84E7-E5F2-0AD7CD49399F}"/>
              </a:ext>
            </a:extLst>
          </p:cNvPr>
          <p:cNvSpPr>
            <a:spLocks/>
          </p:cNvSpPr>
          <p:nvPr/>
        </p:nvSpPr>
        <p:spPr bwMode="auto">
          <a:xfrm>
            <a:off x="2607469" y="3283744"/>
            <a:ext cx="44054" cy="44054"/>
          </a:xfrm>
          <a:custGeom>
            <a:avLst/>
            <a:gdLst>
              <a:gd name="T0" fmla="*/ 23470426 w 147"/>
              <a:gd name="T1" fmla="*/ 11655297 h 147"/>
              <a:gd name="T2" fmla="*/ 23310595 w 147"/>
              <a:gd name="T3" fmla="*/ 13890538 h 147"/>
              <a:gd name="T4" fmla="*/ 22672069 w 147"/>
              <a:gd name="T5" fmla="*/ 16125779 h 147"/>
              <a:gd name="T6" fmla="*/ 21714280 w 147"/>
              <a:gd name="T7" fmla="*/ 17882325 h 147"/>
              <a:gd name="T8" fmla="*/ 20276997 w 147"/>
              <a:gd name="T9" fmla="*/ 19638471 h 147"/>
              <a:gd name="T10" fmla="*/ 18680682 w 147"/>
              <a:gd name="T11" fmla="*/ 21075354 h 147"/>
              <a:gd name="T12" fmla="*/ 16764704 w 147"/>
              <a:gd name="T13" fmla="*/ 22352806 h 147"/>
              <a:gd name="T14" fmla="*/ 14848727 w 147"/>
              <a:gd name="T15" fmla="*/ 23151163 h 147"/>
              <a:gd name="T16" fmla="*/ 12772918 w 147"/>
              <a:gd name="T17" fmla="*/ 23470426 h 147"/>
              <a:gd name="T18" fmla="*/ 10537677 w 147"/>
              <a:gd name="T19" fmla="*/ 23470426 h 147"/>
              <a:gd name="T20" fmla="*/ 8462268 w 147"/>
              <a:gd name="T21" fmla="*/ 23151163 h 147"/>
              <a:gd name="T22" fmla="*/ 6386459 w 147"/>
              <a:gd name="T23" fmla="*/ 22352806 h 147"/>
              <a:gd name="T24" fmla="*/ 4630313 w 147"/>
              <a:gd name="T25" fmla="*/ 21075354 h 147"/>
              <a:gd name="T26" fmla="*/ 3033598 w 147"/>
              <a:gd name="T27" fmla="*/ 19638471 h 147"/>
              <a:gd name="T28" fmla="*/ 1596715 w 147"/>
              <a:gd name="T29" fmla="*/ 17882325 h 147"/>
              <a:gd name="T30" fmla="*/ 798357 w 147"/>
              <a:gd name="T31" fmla="*/ 16125779 h 147"/>
              <a:gd name="T32" fmla="*/ 159831 w 147"/>
              <a:gd name="T33" fmla="*/ 13890538 h 147"/>
              <a:gd name="T34" fmla="*/ 0 w 147"/>
              <a:gd name="T35" fmla="*/ 11655297 h 147"/>
              <a:gd name="T36" fmla="*/ 159831 w 147"/>
              <a:gd name="T37" fmla="*/ 9579888 h 147"/>
              <a:gd name="T38" fmla="*/ 798357 w 147"/>
              <a:gd name="T39" fmla="*/ 7344647 h 147"/>
              <a:gd name="T40" fmla="*/ 1596715 w 147"/>
              <a:gd name="T41" fmla="*/ 5588102 h 147"/>
              <a:gd name="T42" fmla="*/ 3033598 w 147"/>
              <a:gd name="T43" fmla="*/ 3831955 h 147"/>
              <a:gd name="T44" fmla="*/ 4630313 w 147"/>
              <a:gd name="T45" fmla="*/ 2395072 h 147"/>
              <a:gd name="T46" fmla="*/ 6386459 w 147"/>
              <a:gd name="T47" fmla="*/ 1117620 h 147"/>
              <a:gd name="T48" fmla="*/ 8462268 w 147"/>
              <a:gd name="T49" fmla="*/ 319263 h 147"/>
              <a:gd name="T50" fmla="*/ 10537677 w 147"/>
              <a:gd name="T51" fmla="*/ 0 h 147"/>
              <a:gd name="T52" fmla="*/ 12772918 w 147"/>
              <a:gd name="T53" fmla="*/ 0 h 147"/>
              <a:gd name="T54" fmla="*/ 14848727 w 147"/>
              <a:gd name="T55" fmla="*/ 319263 h 147"/>
              <a:gd name="T56" fmla="*/ 16764704 w 147"/>
              <a:gd name="T57" fmla="*/ 1117620 h 147"/>
              <a:gd name="T58" fmla="*/ 18680682 w 147"/>
              <a:gd name="T59" fmla="*/ 2395072 h 147"/>
              <a:gd name="T60" fmla="*/ 20276997 w 147"/>
              <a:gd name="T61" fmla="*/ 3831955 h 147"/>
              <a:gd name="T62" fmla="*/ 21714280 w 147"/>
              <a:gd name="T63" fmla="*/ 5588102 h 147"/>
              <a:gd name="T64" fmla="*/ 22672069 w 147"/>
              <a:gd name="T65" fmla="*/ 7344647 h 147"/>
              <a:gd name="T66" fmla="*/ 23310595 w 147"/>
              <a:gd name="T67" fmla="*/ 9579888 h 147"/>
              <a:gd name="T68" fmla="*/ 23470426 w 147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7" y="123"/>
                </a:lnTo>
                <a:lnTo>
                  <a:pt x="117" y="132"/>
                </a:lnTo>
                <a:lnTo>
                  <a:pt x="105" y="140"/>
                </a:lnTo>
                <a:lnTo>
                  <a:pt x="93" y="145"/>
                </a:lnTo>
                <a:lnTo>
                  <a:pt x="80" y="147"/>
                </a:lnTo>
                <a:lnTo>
                  <a:pt x="66" y="147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3"/>
                </a:lnTo>
                <a:lnTo>
                  <a:pt x="10" y="112"/>
                </a:lnTo>
                <a:lnTo>
                  <a:pt x="5" y="101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6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0" y="7"/>
                </a:lnTo>
                <a:lnTo>
                  <a:pt x="53" y="2"/>
                </a:lnTo>
                <a:lnTo>
                  <a:pt x="66" y="0"/>
                </a:lnTo>
                <a:lnTo>
                  <a:pt x="80" y="0"/>
                </a:lnTo>
                <a:lnTo>
                  <a:pt x="93" y="2"/>
                </a:lnTo>
                <a:lnTo>
                  <a:pt x="105" y="7"/>
                </a:lnTo>
                <a:lnTo>
                  <a:pt x="117" y="15"/>
                </a:lnTo>
                <a:lnTo>
                  <a:pt x="127" y="24"/>
                </a:lnTo>
                <a:lnTo>
                  <a:pt x="136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1" name="Freeform 335">
            <a:extLst>
              <a:ext uri="{FF2B5EF4-FFF2-40B4-BE49-F238E27FC236}">
                <a16:creationId xmlns:a16="http://schemas.microsoft.com/office/drawing/2014/main" id="{4BE94020-5ACF-5E2B-F838-C0C519AD1A90}"/>
              </a:ext>
            </a:extLst>
          </p:cNvPr>
          <p:cNvSpPr>
            <a:spLocks/>
          </p:cNvSpPr>
          <p:nvPr/>
        </p:nvSpPr>
        <p:spPr bwMode="auto">
          <a:xfrm>
            <a:off x="2607469" y="3283744"/>
            <a:ext cx="44054" cy="44054"/>
          </a:xfrm>
          <a:custGeom>
            <a:avLst/>
            <a:gdLst>
              <a:gd name="T0" fmla="*/ 23470426 w 147"/>
              <a:gd name="T1" fmla="*/ 11655297 h 147"/>
              <a:gd name="T2" fmla="*/ 23310595 w 147"/>
              <a:gd name="T3" fmla="*/ 13890538 h 147"/>
              <a:gd name="T4" fmla="*/ 22672069 w 147"/>
              <a:gd name="T5" fmla="*/ 16125779 h 147"/>
              <a:gd name="T6" fmla="*/ 21714280 w 147"/>
              <a:gd name="T7" fmla="*/ 17882325 h 147"/>
              <a:gd name="T8" fmla="*/ 20276997 w 147"/>
              <a:gd name="T9" fmla="*/ 19638471 h 147"/>
              <a:gd name="T10" fmla="*/ 18680682 w 147"/>
              <a:gd name="T11" fmla="*/ 21075354 h 147"/>
              <a:gd name="T12" fmla="*/ 16764704 w 147"/>
              <a:gd name="T13" fmla="*/ 22352806 h 147"/>
              <a:gd name="T14" fmla="*/ 14848727 w 147"/>
              <a:gd name="T15" fmla="*/ 23151163 h 147"/>
              <a:gd name="T16" fmla="*/ 12772918 w 147"/>
              <a:gd name="T17" fmla="*/ 23470426 h 147"/>
              <a:gd name="T18" fmla="*/ 10537677 w 147"/>
              <a:gd name="T19" fmla="*/ 23470426 h 147"/>
              <a:gd name="T20" fmla="*/ 8462268 w 147"/>
              <a:gd name="T21" fmla="*/ 23151163 h 147"/>
              <a:gd name="T22" fmla="*/ 6386459 w 147"/>
              <a:gd name="T23" fmla="*/ 22352806 h 147"/>
              <a:gd name="T24" fmla="*/ 4630313 w 147"/>
              <a:gd name="T25" fmla="*/ 21075354 h 147"/>
              <a:gd name="T26" fmla="*/ 3033598 w 147"/>
              <a:gd name="T27" fmla="*/ 19638471 h 147"/>
              <a:gd name="T28" fmla="*/ 1596715 w 147"/>
              <a:gd name="T29" fmla="*/ 17882325 h 147"/>
              <a:gd name="T30" fmla="*/ 798357 w 147"/>
              <a:gd name="T31" fmla="*/ 16125779 h 147"/>
              <a:gd name="T32" fmla="*/ 159831 w 147"/>
              <a:gd name="T33" fmla="*/ 13890538 h 147"/>
              <a:gd name="T34" fmla="*/ 0 w 147"/>
              <a:gd name="T35" fmla="*/ 11655297 h 147"/>
              <a:gd name="T36" fmla="*/ 159831 w 147"/>
              <a:gd name="T37" fmla="*/ 9579888 h 147"/>
              <a:gd name="T38" fmla="*/ 798357 w 147"/>
              <a:gd name="T39" fmla="*/ 7344647 h 147"/>
              <a:gd name="T40" fmla="*/ 1596715 w 147"/>
              <a:gd name="T41" fmla="*/ 5588102 h 147"/>
              <a:gd name="T42" fmla="*/ 3033598 w 147"/>
              <a:gd name="T43" fmla="*/ 3831955 h 147"/>
              <a:gd name="T44" fmla="*/ 4630313 w 147"/>
              <a:gd name="T45" fmla="*/ 2395072 h 147"/>
              <a:gd name="T46" fmla="*/ 6386459 w 147"/>
              <a:gd name="T47" fmla="*/ 1117620 h 147"/>
              <a:gd name="T48" fmla="*/ 8462268 w 147"/>
              <a:gd name="T49" fmla="*/ 319263 h 147"/>
              <a:gd name="T50" fmla="*/ 10537677 w 147"/>
              <a:gd name="T51" fmla="*/ 0 h 147"/>
              <a:gd name="T52" fmla="*/ 12772918 w 147"/>
              <a:gd name="T53" fmla="*/ 0 h 147"/>
              <a:gd name="T54" fmla="*/ 14848727 w 147"/>
              <a:gd name="T55" fmla="*/ 319263 h 147"/>
              <a:gd name="T56" fmla="*/ 16764704 w 147"/>
              <a:gd name="T57" fmla="*/ 1117620 h 147"/>
              <a:gd name="T58" fmla="*/ 18680682 w 147"/>
              <a:gd name="T59" fmla="*/ 2395072 h 147"/>
              <a:gd name="T60" fmla="*/ 20276997 w 147"/>
              <a:gd name="T61" fmla="*/ 3831955 h 147"/>
              <a:gd name="T62" fmla="*/ 21714280 w 147"/>
              <a:gd name="T63" fmla="*/ 5588102 h 147"/>
              <a:gd name="T64" fmla="*/ 22672069 w 147"/>
              <a:gd name="T65" fmla="*/ 7344647 h 147"/>
              <a:gd name="T66" fmla="*/ 23310595 w 147"/>
              <a:gd name="T67" fmla="*/ 9579888 h 147"/>
              <a:gd name="T68" fmla="*/ 23470426 w 147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7" y="123"/>
                </a:lnTo>
                <a:lnTo>
                  <a:pt x="117" y="132"/>
                </a:lnTo>
                <a:lnTo>
                  <a:pt x="105" y="140"/>
                </a:lnTo>
                <a:lnTo>
                  <a:pt x="93" y="145"/>
                </a:lnTo>
                <a:lnTo>
                  <a:pt x="80" y="147"/>
                </a:lnTo>
                <a:lnTo>
                  <a:pt x="66" y="147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3"/>
                </a:lnTo>
                <a:lnTo>
                  <a:pt x="10" y="112"/>
                </a:lnTo>
                <a:lnTo>
                  <a:pt x="5" y="101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6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0" y="7"/>
                </a:lnTo>
                <a:lnTo>
                  <a:pt x="53" y="2"/>
                </a:lnTo>
                <a:lnTo>
                  <a:pt x="66" y="0"/>
                </a:lnTo>
                <a:lnTo>
                  <a:pt x="80" y="0"/>
                </a:lnTo>
                <a:lnTo>
                  <a:pt x="93" y="2"/>
                </a:lnTo>
                <a:lnTo>
                  <a:pt x="105" y="7"/>
                </a:lnTo>
                <a:lnTo>
                  <a:pt x="117" y="15"/>
                </a:lnTo>
                <a:lnTo>
                  <a:pt x="127" y="24"/>
                </a:lnTo>
                <a:lnTo>
                  <a:pt x="136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2" name="Freeform 336">
            <a:extLst>
              <a:ext uri="{FF2B5EF4-FFF2-40B4-BE49-F238E27FC236}">
                <a16:creationId xmlns:a16="http://schemas.microsoft.com/office/drawing/2014/main" id="{7C8BABA6-AE88-6358-C40D-B16AABE8FEE0}"/>
              </a:ext>
            </a:extLst>
          </p:cNvPr>
          <p:cNvSpPr>
            <a:spLocks/>
          </p:cNvSpPr>
          <p:nvPr/>
        </p:nvSpPr>
        <p:spPr bwMode="auto">
          <a:xfrm>
            <a:off x="2686050" y="3283744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299672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505501 w 148"/>
              <a:gd name="T21" fmla="*/ 23151163 h 147"/>
              <a:gd name="T22" fmla="*/ 6615566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615566 w 148"/>
              <a:gd name="T47" fmla="*/ 1117620 h 147"/>
              <a:gd name="T48" fmla="*/ 850550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299672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6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4" y="145"/>
                </a:lnTo>
                <a:lnTo>
                  <a:pt x="42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2" y="7"/>
                </a:lnTo>
                <a:lnTo>
                  <a:pt x="54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6" y="60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3" name="Freeform 337">
            <a:extLst>
              <a:ext uri="{FF2B5EF4-FFF2-40B4-BE49-F238E27FC236}">
                <a16:creationId xmlns:a16="http://schemas.microsoft.com/office/drawing/2014/main" id="{31270CB9-9E0B-C3B9-DD3D-0FAD88BA5966}"/>
              </a:ext>
            </a:extLst>
          </p:cNvPr>
          <p:cNvSpPr>
            <a:spLocks/>
          </p:cNvSpPr>
          <p:nvPr/>
        </p:nvSpPr>
        <p:spPr bwMode="auto">
          <a:xfrm>
            <a:off x="2607469" y="3283744"/>
            <a:ext cx="44054" cy="44054"/>
          </a:xfrm>
          <a:custGeom>
            <a:avLst/>
            <a:gdLst>
              <a:gd name="T0" fmla="*/ 23470426 w 147"/>
              <a:gd name="T1" fmla="*/ 11655297 h 147"/>
              <a:gd name="T2" fmla="*/ 23310595 w 147"/>
              <a:gd name="T3" fmla="*/ 13890538 h 147"/>
              <a:gd name="T4" fmla="*/ 22672069 w 147"/>
              <a:gd name="T5" fmla="*/ 16125779 h 147"/>
              <a:gd name="T6" fmla="*/ 21714280 w 147"/>
              <a:gd name="T7" fmla="*/ 17882325 h 147"/>
              <a:gd name="T8" fmla="*/ 20276997 w 147"/>
              <a:gd name="T9" fmla="*/ 19638471 h 147"/>
              <a:gd name="T10" fmla="*/ 18680682 w 147"/>
              <a:gd name="T11" fmla="*/ 21075354 h 147"/>
              <a:gd name="T12" fmla="*/ 16764704 w 147"/>
              <a:gd name="T13" fmla="*/ 22352806 h 147"/>
              <a:gd name="T14" fmla="*/ 14848727 w 147"/>
              <a:gd name="T15" fmla="*/ 23151163 h 147"/>
              <a:gd name="T16" fmla="*/ 12772918 w 147"/>
              <a:gd name="T17" fmla="*/ 23470426 h 147"/>
              <a:gd name="T18" fmla="*/ 10537677 w 147"/>
              <a:gd name="T19" fmla="*/ 23470426 h 147"/>
              <a:gd name="T20" fmla="*/ 8462268 w 147"/>
              <a:gd name="T21" fmla="*/ 23151163 h 147"/>
              <a:gd name="T22" fmla="*/ 6386459 w 147"/>
              <a:gd name="T23" fmla="*/ 22352806 h 147"/>
              <a:gd name="T24" fmla="*/ 4630313 w 147"/>
              <a:gd name="T25" fmla="*/ 21075354 h 147"/>
              <a:gd name="T26" fmla="*/ 3033598 w 147"/>
              <a:gd name="T27" fmla="*/ 19638471 h 147"/>
              <a:gd name="T28" fmla="*/ 1596715 w 147"/>
              <a:gd name="T29" fmla="*/ 17882325 h 147"/>
              <a:gd name="T30" fmla="*/ 798357 w 147"/>
              <a:gd name="T31" fmla="*/ 16125779 h 147"/>
              <a:gd name="T32" fmla="*/ 159831 w 147"/>
              <a:gd name="T33" fmla="*/ 13890538 h 147"/>
              <a:gd name="T34" fmla="*/ 0 w 147"/>
              <a:gd name="T35" fmla="*/ 11655297 h 147"/>
              <a:gd name="T36" fmla="*/ 159831 w 147"/>
              <a:gd name="T37" fmla="*/ 9579888 h 147"/>
              <a:gd name="T38" fmla="*/ 798357 w 147"/>
              <a:gd name="T39" fmla="*/ 7344647 h 147"/>
              <a:gd name="T40" fmla="*/ 1596715 w 147"/>
              <a:gd name="T41" fmla="*/ 5588102 h 147"/>
              <a:gd name="T42" fmla="*/ 3033598 w 147"/>
              <a:gd name="T43" fmla="*/ 3831955 h 147"/>
              <a:gd name="T44" fmla="*/ 4630313 w 147"/>
              <a:gd name="T45" fmla="*/ 2395072 h 147"/>
              <a:gd name="T46" fmla="*/ 6386459 w 147"/>
              <a:gd name="T47" fmla="*/ 1117620 h 147"/>
              <a:gd name="T48" fmla="*/ 8462268 w 147"/>
              <a:gd name="T49" fmla="*/ 319263 h 147"/>
              <a:gd name="T50" fmla="*/ 10537677 w 147"/>
              <a:gd name="T51" fmla="*/ 0 h 147"/>
              <a:gd name="T52" fmla="*/ 12772918 w 147"/>
              <a:gd name="T53" fmla="*/ 0 h 147"/>
              <a:gd name="T54" fmla="*/ 14848727 w 147"/>
              <a:gd name="T55" fmla="*/ 319263 h 147"/>
              <a:gd name="T56" fmla="*/ 16764704 w 147"/>
              <a:gd name="T57" fmla="*/ 1117620 h 147"/>
              <a:gd name="T58" fmla="*/ 18680682 w 147"/>
              <a:gd name="T59" fmla="*/ 2395072 h 147"/>
              <a:gd name="T60" fmla="*/ 20276997 w 147"/>
              <a:gd name="T61" fmla="*/ 3831955 h 147"/>
              <a:gd name="T62" fmla="*/ 21714280 w 147"/>
              <a:gd name="T63" fmla="*/ 5588102 h 147"/>
              <a:gd name="T64" fmla="*/ 22672069 w 147"/>
              <a:gd name="T65" fmla="*/ 7344647 h 147"/>
              <a:gd name="T66" fmla="*/ 23310595 w 147"/>
              <a:gd name="T67" fmla="*/ 9579888 h 147"/>
              <a:gd name="T68" fmla="*/ 23470426 w 147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7" y="123"/>
                </a:lnTo>
                <a:lnTo>
                  <a:pt x="117" y="132"/>
                </a:lnTo>
                <a:lnTo>
                  <a:pt x="105" y="140"/>
                </a:lnTo>
                <a:lnTo>
                  <a:pt x="93" y="145"/>
                </a:lnTo>
                <a:lnTo>
                  <a:pt x="80" y="147"/>
                </a:lnTo>
                <a:lnTo>
                  <a:pt x="66" y="147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3"/>
                </a:lnTo>
                <a:lnTo>
                  <a:pt x="10" y="112"/>
                </a:lnTo>
                <a:lnTo>
                  <a:pt x="5" y="101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6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0" y="7"/>
                </a:lnTo>
                <a:lnTo>
                  <a:pt x="53" y="2"/>
                </a:lnTo>
                <a:lnTo>
                  <a:pt x="66" y="0"/>
                </a:lnTo>
                <a:lnTo>
                  <a:pt x="80" y="0"/>
                </a:lnTo>
                <a:lnTo>
                  <a:pt x="93" y="2"/>
                </a:lnTo>
                <a:lnTo>
                  <a:pt x="105" y="7"/>
                </a:lnTo>
                <a:lnTo>
                  <a:pt x="117" y="15"/>
                </a:lnTo>
                <a:lnTo>
                  <a:pt x="127" y="24"/>
                </a:lnTo>
                <a:lnTo>
                  <a:pt x="136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4" name="Freeform 338">
            <a:extLst>
              <a:ext uri="{FF2B5EF4-FFF2-40B4-BE49-F238E27FC236}">
                <a16:creationId xmlns:a16="http://schemas.microsoft.com/office/drawing/2014/main" id="{70E7C3E6-5FB8-013C-90A7-23CC3625F3B0}"/>
              </a:ext>
            </a:extLst>
          </p:cNvPr>
          <p:cNvSpPr>
            <a:spLocks/>
          </p:cNvSpPr>
          <p:nvPr/>
        </p:nvSpPr>
        <p:spPr bwMode="auto">
          <a:xfrm>
            <a:off x="2686050" y="3283744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299672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505501 w 148"/>
              <a:gd name="T21" fmla="*/ 23151163 h 147"/>
              <a:gd name="T22" fmla="*/ 6615566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615566 w 148"/>
              <a:gd name="T47" fmla="*/ 1117620 h 147"/>
              <a:gd name="T48" fmla="*/ 850550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299672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6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4" y="145"/>
                </a:lnTo>
                <a:lnTo>
                  <a:pt x="42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2" y="7"/>
                </a:lnTo>
                <a:lnTo>
                  <a:pt x="54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6" y="60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5" name="Freeform 339">
            <a:extLst>
              <a:ext uri="{FF2B5EF4-FFF2-40B4-BE49-F238E27FC236}">
                <a16:creationId xmlns:a16="http://schemas.microsoft.com/office/drawing/2014/main" id="{9D132AD5-F868-02B3-08B2-6C6D3CC7E323}"/>
              </a:ext>
            </a:extLst>
          </p:cNvPr>
          <p:cNvSpPr>
            <a:spLocks/>
          </p:cNvSpPr>
          <p:nvPr/>
        </p:nvSpPr>
        <p:spPr bwMode="auto">
          <a:xfrm>
            <a:off x="6522244" y="3287316"/>
            <a:ext cx="44054" cy="42863"/>
          </a:xfrm>
          <a:custGeom>
            <a:avLst/>
            <a:gdLst>
              <a:gd name="T0" fmla="*/ 23470426 w 147"/>
              <a:gd name="T1" fmla="*/ 11034198 h 148"/>
              <a:gd name="T2" fmla="*/ 23310595 w 147"/>
              <a:gd name="T3" fmla="*/ 12972664 h 148"/>
              <a:gd name="T4" fmla="*/ 22672069 w 147"/>
              <a:gd name="T5" fmla="*/ 15060183 h 148"/>
              <a:gd name="T6" fmla="*/ 21714280 w 147"/>
              <a:gd name="T7" fmla="*/ 16700543 h 148"/>
              <a:gd name="T8" fmla="*/ 20276997 w 147"/>
              <a:gd name="T9" fmla="*/ 18489570 h 148"/>
              <a:gd name="T10" fmla="*/ 18680682 w 147"/>
              <a:gd name="T11" fmla="*/ 19682769 h 148"/>
              <a:gd name="T12" fmla="*/ 16764704 w 147"/>
              <a:gd name="T13" fmla="*/ 20875582 h 148"/>
              <a:gd name="T14" fmla="*/ 14848727 w 147"/>
              <a:gd name="T15" fmla="*/ 21621235 h 148"/>
              <a:gd name="T16" fmla="*/ 12772918 w 147"/>
              <a:gd name="T17" fmla="*/ 22068395 h 148"/>
              <a:gd name="T18" fmla="*/ 10537677 w 147"/>
              <a:gd name="T19" fmla="*/ 22068395 h 148"/>
              <a:gd name="T20" fmla="*/ 8462268 w 147"/>
              <a:gd name="T21" fmla="*/ 21621235 h 148"/>
              <a:gd name="T22" fmla="*/ 6386459 w 147"/>
              <a:gd name="T23" fmla="*/ 20875582 h 148"/>
              <a:gd name="T24" fmla="*/ 4630313 w 147"/>
              <a:gd name="T25" fmla="*/ 19682769 h 148"/>
              <a:gd name="T26" fmla="*/ 3033598 w 147"/>
              <a:gd name="T27" fmla="*/ 18489570 h 148"/>
              <a:gd name="T28" fmla="*/ 1596715 w 147"/>
              <a:gd name="T29" fmla="*/ 16700543 h 148"/>
              <a:gd name="T30" fmla="*/ 798357 w 147"/>
              <a:gd name="T31" fmla="*/ 15060183 h 148"/>
              <a:gd name="T32" fmla="*/ 159831 w 147"/>
              <a:gd name="T33" fmla="*/ 12972664 h 148"/>
              <a:gd name="T34" fmla="*/ 0 w 147"/>
              <a:gd name="T35" fmla="*/ 11034198 h 148"/>
              <a:gd name="T36" fmla="*/ 159831 w 147"/>
              <a:gd name="T37" fmla="*/ 9095731 h 148"/>
              <a:gd name="T38" fmla="*/ 798357 w 147"/>
              <a:gd name="T39" fmla="*/ 7008212 h 148"/>
              <a:gd name="T40" fmla="*/ 1596715 w 147"/>
              <a:gd name="T41" fmla="*/ 5218799 h 148"/>
              <a:gd name="T42" fmla="*/ 3033598 w 147"/>
              <a:gd name="T43" fmla="*/ 3578826 h 148"/>
              <a:gd name="T44" fmla="*/ 4630313 w 147"/>
              <a:gd name="T45" fmla="*/ 2236573 h 148"/>
              <a:gd name="T46" fmla="*/ 6386459 w 147"/>
              <a:gd name="T47" fmla="*/ 1192813 h 148"/>
              <a:gd name="T48" fmla="*/ 8462268 w 147"/>
              <a:gd name="T49" fmla="*/ 447160 h 148"/>
              <a:gd name="T50" fmla="*/ 10537677 w 147"/>
              <a:gd name="T51" fmla="*/ 0 h 148"/>
              <a:gd name="T52" fmla="*/ 12772918 w 147"/>
              <a:gd name="T53" fmla="*/ 0 h 148"/>
              <a:gd name="T54" fmla="*/ 14848727 w 147"/>
              <a:gd name="T55" fmla="*/ 447160 h 148"/>
              <a:gd name="T56" fmla="*/ 16764704 w 147"/>
              <a:gd name="T57" fmla="*/ 1192813 h 148"/>
              <a:gd name="T58" fmla="*/ 18680682 w 147"/>
              <a:gd name="T59" fmla="*/ 2236573 h 148"/>
              <a:gd name="T60" fmla="*/ 20276997 w 147"/>
              <a:gd name="T61" fmla="*/ 3578826 h 148"/>
              <a:gd name="T62" fmla="*/ 21714280 w 147"/>
              <a:gd name="T63" fmla="*/ 5218799 h 148"/>
              <a:gd name="T64" fmla="*/ 22672069 w 147"/>
              <a:gd name="T65" fmla="*/ 7008212 h 148"/>
              <a:gd name="T66" fmla="*/ 23310595 w 147"/>
              <a:gd name="T67" fmla="*/ 9095731 h 148"/>
              <a:gd name="T68" fmla="*/ 23470426 w 147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4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7" y="124"/>
                </a:lnTo>
                <a:lnTo>
                  <a:pt x="117" y="132"/>
                </a:lnTo>
                <a:lnTo>
                  <a:pt x="105" y="140"/>
                </a:lnTo>
                <a:lnTo>
                  <a:pt x="93" y="145"/>
                </a:lnTo>
                <a:lnTo>
                  <a:pt x="80" y="148"/>
                </a:lnTo>
                <a:lnTo>
                  <a:pt x="66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0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1"/>
                </a:lnTo>
                <a:lnTo>
                  <a:pt x="5" y="47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7" y="15"/>
                </a:lnTo>
                <a:lnTo>
                  <a:pt x="127" y="24"/>
                </a:lnTo>
                <a:lnTo>
                  <a:pt x="136" y="35"/>
                </a:lnTo>
                <a:lnTo>
                  <a:pt x="142" y="47"/>
                </a:lnTo>
                <a:lnTo>
                  <a:pt x="146" y="61"/>
                </a:lnTo>
                <a:lnTo>
                  <a:pt x="147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6" name="Freeform 340">
            <a:extLst>
              <a:ext uri="{FF2B5EF4-FFF2-40B4-BE49-F238E27FC236}">
                <a16:creationId xmlns:a16="http://schemas.microsoft.com/office/drawing/2014/main" id="{EBB29068-9BE8-FB3E-CA3A-135053CCAC19}"/>
              </a:ext>
            </a:extLst>
          </p:cNvPr>
          <p:cNvSpPr>
            <a:spLocks/>
          </p:cNvSpPr>
          <p:nvPr/>
        </p:nvSpPr>
        <p:spPr bwMode="auto">
          <a:xfrm>
            <a:off x="6522244" y="3287316"/>
            <a:ext cx="44054" cy="42863"/>
          </a:xfrm>
          <a:custGeom>
            <a:avLst/>
            <a:gdLst>
              <a:gd name="T0" fmla="*/ 23470426 w 147"/>
              <a:gd name="T1" fmla="*/ 11034198 h 148"/>
              <a:gd name="T2" fmla="*/ 23310595 w 147"/>
              <a:gd name="T3" fmla="*/ 12972664 h 148"/>
              <a:gd name="T4" fmla="*/ 22672069 w 147"/>
              <a:gd name="T5" fmla="*/ 15060183 h 148"/>
              <a:gd name="T6" fmla="*/ 21714280 w 147"/>
              <a:gd name="T7" fmla="*/ 16700543 h 148"/>
              <a:gd name="T8" fmla="*/ 20276997 w 147"/>
              <a:gd name="T9" fmla="*/ 18489570 h 148"/>
              <a:gd name="T10" fmla="*/ 18680682 w 147"/>
              <a:gd name="T11" fmla="*/ 19682769 h 148"/>
              <a:gd name="T12" fmla="*/ 16764704 w 147"/>
              <a:gd name="T13" fmla="*/ 20875582 h 148"/>
              <a:gd name="T14" fmla="*/ 14848727 w 147"/>
              <a:gd name="T15" fmla="*/ 21621235 h 148"/>
              <a:gd name="T16" fmla="*/ 12772918 w 147"/>
              <a:gd name="T17" fmla="*/ 22068395 h 148"/>
              <a:gd name="T18" fmla="*/ 10537677 w 147"/>
              <a:gd name="T19" fmla="*/ 22068395 h 148"/>
              <a:gd name="T20" fmla="*/ 8462268 w 147"/>
              <a:gd name="T21" fmla="*/ 21621235 h 148"/>
              <a:gd name="T22" fmla="*/ 6386459 w 147"/>
              <a:gd name="T23" fmla="*/ 20875582 h 148"/>
              <a:gd name="T24" fmla="*/ 4630313 w 147"/>
              <a:gd name="T25" fmla="*/ 19682769 h 148"/>
              <a:gd name="T26" fmla="*/ 3033598 w 147"/>
              <a:gd name="T27" fmla="*/ 18489570 h 148"/>
              <a:gd name="T28" fmla="*/ 1596715 w 147"/>
              <a:gd name="T29" fmla="*/ 16700543 h 148"/>
              <a:gd name="T30" fmla="*/ 798357 w 147"/>
              <a:gd name="T31" fmla="*/ 15060183 h 148"/>
              <a:gd name="T32" fmla="*/ 159831 w 147"/>
              <a:gd name="T33" fmla="*/ 12972664 h 148"/>
              <a:gd name="T34" fmla="*/ 0 w 147"/>
              <a:gd name="T35" fmla="*/ 11034198 h 148"/>
              <a:gd name="T36" fmla="*/ 159831 w 147"/>
              <a:gd name="T37" fmla="*/ 9095731 h 148"/>
              <a:gd name="T38" fmla="*/ 798357 w 147"/>
              <a:gd name="T39" fmla="*/ 7008212 h 148"/>
              <a:gd name="T40" fmla="*/ 1596715 w 147"/>
              <a:gd name="T41" fmla="*/ 5218799 h 148"/>
              <a:gd name="T42" fmla="*/ 3033598 w 147"/>
              <a:gd name="T43" fmla="*/ 3578826 h 148"/>
              <a:gd name="T44" fmla="*/ 4630313 w 147"/>
              <a:gd name="T45" fmla="*/ 2236573 h 148"/>
              <a:gd name="T46" fmla="*/ 6386459 w 147"/>
              <a:gd name="T47" fmla="*/ 1192813 h 148"/>
              <a:gd name="T48" fmla="*/ 8462268 w 147"/>
              <a:gd name="T49" fmla="*/ 447160 h 148"/>
              <a:gd name="T50" fmla="*/ 10537677 w 147"/>
              <a:gd name="T51" fmla="*/ 0 h 148"/>
              <a:gd name="T52" fmla="*/ 12772918 w 147"/>
              <a:gd name="T53" fmla="*/ 0 h 148"/>
              <a:gd name="T54" fmla="*/ 14848727 w 147"/>
              <a:gd name="T55" fmla="*/ 447160 h 148"/>
              <a:gd name="T56" fmla="*/ 16764704 w 147"/>
              <a:gd name="T57" fmla="*/ 1192813 h 148"/>
              <a:gd name="T58" fmla="*/ 18680682 w 147"/>
              <a:gd name="T59" fmla="*/ 2236573 h 148"/>
              <a:gd name="T60" fmla="*/ 20276997 w 147"/>
              <a:gd name="T61" fmla="*/ 3578826 h 148"/>
              <a:gd name="T62" fmla="*/ 21714280 w 147"/>
              <a:gd name="T63" fmla="*/ 5218799 h 148"/>
              <a:gd name="T64" fmla="*/ 22672069 w 147"/>
              <a:gd name="T65" fmla="*/ 7008212 h 148"/>
              <a:gd name="T66" fmla="*/ 23310595 w 147"/>
              <a:gd name="T67" fmla="*/ 9095731 h 148"/>
              <a:gd name="T68" fmla="*/ 23470426 w 147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4"/>
                </a:moveTo>
                <a:lnTo>
                  <a:pt x="146" y="87"/>
                </a:lnTo>
                <a:lnTo>
                  <a:pt x="142" y="101"/>
                </a:lnTo>
                <a:lnTo>
                  <a:pt x="136" y="112"/>
                </a:lnTo>
                <a:lnTo>
                  <a:pt x="127" y="124"/>
                </a:lnTo>
                <a:lnTo>
                  <a:pt x="117" y="132"/>
                </a:lnTo>
                <a:lnTo>
                  <a:pt x="105" y="140"/>
                </a:lnTo>
                <a:lnTo>
                  <a:pt x="93" y="145"/>
                </a:lnTo>
                <a:lnTo>
                  <a:pt x="80" y="148"/>
                </a:lnTo>
                <a:lnTo>
                  <a:pt x="66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0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1"/>
                </a:lnTo>
                <a:lnTo>
                  <a:pt x="5" y="47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7" y="15"/>
                </a:lnTo>
                <a:lnTo>
                  <a:pt x="127" y="24"/>
                </a:lnTo>
                <a:lnTo>
                  <a:pt x="136" y="35"/>
                </a:lnTo>
                <a:lnTo>
                  <a:pt x="142" y="47"/>
                </a:lnTo>
                <a:lnTo>
                  <a:pt x="146" y="61"/>
                </a:lnTo>
                <a:lnTo>
                  <a:pt x="147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7" name="Freeform 341">
            <a:extLst>
              <a:ext uri="{FF2B5EF4-FFF2-40B4-BE49-F238E27FC236}">
                <a16:creationId xmlns:a16="http://schemas.microsoft.com/office/drawing/2014/main" id="{F305537D-646E-8B4E-7724-EE19683B2289}"/>
              </a:ext>
            </a:extLst>
          </p:cNvPr>
          <p:cNvSpPr>
            <a:spLocks/>
          </p:cNvSpPr>
          <p:nvPr/>
        </p:nvSpPr>
        <p:spPr bwMode="auto">
          <a:xfrm>
            <a:off x="6592491" y="3308748"/>
            <a:ext cx="44053" cy="21431"/>
          </a:xfrm>
          <a:custGeom>
            <a:avLst/>
            <a:gdLst>
              <a:gd name="T0" fmla="*/ 0 w 148"/>
              <a:gd name="T1" fmla="*/ 0 h 74"/>
              <a:gd name="T2" fmla="*/ 23311048 w 148"/>
              <a:gd name="T3" fmla="*/ 0 h 74"/>
              <a:gd name="T4" fmla="*/ 22995932 w 148"/>
              <a:gd name="T5" fmla="*/ 1938466 h 74"/>
              <a:gd name="T6" fmla="*/ 22523655 w 148"/>
              <a:gd name="T7" fmla="*/ 4025986 h 74"/>
              <a:gd name="T8" fmla="*/ 21735865 w 148"/>
              <a:gd name="T9" fmla="*/ 5666345 h 74"/>
              <a:gd name="T10" fmla="*/ 20318240 w 148"/>
              <a:gd name="T11" fmla="*/ 7455372 h 74"/>
              <a:gd name="T12" fmla="*/ 18743453 w 148"/>
              <a:gd name="T13" fmla="*/ 8648571 h 74"/>
              <a:gd name="T14" fmla="*/ 16853153 w 148"/>
              <a:gd name="T15" fmla="*/ 9841384 h 74"/>
              <a:gd name="T16" fmla="*/ 14963251 w 148"/>
              <a:gd name="T17" fmla="*/ 10587038 h 74"/>
              <a:gd name="T18" fmla="*/ 12758232 w 148"/>
              <a:gd name="T19" fmla="*/ 11034198 h 74"/>
              <a:gd name="T20" fmla="*/ 10552816 w 148"/>
              <a:gd name="T21" fmla="*/ 11034198 h 74"/>
              <a:gd name="T22" fmla="*/ 8505356 w 148"/>
              <a:gd name="T23" fmla="*/ 10587038 h 74"/>
              <a:gd name="T24" fmla="*/ 6615453 w 148"/>
              <a:gd name="T25" fmla="*/ 9841384 h 74"/>
              <a:gd name="T26" fmla="*/ 4882712 w 148"/>
              <a:gd name="T27" fmla="*/ 8648571 h 74"/>
              <a:gd name="T28" fmla="*/ 3149970 w 148"/>
              <a:gd name="T29" fmla="*/ 7455372 h 74"/>
              <a:gd name="T30" fmla="*/ 1889903 w 148"/>
              <a:gd name="T31" fmla="*/ 5666345 h 74"/>
              <a:gd name="T32" fmla="*/ 787393 w 148"/>
              <a:gd name="T33" fmla="*/ 4025986 h 74"/>
              <a:gd name="T34" fmla="*/ 315116 w 148"/>
              <a:gd name="T35" fmla="*/ 1938466 h 74"/>
              <a:gd name="T36" fmla="*/ 0 w 148"/>
              <a:gd name="T37" fmla="*/ 0 h 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8" h="74">
                <a:moveTo>
                  <a:pt x="0" y="0"/>
                </a:moveTo>
                <a:lnTo>
                  <a:pt x="148" y="0"/>
                </a:lnTo>
                <a:lnTo>
                  <a:pt x="146" y="13"/>
                </a:lnTo>
                <a:lnTo>
                  <a:pt x="143" y="27"/>
                </a:lnTo>
                <a:lnTo>
                  <a:pt x="138" y="38"/>
                </a:lnTo>
                <a:lnTo>
                  <a:pt x="129" y="50"/>
                </a:lnTo>
                <a:lnTo>
                  <a:pt x="119" y="58"/>
                </a:lnTo>
                <a:lnTo>
                  <a:pt x="107" y="66"/>
                </a:lnTo>
                <a:lnTo>
                  <a:pt x="95" y="71"/>
                </a:lnTo>
                <a:lnTo>
                  <a:pt x="81" y="74"/>
                </a:lnTo>
                <a:lnTo>
                  <a:pt x="67" y="74"/>
                </a:lnTo>
                <a:lnTo>
                  <a:pt x="54" y="71"/>
                </a:lnTo>
                <a:lnTo>
                  <a:pt x="42" y="66"/>
                </a:lnTo>
                <a:lnTo>
                  <a:pt x="31" y="58"/>
                </a:lnTo>
                <a:lnTo>
                  <a:pt x="20" y="50"/>
                </a:lnTo>
                <a:lnTo>
                  <a:pt x="12" y="38"/>
                </a:lnTo>
                <a:lnTo>
                  <a:pt x="5" y="27"/>
                </a:lnTo>
                <a:lnTo>
                  <a:pt x="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8" name="Freeform 342">
            <a:extLst>
              <a:ext uri="{FF2B5EF4-FFF2-40B4-BE49-F238E27FC236}">
                <a16:creationId xmlns:a16="http://schemas.microsoft.com/office/drawing/2014/main" id="{D17941E2-DD01-5651-D887-C3053E3B41E6}"/>
              </a:ext>
            </a:extLst>
          </p:cNvPr>
          <p:cNvSpPr>
            <a:spLocks/>
          </p:cNvSpPr>
          <p:nvPr/>
        </p:nvSpPr>
        <p:spPr bwMode="auto">
          <a:xfrm>
            <a:off x="6592491" y="3287316"/>
            <a:ext cx="44053" cy="42863"/>
          </a:xfrm>
          <a:custGeom>
            <a:avLst/>
            <a:gdLst>
              <a:gd name="T0" fmla="*/ 23311048 w 148"/>
              <a:gd name="T1" fmla="*/ 11034198 h 148"/>
              <a:gd name="T2" fmla="*/ 22995932 w 148"/>
              <a:gd name="T3" fmla="*/ 12972664 h 148"/>
              <a:gd name="T4" fmla="*/ 22523655 w 148"/>
              <a:gd name="T5" fmla="*/ 15060183 h 148"/>
              <a:gd name="T6" fmla="*/ 21735865 w 148"/>
              <a:gd name="T7" fmla="*/ 16700543 h 148"/>
              <a:gd name="T8" fmla="*/ 20318240 w 148"/>
              <a:gd name="T9" fmla="*/ 18489570 h 148"/>
              <a:gd name="T10" fmla="*/ 18743453 w 148"/>
              <a:gd name="T11" fmla="*/ 19682769 h 148"/>
              <a:gd name="T12" fmla="*/ 16853153 w 148"/>
              <a:gd name="T13" fmla="*/ 20875582 h 148"/>
              <a:gd name="T14" fmla="*/ 14963251 w 148"/>
              <a:gd name="T15" fmla="*/ 21621235 h 148"/>
              <a:gd name="T16" fmla="*/ 12758232 w 148"/>
              <a:gd name="T17" fmla="*/ 22068395 h 148"/>
              <a:gd name="T18" fmla="*/ 10552816 w 148"/>
              <a:gd name="T19" fmla="*/ 22068395 h 148"/>
              <a:gd name="T20" fmla="*/ 8505356 w 148"/>
              <a:gd name="T21" fmla="*/ 21621235 h 148"/>
              <a:gd name="T22" fmla="*/ 6615453 w 148"/>
              <a:gd name="T23" fmla="*/ 20875582 h 148"/>
              <a:gd name="T24" fmla="*/ 4882712 w 148"/>
              <a:gd name="T25" fmla="*/ 19682769 h 148"/>
              <a:gd name="T26" fmla="*/ 3149970 w 148"/>
              <a:gd name="T27" fmla="*/ 18489570 h 148"/>
              <a:gd name="T28" fmla="*/ 1889903 w 148"/>
              <a:gd name="T29" fmla="*/ 16700543 h 148"/>
              <a:gd name="T30" fmla="*/ 787393 w 148"/>
              <a:gd name="T31" fmla="*/ 15060183 h 148"/>
              <a:gd name="T32" fmla="*/ 315116 w 148"/>
              <a:gd name="T33" fmla="*/ 12972664 h 148"/>
              <a:gd name="T34" fmla="*/ 0 w 148"/>
              <a:gd name="T35" fmla="*/ 11034198 h 148"/>
              <a:gd name="T36" fmla="*/ 315116 w 148"/>
              <a:gd name="T37" fmla="*/ 9095731 h 148"/>
              <a:gd name="T38" fmla="*/ 787393 w 148"/>
              <a:gd name="T39" fmla="*/ 7008212 h 148"/>
              <a:gd name="T40" fmla="*/ 1889903 w 148"/>
              <a:gd name="T41" fmla="*/ 5218799 h 148"/>
              <a:gd name="T42" fmla="*/ 3149970 w 148"/>
              <a:gd name="T43" fmla="*/ 3578826 h 148"/>
              <a:gd name="T44" fmla="*/ 4882712 w 148"/>
              <a:gd name="T45" fmla="*/ 2236573 h 148"/>
              <a:gd name="T46" fmla="*/ 6615453 w 148"/>
              <a:gd name="T47" fmla="*/ 1192813 h 148"/>
              <a:gd name="T48" fmla="*/ 8505356 w 148"/>
              <a:gd name="T49" fmla="*/ 447160 h 148"/>
              <a:gd name="T50" fmla="*/ 10552816 w 148"/>
              <a:gd name="T51" fmla="*/ 0 h 148"/>
              <a:gd name="T52" fmla="*/ 12758232 w 148"/>
              <a:gd name="T53" fmla="*/ 0 h 148"/>
              <a:gd name="T54" fmla="*/ 14963251 w 148"/>
              <a:gd name="T55" fmla="*/ 447160 h 148"/>
              <a:gd name="T56" fmla="*/ 16853153 w 148"/>
              <a:gd name="T57" fmla="*/ 1192813 h 148"/>
              <a:gd name="T58" fmla="*/ 18743453 w 148"/>
              <a:gd name="T59" fmla="*/ 2236573 h 148"/>
              <a:gd name="T60" fmla="*/ 20318240 w 148"/>
              <a:gd name="T61" fmla="*/ 3578826 h 148"/>
              <a:gd name="T62" fmla="*/ 21735865 w 148"/>
              <a:gd name="T63" fmla="*/ 5218799 h 148"/>
              <a:gd name="T64" fmla="*/ 22523655 w 148"/>
              <a:gd name="T65" fmla="*/ 7008212 h 148"/>
              <a:gd name="T66" fmla="*/ 22995932 w 148"/>
              <a:gd name="T67" fmla="*/ 9095731 h 148"/>
              <a:gd name="T68" fmla="*/ 23311048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7"/>
                </a:lnTo>
                <a:lnTo>
                  <a:pt x="143" y="101"/>
                </a:lnTo>
                <a:lnTo>
                  <a:pt x="138" y="112"/>
                </a:lnTo>
                <a:lnTo>
                  <a:pt x="129" y="124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2" y="140"/>
                </a:lnTo>
                <a:lnTo>
                  <a:pt x="31" y="132"/>
                </a:lnTo>
                <a:lnTo>
                  <a:pt x="20" y="124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4"/>
                </a:lnTo>
                <a:lnTo>
                  <a:pt x="2" y="61"/>
                </a:lnTo>
                <a:lnTo>
                  <a:pt x="5" y="47"/>
                </a:lnTo>
                <a:lnTo>
                  <a:pt x="12" y="35"/>
                </a:lnTo>
                <a:lnTo>
                  <a:pt x="20" y="24"/>
                </a:lnTo>
                <a:lnTo>
                  <a:pt x="31" y="15"/>
                </a:lnTo>
                <a:lnTo>
                  <a:pt x="42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7" y="8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7"/>
                </a:lnTo>
                <a:lnTo>
                  <a:pt x="146" y="61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79" name="Freeform 343">
            <a:extLst>
              <a:ext uri="{FF2B5EF4-FFF2-40B4-BE49-F238E27FC236}">
                <a16:creationId xmlns:a16="http://schemas.microsoft.com/office/drawing/2014/main" id="{24FFF7E3-09FD-F9DB-D91B-77EB7B1F5125}"/>
              </a:ext>
            </a:extLst>
          </p:cNvPr>
          <p:cNvSpPr>
            <a:spLocks/>
          </p:cNvSpPr>
          <p:nvPr/>
        </p:nvSpPr>
        <p:spPr bwMode="auto">
          <a:xfrm>
            <a:off x="6672262" y="3287316"/>
            <a:ext cx="42863" cy="42863"/>
          </a:xfrm>
          <a:custGeom>
            <a:avLst/>
            <a:gdLst>
              <a:gd name="T0" fmla="*/ 22068395 w 148"/>
              <a:gd name="T1" fmla="*/ 11034198 h 148"/>
              <a:gd name="T2" fmla="*/ 21770289 w 148"/>
              <a:gd name="T3" fmla="*/ 12972664 h 148"/>
              <a:gd name="T4" fmla="*/ 21322742 w 148"/>
              <a:gd name="T5" fmla="*/ 15060183 h 148"/>
              <a:gd name="T6" fmla="*/ 20278982 w 148"/>
              <a:gd name="T7" fmla="*/ 16700543 h 148"/>
              <a:gd name="T8" fmla="*/ 19235223 w 148"/>
              <a:gd name="T9" fmla="*/ 18489570 h 148"/>
              <a:gd name="T10" fmla="*/ 17744303 w 148"/>
              <a:gd name="T11" fmla="*/ 19682769 h 148"/>
              <a:gd name="T12" fmla="*/ 15805836 w 148"/>
              <a:gd name="T13" fmla="*/ 20875582 h 148"/>
              <a:gd name="T14" fmla="*/ 13867370 w 148"/>
              <a:gd name="T15" fmla="*/ 21621235 h 148"/>
              <a:gd name="T16" fmla="*/ 12077957 w 148"/>
              <a:gd name="T17" fmla="*/ 22068395 h 148"/>
              <a:gd name="T18" fmla="*/ 9990438 w 148"/>
              <a:gd name="T19" fmla="*/ 22068395 h 148"/>
              <a:gd name="T20" fmla="*/ 7902918 w 148"/>
              <a:gd name="T21" fmla="*/ 21621235 h 148"/>
              <a:gd name="T22" fmla="*/ 5964452 w 148"/>
              <a:gd name="T23" fmla="*/ 20875582 h 148"/>
              <a:gd name="T24" fmla="*/ 4324093 w 148"/>
              <a:gd name="T25" fmla="*/ 19682769 h 148"/>
              <a:gd name="T26" fmla="*/ 2833173 w 148"/>
              <a:gd name="T27" fmla="*/ 18489570 h 148"/>
              <a:gd name="T28" fmla="*/ 1640359 w 148"/>
              <a:gd name="T29" fmla="*/ 16700543 h 148"/>
              <a:gd name="T30" fmla="*/ 745653 w 148"/>
              <a:gd name="T31" fmla="*/ 15060183 h 148"/>
              <a:gd name="T32" fmla="*/ 149053 w 148"/>
              <a:gd name="T33" fmla="*/ 12972664 h 148"/>
              <a:gd name="T34" fmla="*/ 0 w 148"/>
              <a:gd name="T35" fmla="*/ 11034198 h 148"/>
              <a:gd name="T36" fmla="*/ 149053 w 148"/>
              <a:gd name="T37" fmla="*/ 9095731 h 148"/>
              <a:gd name="T38" fmla="*/ 745653 w 148"/>
              <a:gd name="T39" fmla="*/ 7008212 h 148"/>
              <a:gd name="T40" fmla="*/ 1640359 w 148"/>
              <a:gd name="T41" fmla="*/ 5218799 h 148"/>
              <a:gd name="T42" fmla="*/ 2833173 w 148"/>
              <a:gd name="T43" fmla="*/ 3578826 h 148"/>
              <a:gd name="T44" fmla="*/ 4324093 w 148"/>
              <a:gd name="T45" fmla="*/ 2236573 h 148"/>
              <a:gd name="T46" fmla="*/ 5964452 w 148"/>
              <a:gd name="T47" fmla="*/ 1192813 h 148"/>
              <a:gd name="T48" fmla="*/ 7902918 w 148"/>
              <a:gd name="T49" fmla="*/ 447160 h 148"/>
              <a:gd name="T50" fmla="*/ 9990438 w 148"/>
              <a:gd name="T51" fmla="*/ 0 h 148"/>
              <a:gd name="T52" fmla="*/ 12077957 w 148"/>
              <a:gd name="T53" fmla="*/ 0 h 148"/>
              <a:gd name="T54" fmla="*/ 13867370 w 148"/>
              <a:gd name="T55" fmla="*/ 447160 h 148"/>
              <a:gd name="T56" fmla="*/ 15805836 w 148"/>
              <a:gd name="T57" fmla="*/ 1192813 h 148"/>
              <a:gd name="T58" fmla="*/ 17744303 w 148"/>
              <a:gd name="T59" fmla="*/ 2236573 h 148"/>
              <a:gd name="T60" fmla="*/ 19235223 w 148"/>
              <a:gd name="T61" fmla="*/ 3578826 h 148"/>
              <a:gd name="T62" fmla="*/ 20278982 w 148"/>
              <a:gd name="T63" fmla="*/ 5218799 h 148"/>
              <a:gd name="T64" fmla="*/ 21322742 w 148"/>
              <a:gd name="T65" fmla="*/ 7008212 h 148"/>
              <a:gd name="T66" fmla="*/ 21770289 w 148"/>
              <a:gd name="T67" fmla="*/ 9095731 h 148"/>
              <a:gd name="T68" fmla="*/ 22068395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4"/>
                </a:lnTo>
                <a:lnTo>
                  <a:pt x="119" y="132"/>
                </a:lnTo>
                <a:lnTo>
                  <a:pt x="106" y="140"/>
                </a:lnTo>
                <a:lnTo>
                  <a:pt x="93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1"/>
                </a:lnTo>
                <a:lnTo>
                  <a:pt x="5" y="47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3" y="3"/>
                </a:lnTo>
                <a:lnTo>
                  <a:pt x="106" y="8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7"/>
                </a:lnTo>
                <a:lnTo>
                  <a:pt x="146" y="61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0" name="Freeform 344">
            <a:extLst>
              <a:ext uri="{FF2B5EF4-FFF2-40B4-BE49-F238E27FC236}">
                <a16:creationId xmlns:a16="http://schemas.microsoft.com/office/drawing/2014/main" id="{1D5AC206-9DF3-45F5-104E-33943A1FCB78}"/>
              </a:ext>
            </a:extLst>
          </p:cNvPr>
          <p:cNvSpPr>
            <a:spLocks/>
          </p:cNvSpPr>
          <p:nvPr/>
        </p:nvSpPr>
        <p:spPr bwMode="auto">
          <a:xfrm>
            <a:off x="6672262" y="3287317"/>
            <a:ext cx="42863" cy="21431"/>
          </a:xfrm>
          <a:custGeom>
            <a:avLst/>
            <a:gdLst>
              <a:gd name="T0" fmla="*/ 0 w 148"/>
              <a:gd name="T1" fmla="*/ 11034198 h 74"/>
              <a:gd name="T2" fmla="*/ 22068395 w 148"/>
              <a:gd name="T3" fmla="*/ 11034198 h 74"/>
              <a:gd name="T4" fmla="*/ 21770289 w 148"/>
              <a:gd name="T5" fmla="*/ 9095731 h 74"/>
              <a:gd name="T6" fmla="*/ 21322742 w 148"/>
              <a:gd name="T7" fmla="*/ 7008212 h 74"/>
              <a:gd name="T8" fmla="*/ 20278982 w 148"/>
              <a:gd name="T9" fmla="*/ 5218799 h 74"/>
              <a:gd name="T10" fmla="*/ 19235223 w 148"/>
              <a:gd name="T11" fmla="*/ 3578826 h 74"/>
              <a:gd name="T12" fmla="*/ 17744303 w 148"/>
              <a:gd name="T13" fmla="*/ 2236573 h 74"/>
              <a:gd name="T14" fmla="*/ 15805836 w 148"/>
              <a:gd name="T15" fmla="*/ 1192813 h 74"/>
              <a:gd name="T16" fmla="*/ 13867370 w 148"/>
              <a:gd name="T17" fmla="*/ 447160 h 74"/>
              <a:gd name="T18" fmla="*/ 12077957 w 148"/>
              <a:gd name="T19" fmla="*/ 0 h 74"/>
              <a:gd name="T20" fmla="*/ 9990438 w 148"/>
              <a:gd name="T21" fmla="*/ 0 h 74"/>
              <a:gd name="T22" fmla="*/ 7902918 w 148"/>
              <a:gd name="T23" fmla="*/ 447160 h 74"/>
              <a:gd name="T24" fmla="*/ 5964452 w 148"/>
              <a:gd name="T25" fmla="*/ 1192813 h 74"/>
              <a:gd name="T26" fmla="*/ 4324093 w 148"/>
              <a:gd name="T27" fmla="*/ 2236573 h 74"/>
              <a:gd name="T28" fmla="*/ 2833173 w 148"/>
              <a:gd name="T29" fmla="*/ 3578826 h 74"/>
              <a:gd name="T30" fmla="*/ 1640359 w 148"/>
              <a:gd name="T31" fmla="*/ 5218799 h 74"/>
              <a:gd name="T32" fmla="*/ 745653 w 148"/>
              <a:gd name="T33" fmla="*/ 7008212 h 74"/>
              <a:gd name="T34" fmla="*/ 149053 w 148"/>
              <a:gd name="T35" fmla="*/ 9095731 h 74"/>
              <a:gd name="T36" fmla="*/ 0 w 148"/>
              <a:gd name="T37" fmla="*/ 11034198 h 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8" h="74">
                <a:moveTo>
                  <a:pt x="0" y="74"/>
                </a:moveTo>
                <a:lnTo>
                  <a:pt x="148" y="74"/>
                </a:lnTo>
                <a:lnTo>
                  <a:pt x="146" y="61"/>
                </a:lnTo>
                <a:lnTo>
                  <a:pt x="143" y="47"/>
                </a:lnTo>
                <a:lnTo>
                  <a:pt x="136" y="35"/>
                </a:lnTo>
                <a:lnTo>
                  <a:pt x="129" y="24"/>
                </a:lnTo>
                <a:lnTo>
                  <a:pt x="119" y="15"/>
                </a:lnTo>
                <a:lnTo>
                  <a:pt x="106" y="8"/>
                </a:lnTo>
                <a:lnTo>
                  <a:pt x="93" y="3"/>
                </a:lnTo>
                <a:lnTo>
                  <a:pt x="81" y="0"/>
                </a:lnTo>
                <a:lnTo>
                  <a:pt x="67" y="0"/>
                </a:lnTo>
                <a:lnTo>
                  <a:pt x="53" y="3"/>
                </a:lnTo>
                <a:lnTo>
                  <a:pt x="40" y="8"/>
                </a:lnTo>
                <a:lnTo>
                  <a:pt x="29" y="15"/>
                </a:lnTo>
                <a:lnTo>
                  <a:pt x="19" y="24"/>
                </a:lnTo>
                <a:lnTo>
                  <a:pt x="11" y="35"/>
                </a:lnTo>
                <a:lnTo>
                  <a:pt x="5" y="47"/>
                </a:lnTo>
                <a:lnTo>
                  <a:pt x="1" y="61"/>
                </a:lnTo>
                <a:lnTo>
                  <a:pt x="0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1" name="Freeform 345">
            <a:extLst>
              <a:ext uri="{FF2B5EF4-FFF2-40B4-BE49-F238E27FC236}">
                <a16:creationId xmlns:a16="http://schemas.microsoft.com/office/drawing/2014/main" id="{72284B4E-0CEA-222E-347A-F51A7BE9515A}"/>
              </a:ext>
            </a:extLst>
          </p:cNvPr>
          <p:cNvSpPr>
            <a:spLocks/>
          </p:cNvSpPr>
          <p:nvPr/>
        </p:nvSpPr>
        <p:spPr bwMode="auto">
          <a:xfrm>
            <a:off x="6592491" y="3287316"/>
            <a:ext cx="44053" cy="42863"/>
          </a:xfrm>
          <a:custGeom>
            <a:avLst/>
            <a:gdLst>
              <a:gd name="T0" fmla="*/ 23311048 w 148"/>
              <a:gd name="T1" fmla="*/ 11034198 h 148"/>
              <a:gd name="T2" fmla="*/ 22995932 w 148"/>
              <a:gd name="T3" fmla="*/ 12972664 h 148"/>
              <a:gd name="T4" fmla="*/ 22523655 w 148"/>
              <a:gd name="T5" fmla="*/ 15060183 h 148"/>
              <a:gd name="T6" fmla="*/ 21735865 w 148"/>
              <a:gd name="T7" fmla="*/ 16700543 h 148"/>
              <a:gd name="T8" fmla="*/ 20318240 w 148"/>
              <a:gd name="T9" fmla="*/ 18489570 h 148"/>
              <a:gd name="T10" fmla="*/ 18743453 w 148"/>
              <a:gd name="T11" fmla="*/ 19682769 h 148"/>
              <a:gd name="T12" fmla="*/ 16853153 w 148"/>
              <a:gd name="T13" fmla="*/ 20875582 h 148"/>
              <a:gd name="T14" fmla="*/ 14963251 w 148"/>
              <a:gd name="T15" fmla="*/ 21621235 h 148"/>
              <a:gd name="T16" fmla="*/ 12758232 w 148"/>
              <a:gd name="T17" fmla="*/ 22068395 h 148"/>
              <a:gd name="T18" fmla="*/ 10552816 w 148"/>
              <a:gd name="T19" fmla="*/ 22068395 h 148"/>
              <a:gd name="T20" fmla="*/ 8505356 w 148"/>
              <a:gd name="T21" fmla="*/ 21621235 h 148"/>
              <a:gd name="T22" fmla="*/ 6615453 w 148"/>
              <a:gd name="T23" fmla="*/ 20875582 h 148"/>
              <a:gd name="T24" fmla="*/ 4882712 w 148"/>
              <a:gd name="T25" fmla="*/ 19682769 h 148"/>
              <a:gd name="T26" fmla="*/ 3149970 w 148"/>
              <a:gd name="T27" fmla="*/ 18489570 h 148"/>
              <a:gd name="T28" fmla="*/ 1889903 w 148"/>
              <a:gd name="T29" fmla="*/ 16700543 h 148"/>
              <a:gd name="T30" fmla="*/ 787393 w 148"/>
              <a:gd name="T31" fmla="*/ 15060183 h 148"/>
              <a:gd name="T32" fmla="*/ 315116 w 148"/>
              <a:gd name="T33" fmla="*/ 12972664 h 148"/>
              <a:gd name="T34" fmla="*/ 0 w 148"/>
              <a:gd name="T35" fmla="*/ 11034198 h 148"/>
              <a:gd name="T36" fmla="*/ 315116 w 148"/>
              <a:gd name="T37" fmla="*/ 9095731 h 148"/>
              <a:gd name="T38" fmla="*/ 787393 w 148"/>
              <a:gd name="T39" fmla="*/ 7008212 h 148"/>
              <a:gd name="T40" fmla="*/ 1889903 w 148"/>
              <a:gd name="T41" fmla="*/ 5218799 h 148"/>
              <a:gd name="T42" fmla="*/ 3149970 w 148"/>
              <a:gd name="T43" fmla="*/ 3578826 h 148"/>
              <a:gd name="T44" fmla="*/ 4882712 w 148"/>
              <a:gd name="T45" fmla="*/ 2236573 h 148"/>
              <a:gd name="T46" fmla="*/ 6615453 w 148"/>
              <a:gd name="T47" fmla="*/ 1192813 h 148"/>
              <a:gd name="T48" fmla="*/ 8505356 w 148"/>
              <a:gd name="T49" fmla="*/ 447160 h 148"/>
              <a:gd name="T50" fmla="*/ 10552816 w 148"/>
              <a:gd name="T51" fmla="*/ 0 h 148"/>
              <a:gd name="T52" fmla="*/ 12758232 w 148"/>
              <a:gd name="T53" fmla="*/ 0 h 148"/>
              <a:gd name="T54" fmla="*/ 14963251 w 148"/>
              <a:gd name="T55" fmla="*/ 447160 h 148"/>
              <a:gd name="T56" fmla="*/ 16853153 w 148"/>
              <a:gd name="T57" fmla="*/ 1192813 h 148"/>
              <a:gd name="T58" fmla="*/ 18743453 w 148"/>
              <a:gd name="T59" fmla="*/ 2236573 h 148"/>
              <a:gd name="T60" fmla="*/ 20318240 w 148"/>
              <a:gd name="T61" fmla="*/ 3578826 h 148"/>
              <a:gd name="T62" fmla="*/ 21735865 w 148"/>
              <a:gd name="T63" fmla="*/ 5218799 h 148"/>
              <a:gd name="T64" fmla="*/ 22523655 w 148"/>
              <a:gd name="T65" fmla="*/ 7008212 h 148"/>
              <a:gd name="T66" fmla="*/ 22995932 w 148"/>
              <a:gd name="T67" fmla="*/ 9095731 h 148"/>
              <a:gd name="T68" fmla="*/ 23311048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7"/>
                </a:lnTo>
                <a:lnTo>
                  <a:pt x="143" y="101"/>
                </a:lnTo>
                <a:lnTo>
                  <a:pt x="138" y="112"/>
                </a:lnTo>
                <a:lnTo>
                  <a:pt x="129" y="124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2" y="140"/>
                </a:lnTo>
                <a:lnTo>
                  <a:pt x="31" y="132"/>
                </a:lnTo>
                <a:lnTo>
                  <a:pt x="20" y="124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4"/>
                </a:lnTo>
                <a:lnTo>
                  <a:pt x="2" y="61"/>
                </a:lnTo>
                <a:lnTo>
                  <a:pt x="5" y="47"/>
                </a:lnTo>
                <a:lnTo>
                  <a:pt x="12" y="35"/>
                </a:lnTo>
                <a:lnTo>
                  <a:pt x="20" y="24"/>
                </a:lnTo>
                <a:lnTo>
                  <a:pt x="31" y="15"/>
                </a:lnTo>
                <a:lnTo>
                  <a:pt x="42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7" y="8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7"/>
                </a:lnTo>
                <a:lnTo>
                  <a:pt x="146" y="61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2" name="Freeform 346">
            <a:extLst>
              <a:ext uri="{FF2B5EF4-FFF2-40B4-BE49-F238E27FC236}">
                <a16:creationId xmlns:a16="http://schemas.microsoft.com/office/drawing/2014/main" id="{B870F922-0FCA-F9D5-2169-5553A9B3D079}"/>
              </a:ext>
            </a:extLst>
          </p:cNvPr>
          <p:cNvSpPr>
            <a:spLocks/>
          </p:cNvSpPr>
          <p:nvPr/>
        </p:nvSpPr>
        <p:spPr bwMode="auto">
          <a:xfrm>
            <a:off x="6672262" y="3287316"/>
            <a:ext cx="42863" cy="42863"/>
          </a:xfrm>
          <a:custGeom>
            <a:avLst/>
            <a:gdLst>
              <a:gd name="T0" fmla="*/ 22068395 w 148"/>
              <a:gd name="T1" fmla="*/ 11034198 h 148"/>
              <a:gd name="T2" fmla="*/ 21770289 w 148"/>
              <a:gd name="T3" fmla="*/ 12972664 h 148"/>
              <a:gd name="T4" fmla="*/ 21322742 w 148"/>
              <a:gd name="T5" fmla="*/ 15060183 h 148"/>
              <a:gd name="T6" fmla="*/ 20278982 w 148"/>
              <a:gd name="T7" fmla="*/ 16700543 h 148"/>
              <a:gd name="T8" fmla="*/ 19235223 w 148"/>
              <a:gd name="T9" fmla="*/ 18489570 h 148"/>
              <a:gd name="T10" fmla="*/ 17744303 w 148"/>
              <a:gd name="T11" fmla="*/ 19682769 h 148"/>
              <a:gd name="T12" fmla="*/ 15805836 w 148"/>
              <a:gd name="T13" fmla="*/ 20875582 h 148"/>
              <a:gd name="T14" fmla="*/ 13867370 w 148"/>
              <a:gd name="T15" fmla="*/ 21621235 h 148"/>
              <a:gd name="T16" fmla="*/ 12077957 w 148"/>
              <a:gd name="T17" fmla="*/ 22068395 h 148"/>
              <a:gd name="T18" fmla="*/ 9990438 w 148"/>
              <a:gd name="T19" fmla="*/ 22068395 h 148"/>
              <a:gd name="T20" fmla="*/ 7902918 w 148"/>
              <a:gd name="T21" fmla="*/ 21621235 h 148"/>
              <a:gd name="T22" fmla="*/ 5964452 w 148"/>
              <a:gd name="T23" fmla="*/ 20875582 h 148"/>
              <a:gd name="T24" fmla="*/ 4324093 w 148"/>
              <a:gd name="T25" fmla="*/ 19682769 h 148"/>
              <a:gd name="T26" fmla="*/ 2833173 w 148"/>
              <a:gd name="T27" fmla="*/ 18489570 h 148"/>
              <a:gd name="T28" fmla="*/ 1640359 w 148"/>
              <a:gd name="T29" fmla="*/ 16700543 h 148"/>
              <a:gd name="T30" fmla="*/ 745653 w 148"/>
              <a:gd name="T31" fmla="*/ 15060183 h 148"/>
              <a:gd name="T32" fmla="*/ 149053 w 148"/>
              <a:gd name="T33" fmla="*/ 12972664 h 148"/>
              <a:gd name="T34" fmla="*/ 0 w 148"/>
              <a:gd name="T35" fmla="*/ 11034198 h 148"/>
              <a:gd name="T36" fmla="*/ 149053 w 148"/>
              <a:gd name="T37" fmla="*/ 9095731 h 148"/>
              <a:gd name="T38" fmla="*/ 745653 w 148"/>
              <a:gd name="T39" fmla="*/ 7008212 h 148"/>
              <a:gd name="T40" fmla="*/ 1640359 w 148"/>
              <a:gd name="T41" fmla="*/ 5218799 h 148"/>
              <a:gd name="T42" fmla="*/ 2833173 w 148"/>
              <a:gd name="T43" fmla="*/ 3578826 h 148"/>
              <a:gd name="T44" fmla="*/ 4324093 w 148"/>
              <a:gd name="T45" fmla="*/ 2236573 h 148"/>
              <a:gd name="T46" fmla="*/ 5964452 w 148"/>
              <a:gd name="T47" fmla="*/ 1192813 h 148"/>
              <a:gd name="T48" fmla="*/ 7902918 w 148"/>
              <a:gd name="T49" fmla="*/ 447160 h 148"/>
              <a:gd name="T50" fmla="*/ 9990438 w 148"/>
              <a:gd name="T51" fmla="*/ 0 h 148"/>
              <a:gd name="T52" fmla="*/ 12077957 w 148"/>
              <a:gd name="T53" fmla="*/ 0 h 148"/>
              <a:gd name="T54" fmla="*/ 13867370 w 148"/>
              <a:gd name="T55" fmla="*/ 447160 h 148"/>
              <a:gd name="T56" fmla="*/ 15805836 w 148"/>
              <a:gd name="T57" fmla="*/ 1192813 h 148"/>
              <a:gd name="T58" fmla="*/ 17744303 w 148"/>
              <a:gd name="T59" fmla="*/ 2236573 h 148"/>
              <a:gd name="T60" fmla="*/ 19235223 w 148"/>
              <a:gd name="T61" fmla="*/ 3578826 h 148"/>
              <a:gd name="T62" fmla="*/ 20278982 w 148"/>
              <a:gd name="T63" fmla="*/ 5218799 h 148"/>
              <a:gd name="T64" fmla="*/ 21322742 w 148"/>
              <a:gd name="T65" fmla="*/ 7008212 h 148"/>
              <a:gd name="T66" fmla="*/ 21770289 w 148"/>
              <a:gd name="T67" fmla="*/ 9095731 h 148"/>
              <a:gd name="T68" fmla="*/ 22068395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4"/>
                </a:lnTo>
                <a:lnTo>
                  <a:pt x="119" y="132"/>
                </a:lnTo>
                <a:lnTo>
                  <a:pt x="106" y="140"/>
                </a:lnTo>
                <a:lnTo>
                  <a:pt x="93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1"/>
                </a:lnTo>
                <a:lnTo>
                  <a:pt x="5" y="47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3" y="3"/>
                </a:lnTo>
                <a:lnTo>
                  <a:pt x="106" y="8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7"/>
                </a:lnTo>
                <a:lnTo>
                  <a:pt x="146" y="61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3" name="Freeform 347">
            <a:extLst>
              <a:ext uri="{FF2B5EF4-FFF2-40B4-BE49-F238E27FC236}">
                <a16:creationId xmlns:a16="http://schemas.microsoft.com/office/drawing/2014/main" id="{CD6C9871-8C0A-B6C7-2C69-F2ACC9B39410}"/>
              </a:ext>
            </a:extLst>
          </p:cNvPr>
          <p:cNvSpPr>
            <a:spLocks noEditPoints="1"/>
          </p:cNvSpPr>
          <p:nvPr/>
        </p:nvSpPr>
        <p:spPr bwMode="auto">
          <a:xfrm>
            <a:off x="2524126" y="1934767"/>
            <a:ext cx="4223147" cy="96440"/>
          </a:xfrm>
          <a:custGeom>
            <a:avLst/>
            <a:gdLst>
              <a:gd name="T0" fmla="*/ 2147483647 w 14190"/>
              <a:gd name="T1" fmla="*/ 0 h 321"/>
              <a:gd name="T2" fmla="*/ 113375184 w 14190"/>
              <a:gd name="T3" fmla="*/ 30167872 h 321"/>
              <a:gd name="T4" fmla="*/ 107548690 w 14190"/>
              <a:gd name="T5" fmla="*/ 36425773 h 321"/>
              <a:gd name="T6" fmla="*/ 99203187 w 14190"/>
              <a:gd name="T7" fmla="*/ 37228140 h 321"/>
              <a:gd name="T8" fmla="*/ 92432263 w 14190"/>
              <a:gd name="T9" fmla="*/ 31932839 h 321"/>
              <a:gd name="T10" fmla="*/ 90857685 w 14190"/>
              <a:gd name="T11" fmla="*/ 23588704 h 321"/>
              <a:gd name="T12" fmla="*/ 95423882 w 14190"/>
              <a:gd name="T13" fmla="*/ 16367403 h 321"/>
              <a:gd name="T14" fmla="*/ 103454707 w 14190"/>
              <a:gd name="T15" fmla="*/ 13960703 h 321"/>
              <a:gd name="T16" fmla="*/ 111012920 w 14190"/>
              <a:gd name="T17" fmla="*/ 17811903 h 321"/>
              <a:gd name="T18" fmla="*/ 114162474 w 14190"/>
              <a:gd name="T19" fmla="*/ 25835171 h 321"/>
              <a:gd name="T20" fmla="*/ 70544515 w 14190"/>
              <a:gd name="T21" fmla="*/ 31932839 h 321"/>
              <a:gd name="T22" fmla="*/ 63773591 w 14190"/>
              <a:gd name="T23" fmla="*/ 37228140 h 321"/>
              <a:gd name="T24" fmla="*/ 55427692 w 14190"/>
              <a:gd name="T25" fmla="*/ 36425773 h 321"/>
              <a:gd name="T26" fmla="*/ 49759131 w 14190"/>
              <a:gd name="T27" fmla="*/ 30167872 h 321"/>
              <a:gd name="T28" fmla="*/ 49759131 w 14190"/>
              <a:gd name="T29" fmla="*/ 21341837 h 321"/>
              <a:gd name="T30" fmla="*/ 55427692 w 14190"/>
              <a:gd name="T31" fmla="*/ 15083936 h 321"/>
              <a:gd name="T32" fmla="*/ 63773591 w 14190"/>
              <a:gd name="T33" fmla="*/ 14281569 h 321"/>
              <a:gd name="T34" fmla="*/ 70544515 w 14190"/>
              <a:gd name="T35" fmla="*/ 19576870 h 321"/>
              <a:gd name="T36" fmla="*/ 34957382 w 14190"/>
              <a:gd name="T37" fmla="*/ 25835171 h 321"/>
              <a:gd name="T38" fmla="*/ 31965366 w 14190"/>
              <a:gd name="T39" fmla="*/ 33697806 h 321"/>
              <a:gd name="T40" fmla="*/ 24407152 w 14190"/>
              <a:gd name="T41" fmla="*/ 37549006 h 321"/>
              <a:gd name="T42" fmla="*/ 16533865 w 14190"/>
              <a:gd name="T43" fmla="*/ 35142306 h 321"/>
              <a:gd name="T44" fmla="*/ 11967270 w 14190"/>
              <a:gd name="T45" fmla="*/ 27921005 h 321"/>
              <a:gd name="T46" fmla="*/ 13541849 w 14190"/>
              <a:gd name="T47" fmla="*/ 19576870 h 321"/>
              <a:gd name="T48" fmla="*/ 20313170 w 14190"/>
              <a:gd name="T49" fmla="*/ 14281569 h 321"/>
              <a:gd name="T50" fmla="*/ 28658672 w 14190"/>
              <a:gd name="T51" fmla="*/ 15083936 h 321"/>
              <a:gd name="T52" fmla="*/ 34170093 w 14190"/>
              <a:gd name="T53" fmla="*/ 21341837 h 321"/>
              <a:gd name="T54" fmla="*/ 2143419151 w 14190"/>
              <a:gd name="T55" fmla="*/ 29846605 h 321"/>
              <a:gd name="T56" fmla="*/ 2139010094 w 14190"/>
              <a:gd name="T57" fmla="*/ 36907273 h 321"/>
              <a:gd name="T58" fmla="*/ 2130821732 w 14190"/>
              <a:gd name="T59" fmla="*/ 39474607 h 321"/>
              <a:gd name="T60" fmla="*/ 2123263519 w 14190"/>
              <a:gd name="T61" fmla="*/ 35623406 h 321"/>
              <a:gd name="T62" fmla="*/ 2120271503 w 14190"/>
              <a:gd name="T63" fmla="*/ 27600138 h 321"/>
              <a:gd name="T64" fmla="*/ 2123263519 w 14190"/>
              <a:gd name="T65" fmla="*/ 19576870 h 321"/>
              <a:gd name="T66" fmla="*/ 2130821732 w 14190"/>
              <a:gd name="T67" fmla="*/ 15725669 h 321"/>
              <a:gd name="T68" fmla="*/ 2139010094 w 14190"/>
              <a:gd name="T69" fmla="*/ 18132770 h 321"/>
              <a:gd name="T70" fmla="*/ 2143419151 w 14190"/>
              <a:gd name="T71" fmla="*/ 25514305 h 321"/>
              <a:gd name="T72" fmla="*/ 2147483647 w 14190"/>
              <a:gd name="T73" fmla="*/ 31932839 h 321"/>
              <a:gd name="T74" fmla="*/ 2147483647 w 14190"/>
              <a:gd name="T75" fmla="*/ 38191140 h 321"/>
              <a:gd name="T76" fmla="*/ 2147483647 w 14190"/>
              <a:gd name="T77" fmla="*/ 38993507 h 321"/>
              <a:gd name="T78" fmla="*/ 2147483647 w 14190"/>
              <a:gd name="T79" fmla="*/ 33858439 h 321"/>
              <a:gd name="T80" fmla="*/ 2147483647 w 14190"/>
              <a:gd name="T81" fmla="*/ 25514305 h 321"/>
              <a:gd name="T82" fmla="*/ 2147483647 w 14190"/>
              <a:gd name="T83" fmla="*/ 18132770 h 321"/>
              <a:gd name="T84" fmla="*/ 2147483647 w 14190"/>
              <a:gd name="T85" fmla="*/ 15725669 h 321"/>
              <a:gd name="T86" fmla="*/ 2147483647 w 14190"/>
              <a:gd name="T87" fmla="*/ 19576870 h 321"/>
              <a:gd name="T88" fmla="*/ 2147483647 w 14190"/>
              <a:gd name="T89" fmla="*/ 27600138 h 321"/>
              <a:gd name="T90" fmla="*/ 2147483647 w 14190"/>
              <a:gd name="T91" fmla="*/ 33858439 h 321"/>
              <a:gd name="T92" fmla="*/ 2147483647 w 14190"/>
              <a:gd name="T93" fmla="*/ 38993507 h 321"/>
              <a:gd name="T94" fmla="*/ 2147483647 w 14190"/>
              <a:gd name="T95" fmla="*/ 38191140 h 321"/>
              <a:gd name="T96" fmla="*/ 2147483647 w 14190"/>
              <a:gd name="T97" fmla="*/ 31932839 h 321"/>
              <a:gd name="T98" fmla="*/ 2147483647 w 14190"/>
              <a:gd name="T99" fmla="*/ 23428071 h 321"/>
              <a:gd name="T100" fmla="*/ 2147483647 w 14190"/>
              <a:gd name="T101" fmla="*/ 17009536 h 321"/>
              <a:gd name="T102" fmla="*/ 2147483647 w 14190"/>
              <a:gd name="T103" fmla="*/ 16207170 h 321"/>
              <a:gd name="T104" fmla="*/ 2147483647 w 14190"/>
              <a:gd name="T105" fmla="*/ 21341837 h 32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190" h="321">
                <a:moveTo>
                  <a:pt x="0" y="0"/>
                </a:moveTo>
                <a:lnTo>
                  <a:pt x="0" y="321"/>
                </a:lnTo>
                <a:lnTo>
                  <a:pt x="14190" y="321"/>
                </a:lnTo>
                <a:lnTo>
                  <a:pt x="14190" y="0"/>
                </a:lnTo>
                <a:lnTo>
                  <a:pt x="0" y="0"/>
                </a:lnTo>
                <a:close/>
                <a:moveTo>
                  <a:pt x="725" y="161"/>
                </a:moveTo>
                <a:lnTo>
                  <a:pt x="723" y="174"/>
                </a:lnTo>
                <a:lnTo>
                  <a:pt x="720" y="188"/>
                </a:lnTo>
                <a:lnTo>
                  <a:pt x="713" y="199"/>
                </a:lnTo>
                <a:lnTo>
                  <a:pt x="705" y="210"/>
                </a:lnTo>
                <a:lnTo>
                  <a:pt x="694" y="219"/>
                </a:lnTo>
                <a:lnTo>
                  <a:pt x="683" y="227"/>
                </a:lnTo>
                <a:lnTo>
                  <a:pt x="671" y="232"/>
                </a:lnTo>
                <a:lnTo>
                  <a:pt x="657" y="234"/>
                </a:lnTo>
                <a:lnTo>
                  <a:pt x="644" y="234"/>
                </a:lnTo>
                <a:lnTo>
                  <a:pt x="630" y="232"/>
                </a:lnTo>
                <a:lnTo>
                  <a:pt x="618" y="227"/>
                </a:lnTo>
                <a:lnTo>
                  <a:pt x="606" y="219"/>
                </a:lnTo>
                <a:lnTo>
                  <a:pt x="596" y="210"/>
                </a:lnTo>
                <a:lnTo>
                  <a:pt x="587" y="199"/>
                </a:lnTo>
                <a:lnTo>
                  <a:pt x="581" y="188"/>
                </a:lnTo>
                <a:lnTo>
                  <a:pt x="577" y="174"/>
                </a:lnTo>
                <a:lnTo>
                  <a:pt x="576" y="161"/>
                </a:lnTo>
                <a:lnTo>
                  <a:pt x="577" y="147"/>
                </a:lnTo>
                <a:lnTo>
                  <a:pt x="581" y="133"/>
                </a:lnTo>
                <a:lnTo>
                  <a:pt x="587" y="122"/>
                </a:lnTo>
                <a:lnTo>
                  <a:pt x="596" y="111"/>
                </a:lnTo>
                <a:lnTo>
                  <a:pt x="606" y="102"/>
                </a:lnTo>
                <a:lnTo>
                  <a:pt x="618" y="94"/>
                </a:lnTo>
                <a:lnTo>
                  <a:pt x="630" y="89"/>
                </a:lnTo>
                <a:lnTo>
                  <a:pt x="644" y="87"/>
                </a:lnTo>
                <a:lnTo>
                  <a:pt x="657" y="87"/>
                </a:lnTo>
                <a:lnTo>
                  <a:pt x="671" y="89"/>
                </a:lnTo>
                <a:lnTo>
                  <a:pt x="683" y="94"/>
                </a:lnTo>
                <a:lnTo>
                  <a:pt x="694" y="102"/>
                </a:lnTo>
                <a:lnTo>
                  <a:pt x="705" y="111"/>
                </a:lnTo>
                <a:lnTo>
                  <a:pt x="713" y="122"/>
                </a:lnTo>
                <a:lnTo>
                  <a:pt x="720" y="133"/>
                </a:lnTo>
                <a:lnTo>
                  <a:pt x="723" y="147"/>
                </a:lnTo>
                <a:lnTo>
                  <a:pt x="725" y="161"/>
                </a:lnTo>
                <a:close/>
                <a:moveTo>
                  <a:pt x="459" y="161"/>
                </a:moveTo>
                <a:lnTo>
                  <a:pt x="458" y="174"/>
                </a:lnTo>
                <a:lnTo>
                  <a:pt x="454" y="188"/>
                </a:lnTo>
                <a:lnTo>
                  <a:pt x="448" y="199"/>
                </a:lnTo>
                <a:lnTo>
                  <a:pt x="440" y="210"/>
                </a:lnTo>
                <a:lnTo>
                  <a:pt x="430" y="219"/>
                </a:lnTo>
                <a:lnTo>
                  <a:pt x="419" y="227"/>
                </a:lnTo>
                <a:lnTo>
                  <a:pt x="405" y="232"/>
                </a:lnTo>
                <a:lnTo>
                  <a:pt x="392" y="234"/>
                </a:lnTo>
                <a:lnTo>
                  <a:pt x="378" y="234"/>
                </a:lnTo>
                <a:lnTo>
                  <a:pt x="364" y="232"/>
                </a:lnTo>
                <a:lnTo>
                  <a:pt x="352" y="227"/>
                </a:lnTo>
                <a:lnTo>
                  <a:pt x="340" y="219"/>
                </a:lnTo>
                <a:lnTo>
                  <a:pt x="330" y="210"/>
                </a:lnTo>
                <a:lnTo>
                  <a:pt x="323" y="199"/>
                </a:lnTo>
                <a:lnTo>
                  <a:pt x="316" y="188"/>
                </a:lnTo>
                <a:lnTo>
                  <a:pt x="313" y="174"/>
                </a:lnTo>
                <a:lnTo>
                  <a:pt x="311" y="161"/>
                </a:lnTo>
                <a:lnTo>
                  <a:pt x="313" y="147"/>
                </a:lnTo>
                <a:lnTo>
                  <a:pt x="316" y="133"/>
                </a:lnTo>
                <a:lnTo>
                  <a:pt x="323" y="122"/>
                </a:lnTo>
                <a:lnTo>
                  <a:pt x="330" y="111"/>
                </a:lnTo>
                <a:lnTo>
                  <a:pt x="340" y="102"/>
                </a:lnTo>
                <a:lnTo>
                  <a:pt x="352" y="94"/>
                </a:lnTo>
                <a:lnTo>
                  <a:pt x="364" y="89"/>
                </a:lnTo>
                <a:lnTo>
                  <a:pt x="378" y="87"/>
                </a:lnTo>
                <a:lnTo>
                  <a:pt x="392" y="87"/>
                </a:lnTo>
                <a:lnTo>
                  <a:pt x="405" y="89"/>
                </a:lnTo>
                <a:lnTo>
                  <a:pt x="419" y="94"/>
                </a:lnTo>
                <a:lnTo>
                  <a:pt x="430" y="102"/>
                </a:lnTo>
                <a:lnTo>
                  <a:pt x="440" y="111"/>
                </a:lnTo>
                <a:lnTo>
                  <a:pt x="448" y="122"/>
                </a:lnTo>
                <a:lnTo>
                  <a:pt x="454" y="133"/>
                </a:lnTo>
                <a:lnTo>
                  <a:pt x="458" y="147"/>
                </a:lnTo>
                <a:lnTo>
                  <a:pt x="459" y="161"/>
                </a:lnTo>
                <a:close/>
                <a:moveTo>
                  <a:pt x="222" y="161"/>
                </a:moveTo>
                <a:lnTo>
                  <a:pt x="221" y="174"/>
                </a:lnTo>
                <a:lnTo>
                  <a:pt x="217" y="188"/>
                </a:lnTo>
                <a:lnTo>
                  <a:pt x="212" y="199"/>
                </a:lnTo>
                <a:lnTo>
                  <a:pt x="203" y="210"/>
                </a:lnTo>
                <a:lnTo>
                  <a:pt x="193" y="219"/>
                </a:lnTo>
                <a:lnTo>
                  <a:pt x="182" y="227"/>
                </a:lnTo>
                <a:lnTo>
                  <a:pt x="169" y="232"/>
                </a:lnTo>
                <a:lnTo>
                  <a:pt x="155" y="234"/>
                </a:lnTo>
                <a:lnTo>
                  <a:pt x="141" y="234"/>
                </a:lnTo>
                <a:lnTo>
                  <a:pt x="129" y="232"/>
                </a:lnTo>
                <a:lnTo>
                  <a:pt x="116" y="227"/>
                </a:lnTo>
                <a:lnTo>
                  <a:pt x="105" y="219"/>
                </a:lnTo>
                <a:lnTo>
                  <a:pt x="95" y="210"/>
                </a:lnTo>
                <a:lnTo>
                  <a:pt x="86" y="199"/>
                </a:lnTo>
                <a:lnTo>
                  <a:pt x="80" y="188"/>
                </a:lnTo>
                <a:lnTo>
                  <a:pt x="76" y="174"/>
                </a:lnTo>
                <a:lnTo>
                  <a:pt x="75" y="161"/>
                </a:lnTo>
                <a:lnTo>
                  <a:pt x="76" y="147"/>
                </a:lnTo>
                <a:lnTo>
                  <a:pt x="80" y="133"/>
                </a:lnTo>
                <a:lnTo>
                  <a:pt x="86" y="122"/>
                </a:lnTo>
                <a:lnTo>
                  <a:pt x="95" y="111"/>
                </a:lnTo>
                <a:lnTo>
                  <a:pt x="105" y="102"/>
                </a:lnTo>
                <a:lnTo>
                  <a:pt x="116" y="94"/>
                </a:lnTo>
                <a:lnTo>
                  <a:pt x="129" y="89"/>
                </a:lnTo>
                <a:lnTo>
                  <a:pt x="141" y="87"/>
                </a:lnTo>
                <a:lnTo>
                  <a:pt x="155" y="87"/>
                </a:lnTo>
                <a:lnTo>
                  <a:pt x="169" y="89"/>
                </a:lnTo>
                <a:lnTo>
                  <a:pt x="182" y="94"/>
                </a:lnTo>
                <a:lnTo>
                  <a:pt x="193" y="102"/>
                </a:lnTo>
                <a:lnTo>
                  <a:pt x="203" y="111"/>
                </a:lnTo>
                <a:lnTo>
                  <a:pt x="212" y="122"/>
                </a:lnTo>
                <a:lnTo>
                  <a:pt x="217" y="133"/>
                </a:lnTo>
                <a:lnTo>
                  <a:pt x="221" y="147"/>
                </a:lnTo>
                <a:lnTo>
                  <a:pt x="222" y="161"/>
                </a:lnTo>
                <a:close/>
                <a:moveTo>
                  <a:pt x="13613" y="172"/>
                </a:moveTo>
                <a:lnTo>
                  <a:pt x="13612" y="186"/>
                </a:lnTo>
                <a:lnTo>
                  <a:pt x="13608" y="199"/>
                </a:lnTo>
                <a:lnTo>
                  <a:pt x="13601" y="211"/>
                </a:lnTo>
                <a:lnTo>
                  <a:pt x="13594" y="222"/>
                </a:lnTo>
                <a:lnTo>
                  <a:pt x="13584" y="230"/>
                </a:lnTo>
                <a:lnTo>
                  <a:pt x="13573" y="238"/>
                </a:lnTo>
                <a:lnTo>
                  <a:pt x="13559" y="243"/>
                </a:lnTo>
                <a:lnTo>
                  <a:pt x="13546" y="246"/>
                </a:lnTo>
                <a:lnTo>
                  <a:pt x="13532" y="246"/>
                </a:lnTo>
                <a:lnTo>
                  <a:pt x="13518" y="243"/>
                </a:lnTo>
                <a:lnTo>
                  <a:pt x="13506" y="238"/>
                </a:lnTo>
                <a:lnTo>
                  <a:pt x="13494" y="230"/>
                </a:lnTo>
                <a:lnTo>
                  <a:pt x="13484" y="222"/>
                </a:lnTo>
                <a:lnTo>
                  <a:pt x="13477" y="211"/>
                </a:lnTo>
                <a:lnTo>
                  <a:pt x="13470" y="199"/>
                </a:lnTo>
                <a:lnTo>
                  <a:pt x="13467" y="186"/>
                </a:lnTo>
                <a:lnTo>
                  <a:pt x="13465" y="172"/>
                </a:lnTo>
                <a:lnTo>
                  <a:pt x="13467" y="159"/>
                </a:lnTo>
                <a:lnTo>
                  <a:pt x="13470" y="146"/>
                </a:lnTo>
                <a:lnTo>
                  <a:pt x="13477" y="133"/>
                </a:lnTo>
                <a:lnTo>
                  <a:pt x="13484" y="122"/>
                </a:lnTo>
                <a:lnTo>
                  <a:pt x="13494" y="113"/>
                </a:lnTo>
                <a:lnTo>
                  <a:pt x="13506" y="106"/>
                </a:lnTo>
                <a:lnTo>
                  <a:pt x="13518" y="101"/>
                </a:lnTo>
                <a:lnTo>
                  <a:pt x="13532" y="98"/>
                </a:lnTo>
                <a:lnTo>
                  <a:pt x="13546" y="98"/>
                </a:lnTo>
                <a:lnTo>
                  <a:pt x="13559" y="101"/>
                </a:lnTo>
                <a:lnTo>
                  <a:pt x="13573" y="106"/>
                </a:lnTo>
                <a:lnTo>
                  <a:pt x="13584" y="113"/>
                </a:lnTo>
                <a:lnTo>
                  <a:pt x="13594" y="122"/>
                </a:lnTo>
                <a:lnTo>
                  <a:pt x="13601" y="133"/>
                </a:lnTo>
                <a:lnTo>
                  <a:pt x="13608" y="146"/>
                </a:lnTo>
                <a:lnTo>
                  <a:pt x="13612" y="159"/>
                </a:lnTo>
                <a:lnTo>
                  <a:pt x="13613" y="172"/>
                </a:lnTo>
                <a:close/>
                <a:moveTo>
                  <a:pt x="13850" y="172"/>
                </a:moveTo>
                <a:lnTo>
                  <a:pt x="13848" y="186"/>
                </a:lnTo>
                <a:lnTo>
                  <a:pt x="13845" y="199"/>
                </a:lnTo>
                <a:lnTo>
                  <a:pt x="13838" y="211"/>
                </a:lnTo>
                <a:lnTo>
                  <a:pt x="13830" y="222"/>
                </a:lnTo>
                <a:lnTo>
                  <a:pt x="13819" y="230"/>
                </a:lnTo>
                <a:lnTo>
                  <a:pt x="13808" y="238"/>
                </a:lnTo>
                <a:lnTo>
                  <a:pt x="13796" y="243"/>
                </a:lnTo>
                <a:lnTo>
                  <a:pt x="13783" y="246"/>
                </a:lnTo>
                <a:lnTo>
                  <a:pt x="13769" y="246"/>
                </a:lnTo>
                <a:lnTo>
                  <a:pt x="13755" y="243"/>
                </a:lnTo>
                <a:lnTo>
                  <a:pt x="13743" y="238"/>
                </a:lnTo>
                <a:lnTo>
                  <a:pt x="13731" y="230"/>
                </a:lnTo>
                <a:lnTo>
                  <a:pt x="13721" y="222"/>
                </a:lnTo>
                <a:lnTo>
                  <a:pt x="13712" y="211"/>
                </a:lnTo>
                <a:lnTo>
                  <a:pt x="13706" y="199"/>
                </a:lnTo>
                <a:lnTo>
                  <a:pt x="13704" y="186"/>
                </a:lnTo>
                <a:lnTo>
                  <a:pt x="13702" y="172"/>
                </a:lnTo>
                <a:lnTo>
                  <a:pt x="13704" y="159"/>
                </a:lnTo>
                <a:lnTo>
                  <a:pt x="13706" y="146"/>
                </a:lnTo>
                <a:lnTo>
                  <a:pt x="13712" y="133"/>
                </a:lnTo>
                <a:lnTo>
                  <a:pt x="13721" y="122"/>
                </a:lnTo>
                <a:lnTo>
                  <a:pt x="13731" y="113"/>
                </a:lnTo>
                <a:lnTo>
                  <a:pt x="13743" y="106"/>
                </a:lnTo>
                <a:lnTo>
                  <a:pt x="13755" y="101"/>
                </a:lnTo>
                <a:lnTo>
                  <a:pt x="13769" y="98"/>
                </a:lnTo>
                <a:lnTo>
                  <a:pt x="13783" y="98"/>
                </a:lnTo>
                <a:lnTo>
                  <a:pt x="13796" y="101"/>
                </a:lnTo>
                <a:lnTo>
                  <a:pt x="13808" y="106"/>
                </a:lnTo>
                <a:lnTo>
                  <a:pt x="13819" y="113"/>
                </a:lnTo>
                <a:lnTo>
                  <a:pt x="13830" y="122"/>
                </a:lnTo>
                <a:lnTo>
                  <a:pt x="13838" y="133"/>
                </a:lnTo>
                <a:lnTo>
                  <a:pt x="13845" y="146"/>
                </a:lnTo>
                <a:lnTo>
                  <a:pt x="13848" y="159"/>
                </a:lnTo>
                <a:lnTo>
                  <a:pt x="13850" y="172"/>
                </a:lnTo>
                <a:close/>
                <a:moveTo>
                  <a:pt x="14114" y="172"/>
                </a:moveTo>
                <a:lnTo>
                  <a:pt x="14113" y="186"/>
                </a:lnTo>
                <a:lnTo>
                  <a:pt x="14109" y="199"/>
                </a:lnTo>
                <a:lnTo>
                  <a:pt x="14103" y="211"/>
                </a:lnTo>
                <a:lnTo>
                  <a:pt x="14095" y="222"/>
                </a:lnTo>
                <a:lnTo>
                  <a:pt x="14085" y="230"/>
                </a:lnTo>
                <a:lnTo>
                  <a:pt x="14074" y="238"/>
                </a:lnTo>
                <a:lnTo>
                  <a:pt x="14061" y="243"/>
                </a:lnTo>
                <a:lnTo>
                  <a:pt x="14048" y="246"/>
                </a:lnTo>
                <a:lnTo>
                  <a:pt x="14034" y="246"/>
                </a:lnTo>
                <a:lnTo>
                  <a:pt x="14021" y="243"/>
                </a:lnTo>
                <a:lnTo>
                  <a:pt x="14008" y="238"/>
                </a:lnTo>
                <a:lnTo>
                  <a:pt x="13996" y="230"/>
                </a:lnTo>
                <a:lnTo>
                  <a:pt x="13986" y="222"/>
                </a:lnTo>
                <a:lnTo>
                  <a:pt x="13978" y="211"/>
                </a:lnTo>
                <a:lnTo>
                  <a:pt x="13972" y="199"/>
                </a:lnTo>
                <a:lnTo>
                  <a:pt x="13968" y="186"/>
                </a:lnTo>
                <a:lnTo>
                  <a:pt x="13967" y="172"/>
                </a:lnTo>
                <a:lnTo>
                  <a:pt x="13968" y="159"/>
                </a:lnTo>
                <a:lnTo>
                  <a:pt x="13972" y="146"/>
                </a:lnTo>
                <a:lnTo>
                  <a:pt x="13978" y="133"/>
                </a:lnTo>
                <a:lnTo>
                  <a:pt x="13986" y="122"/>
                </a:lnTo>
                <a:lnTo>
                  <a:pt x="13996" y="113"/>
                </a:lnTo>
                <a:lnTo>
                  <a:pt x="14008" y="106"/>
                </a:lnTo>
                <a:lnTo>
                  <a:pt x="14021" y="101"/>
                </a:lnTo>
                <a:lnTo>
                  <a:pt x="14034" y="98"/>
                </a:lnTo>
                <a:lnTo>
                  <a:pt x="14048" y="98"/>
                </a:lnTo>
                <a:lnTo>
                  <a:pt x="14061" y="101"/>
                </a:lnTo>
                <a:lnTo>
                  <a:pt x="14074" y="106"/>
                </a:lnTo>
                <a:lnTo>
                  <a:pt x="14085" y="113"/>
                </a:lnTo>
                <a:lnTo>
                  <a:pt x="14095" y="122"/>
                </a:lnTo>
                <a:lnTo>
                  <a:pt x="14103" y="133"/>
                </a:lnTo>
                <a:lnTo>
                  <a:pt x="14109" y="146"/>
                </a:lnTo>
                <a:lnTo>
                  <a:pt x="14113" y="159"/>
                </a:lnTo>
                <a:lnTo>
                  <a:pt x="14114" y="17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784" name="Rectangle 348">
            <a:extLst>
              <a:ext uri="{FF2B5EF4-FFF2-40B4-BE49-F238E27FC236}">
                <a16:creationId xmlns:a16="http://schemas.microsoft.com/office/drawing/2014/main" id="{7BD3D81E-B237-A217-556B-5B7901C80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26" y="1934767"/>
            <a:ext cx="4223147" cy="9644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0785" name="Freeform 349">
            <a:extLst>
              <a:ext uri="{FF2B5EF4-FFF2-40B4-BE49-F238E27FC236}">
                <a16:creationId xmlns:a16="http://schemas.microsoft.com/office/drawing/2014/main" id="{1BCA09FA-8B69-B616-7ADF-CD941F55AC24}"/>
              </a:ext>
            </a:extLst>
          </p:cNvPr>
          <p:cNvSpPr>
            <a:spLocks/>
          </p:cNvSpPr>
          <p:nvPr/>
        </p:nvSpPr>
        <p:spPr bwMode="auto">
          <a:xfrm>
            <a:off x="2546747" y="1960960"/>
            <a:ext cx="42863" cy="44053"/>
          </a:xfrm>
          <a:custGeom>
            <a:avLst/>
            <a:gdLst>
              <a:gd name="T0" fmla="*/ 22218520 w 147"/>
              <a:gd name="T1" fmla="*/ 11814528 h 147"/>
              <a:gd name="T2" fmla="*/ 22067287 w 147"/>
              <a:gd name="T3" fmla="*/ 13890302 h 147"/>
              <a:gd name="T4" fmla="*/ 21462741 w 147"/>
              <a:gd name="T5" fmla="*/ 16125504 h 147"/>
              <a:gd name="T6" fmla="*/ 20706961 w 147"/>
              <a:gd name="T7" fmla="*/ 17881621 h 147"/>
              <a:gd name="T8" fmla="*/ 19346636 w 147"/>
              <a:gd name="T9" fmla="*/ 19637737 h 147"/>
              <a:gd name="T10" fmla="*/ 17835465 w 147"/>
              <a:gd name="T11" fmla="*/ 21074596 h 147"/>
              <a:gd name="T12" fmla="*/ 16172672 w 147"/>
              <a:gd name="T13" fmla="*/ 22352026 h 147"/>
              <a:gd name="T14" fmla="*/ 14207801 w 147"/>
              <a:gd name="T15" fmla="*/ 23150369 h 147"/>
              <a:gd name="T16" fmla="*/ 12091696 w 147"/>
              <a:gd name="T17" fmla="*/ 23469627 h 147"/>
              <a:gd name="T18" fmla="*/ 9975591 w 147"/>
              <a:gd name="T19" fmla="*/ 23469627 h 147"/>
              <a:gd name="T20" fmla="*/ 8161953 w 147"/>
              <a:gd name="T21" fmla="*/ 23150369 h 147"/>
              <a:gd name="T22" fmla="*/ 6197082 w 147"/>
              <a:gd name="T23" fmla="*/ 22352026 h 147"/>
              <a:gd name="T24" fmla="*/ 4534289 w 147"/>
              <a:gd name="T25" fmla="*/ 21074596 h 147"/>
              <a:gd name="T26" fmla="*/ 3023118 w 147"/>
              <a:gd name="T27" fmla="*/ 19637737 h 147"/>
              <a:gd name="T28" fmla="*/ 1662793 w 147"/>
              <a:gd name="T29" fmla="*/ 17881621 h 147"/>
              <a:gd name="T30" fmla="*/ 755780 w 147"/>
              <a:gd name="T31" fmla="*/ 16125504 h 147"/>
              <a:gd name="T32" fmla="*/ 151234 w 147"/>
              <a:gd name="T33" fmla="*/ 13890302 h 147"/>
              <a:gd name="T34" fmla="*/ 0 w 147"/>
              <a:gd name="T35" fmla="*/ 11814528 h 147"/>
              <a:gd name="T36" fmla="*/ 151234 w 147"/>
              <a:gd name="T37" fmla="*/ 9579325 h 147"/>
              <a:gd name="T38" fmla="*/ 755780 w 147"/>
              <a:gd name="T39" fmla="*/ 7344123 h 147"/>
              <a:gd name="T40" fmla="*/ 1662793 w 147"/>
              <a:gd name="T41" fmla="*/ 5588006 h 147"/>
              <a:gd name="T42" fmla="*/ 3023118 w 147"/>
              <a:gd name="T43" fmla="*/ 3831890 h 147"/>
              <a:gd name="T44" fmla="*/ 4534289 w 147"/>
              <a:gd name="T45" fmla="*/ 2395031 h 147"/>
              <a:gd name="T46" fmla="*/ 6197082 w 147"/>
              <a:gd name="T47" fmla="*/ 1117601 h 147"/>
              <a:gd name="T48" fmla="*/ 8161953 w 147"/>
              <a:gd name="T49" fmla="*/ 319258 h 147"/>
              <a:gd name="T50" fmla="*/ 9975591 w 147"/>
              <a:gd name="T51" fmla="*/ 0 h 147"/>
              <a:gd name="T52" fmla="*/ 12091696 w 147"/>
              <a:gd name="T53" fmla="*/ 0 h 147"/>
              <a:gd name="T54" fmla="*/ 14207801 w 147"/>
              <a:gd name="T55" fmla="*/ 319258 h 147"/>
              <a:gd name="T56" fmla="*/ 16172672 w 147"/>
              <a:gd name="T57" fmla="*/ 1117601 h 147"/>
              <a:gd name="T58" fmla="*/ 17835465 w 147"/>
              <a:gd name="T59" fmla="*/ 2395031 h 147"/>
              <a:gd name="T60" fmla="*/ 19346636 w 147"/>
              <a:gd name="T61" fmla="*/ 3831890 h 147"/>
              <a:gd name="T62" fmla="*/ 20706961 w 147"/>
              <a:gd name="T63" fmla="*/ 5588006 h 147"/>
              <a:gd name="T64" fmla="*/ 21462741 w 147"/>
              <a:gd name="T65" fmla="*/ 7344123 h 147"/>
              <a:gd name="T66" fmla="*/ 22067287 w 147"/>
              <a:gd name="T67" fmla="*/ 9579325 h 147"/>
              <a:gd name="T68" fmla="*/ 22218520 w 147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4"/>
                </a:moveTo>
                <a:lnTo>
                  <a:pt x="146" y="87"/>
                </a:lnTo>
                <a:lnTo>
                  <a:pt x="142" y="101"/>
                </a:lnTo>
                <a:lnTo>
                  <a:pt x="137" y="112"/>
                </a:lnTo>
                <a:lnTo>
                  <a:pt x="128" y="123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0" y="147"/>
                </a:lnTo>
                <a:lnTo>
                  <a:pt x="66" y="147"/>
                </a:lnTo>
                <a:lnTo>
                  <a:pt x="54" y="145"/>
                </a:lnTo>
                <a:lnTo>
                  <a:pt x="41" y="140"/>
                </a:lnTo>
                <a:lnTo>
                  <a:pt x="30" y="132"/>
                </a:lnTo>
                <a:lnTo>
                  <a:pt x="20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20" y="24"/>
                </a:lnTo>
                <a:lnTo>
                  <a:pt x="30" y="15"/>
                </a:lnTo>
                <a:lnTo>
                  <a:pt x="41" y="7"/>
                </a:lnTo>
                <a:lnTo>
                  <a:pt x="54" y="2"/>
                </a:lnTo>
                <a:lnTo>
                  <a:pt x="66" y="0"/>
                </a:lnTo>
                <a:lnTo>
                  <a:pt x="80" y="0"/>
                </a:lnTo>
                <a:lnTo>
                  <a:pt x="94" y="2"/>
                </a:lnTo>
                <a:lnTo>
                  <a:pt x="107" y="7"/>
                </a:lnTo>
                <a:lnTo>
                  <a:pt x="118" y="15"/>
                </a:lnTo>
                <a:lnTo>
                  <a:pt x="128" y="24"/>
                </a:lnTo>
                <a:lnTo>
                  <a:pt x="137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6" name="Freeform 350">
            <a:extLst>
              <a:ext uri="{FF2B5EF4-FFF2-40B4-BE49-F238E27FC236}">
                <a16:creationId xmlns:a16="http://schemas.microsoft.com/office/drawing/2014/main" id="{6CBAC6C8-0D34-1651-62A3-8051AB73CC0D}"/>
              </a:ext>
            </a:extLst>
          </p:cNvPr>
          <p:cNvSpPr>
            <a:spLocks/>
          </p:cNvSpPr>
          <p:nvPr/>
        </p:nvSpPr>
        <p:spPr bwMode="auto">
          <a:xfrm>
            <a:off x="2546747" y="1960960"/>
            <a:ext cx="42863" cy="44053"/>
          </a:xfrm>
          <a:custGeom>
            <a:avLst/>
            <a:gdLst>
              <a:gd name="T0" fmla="*/ 22218520 w 147"/>
              <a:gd name="T1" fmla="*/ 11814528 h 147"/>
              <a:gd name="T2" fmla="*/ 22067287 w 147"/>
              <a:gd name="T3" fmla="*/ 13890302 h 147"/>
              <a:gd name="T4" fmla="*/ 21462741 w 147"/>
              <a:gd name="T5" fmla="*/ 16125504 h 147"/>
              <a:gd name="T6" fmla="*/ 20706961 w 147"/>
              <a:gd name="T7" fmla="*/ 17881621 h 147"/>
              <a:gd name="T8" fmla="*/ 19346636 w 147"/>
              <a:gd name="T9" fmla="*/ 19637737 h 147"/>
              <a:gd name="T10" fmla="*/ 17835465 w 147"/>
              <a:gd name="T11" fmla="*/ 21074596 h 147"/>
              <a:gd name="T12" fmla="*/ 16172672 w 147"/>
              <a:gd name="T13" fmla="*/ 22352026 h 147"/>
              <a:gd name="T14" fmla="*/ 14207801 w 147"/>
              <a:gd name="T15" fmla="*/ 23150369 h 147"/>
              <a:gd name="T16" fmla="*/ 12091696 w 147"/>
              <a:gd name="T17" fmla="*/ 23469627 h 147"/>
              <a:gd name="T18" fmla="*/ 9975591 w 147"/>
              <a:gd name="T19" fmla="*/ 23469627 h 147"/>
              <a:gd name="T20" fmla="*/ 8161953 w 147"/>
              <a:gd name="T21" fmla="*/ 23150369 h 147"/>
              <a:gd name="T22" fmla="*/ 6197082 w 147"/>
              <a:gd name="T23" fmla="*/ 22352026 h 147"/>
              <a:gd name="T24" fmla="*/ 4534289 w 147"/>
              <a:gd name="T25" fmla="*/ 21074596 h 147"/>
              <a:gd name="T26" fmla="*/ 3023118 w 147"/>
              <a:gd name="T27" fmla="*/ 19637737 h 147"/>
              <a:gd name="T28" fmla="*/ 1662793 w 147"/>
              <a:gd name="T29" fmla="*/ 17881621 h 147"/>
              <a:gd name="T30" fmla="*/ 755780 w 147"/>
              <a:gd name="T31" fmla="*/ 16125504 h 147"/>
              <a:gd name="T32" fmla="*/ 151234 w 147"/>
              <a:gd name="T33" fmla="*/ 13890302 h 147"/>
              <a:gd name="T34" fmla="*/ 0 w 147"/>
              <a:gd name="T35" fmla="*/ 11814528 h 147"/>
              <a:gd name="T36" fmla="*/ 151234 w 147"/>
              <a:gd name="T37" fmla="*/ 9579325 h 147"/>
              <a:gd name="T38" fmla="*/ 755780 w 147"/>
              <a:gd name="T39" fmla="*/ 7344123 h 147"/>
              <a:gd name="T40" fmla="*/ 1662793 w 147"/>
              <a:gd name="T41" fmla="*/ 5588006 h 147"/>
              <a:gd name="T42" fmla="*/ 3023118 w 147"/>
              <a:gd name="T43" fmla="*/ 3831890 h 147"/>
              <a:gd name="T44" fmla="*/ 4534289 w 147"/>
              <a:gd name="T45" fmla="*/ 2395031 h 147"/>
              <a:gd name="T46" fmla="*/ 6197082 w 147"/>
              <a:gd name="T47" fmla="*/ 1117601 h 147"/>
              <a:gd name="T48" fmla="*/ 8161953 w 147"/>
              <a:gd name="T49" fmla="*/ 319258 h 147"/>
              <a:gd name="T50" fmla="*/ 9975591 w 147"/>
              <a:gd name="T51" fmla="*/ 0 h 147"/>
              <a:gd name="T52" fmla="*/ 12091696 w 147"/>
              <a:gd name="T53" fmla="*/ 0 h 147"/>
              <a:gd name="T54" fmla="*/ 14207801 w 147"/>
              <a:gd name="T55" fmla="*/ 319258 h 147"/>
              <a:gd name="T56" fmla="*/ 16172672 w 147"/>
              <a:gd name="T57" fmla="*/ 1117601 h 147"/>
              <a:gd name="T58" fmla="*/ 17835465 w 147"/>
              <a:gd name="T59" fmla="*/ 2395031 h 147"/>
              <a:gd name="T60" fmla="*/ 19346636 w 147"/>
              <a:gd name="T61" fmla="*/ 3831890 h 147"/>
              <a:gd name="T62" fmla="*/ 20706961 w 147"/>
              <a:gd name="T63" fmla="*/ 5588006 h 147"/>
              <a:gd name="T64" fmla="*/ 21462741 w 147"/>
              <a:gd name="T65" fmla="*/ 7344123 h 147"/>
              <a:gd name="T66" fmla="*/ 22067287 w 147"/>
              <a:gd name="T67" fmla="*/ 9579325 h 147"/>
              <a:gd name="T68" fmla="*/ 22218520 w 147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4"/>
                </a:moveTo>
                <a:lnTo>
                  <a:pt x="146" y="87"/>
                </a:lnTo>
                <a:lnTo>
                  <a:pt x="142" y="101"/>
                </a:lnTo>
                <a:lnTo>
                  <a:pt x="137" y="112"/>
                </a:lnTo>
                <a:lnTo>
                  <a:pt x="128" y="123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0" y="147"/>
                </a:lnTo>
                <a:lnTo>
                  <a:pt x="66" y="147"/>
                </a:lnTo>
                <a:lnTo>
                  <a:pt x="54" y="145"/>
                </a:lnTo>
                <a:lnTo>
                  <a:pt x="41" y="140"/>
                </a:lnTo>
                <a:lnTo>
                  <a:pt x="30" y="132"/>
                </a:lnTo>
                <a:lnTo>
                  <a:pt x="20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20" y="24"/>
                </a:lnTo>
                <a:lnTo>
                  <a:pt x="30" y="15"/>
                </a:lnTo>
                <a:lnTo>
                  <a:pt x="41" y="7"/>
                </a:lnTo>
                <a:lnTo>
                  <a:pt x="54" y="2"/>
                </a:lnTo>
                <a:lnTo>
                  <a:pt x="66" y="0"/>
                </a:lnTo>
                <a:lnTo>
                  <a:pt x="80" y="0"/>
                </a:lnTo>
                <a:lnTo>
                  <a:pt x="94" y="2"/>
                </a:lnTo>
                <a:lnTo>
                  <a:pt x="107" y="7"/>
                </a:lnTo>
                <a:lnTo>
                  <a:pt x="118" y="15"/>
                </a:lnTo>
                <a:lnTo>
                  <a:pt x="128" y="24"/>
                </a:lnTo>
                <a:lnTo>
                  <a:pt x="137" y="35"/>
                </a:lnTo>
                <a:lnTo>
                  <a:pt x="142" y="46"/>
                </a:lnTo>
                <a:lnTo>
                  <a:pt x="146" y="60"/>
                </a:lnTo>
                <a:lnTo>
                  <a:pt x="147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7" name="Freeform 351">
            <a:extLst>
              <a:ext uri="{FF2B5EF4-FFF2-40B4-BE49-F238E27FC236}">
                <a16:creationId xmlns:a16="http://schemas.microsoft.com/office/drawing/2014/main" id="{A16F0EDF-E387-6C4D-AB8A-0B8A28C3CF2D}"/>
              </a:ext>
            </a:extLst>
          </p:cNvPr>
          <p:cNvSpPr>
            <a:spLocks/>
          </p:cNvSpPr>
          <p:nvPr/>
        </p:nvSpPr>
        <p:spPr bwMode="auto">
          <a:xfrm>
            <a:off x="2616994" y="1983582"/>
            <a:ext cx="44054" cy="21431"/>
          </a:xfrm>
          <a:custGeom>
            <a:avLst/>
            <a:gdLst>
              <a:gd name="T0" fmla="*/ 0 w 148"/>
              <a:gd name="T1" fmla="*/ 0 h 73"/>
              <a:gd name="T2" fmla="*/ 23311842 w 148"/>
              <a:gd name="T3" fmla="*/ 0 h 73"/>
              <a:gd name="T4" fmla="*/ 23154281 w 148"/>
              <a:gd name="T5" fmla="*/ 1992030 h 73"/>
              <a:gd name="T6" fmla="*/ 22524435 w 148"/>
              <a:gd name="T7" fmla="*/ 4137112 h 73"/>
              <a:gd name="T8" fmla="*/ 21579071 w 148"/>
              <a:gd name="T9" fmla="*/ 5822646 h 73"/>
              <a:gd name="T10" fmla="*/ 20318982 w 148"/>
              <a:gd name="T11" fmla="*/ 7507788 h 73"/>
              <a:gd name="T12" fmla="*/ 18744169 w 148"/>
              <a:gd name="T13" fmla="*/ 8886825 h 73"/>
              <a:gd name="T14" fmla="*/ 17011398 w 148"/>
              <a:gd name="T15" fmla="*/ 10112810 h 73"/>
              <a:gd name="T16" fmla="*/ 14806342 w 148"/>
              <a:gd name="T17" fmla="*/ 10878855 h 73"/>
              <a:gd name="T18" fmla="*/ 12758449 w 148"/>
              <a:gd name="T19" fmla="*/ 11185351 h 73"/>
              <a:gd name="T20" fmla="*/ 10553393 w 148"/>
              <a:gd name="T21" fmla="*/ 11185351 h 73"/>
              <a:gd name="T22" fmla="*/ 8348337 w 148"/>
              <a:gd name="T23" fmla="*/ 10878855 h 73"/>
              <a:gd name="T24" fmla="*/ 6458005 w 148"/>
              <a:gd name="T25" fmla="*/ 10112810 h 73"/>
              <a:gd name="T26" fmla="*/ 4567673 w 148"/>
              <a:gd name="T27" fmla="*/ 8886825 h 73"/>
              <a:gd name="T28" fmla="*/ 2992860 w 148"/>
              <a:gd name="T29" fmla="*/ 7507788 h 73"/>
              <a:gd name="T30" fmla="*/ 1890332 w 148"/>
              <a:gd name="T31" fmla="*/ 5822646 h 73"/>
              <a:gd name="T32" fmla="*/ 787407 w 148"/>
              <a:gd name="T33" fmla="*/ 4137112 h 73"/>
              <a:gd name="T34" fmla="*/ 315121 w 148"/>
              <a:gd name="T35" fmla="*/ 1992030 h 73"/>
              <a:gd name="T36" fmla="*/ 0 w 148"/>
              <a:gd name="T37" fmla="*/ 0 h 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8" h="73">
                <a:moveTo>
                  <a:pt x="0" y="0"/>
                </a:moveTo>
                <a:lnTo>
                  <a:pt x="148" y="0"/>
                </a:lnTo>
                <a:lnTo>
                  <a:pt x="147" y="13"/>
                </a:lnTo>
                <a:lnTo>
                  <a:pt x="143" y="27"/>
                </a:lnTo>
                <a:lnTo>
                  <a:pt x="137" y="38"/>
                </a:lnTo>
                <a:lnTo>
                  <a:pt x="129" y="49"/>
                </a:lnTo>
                <a:lnTo>
                  <a:pt x="119" y="58"/>
                </a:lnTo>
                <a:lnTo>
                  <a:pt x="108" y="66"/>
                </a:lnTo>
                <a:lnTo>
                  <a:pt x="94" y="71"/>
                </a:lnTo>
                <a:lnTo>
                  <a:pt x="81" y="73"/>
                </a:lnTo>
                <a:lnTo>
                  <a:pt x="67" y="73"/>
                </a:lnTo>
                <a:lnTo>
                  <a:pt x="53" y="71"/>
                </a:lnTo>
                <a:lnTo>
                  <a:pt x="41" y="66"/>
                </a:lnTo>
                <a:lnTo>
                  <a:pt x="29" y="58"/>
                </a:lnTo>
                <a:lnTo>
                  <a:pt x="19" y="49"/>
                </a:lnTo>
                <a:lnTo>
                  <a:pt x="12" y="38"/>
                </a:lnTo>
                <a:lnTo>
                  <a:pt x="5" y="27"/>
                </a:lnTo>
                <a:lnTo>
                  <a:pt x="2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8" name="Freeform 352">
            <a:extLst>
              <a:ext uri="{FF2B5EF4-FFF2-40B4-BE49-F238E27FC236}">
                <a16:creationId xmlns:a16="http://schemas.microsoft.com/office/drawing/2014/main" id="{408699A0-87C0-0C9A-B86B-FEC8B107A426}"/>
              </a:ext>
            </a:extLst>
          </p:cNvPr>
          <p:cNvSpPr>
            <a:spLocks/>
          </p:cNvSpPr>
          <p:nvPr/>
        </p:nvSpPr>
        <p:spPr bwMode="auto">
          <a:xfrm>
            <a:off x="2616994" y="1960960"/>
            <a:ext cx="44054" cy="44053"/>
          </a:xfrm>
          <a:custGeom>
            <a:avLst/>
            <a:gdLst>
              <a:gd name="T0" fmla="*/ 23311842 w 148"/>
              <a:gd name="T1" fmla="*/ 11814528 h 147"/>
              <a:gd name="T2" fmla="*/ 23154281 w 148"/>
              <a:gd name="T3" fmla="*/ 13890302 h 147"/>
              <a:gd name="T4" fmla="*/ 22524435 w 148"/>
              <a:gd name="T5" fmla="*/ 16125504 h 147"/>
              <a:gd name="T6" fmla="*/ 21579071 w 148"/>
              <a:gd name="T7" fmla="*/ 17881621 h 147"/>
              <a:gd name="T8" fmla="*/ 20318982 w 148"/>
              <a:gd name="T9" fmla="*/ 19637737 h 147"/>
              <a:gd name="T10" fmla="*/ 18744169 w 148"/>
              <a:gd name="T11" fmla="*/ 21074596 h 147"/>
              <a:gd name="T12" fmla="*/ 17011398 w 148"/>
              <a:gd name="T13" fmla="*/ 22352026 h 147"/>
              <a:gd name="T14" fmla="*/ 14806342 w 148"/>
              <a:gd name="T15" fmla="*/ 23150369 h 147"/>
              <a:gd name="T16" fmla="*/ 12758449 w 148"/>
              <a:gd name="T17" fmla="*/ 23469627 h 147"/>
              <a:gd name="T18" fmla="*/ 10553393 w 148"/>
              <a:gd name="T19" fmla="*/ 23469627 h 147"/>
              <a:gd name="T20" fmla="*/ 8348337 w 148"/>
              <a:gd name="T21" fmla="*/ 23150369 h 147"/>
              <a:gd name="T22" fmla="*/ 6458005 w 148"/>
              <a:gd name="T23" fmla="*/ 22352026 h 147"/>
              <a:gd name="T24" fmla="*/ 4567673 w 148"/>
              <a:gd name="T25" fmla="*/ 21074596 h 147"/>
              <a:gd name="T26" fmla="*/ 2992860 w 148"/>
              <a:gd name="T27" fmla="*/ 19637737 h 147"/>
              <a:gd name="T28" fmla="*/ 1890332 w 148"/>
              <a:gd name="T29" fmla="*/ 17881621 h 147"/>
              <a:gd name="T30" fmla="*/ 787407 w 148"/>
              <a:gd name="T31" fmla="*/ 16125504 h 147"/>
              <a:gd name="T32" fmla="*/ 315121 w 148"/>
              <a:gd name="T33" fmla="*/ 13890302 h 147"/>
              <a:gd name="T34" fmla="*/ 0 w 148"/>
              <a:gd name="T35" fmla="*/ 11814528 h 147"/>
              <a:gd name="T36" fmla="*/ 315121 w 148"/>
              <a:gd name="T37" fmla="*/ 9579325 h 147"/>
              <a:gd name="T38" fmla="*/ 787407 w 148"/>
              <a:gd name="T39" fmla="*/ 7344123 h 147"/>
              <a:gd name="T40" fmla="*/ 1890332 w 148"/>
              <a:gd name="T41" fmla="*/ 5588006 h 147"/>
              <a:gd name="T42" fmla="*/ 2992860 w 148"/>
              <a:gd name="T43" fmla="*/ 3831890 h 147"/>
              <a:gd name="T44" fmla="*/ 4567673 w 148"/>
              <a:gd name="T45" fmla="*/ 2395031 h 147"/>
              <a:gd name="T46" fmla="*/ 6458005 w 148"/>
              <a:gd name="T47" fmla="*/ 1117601 h 147"/>
              <a:gd name="T48" fmla="*/ 8348337 w 148"/>
              <a:gd name="T49" fmla="*/ 319258 h 147"/>
              <a:gd name="T50" fmla="*/ 10553393 w 148"/>
              <a:gd name="T51" fmla="*/ 0 h 147"/>
              <a:gd name="T52" fmla="*/ 12758449 w 148"/>
              <a:gd name="T53" fmla="*/ 0 h 147"/>
              <a:gd name="T54" fmla="*/ 14806342 w 148"/>
              <a:gd name="T55" fmla="*/ 319258 h 147"/>
              <a:gd name="T56" fmla="*/ 17011398 w 148"/>
              <a:gd name="T57" fmla="*/ 1117601 h 147"/>
              <a:gd name="T58" fmla="*/ 18744169 w 148"/>
              <a:gd name="T59" fmla="*/ 2395031 h 147"/>
              <a:gd name="T60" fmla="*/ 20318982 w 148"/>
              <a:gd name="T61" fmla="*/ 3831890 h 147"/>
              <a:gd name="T62" fmla="*/ 21579071 w 148"/>
              <a:gd name="T63" fmla="*/ 5588006 h 147"/>
              <a:gd name="T64" fmla="*/ 22524435 w 148"/>
              <a:gd name="T65" fmla="*/ 7344123 h 147"/>
              <a:gd name="T66" fmla="*/ 23154281 w 148"/>
              <a:gd name="T67" fmla="*/ 9579325 h 147"/>
              <a:gd name="T68" fmla="*/ 23311842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1"/>
                </a:lnTo>
                <a:lnTo>
                  <a:pt x="137" y="112"/>
                </a:lnTo>
                <a:lnTo>
                  <a:pt x="129" y="123"/>
                </a:lnTo>
                <a:lnTo>
                  <a:pt x="119" y="132"/>
                </a:lnTo>
                <a:lnTo>
                  <a:pt x="108" y="140"/>
                </a:lnTo>
                <a:lnTo>
                  <a:pt x="94" y="145"/>
                </a:lnTo>
                <a:lnTo>
                  <a:pt x="81" y="147"/>
                </a:lnTo>
                <a:lnTo>
                  <a:pt x="67" y="147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3" y="2"/>
                </a:lnTo>
                <a:lnTo>
                  <a:pt x="67" y="0"/>
                </a:lnTo>
                <a:lnTo>
                  <a:pt x="81" y="0"/>
                </a:lnTo>
                <a:lnTo>
                  <a:pt x="94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7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89" name="Freeform 353">
            <a:extLst>
              <a:ext uri="{FF2B5EF4-FFF2-40B4-BE49-F238E27FC236}">
                <a16:creationId xmlns:a16="http://schemas.microsoft.com/office/drawing/2014/main" id="{9BE7B9CC-13A0-4999-96CF-4822B4E751ED}"/>
              </a:ext>
            </a:extLst>
          </p:cNvPr>
          <p:cNvSpPr>
            <a:spLocks/>
          </p:cNvSpPr>
          <p:nvPr/>
        </p:nvSpPr>
        <p:spPr bwMode="auto">
          <a:xfrm>
            <a:off x="2695575" y="1960960"/>
            <a:ext cx="44054" cy="44053"/>
          </a:xfrm>
          <a:custGeom>
            <a:avLst/>
            <a:gdLst>
              <a:gd name="T0" fmla="*/ 23155387 w 149"/>
              <a:gd name="T1" fmla="*/ 11814528 h 147"/>
              <a:gd name="T2" fmla="*/ 22844746 w 149"/>
              <a:gd name="T3" fmla="*/ 13890302 h 147"/>
              <a:gd name="T4" fmla="*/ 22378390 w 149"/>
              <a:gd name="T5" fmla="*/ 16125504 h 147"/>
              <a:gd name="T6" fmla="*/ 21290357 w 149"/>
              <a:gd name="T7" fmla="*/ 17881621 h 147"/>
              <a:gd name="T8" fmla="*/ 20047398 w 149"/>
              <a:gd name="T9" fmla="*/ 19637737 h 147"/>
              <a:gd name="T10" fmla="*/ 18337688 w 149"/>
              <a:gd name="T11" fmla="*/ 21074596 h 147"/>
              <a:gd name="T12" fmla="*/ 16628373 w 149"/>
              <a:gd name="T13" fmla="*/ 22352026 h 147"/>
              <a:gd name="T14" fmla="*/ 14763343 w 149"/>
              <a:gd name="T15" fmla="*/ 23150369 h 147"/>
              <a:gd name="T16" fmla="*/ 12587672 w 149"/>
              <a:gd name="T17" fmla="*/ 23469627 h 147"/>
              <a:gd name="T18" fmla="*/ 10567715 w 149"/>
              <a:gd name="T19" fmla="*/ 23469627 h 147"/>
              <a:gd name="T20" fmla="*/ 8392044 w 149"/>
              <a:gd name="T21" fmla="*/ 23150369 h 147"/>
              <a:gd name="T22" fmla="*/ 6527014 w 149"/>
              <a:gd name="T23" fmla="*/ 22352026 h 147"/>
              <a:gd name="T24" fmla="*/ 4661984 w 149"/>
              <a:gd name="T25" fmla="*/ 21074596 h 147"/>
              <a:gd name="T26" fmla="*/ 3107989 w 149"/>
              <a:gd name="T27" fmla="*/ 19637737 h 147"/>
              <a:gd name="T28" fmla="*/ 1709315 w 149"/>
              <a:gd name="T29" fmla="*/ 17881621 h 147"/>
              <a:gd name="T30" fmla="*/ 776997 w 149"/>
              <a:gd name="T31" fmla="*/ 16125504 h 147"/>
              <a:gd name="T32" fmla="*/ 155321 w 149"/>
              <a:gd name="T33" fmla="*/ 13890302 h 147"/>
              <a:gd name="T34" fmla="*/ 0 w 149"/>
              <a:gd name="T35" fmla="*/ 11814528 h 147"/>
              <a:gd name="T36" fmla="*/ 155321 w 149"/>
              <a:gd name="T37" fmla="*/ 9579325 h 147"/>
              <a:gd name="T38" fmla="*/ 776997 w 149"/>
              <a:gd name="T39" fmla="*/ 7344123 h 147"/>
              <a:gd name="T40" fmla="*/ 1709315 w 149"/>
              <a:gd name="T41" fmla="*/ 5588006 h 147"/>
              <a:gd name="T42" fmla="*/ 3107989 w 149"/>
              <a:gd name="T43" fmla="*/ 3831890 h 147"/>
              <a:gd name="T44" fmla="*/ 4661984 w 149"/>
              <a:gd name="T45" fmla="*/ 2395031 h 147"/>
              <a:gd name="T46" fmla="*/ 6527014 w 149"/>
              <a:gd name="T47" fmla="*/ 1117601 h 147"/>
              <a:gd name="T48" fmla="*/ 8392044 w 149"/>
              <a:gd name="T49" fmla="*/ 319258 h 147"/>
              <a:gd name="T50" fmla="*/ 10567715 w 149"/>
              <a:gd name="T51" fmla="*/ 0 h 147"/>
              <a:gd name="T52" fmla="*/ 12587672 w 149"/>
              <a:gd name="T53" fmla="*/ 0 h 147"/>
              <a:gd name="T54" fmla="*/ 14763343 w 149"/>
              <a:gd name="T55" fmla="*/ 319258 h 147"/>
              <a:gd name="T56" fmla="*/ 16628373 w 149"/>
              <a:gd name="T57" fmla="*/ 1117601 h 147"/>
              <a:gd name="T58" fmla="*/ 18337688 w 149"/>
              <a:gd name="T59" fmla="*/ 2395031 h 147"/>
              <a:gd name="T60" fmla="*/ 20047398 w 149"/>
              <a:gd name="T61" fmla="*/ 3831890 h 147"/>
              <a:gd name="T62" fmla="*/ 21290357 w 149"/>
              <a:gd name="T63" fmla="*/ 5588006 h 147"/>
              <a:gd name="T64" fmla="*/ 22378390 w 149"/>
              <a:gd name="T65" fmla="*/ 7344123 h 147"/>
              <a:gd name="T66" fmla="*/ 22844746 w 149"/>
              <a:gd name="T67" fmla="*/ 9579325 h 147"/>
              <a:gd name="T68" fmla="*/ 23155387 w 149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9" h="147">
                <a:moveTo>
                  <a:pt x="149" y="74"/>
                </a:moveTo>
                <a:lnTo>
                  <a:pt x="147" y="87"/>
                </a:lnTo>
                <a:lnTo>
                  <a:pt x="144" y="101"/>
                </a:lnTo>
                <a:lnTo>
                  <a:pt x="137" y="112"/>
                </a:lnTo>
                <a:lnTo>
                  <a:pt x="129" y="123"/>
                </a:lnTo>
                <a:lnTo>
                  <a:pt x="118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8" y="147"/>
                </a:lnTo>
                <a:lnTo>
                  <a:pt x="54" y="145"/>
                </a:lnTo>
                <a:lnTo>
                  <a:pt x="42" y="140"/>
                </a:lnTo>
                <a:lnTo>
                  <a:pt x="30" y="132"/>
                </a:lnTo>
                <a:lnTo>
                  <a:pt x="20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20" y="24"/>
                </a:lnTo>
                <a:lnTo>
                  <a:pt x="30" y="15"/>
                </a:lnTo>
                <a:lnTo>
                  <a:pt x="42" y="7"/>
                </a:lnTo>
                <a:lnTo>
                  <a:pt x="54" y="2"/>
                </a:lnTo>
                <a:lnTo>
                  <a:pt x="68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8" y="15"/>
                </a:lnTo>
                <a:lnTo>
                  <a:pt x="129" y="24"/>
                </a:lnTo>
                <a:lnTo>
                  <a:pt x="137" y="35"/>
                </a:lnTo>
                <a:lnTo>
                  <a:pt x="144" y="46"/>
                </a:lnTo>
                <a:lnTo>
                  <a:pt x="147" y="60"/>
                </a:lnTo>
                <a:lnTo>
                  <a:pt x="149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0" name="Freeform 354">
            <a:extLst>
              <a:ext uri="{FF2B5EF4-FFF2-40B4-BE49-F238E27FC236}">
                <a16:creationId xmlns:a16="http://schemas.microsoft.com/office/drawing/2014/main" id="{0BE9117F-4B74-9D35-D311-A1C00ECCB373}"/>
              </a:ext>
            </a:extLst>
          </p:cNvPr>
          <p:cNvSpPr>
            <a:spLocks/>
          </p:cNvSpPr>
          <p:nvPr/>
        </p:nvSpPr>
        <p:spPr bwMode="auto">
          <a:xfrm>
            <a:off x="2695575" y="1960960"/>
            <a:ext cx="44054" cy="22622"/>
          </a:xfrm>
          <a:custGeom>
            <a:avLst/>
            <a:gdLst>
              <a:gd name="T0" fmla="*/ 0 w 149"/>
              <a:gd name="T1" fmla="*/ 12293868 h 74"/>
              <a:gd name="T2" fmla="*/ 23155387 w 149"/>
              <a:gd name="T3" fmla="*/ 12293868 h 74"/>
              <a:gd name="T4" fmla="*/ 22844746 w 149"/>
              <a:gd name="T5" fmla="*/ 9968133 h 74"/>
              <a:gd name="T6" fmla="*/ 22378390 w 149"/>
              <a:gd name="T7" fmla="*/ 7641991 h 74"/>
              <a:gd name="T8" fmla="*/ 21290357 w 149"/>
              <a:gd name="T9" fmla="*/ 5814744 h 74"/>
              <a:gd name="T10" fmla="*/ 20047398 w 149"/>
              <a:gd name="T11" fmla="*/ 3987090 h 74"/>
              <a:gd name="T12" fmla="*/ 18337688 w 149"/>
              <a:gd name="T13" fmla="*/ 2492033 h 74"/>
              <a:gd name="T14" fmla="*/ 16628373 w 149"/>
              <a:gd name="T15" fmla="*/ 1162867 h 74"/>
              <a:gd name="T16" fmla="*/ 14763343 w 149"/>
              <a:gd name="T17" fmla="*/ 332190 h 74"/>
              <a:gd name="T18" fmla="*/ 12587672 w 149"/>
              <a:gd name="T19" fmla="*/ 0 h 74"/>
              <a:gd name="T20" fmla="*/ 10567715 w 149"/>
              <a:gd name="T21" fmla="*/ 0 h 74"/>
              <a:gd name="T22" fmla="*/ 8392044 w 149"/>
              <a:gd name="T23" fmla="*/ 332190 h 74"/>
              <a:gd name="T24" fmla="*/ 6527014 w 149"/>
              <a:gd name="T25" fmla="*/ 1162867 h 74"/>
              <a:gd name="T26" fmla="*/ 4661984 w 149"/>
              <a:gd name="T27" fmla="*/ 2492033 h 74"/>
              <a:gd name="T28" fmla="*/ 3107989 w 149"/>
              <a:gd name="T29" fmla="*/ 3987090 h 74"/>
              <a:gd name="T30" fmla="*/ 1709315 w 149"/>
              <a:gd name="T31" fmla="*/ 5814744 h 74"/>
              <a:gd name="T32" fmla="*/ 776997 w 149"/>
              <a:gd name="T33" fmla="*/ 7641991 h 74"/>
              <a:gd name="T34" fmla="*/ 155321 w 149"/>
              <a:gd name="T35" fmla="*/ 9968133 h 74"/>
              <a:gd name="T36" fmla="*/ 0 w 149"/>
              <a:gd name="T37" fmla="*/ 12293868 h 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9" h="74">
                <a:moveTo>
                  <a:pt x="0" y="74"/>
                </a:moveTo>
                <a:lnTo>
                  <a:pt x="149" y="74"/>
                </a:lnTo>
                <a:lnTo>
                  <a:pt x="147" y="60"/>
                </a:lnTo>
                <a:lnTo>
                  <a:pt x="144" y="46"/>
                </a:lnTo>
                <a:lnTo>
                  <a:pt x="137" y="35"/>
                </a:lnTo>
                <a:lnTo>
                  <a:pt x="129" y="24"/>
                </a:lnTo>
                <a:lnTo>
                  <a:pt x="118" y="15"/>
                </a:lnTo>
                <a:lnTo>
                  <a:pt x="107" y="7"/>
                </a:lnTo>
                <a:lnTo>
                  <a:pt x="95" y="2"/>
                </a:lnTo>
                <a:lnTo>
                  <a:pt x="81" y="0"/>
                </a:lnTo>
                <a:lnTo>
                  <a:pt x="68" y="0"/>
                </a:lnTo>
                <a:lnTo>
                  <a:pt x="54" y="2"/>
                </a:lnTo>
                <a:lnTo>
                  <a:pt x="42" y="7"/>
                </a:lnTo>
                <a:lnTo>
                  <a:pt x="30" y="15"/>
                </a:lnTo>
                <a:lnTo>
                  <a:pt x="20" y="24"/>
                </a:lnTo>
                <a:lnTo>
                  <a:pt x="11" y="35"/>
                </a:lnTo>
                <a:lnTo>
                  <a:pt x="5" y="46"/>
                </a:lnTo>
                <a:lnTo>
                  <a:pt x="1" y="60"/>
                </a:lnTo>
                <a:lnTo>
                  <a:pt x="0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1" name="Freeform 355">
            <a:extLst>
              <a:ext uri="{FF2B5EF4-FFF2-40B4-BE49-F238E27FC236}">
                <a16:creationId xmlns:a16="http://schemas.microsoft.com/office/drawing/2014/main" id="{5AB05441-9830-9FE1-A969-51BE3E9180FE}"/>
              </a:ext>
            </a:extLst>
          </p:cNvPr>
          <p:cNvSpPr>
            <a:spLocks/>
          </p:cNvSpPr>
          <p:nvPr/>
        </p:nvSpPr>
        <p:spPr bwMode="auto">
          <a:xfrm>
            <a:off x="2616994" y="1960960"/>
            <a:ext cx="44054" cy="44053"/>
          </a:xfrm>
          <a:custGeom>
            <a:avLst/>
            <a:gdLst>
              <a:gd name="T0" fmla="*/ 23311842 w 148"/>
              <a:gd name="T1" fmla="*/ 11814528 h 147"/>
              <a:gd name="T2" fmla="*/ 23154281 w 148"/>
              <a:gd name="T3" fmla="*/ 13890302 h 147"/>
              <a:gd name="T4" fmla="*/ 22524435 w 148"/>
              <a:gd name="T5" fmla="*/ 16125504 h 147"/>
              <a:gd name="T6" fmla="*/ 21579071 w 148"/>
              <a:gd name="T7" fmla="*/ 17881621 h 147"/>
              <a:gd name="T8" fmla="*/ 20318982 w 148"/>
              <a:gd name="T9" fmla="*/ 19637737 h 147"/>
              <a:gd name="T10" fmla="*/ 18744169 w 148"/>
              <a:gd name="T11" fmla="*/ 21074596 h 147"/>
              <a:gd name="T12" fmla="*/ 17011398 w 148"/>
              <a:gd name="T13" fmla="*/ 22352026 h 147"/>
              <a:gd name="T14" fmla="*/ 14806342 w 148"/>
              <a:gd name="T15" fmla="*/ 23150369 h 147"/>
              <a:gd name="T16" fmla="*/ 12758449 w 148"/>
              <a:gd name="T17" fmla="*/ 23469627 h 147"/>
              <a:gd name="T18" fmla="*/ 10553393 w 148"/>
              <a:gd name="T19" fmla="*/ 23469627 h 147"/>
              <a:gd name="T20" fmla="*/ 8348337 w 148"/>
              <a:gd name="T21" fmla="*/ 23150369 h 147"/>
              <a:gd name="T22" fmla="*/ 6458005 w 148"/>
              <a:gd name="T23" fmla="*/ 22352026 h 147"/>
              <a:gd name="T24" fmla="*/ 4567673 w 148"/>
              <a:gd name="T25" fmla="*/ 21074596 h 147"/>
              <a:gd name="T26" fmla="*/ 2992860 w 148"/>
              <a:gd name="T27" fmla="*/ 19637737 h 147"/>
              <a:gd name="T28" fmla="*/ 1890332 w 148"/>
              <a:gd name="T29" fmla="*/ 17881621 h 147"/>
              <a:gd name="T30" fmla="*/ 787407 w 148"/>
              <a:gd name="T31" fmla="*/ 16125504 h 147"/>
              <a:gd name="T32" fmla="*/ 315121 w 148"/>
              <a:gd name="T33" fmla="*/ 13890302 h 147"/>
              <a:gd name="T34" fmla="*/ 0 w 148"/>
              <a:gd name="T35" fmla="*/ 11814528 h 147"/>
              <a:gd name="T36" fmla="*/ 315121 w 148"/>
              <a:gd name="T37" fmla="*/ 9579325 h 147"/>
              <a:gd name="T38" fmla="*/ 787407 w 148"/>
              <a:gd name="T39" fmla="*/ 7344123 h 147"/>
              <a:gd name="T40" fmla="*/ 1890332 w 148"/>
              <a:gd name="T41" fmla="*/ 5588006 h 147"/>
              <a:gd name="T42" fmla="*/ 2992860 w 148"/>
              <a:gd name="T43" fmla="*/ 3831890 h 147"/>
              <a:gd name="T44" fmla="*/ 4567673 w 148"/>
              <a:gd name="T45" fmla="*/ 2395031 h 147"/>
              <a:gd name="T46" fmla="*/ 6458005 w 148"/>
              <a:gd name="T47" fmla="*/ 1117601 h 147"/>
              <a:gd name="T48" fmla="*/ 8348337 w 148"/>
              <a:gd name="T49" fmla="*/ 319258 h 147"/>
              <a:gd name="T50" fmla="*/ 10553393 w 148"/>
              <a:gd name="T51" fmla="*/ 0 h 147"/>
              <a:gd name="T52" fmla="*/ 12758449 w 148"/>
              <a:gd name="T53" fmla="*/ 0 h 147"/>
              <a:gd name="T54" fmla="*/ 14806342 w 148"/>
              <a:gd name="T55" fmla="*/ 319258 h 147"/>
              <a:gd name="T56" fmla="*/ 17011398 w 148"/>
              <a:gd name="T57" fmla="*/ 1117601 h 147"/>
              <a:gd name="T58" fmla="*/ 18744169 w 148"/>
              <a:gd name="T59" fmla="*/ 2395031 h 147"/>
              <a:gd name="T60" fmla="*/ 20318982 w 148"/>
              <a:gd name="T61" fmla="*/ 3831890 h 147"/>
              <a:gd name="T62" fmla="*/ 21579071 w 148"/>
              <a:gd name="T63" fmla="*/ 5588006 h 147"/>
              <a:gd name="T64" fmla="*/ 22524435 w 148"/>
              <a:gd name="T65" fmla="*/ 7344123 h 147"/>
              <a:gd name="T66" fmla="*/ 23154281 w 148"/>
              <a:gd name="T67" fmla="*/ 9579325 h 147"/>
              <a:gd name="T68" fmla="*/ 23311842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1"/>
                </a:lnTo>
                <a:lnTo>
                  <a:pt x="137" y="112"/>
                </a:lnTo>
                <a:lnTo>
                  <a:pt x="129" y="123"/>
                </a:lnTo>
                <a:lnTo>
                  <a:pt x="119" y="132"/>
                </a:lnTo>
                <a:lnTo>
                  <a:pt x="108" y="140"/>
                </a:lnTo>
                <a:lnTo>
                  <a:pt x="94" y="145"/>
                </a:lnTo>
                <a:lnTo>
                  <a:pt x="81" y="147"/>
                </a:lnTo>
                <a:lnTo>
                  <a:pt x="67" y="147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3" y="2"/>
                </a:lnTo>
                <a:lnTo>
                  <a:pt x="67" y="0"/>
                </a:lnTo>
                <a:lnTo>
                  <a:pt x="81" y="0"/>
                </a:lnTo>
                <a:lnTo>
                  <a:pt x="94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7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2" name="Freeform 356">
            <a:extLst>
              <a:ext uri="{FF2B5EF4-FFF2-40B4-BE49-F238E27FC236}">
                <a16:creationId xmlns:a16="http://schemas.microsoft.com/office/drawing/2014/main" id="{553E97D7-45E4-CE90-8E26-8D62CB9031D6}"/>
              </a:ext>
            </a:extLst>
          </p:cNvPr>
          <p:cNvSpPr>
            <a:spLocks/>
          </p:cNvSpPr>
          <p:nvPr/>
        </p:nvSpPr>
        <p:spPr bwMode="auto">
          <a:xfrm>
            <a:off x="2695575" y="1960960"/>
            <a:ext cx="44054" cy="44053"/>
          </a:xfrm>
          <a:custGeom>
            <a:avLst/>
            <a:gdLst>
              <a:gd name="T0" fmla="*/ 23155387 w 149"/>
              <a:gd name="T1" fmla="*/ 11814528 h 147"/>
              <a:gd name="T2" fmla="*/ 22844746 w 149"/>
              <a:gd name="T3" fmla="*/ 13890302 h 147"/>
              <a:gd name="T4" fmla="*/ 22378390 w 149"/>
              <a:gd name="T5" fmla="*/ 16125504 h 147"/>
              <a:gd name="T6" fmla="*/ 21290357 w 149"/>
              <a:gd name="T7" fmla="*/ 17881621 h 147"/>
              <a:gd name="T8" fmla="*/ 20047398 w 149"/>
              <a:gd name="T9" fmla="*/ 19637737 h 147"/>
              <a:gd name="T10" fmla="*/ 18337688 w 149"/>
              <a:gd name="T11" fmla="*/ 21074596 h 147"/>
              <a:gd name="T12" fmla="*/ 16628373 w 149"/>
              <a:gd name="T13" fmla="*/ 22352026 h 147"/>
              <a:gd name="T14" fmla="*/ 14763343 w 149"/>
              <a:gd name="T15" fmla="*/ 23150369 h 147"/>
              <a:gd name="T16" fmla="*/ 12587672 w 149"/>
              <a:gd name="T17" fmla="*/ 23469627 h 147"/>
              <a:gd name="T18" fmla="*/ 10567715 w 149"/>
              <a:gd name="T19" fmla="*/ 23469627 h 147"/>
              <a:gd name="T20" fmla="*/ 8392044 w 149"/>
              <a:gd name="T21" fmla="*/ 23150369 h 147"/>
              <a:gd name="T22" fmla="*/ 6527014 w 149"/>
              <a:gd name="T23" fmla="*/ 22352026 h 147"/>
              <a:gd name="T24" fmla="*/ 4661984 w 149"/>
              <a:gd name="T25" fmla="*/ 21074596 h 147"/>
              <a:gd name="T26" fmla="*/ 3107989 w 149"/>
              <a:gd name="T27" fmla="*/ 19637737 h 147"/>
              <a:gd name="T28" fmla="*/ 1709315 w 149"/>
              <a:gd name="T29" fmla="*/ 17881621 h 147"/>
              <a:gd name="T30" fmla="*/ 776997 w 149"/>
              <a:gd name="T31" fmla="*/ 16125504 h 147"/>
              <a:gd name="T32" fmla="*/ 155321 w 149"/>
              <a:gd name="T33" fmla="*/ 13890302 h 147"/>
              <a:gd name="T34" fmla="*/ 0 w 149"/>
              <a:gd name="T35" fmla="*/ 11814528 h 147"/>
              <a:gd name="T36" fmla="*/ 155321 w 149"/>
              <a:gd name="T37" fmla="*/ 9579325 h 147"/>
              <a:gd name="T38" fmla="*/ 776997 w 149"/>
              <a:gd name="T39" fmla="*/ 7344123 h 147"/>
              <a:gd name="T40" fmla="*/ 1709315 w 149"/>
              <a:gd name="T41" fmla="*/ 5588006 h 147"/>
              <a:gd name="T42" fmla="*/ 3107989 w 149"/>
              <a:gd name="T43" fmla="*/ 3831890 h 147"/>
              <a:gd name="T44" fmla="*/ 4661984 w 149"/>
              <a:gd name="T45" fmla="*/ 2395031 h 147"/>
              <a:gd name="T46" fmla="*/ 6527014 w 149"/>
              <a:gd name="T47" fmla="*/ 1117601 h 147"/>
              <a:gd name="T48" fmla="*/ 8392044 w 149"/>
              <a:gd name="T49" fmla="*/ 319258 h 147"/>
              <a:gd name="T50" fmla="*/ 10567715 w 149"/>
              <a:gd name="T51" fmla="*/ 0 h 147"/>
              <a:gd name="T52" fmla="*/ 12587672 w 149"/>
              <a:gd name="T53" fmla="*/ 0 h 147"/>
              <a:gd name="T54" fmla="*/ 14763343 w 149"/>
              <a:gd name="T55" fmla="*/ 319258 h 147"/>
              <a:gd name="T56" fmla="*/ 16628373 w 149"/>
              <a:gd name="T57" fmla="*/ 1117601 h 147"/>
              <a:gd name="T58" fmla="*/ 18337688 w 149"/>
              <a:gd name="T59" fmla="*/ 2395031 h 147"/>
              <a:gd name="T60" fmla="*/ 20047398 w 149"/>
              <a:gd name="T61" fmla="*/ 3831890 h 147"/>
              <a:gd name="T62" fmla="*/ 21290357 w 149"/>
              <a:gd name="T63" fmla="*/ 5588006 h 147"/>
              <a:gd name="T64" fmla="*/ 22378390 w 149"/>
              <a:gd name="T65" fmla="*/ 7344123 h 147"/>
              <a:gd name="T66" fmla="*/ 22844746 w 149"/>
              <a:gd name="T67" fmla="*/ 9579325 h 147"/>
              <a:gd name="T68" fmla="*/ 23155387 w 149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9" h="147">
                <a:moveTo>
                  <a:pt x="149" y="74"/>
                </a:moveTo>
                <a:lnTo>
                  <a:pt x="147" y="87"/>
                </a:lnTo>
                <a:lnTo>
                  <a:pt x="144" y="101"/>
                </a:lnTo>
                <a:lnTo>
                  <a:pt x="137" y="112"/>
                </a:lnTo>
                <a:lnTo>
                  <a:pt x="129" y="123"/>
                </a:lnTo>
                <a:lnTo>
                  <a:pt x="118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8" y="147"/>
                </a:lnTo>
                <a:lnTo>
                  <a:pt x="54" y="145"/>
                </a:lnTo>
                <a:lnTo>
                  <a:pt x="42" y="140"/>
                </a:lnTo>
                <a:lnTo>
                  <a:pt x="30" y="132"/>
                </a:lnTo>
                <a:lnTo>
                  <a:pt x="20" y="123"/>
                </a:lnTo>
                <a:lnTo>
                  <a:pt x="11" y="112"/>
                </a:lnTo>
                <a:lnTo>
                  <a:pt x="5" y="101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6"/>
                </a:lnTo>
                <a:lnTo>
                  <a:pt x="11" y="35"/>
                </a:lnTo>
                <a:lnTo>
                  <a:pt x="20" y="24"/>
                </a:lnTo>
                <a:lnTo>
                  <a:pt x="30" y="15"/>
                </a:lnTo>
                <a:lnTo>
                  <a:pt x="42" y="7"/>
                </a:lnTo>
                <a:lnTo>
                  <a:pt x="54" y="2"/>
                </a:lnTo>
                <a:lnTo>
                  <a:pt x="68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8" y="15"/>
                </a:lnTo>
                <a:lnTo>
                  <a:pt x="129" y="24"/>
                </a:lnTo>
                <a:lnTo>
                  <a:pt x="137" y="35"/>
                </a:lnTo>
                <a:lnTo>
                  <a:pt x="144" y="46"/>
                </a:lnTo>
                <a:lnTo>
                  <a:pt x="147" y="60"/>
                </a:lnTo>
                <a:lnTo>
                  <a:pt x="149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3" name="Freeform 357">
            <a:extLst>
              <a:ext uri="{FF2B5EF4-FFF2-40B4-BE49-F238E27FC236}">
                <a16:creationId xmlns:a16="http://schemas.microsoft.com/office/drawing/2014/main" id="{08B3615D-1D9A-268B-57D0-05B5E39791EC}"/>
              </a:ext>
            </a:extLst>
          </p:cNvPr>
          <p:cNvSpPr>
            <a:spLocks/>
          </p:cNvSpPr>
          <p:nvPr/>
        </p:nvSpPr>
        <p:spPr bwMode="auto">
          <a:xfrm>
            <a:off x="6531769" y="1964531"/>
            <a:ext cx="44054" cy="44054"/>
          </a:xfrm>
          <a:custGeom>
            <a:avLst/>
            <a:gdLst>
              <a:gd name="T0" fmla="*/ 23311842 w 148"/>
              <a:gd name="T1" fmla="*/ 11655921 h 148"/>
              <a:gd name="T2" fmla="*/ 23154281 w 148"/>
              <a:gd name="T3" fmla="*/ 13860977 h 148"/>
              <a:gd name="T4" fmla="*/ 22524435 w 148"/>
              <a:gd name="T5" fmla="*/ 15908870 h 148"/>
              <a:gd name="T6" fmla="*/ 21421510 w 148"/>
              <a:gd name="T7" fmla="*/ 17798805 h 148"/>
              <a:gd name="T8" fmla="*/ 20318982 w 148"/>
              <a:gd name="T9" fmla="*/ 19531576 h 148"/>
              <a:gd name="T10" fmla="*/ 18744169 w 148"/>
              <a:gd name="T11" fmla="*/ 20791664 h 148"/>
              <a:gd name="T12" fmla="*/ 17011398 w 148"/>
              <a:gd name="T13" fmla="*/ 22051753 h 148"/>
              <a:gd name="T14" fmla="*/ 14806342 w 148"/>
              <a:gd name="T15" fmla="*/ 22839160 h 148"/>
              <a:gd name="T16" fmla="*/ 12758449 w 148"/>
              <a:gd name="T17" fmla="*/ 23311842 h 148"/>
              <a:gd name="T18" fmla="*/ 10553393 w 148"/>
              <a:gd name="T19" fmla="*/ 23311842 h 148"/>
              <a:gd name="T20" fmla="*/ 8348337 w 148"/>
              <a:gd name="T21" fmla="*/ 22839160 h 148"/>
              <a:gd name="T22" fmla="*/ 6458005 w 148"/>
              <a:gd name="T23" fmla="*/ 22051753 h 148"/>
              <a:gd name="T24" fmla="*/ 4567673 w 148"/>
              <a:gd name="T25" fmla="*/ 20791664 h 148"/>
              <a:gd name="T26" fmla="*/ 2992860 w 148"/>
              <a:gd name="T27" fmla="*/ 19531576 h 148"/>
              <a:gd name="T28" fmla="*/ 1890332 w 148"/>
              <a:gd name="T29" fmla="*/ 17798805 h 148"/>
              <a:gd name="T30" fmla="*/ 787407 w 148"/>
              <a:gd name="T31" fmla="*/ 15908870 h 148"/>
              <a:gd name="T32" fmla="*/ 315121 w 148"/>
              <a:gd name="T33" fmla="*/ 13860977 h 148"/>
              <a:gd name="T34" fmla="*/ 0 w 148"/>
              <a:gd name="T35" fmla="*/ 11655921 h 148"/>
              <a:gd name="T36" fmla="*/ 315121 w 148"/>
              <a:gd name="T37" fmla="*/ 9608426 h 148"/>
              <a:gd name="T38" fmla="*/ 787407 w 148"/>
              <a:gd name="T39" fmla="*/ 7560533 h 148"/>
              <a:gd name="T40" fmla="*/ 1890332 w 148"/>
              <a:gd name="T41" fmla="*/ 5513038 h 148"/>
              <a:gd name="T42" fmla="*/ 2992860 w 148"/>
              <a:gd name="T43" fmla="*/ 3780267 h 148"/>
              <a:gd name="T44" fmla="*/ 4567673 w 148"/>
              <a:gd name="T45" fmla="*/ 2362617 h 148"/>
              <a:gd name="T46" fmla="*/ 6458005 w 148"/>
              <a:gd name="T47" fmla="*/ 1260089 h 148"/>
              <a:gd name="T48" fmla="*/ 8348337 w 148"/>
              <a:gd name="T49" fmla="*/ 472682 h 148"/>
              <a:gd name="T50" fmla="*/ 10553393 w 148"/>
              <a:gd name="T51" fmla="*/ 0 h 148"/>
              <a:gd name="T52" fmla="*/ 12758449 w 148"/>
              <a:gd name="T53" fmla="*/ 0 h 148"/>
              <a:gd name="T54" fmla="*/ 14806342 w 148"/>
              <a:gd name="T55" fmla="*/ 472682 h 148"/>
              <a:gd name="T56" fmla="*/ 17011398 w 148"/>
              <a:gd name="T57" fmla="*/ 1260089 h 148"/>
              <a:gd name="T58" fmla="*/ 18744169 w 148"/>
              <a:gd name="T59" fmla="*/ 2362617 h 148"/>
              <a:gd name="T60" fmla="*/ 20318982 w 148"/>
              <a:gd name="T61" fmla="*/ 3780267 h 148"/>
              <a:gd name="T62" fmla="*/ 21421510 w 148"/>
              <a:gd name="T63" fmla="*/ 5513038 h 148"/>
              <a:gd name="T64" fmla="*/ 22524435 w 148"/>
              <a:gd name="T65" fmla="*/ 7560533 h 148"/>
              <a:gd name="T66" fmla="*/ 23154281 w 148"/>
              <a:gd name="T67" fmla="*/ 9608426 h 148"/>
              <a:gd name="T68" fmla="*/ 23311842 w 148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6" y="113"/>
                </a:lnTo>
                <a:lnTo>
                  <a:pt x="129" y="124"/>
                </a:lnTo>
                <a:lnTo>
                  <a:pt x="119" y="132"/>
                </a:lnTo>
                <a:lnTo>
                  <a:pt x="108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1"/>
                </a:lnTo>
                <a:lnTo>
                  <a:pt x="5" y="48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8" y="8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8"/>
                </a:lnTo>
                <a:lnTo>
                  <a:pt x="147" y="61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4" name="Freeform 358">
            <a:extLst>
              <a:ext uri="{FF2B5EF4-FFF2-40B4-BE49-F238E27FC236}">
                <a16:creationId xmlns:a16="http://schemas.microsoft.com/office/drawing/2014/main" id="{107F51B9-C04C-AE07-AF0F-047766D7A2F9}"/>
              </a:ext>
            </a:extLst>
          </p:cNvPr>
          <p:cNvSpPr>
            <a:spLocks/>
          </p:cNvSpPr>
          <p:nvPr/>
        </p:nvSpPr>
        <p:spPr bwMode="auto">
          <a:xfrm>
            <a:off x="6531769" y="1964531"/>
            <a:ext cx="44054" cy="44054"/>
          </a:xfrm>
          <a:custGeom>
            <a:avLst/>
            <a:gdLst>
              <a:gd name="T0" fmla="*/ 23311842 w 148"/>
              <a:gd name="T1" fmla="*/ 11655921 h 148"/>
              <a:gd name="T2" fmla="*/ 23154281 w 148"/>
              <a:gd name="T3" fmla="*/ 13860977 h 148"/>
              <a:gd name="T4" fmla="*/ 22524435 w 148"/>
              <a:gd name="T5" fmla="*/ 15908870 h 148"/>
              <a:gd name="T6" fmla="*/ 21421510 w 148"/>
              <a:gd name="T7" fmla="*/ 17798805 h 148"/>
              <a:gd name="T8" fmla="*/ 20318982 w 148"/>
              <a:gd name="T9" fmla="*/ 19531576 h 148"/>
              <a:gd name="T10" fmla="*/ 18744169 w 148"/>
              <a:gd name="T11" fmla="*/ 20791664 h 148"/>
              <a:gd name="T12" fmla="*/ 17011398 w 148"/>
              <a:gd name="T13" fmla="*/ 22051753 h 148"/>
              <a:gd name="T14" fmla="*/ 14806342 w 148"/>
              <a:gd name="T15" fmla="*/ 22839160 h 148"/>
              <a:gd name="T16" fmla="*/ 12758449 w 148"/>
              <a:gd name="T17" fmla="*/ 23311842 h 148"/>
              <a:gd name="T18" fmla="*/ 10553393 w 148"/>
              <a:gd name="T19" fmla="*/ 23311842 h 148"/>
              <a:gd name="T20" fmla="*/ 8348337 w 148"/>
              <a:gd name="T21" fmla="*/ 22839160 h 148"/>
              <a:gd name="T22" fmla="*/ 6458005 w 148"/>
              <a:gd name="T23" fmla="*/ 22051753 h 148"/>
              <a:gd name="T24" fmla="*/ 4567673 w 148"/>
              <a:gd name="T25" fmla="*/ 20791664 h 148"/>
              <a:gd name="T26" fmla="*/ 2992860 w 148"/>
              <a:gd name="T27" fmla="*/ 19531576 h 148"/>
              <a:gd name="T28" fmla="*/ 1890332 w 148"/>
              <a:gd name="T29" fmla="*/ 17798805 h 148"/>
              <a:gd name="T30" fmla="*/ 787407 w 148"/>
              <a:gd name="T31" fmla="*/ 15908870 h 148"/>
              <a:gd name="T32" fmla="*/ 315121 w 148"/>
              <a:gd name="T33" fmla="*/ 13860977 h 148"/>
              <a:gd name="T34" fmla="*/ 0 w 148"/>
              <a:gd name="T35" fmla="*/ 11655921 h 148"/>
              <a:gd name="T36" fmla="*/ 315121 w 148"/>
              <a:gd name="T37" fmla="*/ 9608426 h 148"/>
              <a:gd name="T38" fmla="*/ 787407 w 148"/>
              <a:gd name="T39" fmla="*/ 7560533 h 148"/>
              <a:gd name="T40" fmla="*/ 1890332 w 148"/>
              <a:gd name="T41" fmla="*/ 5513038 h 148"/>
              <a:gd name="T42" fmla="*/ 2992860 w 148"/>
              <a:gd name="T43" fmla="*/ 3780267 h 148"/>
              <a:gd name="T44" fmla="*/ 4567673 w 148"/>
              <a:gd name="T45" fmla="*/ 2362617 h 148"/>
              <a:gd name="T46" fmla="*/ 6458005 w 148"/>
              <a:gd name="T47" fmla="*/ 1260089 h 148"/>
              <a:gd name="T48" fmla="*/ 8348337 w 148"/>
              <a:gd name="T49" fmla="*/ 472682 h 148"/>
              <a:gd name="T50" fmla="*/ 10553393 w 148"/>
              <a:gd name="T51" fmla="*/ 0 h 148"/>
              <a:gd name="T52" fmla="*/ 12758449 w 148"/>
              <a:gd name="T53" fmla="*/ 0 h 148"/>
              <a:gd name="T54" fmla="*/ 14806342 w 148"/>
              <a:gd name="T55" fmla="*/ 472682 h 148"/>
              <a:gd name="T56" fmla="*/ 17011398 w 148"/>
              <a:gd name="T57" fmla="*/ 1260089 h 148"/>
              <a:gd name="T58" fmla="*/ 18744169 w 148"/>
              <a:gd name="T59" fmla="*/ 2362617 h 148"/>
              <a:gd name="T60" fmla="*/ 20318982 w 148"/>
              <a:gd name="T61" fmla="*/ 3780267 h 148"/>
              <a:gd name="T62" fmla="*/ 21421510 w 148"/>
              <a:gd name="T63" fmla="*/ 5513038 h 148"/>
              <a:gd name="T64" fmla="*/ 22524435 w 148"/>
              <a:gd name="T65" fmla="*/ 7560533 h 148"/>
              <a:gd name="T66" fmla="*/ 23154281 w 148"/>
              <a:gd name="T67" fmla="*/ 9608426 h 148"/>
              <a:gd name="T68" fmla="*/ 23311842 w 148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6" y="113"/>
                </a:lnTo>
                <a:lnTo>
                  <a:pt x="129" y="124"/>
                </a:lnTo>
                <a:lnTo>
                  <a:pt x="119" y="132"/>
                </a:lnTo>
                <a:lnTo>
                  <a:pt x="108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1"/>
                </a:lnTo>
                <a:lnTo>
                  <a:pt x="5" y="48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8" y="8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8"/>
                </a:lnTo>
                <a:lnTo>
                  <a:pt x="147" y="61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5" name="Freeform 359">
            <a:extLst>
              <a:ext uri="{FF2B5EF4-FFF2-40B4-BE49-F238E27FC236}">
                <a16:creationId xmlns:a16="http://schemas.microsoft.com/office/drawing/2014/main" id="{69A15278-C190-E446-3971-676A88D98E02}"/>
              </a:ext>
            </a:extLst>
          </p:cNvPr>
          <p:cNvSpPr>
            <a:spLocks/>
          </p:cNvSpPr>
          <p:nvPr/>
        </p:nvSpPr>
        <p:spPr bwMode="auto">
          <a:xfrm>
            <a:off x="6603206" y="1987154"/>
            <a:ext cx="42863" cy="21431"/>
          </a:xfrm>
          <a:custGeom>
            <a:avLst/>
            <a:gdLst>
              <a:gd name="T0" fmla="*/ 0 w 148"/>
              <a:gd name="T1" fmla="*/ 0 h 74"/>
              <a:gd name="T2" fmla="*/ 22068395 w 148"/>
              <a:gd name="T3" fmla="*/ 0 h 74"/>
              <a:gd name="T4" fmla="*/ 21770289 w 148"/>
              <a:gd name="T5" fmla="*/ 2087520 h 74"/>
              <a:gd name="T6" fmla="*/ 21322742 w 148"/>
              <a:gd name="T7" fmla="*/ 4025986 h 74"/>
              <a:gd name="T8" fmla="*/ 20278982 w 148"/>
              <a:gd name="T9" fmla="*/ 5815399 h 74"/>
              <a:gd name="T10" fmla="*/ 19086169 w 148"/>
              <a:gd name="T11" fmla="*/ 7455372 h 74"/>
              <a:gd name="T12" fmla="*/ 17445810 w 148"/>
              <a:gd name="T13" fmla="*/ 8648571 h 74"/>
              <a:gd name="T14" fmla="*/ 15805836 w 148"/>
              <a:gd name="T15" fmla="*/ 9841384 h 74"/>
              <a:gd name="T16" fmla="*/ 14016424 w 148"/>
              <a:gd name="T17" fmla="*/ 10587038 h 74"/>
              <a:gd name="T18" fmla="*/ 12077957 w 148"/>
              <a:gd name="T19" fmla="*/ 11034198 h 74"/>
              <a:gd name="T20" fmla="*/ 9990438 w 148"/>
              <a:gd name="T21" fmla="*/ 11034198 h 74"/>
              <a:gd name="T22" fmla="*/ 7902918 w 148"/>
              <a:gd name="T23" fmla="*/ 10587038 h 74"/>
              <a:gd name="T24" fmla="*/ 6113505 w 148"/>
              <a:gd name="T25" fmla="*/ 9841384 h 74"/>
              <a:gd name="T26" fmla="*/ 4324093 w 148"/>
              <a:gd name="T27" fmla="*/ 8648571 h 74"/>
              <a:gd name="T28" fmla="*/ 2833173 w 148"/>
              <a:gd name="T29" fmla="*/ 7455372 h 74"/>
              <a:gd name="T30" fmla="*/ 1490920 w 148"/>
              <a:gd name="T31" fmla="*/ 5815399 h 74"/>
              <a:gd name="T32" fmla="*/ 596600 w 148"/>
              <a:gd name="T33" fmla="*/ 4025986 h 74"/>
              <a:gd name="T34" fmla="*/ 298107 w 148"/>
              <a:gd name="T35" fmla="*/ 2087520 h 74"/>
              <a:gd name="T36" fmla="*/ 0 w 148"/>
              <a:gd name="T37" fmla="*/ 0 h 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8" h="74">
                <a:moveTo>
                  <a:pt x="0" y="0"/>
                </a:moveTo>
                <a:lnTo>
                  <a:pt x="148" y="0"/>
                </a:lnTo>
                <a:lnTo>
                  <a:pt x="146" y="14"/>
                </a:lnTo>
                <a:lnTo>
                  <a:pt x="143" y="27"/>
                </a:lnTo>
                <a:lnTo>
                  <a:pt x="136" y="39"/>
                </a:lnTo>
                <a:lnTo>
                  <a:pt x="128" y="50"/>
                </a:lnTo>
                <a:lnTo>
                  <a:pt x="117" y="58"/>
                </a:lnTo>
                <a:lnTo>
                  <a:pt x="106" y="66"/>
                </a:lnTo>
                <a:lnTo>
                  <a:pt x="94" y="71"/>
                </a:lnTo>
                <a:lnTo>
                  <a:pt x="81" y="74"/>
                </a:lnTo>
                <a:lnTo>
                  <a:pt x="67" y="74"/>
                </a:lnTo>
                <a:lnTo>
                  <a:pt x="53" y="71"/>
                </a:lnTo>
                <a:lnTo>
                  <a:pt x="41" y="66"/>
                </a:lnTo>
                <a:lnTo>
                  <a:pt x="29" y="58"/>
                </a:lnTo>
                <a:lnTo>
                  <a:pt x="19" y="50"/>
                </a:lnTo>
                <a:lnTo>
                  <a:pt x="10" y="39"/>
                </a:lnTo>
                <a:lnTo>
                  <a:pt x="4" y="27"/>
                </a:lnTo>
                <a:lnTo>
                  <a:pt x="2" y="1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6" name="Freeform 360">
            <a:extLst>
              <a:ext uri="{FF2B5EF4-FFF2-40B4-BE49-F238E27FC236}">
                <a16:creationId xmlns:a16="http://schemas.microsoft.com/office/drawing/2014/main" id="{62B5D92F-20BB-3181-8FBE-4F13AE2C489F}"/>
              </a:ext>
            </a:extLst>
          </p:cNvPr>
          <p:cNvSpPr>
            <a:spLocks/>
          </p:cNvSpPr>
          <p:nvPr/>
        </p:nvSpPr>
        <p:spPr bwMode="auto">
          <a:xfrm>
            <a:off x="6603206" y="1964531"/>
            <a:ext cx="42863" cy="44054"/>
          </a:xfrm>
          <a:custGeom>
            <a:avLst/>
            <a:gdLst>
              <a:gd name="T0" fmla="*/ 22068395 w 148"/>
              <a:gd name="T1" fmla="*/ 11655921 h 148"/>
              <a:gd name="T2" fmla="*/ 21770289 w 148"/>
              <a:gd name="T3" fmla="*/ 13860977 h 148"/>
              <a:gd name="T4" fmla="*/ 21322742 w 148"/>
              <a:gd name="T5" fmla="*/ 15908870 h 148"/>
              <a:gd name="T6" fmla="*/ 20278982 w 148"/>
              <a:gd name="T7" fmla="*/ 17798805 h 148"/>
              <a:gd name="T8" fmla="*/ 19086169 w 148"/>
              <a:gd name="T9" fmla="*/ 19531576 h 148"/>
              <a:gd name="T10" fmla="*/ 17445810 w 148"/>
              <a:gd name="T11" fmla="*/ 20791664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791664 h 148"/>
              <a:gd name="T26" fmla="*/ 2833173 w 148"/>
              <a:gd name="T27" fmla="*/ 19531576 h 148"/>
              <a:gd name="T28" fmla="*/ 1490920 w 148"/>
              <a:gd name="T29" fmla="*/ 17798805 h 148"/>
              <a:gd name="T30" fmla="*/ 596600 w 148"/>
              <a:gd name="T31" fmla="*/ 15908870 h 148"/>
              <a:gd name="T32" fmla="*/ 298107 w 148"/>
              <a:gd name="T33" fmla="*/ 13860977 h 148"/>
              <a:gd name="T34" fmla="*/ 0 w 148"/>
              <a:gd name="T35" fmla="*/ 11655921 h 148"/>
              <a:gd name="T36" fmla="*/ 298107 w 148"/>
              <a:gd name="T37" fmla="*/ 9608426 h 148"/>
              <a:gd name="T38" fmla="*/ 596600 w 148"/>
              <a:gd name="T39" fmla="*/ 7560533 h 148"/>
              <a:gd name="T40" fmla="*/ 1490920 w 148"/>
              <a:gd name="T41" fmla="*/ 5513038 h 148"/>
              <a:gd name="T42" fmla="*/ 2833173 w 148"/>
              <a:gd name="T43" fmla="*/ 3780267 h 148"/>
              <a:gd name="T44" fmla="*/ 4324093 w 148"/>
              <a:gd name="T45" fmla="*/ 2362617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445810 w 148"/>
              <a:gd name="T59" fmla="*/ 2362617 h 148"/>
              <a:gd name="T60" fmla="*/ 19086169 w 148"/>
              <a:gd name="T61" fmla="*/ 3780267 h 148"/>
              <a:gd name="T62" fmla="*/ 20278982 w 148"/>
              <a:gd name="T63" fmla="*/ 5513038 h 148"/>
              <a:gd name="T64" fmla="*/ 21322742 w 148"/>
              <a:gd name="T65" fmla="*/ 7560533 h 148"/>
              <a:gd name="T66" fmla="*/ 21770289 w 148"/>
              <a:gd name="T67" fmla="*/ 9608426 h 148"/>
              <a:gd name="T68" fmla="*/ 22068395 w 148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8"/>
                </a:lnTo>
                <a:lnTo>
                  <a:pt x="143" y="101"/>
                </a:lnTo>
                <a:lnTo>
                  <a:pt x="136" y="113"/>
                </a:lnTo>
                <a:lnTo>
                  <a:pt x="128" y="124"/>
                </a:lnTo>
                <a:lnTo>
                  <a:pt x="117" y="132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2" y="88"/>
                </a:lnTo>
                <a:lnTo>
                  <a:pt x="0" y="74"/>
                </a:lnTo>
                <a:lnTo>
                  <a:pt x="2" y="61"/>
                </a:lnTo>
                <a:lnTo>
                  <a:pt x="4" y="48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7" y="15"/>
                </a:lnTo>
                <a:lnTo>
                  <a:pt x="128" y="24"/>
                </a:lnTo>
                <a:lnTo>
                  <a:pt x="136" y="35"/>
                </a:lnTo>
                <a:lnTo>
                  <a:pt x="143" y="48"/>
                </a:lnTo>
                <a:lnTo>
                  <a:pt x="146" y="61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7" name="Freeform 361">
            <a:extLst>
              <a:ext uri="{FF2B5EF4-FFF2-40B4-BE49-F238E27FC236}">
                <a16:creationId xmlns:a16="http://schemas.microsoft.com/office/drawing/2014/main" id="{3C1A0AA0-E1C7-21A0-A4DD-E5FB73A13E17}"/>
              </a:ext>
            </a:extLst>
          </p:cNvPr>
          <p:cNvSpPr>
            <a:spLocks/>
          </p:cNvSpPr>
          <p:nvPr/>
        </p:nvSpPr>
        <p:spPr bwMode="auto">
          <a:xfrm>
            <a:off x="6681787" y="1964531"/>
            <a:ext cx="44054" cy="44054"/>
          </a:xfrm>
          <a:custGeom>
            <a:avLst/>
            <a:gdLst>
              <a:gd name="T0" fmla="*/ 23470426 w 147"/>
              <a:gd name="T1" fmla="*/ 11655921 h 148"/>
              <a:gd name="T2" fmla="*/ 23310595 w 147"/>
              <a:gd name="T3" fmla="*/ 13860977 h 148"/>
              <a:gd name="T4" fmla="*/ 22672069 w 147"/>
              <a:gd name="T5" fmla="*/ 15908870 h 148"/>
              <a:gd name="T6" fmla="*/ 21714280 w 147"/>
              <a:gd name="T7" fmla="*/ 17798805 h 148"/>
              <a:gd name="T8" fmla="*/ 20436828 w 147"/>
              <a:gd name="T9" fmla="*/ 19531576 h 148"/>
              <a:gd name="T10" fmla="*/ 18840114 w 147"/>
              <a:gd name="T11" fmla="*/ 20791664 h 148"/>
              <a:gd name="T12" fmla="*/ 17083967 w 147"/>
              <a:gd name="T13" fmla="*/ 22051753 h 148"/>
              <a:gd name="T14" fmla="*/ 15008158 w 147"/>
              <a:gd name="T15" fmla="*/ 22839160 h 148"/>
              <a:gd name="T16" fmla="*/ 12932749 w 147"/>
              <a:gd name="T17" fmla="*/ 23311842 h 148"/>
              <a:gd name="T18" fmla="*/ 10697508 w 147"/>
              <a:gd name="T19" fmla="*/ 23311842 h 148"/>
              <a:gd name="T20" fmla="*/ 8621699 w 147"/>
              <a:gd name="T21" fmla="*/ 22839160 h 148"/>
              <a:gd name="T22" fmla="*/ 6546290 w 147"/>
              <a:gd name="T23" fmla="*/ 22051753 h 148"/>
              <a:gd name="T24" fmla="*/ 4630313 w 147"/>
              <a:gd name="T25" fmla="*/ 20791664 h 148"/>
              <a:gd name="T26" fmla="*/ 3033598 w 147"/>
              <a:gd name="T27" fmla="*/ 19531576 h 148"/>
              <a:gd name="T28" fmla="*/ 1756146 w 147"/>
              <a:gd name="T29" fmla="*/ 17798805 h 148"/>
              <a:gd name="T30" fmla="*/ 798357 w 147"/>
              <a:gd name="T31" fmla="*/ 15908870 h 148"/>
              <a:gd name="T32" fmla="*/ 159831 w 147"/>
              <a:gd name="T33" fmla="*/ 13860977 h 148"/>
              <a:gd name="T34" fmla="*/ 0 w 147"/>
              <a:gd name="T35" fmla="*/ 11655921 h 148"/>
              <a:gd name="T36" fmla="*/ 159831 w 147"/>
              <a:gd name="T37" fmla="*/ 9608426 h 148"/>
              <a:gd name="T38" fmla="*/ 798357 w 147"/>
              <a:gd name="T39" fmla="*/ 7560533 h 148"/>
              <a:gd name="T40" fmla="*/ 1756146 w 147"/>
              <a:gd name="T41" fmla="*/ 5513038 h 148"/>
              <a:gd name="T42" fmla="*/ 3033598 w 147"/>
              <a:gd name="T43" fmla="*/ 3780267 h 148"/>
              <a:gd name="T44" fmla="*/ 4630313 w 147"/>
              <a:gd name="T45" fmla="*/ 2362617 h 148"/>
              <a:gd name="T46" fmla="*/ 6546290 w 147"/>
              <a:gd name="T47" fmla="*/ 1260089 h 148"/>
              <a:gd name="T48" fmla="*/ 8621699 w 147"/>
              <a:gd name="T49" fmla="*/ 472682 h 148"/>
              <a:gd name="T50" fmla="*/ 10697508 w 147"/>
              <a:gd name="T51" fmla="*/ 0 h 148"/>
              <a:gd name="T52" fmla="*/ 12932749 w 147"/>
              <a:gd name="T53" fmla="*/ 0 h 148"/>
              <a:gd name="T54" fmla="*/ 15008158 w 147"/>
              <a:gd name="T55" fmla="*/ 472682 h 148"/>
              <a:gd name="T56" fmla="*/ 17083967 w 147"/>
              <a:gd name="T57" fmla="*/ 1260089 h 148"/>
              <a:gd name="T58" fmla="*/ 18840114 w 147"/>
              <a:gd name="T59" fmla="*/ 2362617 h 148"/>
              <a:gd name="T60" fmla="*/ 20436828 w 147"/>
              <a:gd name="T61" fmla="*/ 3780267 h 148"/>
              <a:gd name="T62" fmla="*/ 21714280 w 147"/>
              <a:gd name="T63" fmla="*/ 5513038 h 148"/>
              <a:gd name="T64" fmla="*/ 22672069 w 147"/>
              <a:gd name="T65" fmla="*/ 7560533 h 148"/>
              <a:gd name="T66" fmla="*/ 23310595 w 147"/>
              <a:gd name="T67" fmla="*/ 9608426 h 148"/>
              <a:gd name="T68" fmla="*/ 23470426 w 147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4"/>
                </a:moveTo>
                <a:lnTo>
                  <a:pt x="146" y="88"/>
                </a:lnTo>
                <a:lnTo>
                  <a:pt x="142" y="101"/>
                </a:lnTo>
                <a:lnTo>
                  <a:pt x="136" y="113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8"/>
                </a:lnTo>
                <a:lnTo>
                  <a:pt x="0" y="74"/>
                </a:lnTo>
                <a:lnTo>
                  <a:pt x="1" y="61"/>
                </a:lnTo>
                <a:lnTo>
                  <a:pt x="5" y="48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5"/>
                </a:lnTo>
                <a:lnTo>
                  <a:pt x="142" y="48"/>
                </a:lnTo>
                <a:lnTo>
                  <a:pt x="146" y="61"/>
                </a:lnTo>
                <a:lnTo>
                  <a:pt x="147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8" name="Freeform 362">
            <a:extLst>
              <a:ext uri="{FF2B5EF4-FFF2-40B4-BE49-F238E27FC236}">
                <a16:creationId xmlns:a16="http://schemas.microsoft.com/office/drawing/2014/main" id="{419302E2-95F1-6DC0-5EB4-D7D7DC8B1868}"/>
              </a:ext>
            </a:extLst>
          </p:cNvPr>
          <p:cNvSpPr>
            <a:spLocks/>
          </p:cNvSpPr>
          <p:nvPr/>
        </p:nvSpPr>
        <p:spPr bwMode="auto">
          <a:xfrm>
            <a:off x="6681787" y="1964532"/>
            <a:ext cx="44054" cy="22622"/>
          </a:xfrm>
          <a:custGeom>
            <a:avLst/>
            <a:gdLst>
              <a:gd name="T0" fmla="*/ 0 w 147"/>
              <a:gd name="T1" fmla="*/ 12294683 h 74"/>
              <a:gd name="T2" fmla="*/ 23470426 w 147"/>
              <a:gd name="T3" fmla="*/ 12294683 h 74"/>
              <a:gd name="T4" fmla="*/ 23310595 w 147"/>
              <a:gd name="T5" fmla="*/ 10134768 h 74"/>
              <a:gd name="T6" fmla="*/ 22672069 w 147"/>
              <a:gd name="T7" fmla="*/ 7974853 h 74"/>
              <a:gd name="T8" fmla="*/ 21714280 w 147"/>
              <a:gd name="T9" fmla="*/ 5814937 h 74"/>
              <a:gd name="T10" fmla="*/ 20436828 w 147"/>
              <a:gd name="T11" fmla="*/ 3987630 h 74"/>
              <a:gd name="T12" fmla="*/ 18840114 w 147"/>
              <a:gd name="T13" fmla="*/ 2492116 h 74"/>
              <a:gd name="T14" fmla="*/ 17083967 w 147"/>
              <a:gd name="T15" fmla="*/ 1329210 h 74"/>
              <a:gd name="T16" fmla="*/ 15008158 w 147"/>
              <a:gd name="T17" fmla="*/ 498505 h 74"/>
              <a:gd name="T18" fmla="*/ 12932749 w 147"/>
              <a:gd name="T19" fmla="*/ 0 h 74"/>
              <a:gd name="T20" fmla="*/ 10697508 w 147"/>
              <a:gd name="T21" fmla="*/ 0 h 74"/>
              <a:gd name="T22" fmla="*/ 8621699 w 147"/>
              <a:gd name="T23" fmla="*/ 498505 h 74"/>
              <a:gd name="T24" fmla="*/ 6546290 w 147"/>
              <a:gd name="T25" fmla="*/ 1329210 h 74"/>
              <a:gd name="T26" fmla="*/ 4630313 w 147"/>
              <a:gd name="T27" fmla="*/ 2492116 h 74"/>
              <a:gd name="T28" fmla="*/ 3033598 w 147"/>
              <a:gd name="T29" fmla="*/ 3987630 h 74"/>
              <a:gd name="T30" fmla="*/ 1756146 w 147"/>
              <a:gd name="T31" fmla="*/ 5814937 h 74"/>
              <a:gd name="T32" fmla="*/ 798357 w 147"/>
              <a:gd name="T33" fmla="*/ 7974853 h 74"/>
              <a:gd name="T34" fmla="*/ 159831 w 147"/>
              <a:gd name="T35" fmla="*/ 10134768 h 74"/>
              <a:gd name="T36" fmla="*/ 0 w 147"/>
              <a:gd name="T37" fmla="*/ 12294683 h 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7" h="74">
                <a:moveTo>
                  <a:pt x="0" y="74"/>
                </a:moveTo>
                <a:lnTo>
                  <a:pt x="147" y="74"/>
                </a:lnTo>
                <a:lnTo>
                  <a:pt x="146" y="61"/>
                </a:lnTo>
                <a:lnTo>
                  <a:pt x="142" y="48"/>
                </a:lnTo>
                <a:lnTo>
                  <a:pt x="136" y="35"/>
                </a:lnTo>
                <a:lnTo>
                  <a:pt x="128" y="24"/>
                </a:lnTo>
                <a:lnTo>
                  <a:pt x="118" y="15"/>
                </a:lnTo>
                <a:lnTo>
                  <a:pt x="107" y="8"/>
                </a:lnTo>
                <a:lnTo>
                  <a:pt x="94" y="3"/>
                </a:lnTo>
                <a:lnTo>
                  <a:pt x="81" y="0"/>
                </a:lnTo>
                <a:lnTo>
                  <a:pt x="67" y="0"/>
                </a:lnTo>
                <a:lnTo>
                  <a:pt x="54" y="3"/>
                </a:lnTo>
                <a:lnTo>
                  <a:pt x="41" y="8"/>
                </a:lnTo>
                <a:lnTo>
                  <a:pt x="29" y="15"/>
                </a:lnTo>
                <a:lnTo>
                  <a:pt x="19" y="24"/>
                </a:lnTo>
                <a:lnTo>
                  <a:pt x="11" y="35"/>
                </a:lnTo>
                <a:lnTo>
                  <a:pt x="5" y="48"/>
                </a:lnTo>
                <a:lnTo>
                  <a:pt x="1" y="61"/>
                </a:lnTo>
                <a:lnTo>
                  <a:pt x="0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799" name="Freeform 363">
            <a:extLst>
              <a:ext uri="{FF2B5EF4-FFF2-40B4-BE49-F238E27FC236}">
                <a16:creationId xmlns:a16="http://schemas.microsoft.com/office/drawing/2014/main" id="{8B3E4B07-3497-5D04-2C10-0FF2659D73E1}"/>
              </a:ext>
            </a:extLst>
          </p:cNvPr>
          <p:cNvSpPr>
            <a:spLocks/>
          </p:cNvSpPr>
          <p:nvPr/>
        </p:nvSpPr>
        <p:spPr bwMode="auto">
          <a:xfrm>
            <a:off x="6603206" y="1964531"/>
            <a:ext cx="42863" cy="44054"/>
          </a:xfrm>
          <a:custGeom>
            <a:avLst/>
            <a:gdLst>
              <a:gd name="T0" fmla="*/ 22068395 w 148"/>
              <a:gd name="T1" fmla="*/ 11655921 h 148"/>
              <a:gd name="T2" fmla="*/ 21770289 w 148"/>
              <a:gd name="T3" fmla="*/ 13860977 h 148"/>
              <a:gd name="T4" fmla="*/ 21322742 w 148"/>
              <a:gd name="T5" fmla="*/ 15908870 h 148"/>
              <a:gd name="T6" fmla="*/ 20278982 w 148"/>
              <a:gd name="T7" fmla="*/ 17798805 h 148"/>
              <a:gd name="T8" fmla="*/ 19086169 w 148"/>
              <a:gd name="T9" fmla="*/ 19531576 h 148"/>
              <a:gd name="T10" fmla="*/ 17445810 w 148"/>
              <a:gd name="T11" fmla="*/ 20791664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791664 h 148"/>
              <a:gd name="T26" fmla="*/ 2833173 w 148"/>
              <a:gd name="T27" fmla="*/ 19531576 h 148"/>
              <a:gd name="T28" fmla="*/ 1490920 w 148"/>
              <a:gd name="T29" fmla="*/ 17798805 h 148"/>
              <a:gd name="T30" fmla="*/ 596600 w 148"/>
              <a:gd name="T31" fmla="*/ 15908870 h 148"/>
              <a:gd name="T32" fmla="*/ 298107 w 148"/>
              <a:gd name="T33" fmla="*/ 13860977 h 148"/>
              <a:gd name="T34" fmla="*/ 0 w 148"/>
              <a:gd name="T35" fmla="*/ 11655921 h 148"/>
              <a:gd name="T36" fmla="*/ 298107 w 148"/>
              <a:gd name="T37" fmla="*/ 9608426 h 148"/>
              <a:gd name="T38" fmla="*/ 596600 w 148"/>
              <a:gd name="T39" fmla="*/ 7560533 h 148"/>
              <a:gd name="T40" fmla="*/ 1490920 w 148"/>
              <a:gd name="T41" fmla="*/ 5513038 h 148"/>
              <a:gd name="T42" fmla="*/ 2833173 w 148"/>
              <a:gd name="T43" fmla="*/ 3780267 h 148"/>
              <a:gd name="T44" fmla="*/ 4324093 w 148"/>
              <a:gd name="T45" fmla="*/ 2362617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445810 w 148"/>
              <a:gd name="T59" fmla="*/ 2362617 h 148"/>
              <a:gd name="T60" fmla="*/ 19086169 w 148"/>
              <a:gd name="T61" fmla="*/ 3780267 h 148"/>
              <a:gd name="T62" fmla="*/ 20278982 w 148"/>
              <a:gd name="T63" fmla="*/ 5513038 h 148"/>
              <a:gd name="T64" fmla="*/ 21322742 w 148"/>
              <a:gd name="T65" fmla="*/ 7560533 h 148"/>
              <a:gd name="T66" fmla="*/ 21770289 w 148"/>
              <a:gd name="T67" fmla="*/ 9608426 h 148"/>
              <a:gd name="T68" fmla="*/ 22068395 w 148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6" y="88"/>
                </a:lnTo>
                <a:lnTo>
                  <a:pt x="143" y="101"/>
                </a:lnTo>
                <a:lnTo>
                  <a:pt x="136" y="113"/>
                </a:lnTo>
                <a:lnTo>
                  <a:pt x="128" y="124"/>
                </a:lnTo>
                <a:lnTo>
                  <a:pt x="117" y="132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2" y="88"/>
                </a:lnTo>
                <a:lnTo>
                  <a:pt x="0" y="74"/>
                </a:lnTo>
                <a:lnTo>
                  <a:pt x="2" y="61"/>
                </a:lnTo>
                <a:lnTo>
                  <a:pt x="4" y="48"/>
                </a:lnTo>
                <a:lnTo>
                  <a:pt x="10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7" y="15"/>
                </a:lnTo>
                <a:lnTo>
                  <a:pt x="128" y="24"/>
                </a:lnTo>
                <a:lnTo>
                  <a:pt x="136" y="35"/>
                </a:lnTo>
                <a:lnTo>
                  <a:pt x="143" y="48"/>
                </a:lnTo>
                <a:lnTo>
                  <a:pt x="146" y="61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0" name="Freeform 364">
            <a:extLst>
              <a:ext uri="{FF2B5EF4-FFF2-40B4-BE49-F238E27FC236}">
                <a16:creationId xmlns:a16="http://schemas.microsoft.com/office/drawing/2014/main" id="{9F48CD1A-D648-CEDC-F4B5-0CCCC1C6F832}"/>
              </a:ext>
            </a:extLst>
          </p:cNvPr>
          <p:cNvSpPr>
            <a:spLocks/>
          </p:cNvSpPr>
          <p:nvPr/>
        </p:nvSpPr>
        <p:spPr bwMode="auto">
          <a:xfrm>
            <a:off x="6681787" y="1964531"/>
            <a:ext cx="44054" cy="44054"/>
          </a:xfrm>
          <a:custGeom>
            <a:avLst/>
            <a:gdLst>
              <a:gd name="T0" fmla="*/ 23470426 w 147"/>
              <a:gd name="T1" fmla="*/ 11655921 h 148"/>
              <a:gd name="T2" fmla="*/ 23310595 w 147"/>
              <a:gd name="T3" fmla="*/ 13860977 h 148"/>
              <a:gd name="T4" fmla="*/ 22672069 w 147"/>
              <a:gd name="T5" fmla="*/ 15908870 h 148"/>
              <a:gd name="T6" fmla="*/ 21714280 w 147"/>
              <a:gd name="T7" fmla="*/ 17798805 h 148"/>
              <a:gd name="T8" fmla="*/ 20436828 w 147"/>
              <a:gd name="T9" fmla="*/ 19531576 h 148"/>
              <a:gd name="T10" fmla="*/ 18840114 w 147"/>
              <a:gd name="T11" fmla="*/ 20791664 h 148"/>
              <a:gd name="T12" fmla="*/ 17083967 w 147"/>
              <a:gd name="T13" fmla="*/ 22051753 h 148"/>
              <a:gd name="T14" fmla="*/ 15008158 w 147"/>
              <a:gd name="T15" fmla="*/ 22839160 h 148"/>
              <a:gd name="T16" fmla="*/ 12932749 w 147"/>
              <a:gd name="T17" fmla="*/ 23311842 h 148"/>
              <a:gd name="T18" fmla="*/ 10697508 w 147"/>
              <a:gd name="T19" fmla="*/ 23311842 h 148"/>
              <a:gd name="T20" fmla="*/ 8621699 w 147"/>
              <a:gd name="T21" fmla="*/ 22839160 h 148"/>
              <a:gd name="T22" fmla="*/ 6546290 w 147"/>
              <a:gd name="T23" fmla="*/ 22051753 h 148"/>
              <a:gd name="T24" fmla="*/ 4630313 w 147"/>
              <a:gd name="T25" fmla="*/ 20791664 h 148"/>
              <a:gd name="T26" fmla="*/ 3033598 w 147"/>
              <a:gd name="T27" fmla="*/ 19531576 h 148"/>
              <a:gd name="T28" fmla="*/ 1756146 w 147"/>
              <a:gd name="T29" fmla="*/ 17798805 h 148"/>
              <a:gd name="T30" fmla="*/ 798357 w 147"/>
              <a:gd name="T31" fmla="*/ 15908870 h 148"/>
              <a:gd name="T32" fmla="*/ 159831 w 147"/>
              <a:gd name="T33" fmla="*/ 13860977 h 148"/>
              <a:gd name="T34" fmla="*/ 0 w 147"/>
              <a:gd name="T35" fmla="*/ 11655921 h 148"/>
              <a:gd name="T36" fmla="*/ 159831 w 147"/>
              <a:gd name="T37" fmla="*/ 9608426 h 148"/>
              <a:gd name="T38" fmla="*/ 798357 w 147"/>
              <a:gd name="T39" fmla="*/ 7560533 h 148"/>
              <a:gd name="T40" fmla="*/ 1756146 w 147"/>
              <a:gd name="T41" fmla="*/ 5513038 h 148"/>
              <a:gd name="T42" fmla="*/ 3033598 w 147"/>
              <a:gd name="T43" fmla="*/ 3780267 h 148"/>
              <a:gd name="T44" fmla="*/ 4630313 w 147"/>
              <a:gd name="T45" fmla="*/ 2362617 h 148"/>
              <a:gd name="T46" fmla="*/ 6546290 w 147"/>
              <a:gd name="T47" fmla="*/ 1260089 h 148"/>
              <a:gd name="T48" fmla="*/ 8621699 w 147"/>
              <a:gd name="T49" fmla="*/ 472682 h 148"/>
              <a:gd name="T50" fmla="*/ 10697508 w 147"/>
              <a:gd name="T51" fmla="*/ 0 h 148"/>
              <a:gd name="T52" fmla="*/ 12932749 w 147"/>
              <a:gd name="T53" fmla="*/ 0 h 148"/>
              <a:gd name="T54" fmla="*/ 15008158 w 147"/>
              <a:gd name="T55" fmla="*/ 472682 h 148"/>
              <a:gd name="T56" fmla="*/ 17083967 w 147"/>
              <a:gd name="T57" fmla="*/ 1260089 h 148"/>
              <a:gd name="T58" fmla="*/ 18840114 w 147"/>
              <a:gd name="T59" fmla="*/ 2362617 h 148"/>
              <a:gd name="T60" fmla="*/ 20436828 w 147"/>
              <a:gd name="T61" fmla="*/ 3780267 h 148"/>
              <a:gd name="T62" fmla="*/ 21714280 w 147"/>
              <a:gd name="T63" fmla="*/ 5513038 h 148"/>
              <a:gd name="T64" fmla="*/ 22672069 w 147"/>
              <a:gd name="T65" fmla="*/ 7560533 h 148"/>
              <a:gd name="T66" fmla="*/ 23310595 w 147"/>
              <a:gd name="T67" fmla="*/ 9608426 h 148"/>
              <a:gd name="T68" fmla="*/ 23470426 w 147"/>
              <a:gd name="T69" fmla="*/ 11655921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4"/>
                </a:moveTo>
                <a:lnTo>
                  <a:pt x="146" y="88"/>
                </a:lnTo>
                <a:lnTo>
                  <a:pt x="142" y="101"/>
                </a:lnTo>
                <a:lnTo>
                  <a:pt x="136" y="113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8"/>
                </a:lnTo>
                <a:lnTo>
                  <a:pt x="0" y="74"/>
                </a:lnTo>
                <a:lnTo>
                  <a:pt x="1" y="61"/>
                </a:lnTo>
                <a:lnTo>
                  <a:pt x="5" y="48"/>
                </a:lnTo>
                <a:lnTo>
                  <a:pt x="11" y="35"/>
                </a:lnTo>
                <a:lnTo>
                  <a:pt x="19" y="24"/>
                </a:lnTo>
                <a:lnTo>
                  <a:pt x="29" y="15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5"/>
                </a:lnTo>
                <a:lnTo>
                  <a:pt x="142" y="48"/>
                </a:lnTo>
                <a:lnTo>
                  <a:pt x="146" y="61"/>
                </a:lnTo>
                <a:lnTo>
                  <a:pt x="147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1" name="Freeform 365">
            <a:extLst>
              <a:ext uri="{FF2B5EF4-FFF2-40B4-BE49-F238E27FC236}">
                <a16:creationId xmlns:a16="http://schemas.microsoft.com/office/drawing/2014/main" id="{0C2FA911-C028-A3C2-2348-3646B15E1A02}"/>
              </a:ext>
            </a:extLst>
          </p:cNvPr>
          <p:cNvSpPr>
            <a:spLocks/>
          </p:cNvSpPr>
          <p:nvPr/>
        </p:nvSpPr>
        <p:spPr bwMode="auto">
          <a:xfrm>
            <a:off x="2512219" y="2070498"/>
            <a:ext cx="4245769" cy="1145381"/>
          </a:xfrm>
          <a:custGeom>
            <a:avLst/>
            <a:gdLst>
              <a:gd name="T0" fmla="*/ 12289370 w 14262"/>
              <a:gd name="T1" fmla="*/ 0 h 3848"/>
              <a:gd name="T2" fmla="*/ 0 w 14262"/>
              <a:gd name="T3" fmla="*/ 48985488 h 3848"/>
              <a:gd name="T4" fmla="*/ 2147483647 w 14262"/>
              <a:gd name="T5" fmla="*/ 606097578 h 3848"/>
              <a:gd name="T6" fmla="*/ 2147483647 w 14262"/>
              <a:gd name="T7" fmla="*/ 556954531 h 3848"/>
              <a:gd name="T8" fmla="*/ 12289370 w 14262"/>
              <a:gd name="T9" fmla="*/ 0 h 38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62" h="3848">
                <a:moveTo>
                  <a:pt x="78" y="0"/>
                </a:moveTo>
                <a:lnTo>
                  <a:pt x="0" y="311"/>
                </a:lnTo>
                <a:lnTo>
                  <a:pt x="14184" y="3848"/>
                </a:lnTo>
                <a:lnTo>
                  <a:pt x="14262" y="3536"/>
                </a:lnTo>
                <a:lnTo>
                  <a:pt x="78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2" name="Freeform 366">
            <a:extLst>
              <a:ext uri="{FF2B5EF4-FFF2-40B4-BE49-F238E27FC236}">
                <a16:creationId xmlns:a16="http://schemas.microsoft.com/office/drawing/2014/main" id="{C9D52CC7-0E06-65BD-55F4-BB633B17FE19}"/>
              </a:ext>
            </a:extLst>
          </p:cNvPr>
          <p:cNvSpPr>
            <a:spLocks/>
          </p:cNvSpPr>
          <p:nvPr/>
        </p:nvSpPr>
        <p:spPr bwMode="auto">
          <a:xfrm>
            <a:off x="6657975" y="3131344"/>
            <a:ext cx="42863" cy="44054"/>
          </a:xfrm>
          <a:custGeom>
            <a:avLst/>
            <a:gdLst>
              <a:gd name="T0" fmla="*/ 22068395 w 148"/>
              <a:gd name="T1" fmla="*/ 11498360 h 148"/>
              <a:gd name="T2" fmla="*/ 21770289 w 148"/>
              <a:gd name="T3" fmla="*/ 13703417 h 148"/>
              <a:gd name="T4" fmla="*/ 21322742 w 148"/>
              <a:gd name="T5" fmla="*/ 15751309 h 148"/>
              <a:gd name="T6" fmla="*/ 20278982 w 148"/>
              <a:gd name="T7" fmla="*/ 17798805 h 148"/>
              <a:gd name="T8" fmla="*/ 19235223 w 148"/>
              <a:gd name="T9" fmla="*/ 19531576 h 148"/>
              <a:gd name="T10" fmla="*/ 17744303 w 148"/>
              <a:gd name="T11" fmla="*/ 20949225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949225 h 148"/>
              <a:gd name="T26" fmla="*/ 2833173 w 148"/>
              <a:gd name="T27" fmla="*/ 19531576 h 148"/>
              <a:gd name="T28" fmla="*/ 1789413 w 148"/>
              <a:gd name="T29" fmla="*/ 17798805 h 148"/>
              <a:gd name="T30" fmla="*/ 745653 w 148"/>
              <a:gd name="T31" fmla="*/ 15751309 h 148"/>
              <a:gd name="T32" fmla="*/ 298107 w 148"/>
              <a:gd name="T33" fmla="*/ 13703417 h 148"/>
              <a:gd name="T34" fmla="*/ 0 w 148"/>
              <a:gd name="T35" fmla="*/ 11498360 h 148"/>
              <a:gd name="T36" fmla="*/ 298107 w 148"/>
              <a:gd name="T37" fmla="*/ 9450865 h 148"/>
              <a:gd name="T38" fmla="*/ 745653 w 148"/>
              <a:gd name="T39" fmla="*/ 7402972 h 148"/>
              <a:gd name="T40" fmla="*/ 1789413 w 148"/>
              <a:gd name="T41" fmla="*/ 5355477 h 148"/>
              <a:gd name="T42" fmla="*/ 2833173 w 148"/>
              <a:gd name="T43" fmla="*/ 3780267 h 148"/>
              <a:gd name="T44" fmla="*/ 4324093 w 148"/>
              <a:gd name="T45" fmla="*/ 2205056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744303 w 148"/>
              <a:gd name="T59" fmla="*/ 2205056 h 148"/>
              <a:gd name="T60" fmla="*/ 19235223 w 148"/>
              <a:gd name="T61" fmla="*/ 3780267 h 148"/>
              <a:gd name="T62" fmla="*/ 20278982 w 148"/>
              <a:gd name="T63" fmla="*/ 5355477 h 148"/>
              <a:gd name="T64" fmla="*/ 21322742 w 148"/>
              <a:gd name="T65" fmla="*/ 7402972 h 148"/>
              <a:gd name="T66" fmla="*/ 21770289 w 148"/>
              <a:gd name="T67" fmla="*/ 9450865 h 148"/>
              <a:gd name="T68" fmla="*/ 22068395 w 148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3"/>
                </a:moveTo>
                <a:lnTo>
                  <a:pt x="146" y="87"/>
                </a:lnTo>
                <a:lnTo>
                  <a:pt x="143" y="100"/>
                </a:lnTo>
                <a:lnTo>
                  <a:pt x="136" y="113"/>
                </a:lnTo>
                <a:lnTo>
                  <a:pt x="129" y="124"/>
                </a:lnTo>
                <a:lnTo>
                  <a:pt x="119" y="133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4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9" y="14"/>
                </a:lnTo>
                <a:lnTo>
                  <a:pt x="129" y="24"/>
                </a:lnTo>
                <a:lnTo>
                  <a:pt x="136" y="34"/>
                </a:lnTo>
                <a:lnTo>
                  <a:pt x="143" y="47"/>
                </a:lnTo>
                <a:lnTo>
                  <a:pt x="146" y="60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3" name="Freeform 367">
            <a:extLst>
              <a:ext uri="{FF2B5EF4-FFF2-40B4-BE49-F238E27FC236}">
                <a16:creationId xmlns:a16="http://schemas.microsoft.com/office/drawing/2014/main" id="{42186F45-C0F6-A0F4-47B4-720EAD4E17BB}"/>
              </a:ext>
            </a:extLst>
          </p:cNvPr>
          <p:cNvSpPr>
            <a:spLocks/>
          </p:cNvSpPr>
          <p:nvPr/>
        </p:nvSpPr>
        <p:spPr bwMode="auto">
          <a:xfrm>
            <a:off x="6657975" y="3131344"/>
            <a:ext cx="42863" cy="44054"/>
          </a:xfrm>
          <a:custGeom>
            <a:avLst/>
            <a:gdLst>
              <a:gd name="T0" fmla="*/ 22068395 w 148"/>
              <a:gd name="T1" fmla="*/ 11498360 h 148"/>
              <a:gd name="T2" fmla="*/ 21770289 w 148"/>
              <a:gd name="T3" fmla="*/ 13703417 h 148"/>
              <a:gd name="T4" fmla="*/ 21322742 w 148"/>
              <a:gd name="T5" fmla="*/ 15751309 h 148"/>
              <a:gd name="T6" fmla="*/ 20278982 w 148"/>
              <a:gd name="T7" fmla="*/ 17798805 h 148"/>
              <a:gd name="T8" fmla="*/ 19235223 w 148"/>
              <a:gd name="T9" fmla="*/ 19531576 h 148"/>
              <a:gd name="T10" fmla="*/ 17744303 w 148"/>
              <a:gd name="T11" fmla="*/ 20949225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949225 h 148"/>
              <a:gd name="T26" fmla="*/ 2833173 w 148"/>
              <a:gd name="T27" fmla="*/ 19531576 h 148"/>
              <a:gd name="T28" fmla="*/ 1789413 w 148"/>
              <a:gd name="T29" fmla="*/ 17798805 h 148"/>
              <a:gd name="T30" fmla="*/ 745653 w 148"/>
              <a:gd name="T31" fmla="*/ 15751309 h 148"/>
              <a:gd name="T32" fmla="*/ 298107 w 148"/>
              <a:gd name="T33" fmla="*/ 13703417 h 148"/>
              <a:gd name="T34" fmla="*/ 0 w 148"/>
              <a:gd name="T35" fmla="*/ 11498360 h 148"/>
              <a:gd name="T36" fmla="*/ 298107 w 148"/>
              <a:gd name="T37" fmla="*/ 9450865 h 148"/>
              <a:gd name="T38" fmla="*/ 745653 w 148"/>
              <a:gd name="T39" fmla="*/ 7402972 h 148"/>
              <a:gd name="T40" fmla="*/ 1789413 w 148"/>
              <a:gd name="T41" fmla="*/ 5355477 h 148"/>
              <a:gd name="T42" fmla="*/ 2833173 w 148"/>
              <a:gd name="T43" fmla="*/ 3780267 h 148"/>
              <a:gd name="T44" fmla="*/ 4324093 w 148"/>
              <a:gd name="T45" fmla="*/ 2205056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744303 w 148"/>
              <a:gd name="T59" fmla="*/ 2205056 h 148"/>
              <a:gd name="T60" fmla="*/ 19235223 w 148"/>
              <a:gd name="T61" fmla="*/ 3780267 h 148"/>
              <a:gd name="T62" fmla="*/ 20278982 w 148"/>
              <a:gd name="T63" fmla="*/ 5355477 h 148"/>
              <a:gd name="T64" fmla="*/ 21322742 w 148"/>
              <a:gd name="T65" fmla="*/ 7402972 h 148"/>
              <a:gd name="T66" fmla="*/ 21770289 w 148"/>
              <a:gd name="T67" fmla="*/ 9450865 h 148"/>
              <a:gd name="T68" fmla="*/ 22068395 w 148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3"/>
                </a:moveTo>
                <a:lnTo>
                  <a:pt x="146" y="87"/>
                </a:lnTo>
                <a:lnTo>
                  <a:pt x="143" y="100"/>
                </a:lnTo>
                <a:lnTo>
                  <a:pt x="136" y="113"/>
                </a:lnTo>
                <a:lnTo>
                  <a:pt x="129" y="124"/>
                </a:lnTo>
                <a:lnTo>
                  <a:pt x="119" y="133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4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9" y="14"/>
                </a:lnTo>
                <a:lnTo>
                  <a:pt x="129" y="24"/>
                </a:lnTo>
                <a:lnTo>
                  <a:pt x="136" y="34"/>
                </a:lnTo>
                <a:lnTo>
                  <a:pt x="143" y="47"/>
                </a:lnTo>
                <a:lnTo>
                  <a:pt x="146" y="60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4" name="Freeform 368">
            <a:extLst>
              <a:ext uri="{FF2B5EF4-FFF2-40B4-BE49-F238E27FC236}">
                <a16:creationId xmlns:a16="http://schemas.microsoft.com/office/drawing/2014/main" id="{C41E9EBB-7203-CE30-3F7F-DD7F4EAA1794}"/>
              </a:ext>
            </a:extLst>
          </p:cNvPr>
          <p:cNvSpPr>
            <a:spLocks/>
          </p:cNvSpPr>
          <p:nvPr/>
        </p:nvSpPr>
        <p:spPr bwMode="auto">
          <a:xfrm>
            <a:off x="6590110" y="3114675"/>
            <a:ext cx="42863" cy="27385"/>
          </a:xfrm>
          <a:custGeom>
            <a:avLst/>
            <a:gdLst>
              <a:gd name="T0" fmla="*/ 22064206 w 146"/>
              <a:gd name="T1" fmla="*/ 14491295 h 92"/>
              <a:gd name="T2" fmla="*/ 0 w 146"/>
              <a:gd name="T3" fmla="*/ 8978229 h 92"/>
              <a:gd name="T4" fmla="*/ 766045 w 146"/>
              <a:gd name="T5" fmla="*/ 6773162 h 92"/>
              <a:gd name="T6" fmla="*/ 1838586 w 146"/>
              <a:gd name="T7" fmla="*/ 5040382 h 92"/>
              <a:gd name="T8" fmla="*/ 3064571 w 146"/>
              <a:gd name="T9" fmla="*/ 3465163 h 92"/>
              <a:gd name="T10" fmla="*/ 4903157 w 146"/>
              <a:gd name="T11" fmla="*/ 2047506 h 92"/>
              <a:gd name="T12" fmla="*/ 6588690 w 146"/>
              <a:gd name="T13" fmla="*/ 1102534 h 92"/>
              <a:gd name="T14" fmla="*/ 8733773 w 146"/>
              <a:gd name="T15" fmla="*/ 472685 h 92"/>
              <a:gd name="T16" fmla="*/ 10572359 w 146"/>
              <a:gd name="T17" fmla="*/ 0 h 92"/>
              <a:gd name="T18" fmla="*/ 12717441 w 146"/>
              <a:gd name="T19" fmla="*/ 315123 h 92"/>
              <a:gd name="T20" fmla="*/ 14862914 w 146"/>
              <a:gd name="T21" fmla="*/ 787411 h 92"/>
              <a:gd name="T22" fmla="*/ 16701500 w 146"/>
              <a:gd name="T23" fmla="*/ 1732780 h 92"/>
              <a:gd name="T24" fmla="*/ 18387034 w 146"/>
              <a:gd name="T25" fmla="*/ 2835314 h 92"/>
              <a:gd name="T26" fmla="*/ 19919124 w 146"/>
              <a:gd name="T27" fmla="*/ 4410532 h 92"/>
              <a:gd name="T28" fmla="*/ 21144717 w 146"/>
              <a:gd name="T29" fmla="*/ 6142915 h 92"/>
              <a:gd name="T30" fmla="*/ 21911153 w 146"/>
              <a:gd name="T31" fmla="*/ 8190818 h 92"/>
              <a:gd name="T32" fmla="*/ 22217650 w 146"/>
              <a:gd name="T33" fmla="*/ 10395886 h 92"/>
              <a:gd name="T34" fmla="*/ 22370702 w 146"/>
              <a:gd name="T35" fmla="*/ 12443789 h 92"/>
              <a:gd name="T36" fmla="*/ 22064206 w 146"/>
              <a:gd name="T37" fmla="*/ 14491295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6" h="92">
                <a:moveTo>
                  <a:pt x="144" y="92"/>
                </a:moveTo>
                <a:lnTo>
                  <a:pt x="0" y="57"/>
                </a:lnTo>
                <a:lnTo>
                  <a:pt x="5" y="43"/>
                </a:lnTo>
                <a:lnTo>
                  <a:pt x="12" y="32"/>
                </a:lnTo>
                <a:lnTo>
                  <a:pt x="20" y="22"/>
                </a:lnTo>
                <a:lnTo>
                  <a:pt x="32" y="13"/>
                </a:lnTo>
                <a:lnTo>
                  <a:pt x="43" y="7"/>
                </a:lnTo>
                <a:lnTo>
                  <a:pt x="57" y="3"/>
                </a:lnTo>
                <a:lnTo>
                  <a:pt x="69" y="0"/>
                </a:lnTo>
                <a:lnTo>
                  <a:pt x="83" y="2"/>
                </a:lnTo>
                <a:lnTo>
                  <a:pt x="97" y="5"/>
                </a:lnTo>
                <a:lnTo>
                  <a:pt x="109" y="11"/>
                </a:lnTo>
                <a:lnTo>
                  <a:pt x="120" y="18"/>
                </a:lnTo>
                <a:lnTo>
                  <a:pt x="130" y="28"/>
                </a:lnTo>
                <a:lnTo>
                  <a:pt x="138" y="39"/>
                </a:lnTo>
                <a:lnTo>
                  <a:pt x="143" y="52"/>
                </a:lnTo>
                <a:lnTo>
                  <a:pt x="145" y="66"/>
                </a:lnTo>
                <a:lnTo>
                  <a:pt x="146" y="79"/>
                </a:lnTo>
                <a:lnTo>
                  <a:pt x="144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5" name="Freeform 369">
            <a:extLst>
              <a:ext uri="{FF2B5EF4-FFF2-40B4-BE49-F238E27FC236}">
                <a16:creationId xmlns:a16="http://schemas.microsoft.com/office/drawing/2014/main" id="{A6D6ACD8-7B27-2627-D95C-1121371EA311}"/>
              </a:ext>
            </a:extLst>
          </p:cNvPr>
          <p:cNvSpPr>
            <a:spLocks/>
          </p:cNvSpPr>
          <p:nvPr/>
        </p:nvSpPr>
        <p:spPr bwMode="auto">
          <a:xfrm>
            <a:off x="6588919" y="311467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169019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924136 w 147"/>
              <a:gd name="T13" fmla="*/ 21144717 h 146"/>
              <a:gd name="T14" fmla="*/ 14848727 w 147"/>
              <a:gd name="T15" fmla="*/ 21911153 h 146"/>
              <a:gd name="T16" fmla="*/ 12932749 w 147"/>
              <a:gd name="T17" fmla="*/ 22370702 h 146"/>
              <a:gd name="T18" fmla="*/ 10697508 w 147"/>
              <a:gd name="T19" fmla="*/ 22370702 h 146"/>
              <a:gd name="T20" fmla="*/ 8462268 w 147"/>
              <a:gd name="T21" fmla="*/ 21911153 h 146"/>
              <a:gd name="T22" fmla="*/ 6386459 w 147"/>
              <a:gd name="T23" fmla="*/ 21144717 h 146"/>
              <a:gd name="T24" fmla="*/ 4630313 w 147"/>
              <a:gd name="T25" fmla="*/ 20225620 h 146"/>
              <a:gd name="T26" fmla="*/ 3033598 w 147"/>
              <a:gd name="T27" fmla="*/ 18693139 h 146"/>
              <a:gd name="T28" fmla="*/ 1756146 w 147"/>
              <a:gd name="T29" fmla="*/ 17161049 h 146"/>
              <a:gd name="T30" fmla="*/ 798357 w 147"/>
              <a:gd name="T31" fmla="*/ 15169019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048239 h 146"/>
              <a:gd name="T40" fmla="*/ 1756146 w 147"/>
              <a:gd name="T41" fmla="*/ 5209653 h 146"/>
              <a:gd name="T42" fmla="*/ 3033598 w 147"/>
              <a:gd name="T43" fmla="*/ 3371067 h 146"/>
              <a:gd name="T44" fmla="*/ 4630313 w 147"/>
              <a:gd name="T45" fmla="*/ 2145082 h 146"/>
              <a:gd name="T46" fmla="*/ 6386459 w 147"/>
              <a:gd name="T47" fmla="*/ 919489 h 146"/>
              <a:gd name="T48" fmla="*/ 8462268 w 147"/>
              <a:gd name="T49" fmla="*/ 153052 h 146"/>
              <a:gd name="T50" fmla="*/ 10697508 w 147"/>
              <a:gd name="T51" fmla="*/ 0 h 146"/>
              <a:gd name="T52" fmla="*/ 12932749 w 147"/>
              <a:gd name="T53" fmla="*/ 0 h 146"/>
              <a:gd name="T54" fmla="*/ 14848727 w 147"/>
              <a:gd name="T55" fmla="*/ 153052 h 146"/>
              <a:gd name="T56" fmla="*/ 16924136 w 147"/>
              <a:gd name="T57" fmla="*/ 919489 h 146"/>
              <a:gd name="T58" fmla="*/ 18840114 w 147"/>
              <a:gd name="T59" fmla="*/ 2145082 h 146"/>
              <a:gd name="T60" fmla="*/ 20436828 w 147"/>
              <a:gd name="T61" fmla="*/ 3371067 h 146"/>
              <a:gd name="T62" fmla="*/ 21714280 w 147"/>
              <a:gd name="T63" fmla="*/ 5209653 h 146"/>
              <a:gd name="T64" fmla="*/ 22672069 w 147"/>
              <a:gd name="T65" fmla="*/ 7048239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6" y="138"/>
                </a:lnTo>
                <a:lnTo>
                  <a:pt x="93" y="143"/>
                </a:lnTo>
                <a:lnTo>
                  <a:pt x="81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1" y="112"/>
                </a:lnTo>
                <a:lnTo>
                  <a:pt x="5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6"/>
                </a:lnTo>
                <a:lnTo>
                  <a:pt x="11" y="34"/>
                </a:lnTo>
                <a:lnTo>
                  <a:pt x="19" y="22"/>
                </a:lnTo>
                <a:lnTo>
                  <a:pt x="29" y="14"/>
                </a:lnTo>
                <a:lnTo>
                  <a:pt x="40" y="6"/>
                </a:lnTo>
                <a:lnTo>
                  <a:pt x="53" y="1"/>
                </a:lnTo>
                <a:lnTo>
                  <a:pt x="67" y="0"/>
                </a:lnTo>
                <a:lnTo>
                  <a:pt x="81" y="0"/>
                </a:lnTo>
                <a:lnTo>
                  <a:pt x="93" y="1"/>
                </a:lnTo>
                <a:lnTo>
                  <a:pt x="106" y="6"/>
                </a:lnTo>
                <a:lnTo>
                  <a:pt x="118" y="14"/>
                </a:lnTo>
                <a:lnTo>
                  <a:pt x="128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6" name="Freeform 370">
            <a:extLst>
              <a:ext uri="{FF2B5EF4-FFF2-40B4-BE49-F238E27FC236}">
                <a16:creationId xmlns:a16="http://schemas.microsoft.com/office/drawing/2014/main" id="{7282FCDD-4683-19C7-E34F-409B1022FB15}"/>
              </a:ext>
            </a:extLst>
          </p:cNvPr>
          <p:cNvSpPr>
            <a:spLocks/>
          </p:cNvSpPr>
          <p:nvPr/>
        </p:nvSpPr>
        <p:spPr bwMode="auto">
          <a:xfrm>
            <a:off x="6512719" y="3095625"/>
            <a:ext cx="44054" cy="42863"/>
          </a:xfrm>
          <a:custGeom>
            <a:avLst/>
            <a:gdLst>
              <a:gd name="T0" fmla="*/ 23311842 w 148"/>
              <a:gd name="T1" fmla="*/ 11184683 h 147"/>
              <a:gd name="T2" fmla="*/ 23154281 w 148"/>
              <a:gd name="T3" fmla="*/ 13149554 h 147"/>
              <a:gd name="T4" fmla="*/ 22524435 w 148"/>
              <a:gd name="T5" fmla="*/ 15114814 h 147"/>
              <a:gd name="T6" fmla="*/ 21579071 w 148"/>
              <a:gd name="T7" fmla="*/ 17079686 h 147"/>
              <a:gd name="T8" fmla="*/ 20161422 w 148"/>
              <a:gd name="T9" fmla="*/ 18590856 h 147"/>
              <a:gd name="T10" fmla="*/ 18586608 w 148"/>
              <a:gd name="T11" fmla="*/ 20102415 h 147"/>
              <a:gd name="T12" fmla="*/ 16853837 w 148"/>
              <a:gd name="T13" fmla="*/ 21009429 h 147"/>
              <a:gd name="T14" fmla="*/ 14806342 w 148"/>
              <a:gd name="T15" fmla="*/ 21765208 h 147"/>
              <a:gd name="T16" fmla="*/ 12600889 w 148"/>
              <a:gd name="T17" fmla="*/ 22218520 h 147"/>
              <a:gd name="T18" fmla="*/ 10710954 w 148"/>
              <a:gd name="T19" fmla="*/ 22218520 h 147"/>
              <a:gd name="T20" fmla="*/ 8505501 w 148"/>
              <a:gd name="T21" fmla="*/ 21765208 h 147"/>
              <a:gd name="T22" fmla="*/ 6458005 w 148"/>
              <a:gd name="T23" fmla="*/ 21009429 h 147"/>
              <a:gd name="T24" fmla="*/ 4725234 w 148"/>
              <a:gd name="T25" fmla="*/ 20102415 h 147"/>
              <a:gd name="T26" fmla="*/ 3150421 w 148"/>
              <a:gd name="T27" fmla="*/ 18590856 h 147"/>
              <a:gd name="T28" fmla="*/ 1732771 w 148"/>
              <a:gd name="T29" fmla="*/ 17079686 h 147"/>
              <a:gd name="T30" fmla="*/ 787407 w 148"/>
              <a:gd name="T31" fmla="*/ 15114814 h 147"/>
              <a:gd name="T32" fmla="*/ 157561 w 148"/>
              <a:gd name="T33" fmla="*/ 13149554 h 147"/>
              <a:gd name="T34" fmla="*/ 0 w 148"/>
              <a:gd name="T35" fmla="*/ 11184683 h 147"/>
              <a:gd name="T36" fmla="*/ 157561 w 148"/>
              <a:gd name="T37" fmla="*/ 9068966 h 147"/>
              <a:gd name="T38" fmla="*/ 787407 w 148"/>
              <a:gd name="T39" fmla="*/ 7103706 h 147"/>
              <a:gd name="T40" fmla="*/ 1732771 w 148"/>
              <a:gd name="T41" fmla="*/ 5138835 h 147"/>
              <a:gd name="T42" fmla="*/ 3150421 w 148"/>
              <a:gd name="T43" fmla="*/ 3476431 h 147"/>
              <a:gd name="T44" fmla="*/ 4725234 w 148"/>
              <a:gd name="T45" fmla="*/ 2116105 h 147"/>
              <a:gd name="T46" fmla="*/ 6458005 w 148"/>
              <a:gd name="T47" fmla="*/ 1057858 h 147"/>
              <a:gd name="T48" fmla="*/ 8505501 w 148"/>
              <a:gd name="T49" fmla="*/ 453312 h 147"/>
              <a:gd name="T50" fmla="*/ 10710954 w 148"/>
              <a:gd name="T51" fmla="*/ 0 h 147"/>
              <a:gd name="T52" fmla="*/ 12600889 w 148"/>
              <a:gd name="T53" fmla="*/ 0 h 147"/>
              <a:gd name="T54" fmla="*/ 14806342 w 148"/>
              <a:gd name="T55" fmla="*/ 453312 h 147"/>
              <a:gd name="T56" fmla="*/ 16853837 w 148"/>
              <a:gd name="T57" fmla="*/ 1057858 h 147"/>
              <a:gd name="T58" fmla="*/ 18586608 w 148"/>
              <a:gd name="T59" fmla="*/ 2116105 h 147"/>
              <a:gd name="T60" fmla="*/ 20161422 w 148"/>
              <a:gd name="T61" fmla="*/ 3476431 h 147"/>
              <a:gd name="T62" fmla="*/ 21579071 w 148"/>
              <a:gd name="T63" fmla="*/ 5138835 h 147"/>
              <a:gd name="T64" fmla="*/ 22524435 w 148"/>
              <a:gd name="T65" fmla="*/ 7103706 h 147"/>
              <a:gd name="T66" fmla="*/ 23154281 w 148"/>
              <a:gd name="T67" fmla="*/ 9068966 h 147"/>
              <a:gd name="T68" fmla="*/ 23311842 w 148"/>
              <a:gd name="T69" fmla="*/ 11184683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7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8" y="147"/>
                </a:lnTo>
                <a:lnTo>
                  <a:pt x="54" y="144"/>
                </a:lnTo>
                <a:lnTo>
                  <a:pt x="41" y="139"/>
                </a:lnTo>
                <a:lnTo>
                  <a:pt x="30" y="133"/>
                </a:lnTo>
                <a:lnTo>
                  <a:pt x="20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20" y="23"/>
                </a:lnTo>
                <a:lnTo>
                  <a:pt x="30" y="14"/>
                </a:lnTo>
                <a:lnTo>
                  <a:pt x="41" y="7"/>
                </a:lnTo>
                <a:lnTo>
                  <a:pt x="54" y="3"/>
                </a:lnTo>
                <a:lnTo>
                  <a:pt x="68" y="0"/>
                </a:lnTo>
                <a:lnTo>
                  <a:pt x="80" y="0"/>
                </a:lnTo>
                <a:lnTo>
                  <a:pt x="94" y="3"/>
                </a:lnTo>
                <a:lnTo>
                  <a:pt x="107" y="7"/>
                </a:lnTo>
                <a:lnTo>
                  <a:pt x="118" y="14"/>
                </a:lnTo>
                <a:lnTo>
                  <a:pt x="128" y="23"/>
                </a:lnTo>
                <a:lnTo>
                  <a:pt x="137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7" name="Freeform 371">
            <a:extLst>
              <a:ext uri="{FF2B5EF4-FFF2-40B4-BE49-F238E27FC236}">
                <a16:creationId xmlns:a16="http://schemas.microsoft.com/office/drawing/2014/main" id="{CFDB46FC-A1CE-3731-9731-D99817FB4BBA}"/>
              </a:ext>
            </a:extLst>
          </p:cNvPr>
          <p:cNvSpPr>
            <a:spLocks/>
          </p:cNvSpPr>
          <p:nvPr/>
        </p:nvSpPr>
        <p:spPr bwMode="auto">
          <a:xfrm>
            <a:off x="6512719" y="3112294"/>
            <a:ext cx="42863" cy="26194"/>
          </a:xfrm>
          <a:custGeom>
            <a:avLst/>
            <a:gdLst>
              <a:gd name="T0" fmla="*/ 22524983 w 145"/>
              <a:gd name="T1" fmla="*/ 5155467 h 91"/>
              <a:gd name="T2" fmla="*/ 155290 w 145"/>
              <a:gd name="T3" fmla="*/ 0 h 91"/>
              <a:gd name="T4" fmla="*/ 0 w 145"/>
              <a:gd name="T5" fmla="*/ 1767359 h 91"/>
              <a:gd name="T6" fmla="*/ 0 w 145"/>
              <a:gd name="T7" fmla="*/ 3829852 h 91"/>
              <a:gd name="T8" fmla="*/ 310581 w 145"/>
              <a:gd name="T9" fmla="*/ 5891963 h 91"/>
              <a:gd name="T10" fmla="*/ 1398007 w 145"/>
              <a:gd name="T11" fmla="*/ 7806697 h 91"/>
              <a:gd name="T12" fmla="*/ 2330143 w 145"/>
              <a:gd name="T13" fmla="*/ 9427063 h 91"/>
              <a:gd name="T14" fmla="*/ 3883441 w 145"/>
              <a:gd name="T15" fmla="*/ 10752678 h 91"/>
              <a:gd name="T16" fmla="*/ 5592423 w 145"/>
              <a:gd name="T17" fmla="*/ 12078293 h 91"/>
              <a:gd name="T18" fmla="*/ 7611986 w 145"/>
              <a:gd name="T19" fmla="*/ 12814788 h 91"/>
              <a:gd name="T20" fmla="*/ 9631549 w 145"/>
              <a:gd name="T21" fmla="*/ 13403908 h 91"/>
              <a:gd name="T22" fmla="*/ 11650717 w 145"/>
              <a:gd name="T23" fmla="*/ 13403908 h 91"/>
              <a:gd name="T24" fmla="*/ 13825570 w 145"/>
              <a:gd name="T25" fmla="*/ 13109156 h 91"/>
              <a:gd name="T26" fmla="*/ 15845133 w 145"/>
              <a:gd name="T27" fmla="*/ 12667413 h 91"/>
              <a:gd name="T28" fmla="*/ 17554115 w 145"/>
              <a:gd name="T29" fmla="*/ 11636549 h 91"/>
              <a:gd name="T30" fmla="*/ 19417993 w 145"/>
              <a:gd name="T31" fmla="*/ 10310551 h 91"/>
              <a:gd name="T32" fmla="*/ 20660710 w 145"/>
              <a:gd name="T33" fmla="*/ 8837560 h 91"/>
              <a:gd name="T34" fmla="*/ 21748137 w 145"/>
              <a:gd name="T35" fmla="*/ 7070202 h 91"/>
              <a:gd name="T36" fmla="*/ 22524983 w 145"/>
              <a:gd name="T37" fmla="*/ 5155467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1">
                <a:moveTo>
                  <a:pt x="145" y="35"/>
                </a:moveTo>
                <a:lnTo>
                  <a:pt x="1" y="0"/>
                </a:lnTo>
                <a:lnTo>
                  <a:pt x="0" y="12"/>
                </a:lnTo>
                <a:lnTo>
                  <a:pt x="0" y="26"/>
                </a:lnTo>
                <a:lnTo>
                  <a:pt x="2" y="40"/>
                </a:lnTo>
                <a:lnTo>
                  <a:pt x="9" y="53"/>
                </a:lnTo>
                <a:lnTo>
                  <a:pt x="15" y="64"/>
                </a:lnTo>
                <a:lnTo>
                  <a:pt x="25" y="73"/>
                </a:lnTo>
                <a:lnTo>
                  <a:pt x="36" y="82"/>
                </a:lnTo>
                <a:lnTo>
                  <a:pt x="49" y="87"/>
                </a:lnTo>
                <a:lnTo>
                  <a:pt x="62" y="91"/>
                </a:lnTo>
                <a:lnTo>
                  <a:pt x="75" y="91"/>
                </a:lnTo>
                <a:lnTo>
                  <a:pt x="89" y="89"/>
                </a:lnTo>
                <a:lnTo>
                  <a:pt x="102" y="86"/>
                </a:lnTo>
                <a:lnTo>
                  <a:pt x="113" y="79"/>
                </a:lnTo>
                <a:lnTo>
                  <a:pt x="125" y="70"/>
                </a:lnTo>
                <a:lnTo>
                  <a:pt x="133" y="60"/>
                </a:lnTo>
                <a:lnTo>
                  <a:pt x="140" y="48"/>
                </a:lnTo>
                <a:lnTo>
                  <a:pt x="145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8" name="Freeform 372">
            <a:extLst>
              <a:ext uri="{FF2B5EF4-FFF2-40B4-BE49-F238E27FC236}">
                <a16:creationId xmlns:a16="http://schemas.microsoft.com/office/drawing/2014/main" id="{C7AAD685-1113-0AA0-50FC-6A9319CE2B0C}"/>
              </a:ext>
            </a:extLst>
          </p:cNvPr>
          <p:cNvSpPr>
            <a:spLocks/>
          </p:cNvSpPr>
          <p:nvPr/>
        </p:nvSpPr>
        <p:spPr bwMode="auto">
          <a:xfrm>
            <a:off x="6588919" y="311467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169019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924136 w 147"/>
              <a:gd name="T13" fmla="*/ 21144717 h 146"/>
              <a:gd name="T14" fmla="*/ 14848727 w 147"/>
              <a:gd name="T15" fmla="*/ 21911153 h 146"/>
              <a:gd name="T16" fmla="*/ 12932749 w 147"/>
              <a:gd name="T17" fmla="*/ 22370702 h 146"/>
              <a:gd name="T18" fmla="*/ 10697508 w 147"/>
              <a:gd name="T19" fmla="*/ 22370702 h 146"/>
              <a:gd name="T20" fmla="*/ 8462268 w 147"/>
              <a:gd name="T21" fmla="*/ 21911153 h 146"/>
              <a:gd name="T22" fmla="*/ 6386459 w 147"/>
              <a:gd name="T23" fmla="*/ 21144717 h 146"/>
              <a:gd name="T24" fmla="*/ 4630313 w 147"/>
              <a:gd name="T25" fmla="*/ 20225620 h 146"/>
              <a:gd name="T26" fmla="*/ 3033598 w 147"/>
              <a:gd name="T27" fmla="*/ 18693139 h 146"/>
              <a:gd name="T28" fmla="*/ 1756146 w 147"/>
              <a:gd name="T29" fmla="*/ 17161049 h 146"/>
              <a:gd name="T30" fmla="*/ 798357 w 147"/>
              <a:gd name="T31" fmla="*/ 15169019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048239 h 146"/>
              <a:gd name="T40" fmla="*/ 1756146 w 147"/>
              <a:gd name="T41" fmla="*/ 5209653 h 146"/>
              <a:gd name="T42" fmla="*/ 3033598 w 147"/>
              <a:gd name="T43" fmla="*/ 3371067 h 146"/>
              <a:gd name="T44" fmla="*/ 4630313 w 147"/>
              <a:gd name="T45" fmla="*/ 2145082 h 146"/>
              <a:gd name="T46" fmla="*/ 6386459 w 147"/>
              <a:gd name="T47" fmla="*/ 919489 h 146"/>
              <a:gd name="T48" fmla="*/ 8462268 w 147"/>
              <a:gd name="T49" fmla="*/ 153052 h 146"/>
              <a:gd name="T50" fmla="*/ 10697508 w 147"/>
              <a:gd name="T51" fmla="*/ 0 h 146"/>
              <a:gd name="T52" fmla="*/ 12932749 w 147"/>
              <a:gd name="T53" fmla="*/ 0 h 146"/>
              <a:gd name="T54" fmla="*/ 14848727 w 147"/>
              <a:gd name="T55" fmla="*/ 153052 h 146"/>
              <a:gd name="T56" fmla="*/ 16924136 w 147"/>
              <a:gd name="T57" fmla="*/ 919489 h 146"/>
              <a:gd name="T58" fmla="*/ 18840114 w 147"/>
              <a:gd name="T59" fmla="*/ 2145082 h 146"/>
              <a:gd name="T60" fmla="*/ 20436828 w 147"/>
              <a:gd name="T61" fmla="*/ 3371067 h 146"/>
              <a:gd name="T62" fmla="*/ 21714280 w 147"/>
              <a:gd name="T63" fmla="*/ 5209653 h 146"/>
              <a:gd name="T64" fmla="*/ 22672069 w 147"/>
              <a:gd name="T65" fmla="*/ 7048239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6" y="138"/>
                </a:lnTo>
                <a:lnTo>
                  <a:pt x="93" y="143"/>
                </a:lnTo>
                <a:lnTo>
                  <a:pt x="81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1" y="112"/>
                </a:lnTo>
                <a:lnTo>
                  <a:pt x="5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6"/>
                </a:lnTo>
                <a:lnTo>
                  <a:pt x="11" y="34"/>
                </a:lnTo>
                <a:lnTo>
                  <a:pt x="19" y="22"/>
                </a:lnTo>
                <a:lnTo>
                  <a:pt x="29" y="14"/>
                </a:lnTo>
                <a:lnTo>
                  <a:pt x="40" y="6"/>
                </a:lnTo>
                <a:lnTo>
                  <a:pt x="53" y="1"/>
                </a:lnTo>
                <a:lnTo>
                  <a:pt x="67" y="0"/>
                </a:lnTo>
                <a:lnTo>
                  <a:pt x="81" y="0"/>
                </a:lnTo>
                <a:lnTo>
                  <a:pt x="93" y="1"/>
                </a:lnTo>
                <a:lnTo>
                  <a:pt x="106" y="6"/>
                </a:lnTo>
                <a:lnTo>
                  <a:pt x="118" y="14"/>
                </a:lnTo>
                <a:lnTo>
                  <a:pt x="128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09" name="Freeform 373">
            <a:extLst>
              <a:ext uri="{FF2B5EF4-FFF2-40B4-BE49-F238E27FC236}">
                <a16:creationId xmlns:a16="http://schemas.microsoft.com/office/drawing/2014/main" id="{4AA55ADB-5B8A-54AC-3B59-6A38A0F90473}"/>
              </a:ext>
            </a:extLst>
          </p:cNvPr>
          <p:cNvSpPr>
            <a:spLocks/>
          </p:cNvSpPr>
          <p:nvPr/>
        </p:nvSpPr>
        <p:spPr bwMode="auto">
          <a:xfrm>
            <a:off x="6512719" y="3095625"/>
            <a:ext cx="44054" cy="42863"/>
          </a:xfrm>
          <a:custGeom>
            <a:avLst/>
            <a:gdLst>
              <a:gd name="T0" fmla="*/ 23311842 w 148"/>
              <a:gd name="T1" fmla="*/ 11184683 h 147"/>
              <a:gd name="T2" fmla="*/ 23154281 w 148"/>
              <a:gd name="T3" fmla="*/ 13149554 h 147"/>
              <a:gd name="T4" fmla="*/ 22524435 w 148"/>
              <a:gd name="T5" fmla="*/ 15114814 h 147"/>
              <a:gd name="T6" fmla="*/ 21579071 w 148"/>
              <a:gd name="T7" fmla="*/ 17079686 h 147"/>
              <a:gd name="T8" fmla="*/ 20161422 w 148"/>
              <a:gd name="T9" fmla="*/ 18590856 h 147"/>
              <a:gd name="T10" fmla="*/ 18586608 w 148"/>
              <a:gd name="T11" fmla="*/ 20102415 h 147"/>
              <a:gd name="T12" fmla="*/ 16853837 w 148"/>
              <a:gd name="T13" fmla="*/ 21009429 h 147"/>
              <a:gd name="T14" fmla="*/ 14806342 w 148"/>
              <a:gd name="T15" fmla="*/ 21765208 h 147"/>
              <a:gd name="T16" fmla="*/ 12600889 w 148"/>
              <a:gd name="T17" fmla="*/ 22218520 h 147"/>
              <a:gd name="T18" fmla="*/ 10710954 w 148"/>
              <a:gd name="T19" fmla="*/ 22218520 h 147"/>
              <a:gd name="T20" fmla="*/ 8505501 w 148"/>
              <a:gd name="T21" fmla="*/ 21765208 h 147"/>
              <a:gd name="T22" fmla="*/ 6458005 w 148"/>
              <a:gd name="T23" fmla="*/ 21009429 h 147"/>
              <a:gd name="T24" fmla="*/ 4725234 w 148"/>
              <a:gd name="T25" fmla="*/ 20102415 h 147"/>
              <a:gd name="T26" fmla="*/ 3150421 w 148"/>
              <a:gd name="T27" fmla="*/ 18590856 h 147"/>
              <a:gd name="T28" fmla="*/ 1732771 w 148"/>
              <a:gd name="T29" fmla="*/ 17079686 h 147"/>
              <a:gd name="T30" fmla="*/ 787407 w 148"/>
              <a:gd name="T31" fmla="*/ 15114814 h 147"/>
              <a:gd name="T32" fmla="*/ 157561 w 148"/>
              <a:gd name="T33" fmla="*/ 13149554 h 147"/>
              <a:gd name="T34" fmla="*/ 0 w 148"/>
              <a:gd name="T35" fmla="*/ 11184683 h 147"/>
              <a:gd name="T36" fmla="*/ 157561 w 148"/>
              <a:gd name="T37" fmla="*/ 9068966 h 147"/>
              <a:gd name="T38" fmla="*/ 787407 w 148"/>
              <a:gd name="T39" fmla="*/ 7103706 h 147"/>
              <a:gd name="T40" fmla="*/ 1732771 w 148"/>
              <a:gd name="T41" fmla="*/ 5138835 h 147"/>
              <a:gd name="T42" fmla="*/ 3150421 w 148"/>
              <a:gd name="T43" fmla="*/ 3476431 h 147"/>
              <a:gd name="T44" fmla="*/ 4725234 w 148"/>
              <a:gd name="T45" fmla="*/ 2116105 h 147"/>
              <a:gd name="T46" fmla="*/ 6458005 w 148"/>
              <a:gd name="T47" fmla="*/ 1057858 h 147"/>
              <a:gd name="T48" fmla="*/ 8505501 w 148"/>
              <a:gd name="T49" fmla="*/ 453312 h 147"/>
              <a:gd name="T50" fmla="*/ 10710954 w 148"/>
              <a:gd name="T51" fmla="*/ 0 h 147"/>
              <a:gd name="T52" fmla="*/ 12600889 w 148"/>
              <a:gd name="T53" fmla="*/ 0 h 147"/>
              <a:gd name="T54" fmla="*/ 14806342 w 148"/>
              <a:gd name="T55" fmla="*/ 453312 h 147"/>
              <a:gd name="T56" fmla="*/ 16853837 w 148"/>
              <a:gd name="T57" fmla="*/ 1057858 h 147"/>
              <a:gd name="T58" fmla="*/ 18586608 w 148"/>
              <a:gd name="T59" fmla="*/ 2116105 h 147"/>
              <a:gd name="T60" fmla="*/ 20161422 w 148"/>
              <a:gd name="T61" fmla="*/ 3476431 h 147"/>
              <a:gd name="T62" fmla="*/ 21579071 w 148"/>
              <a:gd name="T63" fmla="*/ 5138835 h 147"/>
              <a:gd name="T64" fmla="*/ 22524435 w 148"/>
              <a:gd name="T65" fmla="*/ 7103706 h 147"/>
              <a:gd name="T66" fmla="*/ 23154281 w 148"/>
              <a:gd name="T67" fmla="*/ 9068966 h 147"/>
              <a:gd name="T68" fmla="*/ 23311842 w 148"/>
              <a:gd name="T69" fmla="*/ 11184683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7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8" y="147"/>
                </a:lnTo>
                <a:lnTo>
                  <a:pt x="54" y="144"/>
                </a:lnTo>
                <a:lnTo>
                  <a:pt x="41" y="139"/>
                </a:lnTo>
                <a:lnTo>
                  <a:pt x="30" y="133"/>
                </a:lnTo>
                <a:lnTo>
                  <a:pt x="20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20" y="23"/>
                </a:lnTo>
                <a:lnTo>
                  <a:pt x="30" y="14"/>
                </a:lnTo>
                <a:lnTo>
                  <a:pt x="41" y="7"/>
                </a:lnTo>
                <a:lnTo>
                  <a:pt x="54" y="3"/>
                </a:lnTo>
                <a:lnTo>
                  <a:pt x="68" y="0"/>
                </a:lnTo>
                <a:lnTo>
                  <a:pt x="80" y="0"/>
                </a:lnTo>
                <a:lnTo>
                  <a:pt x="94" y="3"/>
                </a:lnTo>
                <a:lnTo>
                  <a:pt x="107" y="7"/>
                </a:lnTo>
                <a:lnTo>
                  <a:pt x="118" y="14"/>
                </a:lnTo>
                <a:lnTo>
                  <a:pt x="128" y="23"/>
                </a:lnTo>
                <a:lnTo>
                  <a:pt x="137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0" name="Freeform 374">
            <a:extLst>
              <a:ext uri="{FF2B5EF4-FFF2-40B4-BE49-F238E27FC236}">
                <a16:creationId xmlns:a16="http://schemas.microsoft.com/office/drawing/2014/main" id="{9CD0286B-2159-37C0-21A7-7E3E91245097}"/>
              </a:ext>
            </a:extLst>
          </p:cNvPr>
          <p:cNvSpPr>
            <a:spLocks/>
          </p:cNvSpPr>
          <p:nvPr/>
        </p:nvSpPr>
        <p:spPr bwMode="auto">
          <a:xfrm>
            <a:off x="2692004" y="2140744"/>
            <a:ext cx="44053" cy="44054"/>
          </a:xfrm>
          <a:custGeom>
            <a:avLst/>
            <a:gdLst>
              <a:gd name="T0" fmla="*/ 23469627 w 147"/>
              <a:gd name="T1" fmla="*/ 11498360 h 148"/>
              <a:gd name="T2" fmla="*/ 23309798 w 147"/>
              <a:gd name="T3" fmla="*/ 13703417 h 148"/>
              <a:gd name="T4" fmla="*/ 22671283 w 147"/>
              <a:gd name="T5" fmla="*/ 15751309 h 148"/>
              <a:gd name="T6" fmla="*/ 21713511 w 147"/>
              <a:gd name="T7" fmla="*/ 17641244 h 148"/>
              <a:gd name="T8" fmla="*/ 20436081 w 147"/>
              <a:gd name="T9" fmla="*/ 19531576 h 148"/>
              <a:gd name="T10" fmla="*/ 18839393 w 147"/>
              <a:gd name="T11" fmla="*/ 20791664 h 148"/>
              <a:gd name="T12" fmla="*/ 17083277 w 147"/>
              <a:gd name="T13" fmla="*/ 22051753 h 148"/>
              <a:gd name="T14" fmla="*/ 15007903 w 147"/>
              <a:gd name="T15" fmla="*/ 22839160 h 148"/>
              <a:gd name="T16" fmla="*/ 12932129 w 147"/>
              <a:gd name="T17" fmla="*/ 23311842 h 148"/>
              <a:gd name="T18" fmla="*/ 10696927 w 147"/>
              <a:gd name="T19" fmla="*/ 23311842 h 148"/>
              <a:gd name="T20" fmla="*/ 8621553 w 147"/>
              <a:gd name="T21" fmla="*/ 22839160 h 148"/>
              <a:gd name="T22" fmla="*/ 6386350 w 147"/>
              <a:gd name="T23" fmla="*/ 22051753 h 148"/>
              <a:gd name="T24" fmla="*/ 4630234 w 147"/>
              <a:gd name="T25" fmla="*/ 20791664 h 148"/>
              <a:gd name="T26" fmla="*/ 3033546 w 147"/>
              <a:gd name="T27" fmla="*/ 19531576 h 148"/>
              <a:gd name="T28" fmla="*/ 1756116 w 147"/>
              <a:gd name="T29" fmla="*/ 17641244 h 148"/>
              <a:gd name="T30" fmla="*/ 798344 w 147"/>
              <a:gd name="T31" fmla="*/ 15751309 h 148"/>
              <a:gd name="T32" fmla="*/ 159829 w 147"/>
              <a:gd name="T33" fmla="*/ 13703417 h 148"/>
              <a:gd name="T34" fmla="*/ 0 w 147"/>
              <a:gd name="T35" fmla="*/ 11498360 h 148"/>
              <a:gd name="T36" fmla="*/ 159829 w 147"/>
              <a:gd name="T37" fmla="*/ 9608426 h 148"/>
              <a:gd name="T38" fmla="*/ 798344 w 147"/>
              <a:gd name="T39" fmla="*/ 7402972 h 148"/>
              <a:gd name="T40" fmla="*/ 1756116 w 147"/>
              <a:gd name="T41" fmla="*/ 5355477 h 148"/>
              <a:gd name="T42" fmla="*/ 3033546 w 147"/>
              <a:gd name="T43" fmla="*/ 3780267 h 148"/>
              <a:gd name="T44" fmla="*/ 4630234 w 147"/>
              <a:gd name="T45" fmla="*/ 2362617 h 148"/>
              <a:gd name="T46" fmla="*/ 6386350 w 147"/>
              <a:gd name="T47" fmla="*/ 1260089 h 148"/>
              <a:gd name="T48" fmla="*/ 8621553 w 147"/>
              <a:gd name="T49" fmla="*/ 472682 h 148"/>
              <a:gd name="T50" fmla="*/ 10696927 w 147"/>
              <a:gd name="T51" fmla="*/ 0 h 148"/>
              <a:gd name="T52" fmla="*/ 12932129 w 147"/>
              <a:gd name="T53" fmla="*/ 0 h 148"/>
              <a:gd name="T54" fmla="*/ 15007903 w 147"/>
              <a:gd name="T55" fmla="*/ 472682 h 148"/>
              <a:gd name="T56" fmla="*/ 17083277 w 147"/>
              <a:gd name="T57" fmla="*/ 1260089 h 148"/>
              <a:gd name="T58" fmla="*/ 18839393 w 147"/>
              <a:gd name="T59" fmla="*/ 2362617 h 148"/>
              <a:gd name="T60" fmla="*/ 20436081 w 147"/>
              <a:gd name="T61" fmla="*/ 3780267 h 148"/>
              <a:gd name="T62" fmla="*/ 21713511 w 147"/>
              <a:gd name="T63" fmla="*/ 5355477 h 148"/>
              <a:gd name="T64" fmla="*/ 22671283 w 147"/>
              <a:gd name="T65" fmla="*/ 7402972 h 148"/>
              <a:gd name="T66" fmla="*/ 23309798 w 147"/>
              <a:gd name="T67" fmla="*/ 9608426 h 148"/>
              <a:gd name="T68" fmla="*/ 23469627 w 147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1"/>
                </a:lnTo>
                <a:lnTo>
                  <a:pt x="5" y="47"/>
                </a:lnTo>
                <a:lnTo>
                  <a:pt x="11" y="34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61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1" name="Freeform 375">
            <a:extLst>
              <a:ext uri="{FF2B5EF4-FFF2-40B4-BE49-F238E27FC236}">
                <a16:creationId xmlns:a16="http://schemas.microsoft.com/office/drawing/2014/main" id="{3FB5A821-D229-9CDB-70FB-254D2E53F5E8}"/>
              </a:ext>
            </a:extLst>
          </p:cNvPr>
          <p:cNvSpPr>
            <a:spLocks/>
          </p:cNvSpPr>
          <p:nvPr/>
        </p:nvSpPr>
        <p:spPr bwMode="auto">
          <a:xfrm>
            <a:off x="2692004" y="2140744"/>
            <a:ext cx="44053" cy="44054"/>
          </a:xfrm>
          <a:custGeom>
            <a:avLst/>
            <a:gdLst>
              <a:gd name="T0" fmla="*/ 23469627 w 147"/>
              <a:gd name="T1" fmla="*/ 11498360 h 148"/>
              <a:gd name="T2" fmla="*/ 23309798 w 147"/>
              <a:gd name="T3" fmla="*/ 13703417 h 148"/>
              <a:gd name="T4" fmla="*/ 22671283 w 147"/>
              <a:gd name="T5" fmla="*/ 15751309 h 148"/>
              <a:gd name="T6" fmla="*/ 21713511 w 147"/>
              <a:gd name="T7" fmla="*/ 17641244 h 148"/>
              <a:gd name="T8" fmla="*/ 20436081 w 147"/>
              <a:gd name="T9" fmla="*/ 19531576 h 148"/>
              <a:gd name="T10" fmla="*/ 18839393 w 147"/>
              <a:gd name="T11" fmla="*/ 20791664 h 148"/>
              <a:gd name="T12" fmla="*/ 17083277 w 147"/>
              <a:gd name="T13" fmla="*/ 22051753 h 148"/>
              <a:gd name="T14" fmla="*/ 15007903 w 147"/>
              <a:gd name="T15" fmla="*/ 22839160 h 148"/>
              <a:gd name="T16" fmla="*/ 12932129 w 147"/>
              <a:gd name="T17" fmla="*/ 23311842 h 148"/>
              <a:gd name="T18" fmla="*/ 10696927 w 147"/>
              <a:gd name="T19" fmla="*/ 23311842 h 148"/>
              <a:gd name="T20" fmla="*/ 8621553 w 147"/>
              <a:gd name="T21" fmla="*/ 22839160 h 148"/>
              <a:gd name="T22" fmla="*/ 6386350 w 147"/>
              <a:gd name="T23" fmla="*/ 22051753 h 148"/>
              <a:gd name="T24" fmla="*/ 4630234 w 147"/>
              <a:gd name="T25" fmla="*/ 20791664 h 148"/>
              <a:gd name="T26" fmla="*/ 3033546 w 147"/>
              <a:gd name="T27" fmla="*/ 19531576 h 148"/>
              <a:gd name="T28" fmla="*/ 1756116 w 147"/>
              <a:gd name="T29" fmla="*/ 17641244 h 148"/>
              <a:gd name="T30" fmla="*/ 798344 w 147"/>
              <a:gd name="T31" fmla="*/ 15751309 h 148"/>
              <a:gd name="T32" fmla="*/ 159829 w 147"/>
              <a:gd name="T33" fmla="*/ 13703417 h 148"/>
              <a:gd name="T34" fmla="*/ 0 w 147"/>
              <a:gd name="T35" fmla="*/ 11498360 h 148"/>
              <a:gd name="T36" fmla="*/ 159829 w 147"/>
              <a:gd name="T37" fmla="*/ 9608426 h 148"/>
              <a:gd name="T38" fmla="*/ 798344 w 147"/>
              <a:gd name="T39" fmla="*/ 7402972 h 148"/>
              <a:gd name="T40" fmla="*/ 1756116 w 147"/>
              <a:gd name="T41" fmla="*/ 5355477 h 148"/>
              <a:gd name="T42" fmla="*/ 3033546 w 147"/>
              <a:gd name="T43" fmla="*/ 3780267 h 148"/>
              <a:gd name="T44" fmla="*/ 4630234 w 147"/>
              <a:gd name="T45" fmla="*/ 2362617 h 148"/>
              <a:gd name="T46" fmla="*/ 6386350 w 147"/>
              <a:gd name="T47" fmla="*/ 1260089 h 148"/>
              <a:gd name="T48" fmla="*/ 8621553 w 147"/>
              <a:gd name="T49" fmla="*/ 472682 h 148"/>
              <a:gd name="T50" fmla="*/ 10696927 w 147"/>
              <a:gd name="T51" fmla="*/ 0 h 148"/>
              <a:gd name="T52" fmla="*/ 12932129 w 147"/>
              <a:gd name="T53" fmla="*/ 0 h 148"/>
              <a:gd name="T54" fmla="*/ 15007903 w 147"/>
              <a:gd name="T55" fmla="*/ 472682 h 148"/>
              <a:gd name="T56" fmla="*/ 17083277 w 147"/>
              <a:gd name="T57" fmla="*/ 1260089 h 148"/>
              <a:gd name="T58" fmla="*/ 18839393 w 147"/>
              <a:gd name="T59" fmla="*/ 2362617 h 148"/>
              <a:gd name="T60" fmla="*/ 20436081 w 147"/>
              <a:gd name="T61" fmla="*/ 3780267 h 148"/>
              <a:gd name="T62" fmla="*/ 21713511 w 147"/>
              <a:gd name="T63" fmla="*/ 5355477 h 148"/>
              <a:gd name="T64" fmla="*/ 22671283 w 147"/>
              <a:gd name="T65" fmla="*/ 7402972 h 148"/>
              <a:gd name="T66" fmla="*/ 23309798 w 147"/>
              <a:gd name="T67" fmla="*/ 9608426 h 148"/>
              <a:gd name="T68" fmla="*/ 23469627 w 147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1"/>
                </a:lnTo>
                <a:lnTo>
                  <a:pt x="5" y="47"/>
                </a:lnTo>
                <a:lnTo>
                  <a:pt x="11" y="34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61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2" name="Freeform 376">
            <a:extLst>
              <a:ext uri="{FF2B5EF4-FFF2-40B4-BE49-F238E27FC236}">
                <a16:creationId xmlns:a16="http://schemas.microsoft.com/office/drawing/2014/main" id="{3B5C2FEA-0387-ECE8-FBA8-A46A7A425B06}"/>
              </a:ext>
            </a:extLst>
          </p:cNvPr>
          <p:cNvSpPr>
            <a:spLocks/>
          </p:cNvSpPr>
          <p:nvPr/>
        </p:nvSpPr>
        <p:spPr bwMode="auto">
          <a:xfrm>
            <a:off x="2625328" y="2122885"/>
            <a:ext cx="42863" cy="27384"/>
          </a:xfrm>
          <a:custGeom>
            <a:avLst/>
            <a:gdLst>
              <a:gd name="T0" fmla="*/ 22214402 w 145"/>
              <a:gd name="T1" fmla="*/ 14490502 h 92"/>
              <a:gd name="T2" fmla="*/ 0 w 145"/>
              <a:gd name="T3" fmla="*/ 8977983 h 92"/>
              <a:gd name="T4" fmla="*/ 621556 w 145"/>
              <a:gd name="T5" fmla="*/ 6930136 h 92"/>
              <a:gd name="T6" fmla="*/ 1708982 w 145"/>
              <a:gd name="T7" fmla="*/ 5040243 h 92"/>
              <a:gd name="T8" fmla="*/ 3106989 w 145"/>
              <a:gd name="T9" fmla="*/ 3465068 h 92"/>
              <a:gd name="T10" fmla="*/ 4660287 w 145"/>
              <a:gd name="T11" fmla="*/ 2047450 h 92"/>
              <a:gd name="T12" fmla="*/ 6679850 w 145"/>
              <a:gd name="T13" fmla="*/ 944946 h 92"/>
              <a:gd name="T14" fmla="*/ 8699412 w 145"/>
              <a:gd name="T15" fmla="*/ 472672 h 92"/>
              <a:gd name="T16" fmla="*/ 10718975 w 145"/>
              <a:gd name="T17" fmla="*/ 0 h 92"/>
              <a:gd name="T18" fmla="*/ 12738144 w 145"/>
              <a:gd name="T19" fmla="*/ 157557 h 92"/>
              <a:gd name="T20" fmla="*/ 14912997 w 145"/>
              <a:gd name="T21" fmla="*/ 787389 h 92"/>
              <a:gd name="T22" fmla="*/ 16932560 w 145"/>
              <a:gd name="T23" fmla="*/ 1575175 h 92"/>
              <a:gd name="T24" fmla="*/ 18641542 w 145"/>
              <a:gd name="T25" fmla="*/ 2835236 h 92"/>
              <a:gd name="T26" fmla="*/ 20039549 w 145"/>
              <a:gd name="T27" fmla="*/ 4410015 h 92"/>
              <a:gd name="T28" fmla="*/ 21126976 w 145"/>
              <a:gd name="T29" fmla="*/ 6142747 h 92"/>
              <a:gd name="T30" fmla="*/ 21903427 w 145"/>
              <a:gd name="T31" fmla="*/ 8190197 h 92"/>
              <a:gd name="T32" fmla="*/ 22524983 w 145"/>
              <a:gd name="T33" fmla="*/ 10395205 h 92"/>
              <a:gd name="T34" fmla="*/ 22524983 w 145"/>
              <a:gd name="T35" fmla="*/ 12285494 h 92"/>
              <a:gd name="T36" fmla="*/ 22214402 w 145"/>
              <a:gd name="T37" fmla="*/ 14490502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3" y="92"/>
                </a:moveTo>
                <a:lnTo>
                  <a:pt x="0" y="57"/>
                </a:lnTo>
                <a:lnTo>
                  <a:pt x="4" y="44"/>
                </a:lnTo>
                <a:lnTo>
                  <a:pt x="11" y="32"/>
                </a:lnTo>
                <a:lnTo>
                  <a:pt x="20" y="22"/>
                </a:lnTo>
                <a:lnTo>
                  <a:pt x="30" y="13"/>
                </a:lnTo>
                <a:lnTo>
                  <a:pt x="43" y="6"/>
                </a:lnTo>
                <a:lnTo>
                  <a:pt x="56" y="3"/>
                </a:lnTo>
                <a:lnTo>
                  <a:pt x="69" y="0"/>
                </a:lnTo>
                <a:lnTo>
                  <a:pt x="82" y="1"/>
                </a:lnTo>
                <a:lnTo>
                  <a:pt x="96" y="5"/>
                </a:lnTo>
                <a:lnTo>
                  <a:pt x="109" y="10"/>
                </a:lnTo>
                <a:lnTo>
                  <a:pt x="120" y="18"/>
                </a:lnTo>
                <a:lnTo>
                  <a:pt x="129" y="28"/>
                </a:lnTo>
                <a:lnTo>
                  <a:pt x="136" y="39"/>
                </a:lnTo>
                <a:lnTo>
                  <a:pt x="141" y="52"/>
                </a:lnTo>
                <a:lnTo>
                  <a:pt x="145" y="66"/>
                </a:lnTo>
                <a:lnTo>
                  <a:pt x="145" y="78"/>
                </a:lnTo>
                <a:lnTo>
                  <a:pt x="143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3" name="Freeform 377">
            <a:extLst>
              <a:ext uri="{FF2B5EF4-FFF2-40B4-BE49-F238E27FC236}">
                <a16:creationId xmlns:a16="http://schemas.microsoft.com/office/drawing/2014/main" id="{621BC4C4-C419-6AE6-45FE-6D0F0E243590}"/>
              </a:ext>
            </a:extLst>
          </p:cNvPr>
          <p:cNvSpPr>
            <a:spLocks/>
          </p:cNvSpPr>
          <p:nvPr/>
        </p:nvSpPr>
        <p:spPr bwMode="auto">
          <a:xfrm>
            <a:off x="2624137" y="2124075"/>
            <a:ext cx="44054" cy="42863"/>
          </a:xfrm>
          <a:custGeom>
            <a:avLst/>
            <a:gdLst>
              <a:gd name="T0" fmla="*/ 23470426 w 147"/>
              <a:gd name="T1" fmla="*/ 11033838 h 147"/>
              <a:gd name="T2" fmla="*/ 23310595 w 147"/>
              <a:gd name="T3" fmla="*/ 13149554 h 147"/>
              <a:gd name="T4" fmla="*/ 22672069 w 147"/>
              <a:gd name="T5" fmla="*/ 15114814 h 147"/>
              <a:gd name="T6" fmla="*/ 21714280 w 147"/>
              <a:gd name="T7" fmla="*/ 17079686 h 147"/>
              <a:gd name="T8" fmla="*/ 20436828 w 147"/>
              <a:gd name="T9" fmla="*/ 18590856 h 147"/>
              <a:gd name="T10" fmla="*/ 18840114 w 147"/>
              <a:gd name="T11" fmla="*/ 20102415 h 147"/>
              <a:gd name="T12" fmla="*/ 17083967 w 147"/>
              <a:gd name="T13" fmla="*/ 21009429 h 147"/>
              <a:gd name="T14" fmla="*/ 15008158 w 147"/>
              <a:gd name="T15" fmla="*/ 21765208 h 147"/>
              <a:gd name="T16" fmla="*/ 12772918 w 147"/>
              <a:gd name="T17" fmla="*/ 22218520 h 147"/>
              <a:gd name="T18" fmla="*/ 10537677 w 147"/>
              <a:gd name="T19" fmla="*/ 22218520 h 147"/>
              <a:gd name="T20" fmla="*/ 8462268 w 147"/>
              <a:gd name="T21" fmla="*/ 21765208 h 147"/>
              <a:gd name="T22" fmla="*/ 6386459 w 147"/>
              <a:gd name="T23" fmla="*/ 21009429 h 147"/>
              <a:gd name="T24" fmla="*/ 4630313 w 147"/>
              <a:gd name="T25" fmla="*/ 20102415 h 147"/>
              <a:gd name="T26" fmla="*/ 3033598 w 147"/>
              <a:gd name="T27" fmla="*/ 18590856 h 147"/>
              <a:gd name="T28" fmla="*/ 1756146 w 147"/>
              <a:gd name="T29" fmla="*/ 17079686 h 147"/>
              <a:gd name="T30" fmla="*/ 798357 w 147"/>
              <a:gd name="T31" fmla="*/ 15114814 h 147"/>
              <a:gd name="T32" fmla="*/ 159831 w 147"/>
              <a:gd name="T33" fmla="*/ 13149554 h 147"/>
              <a:gd name="T34" fmla="*/ 0 w 147"/>
              <a:gd name="T35" fmla="*/ 11033838 h 147"/>
              <a:gd name="T36" fmla="*/ 159831 w 147"/>
              <a:gd name="T37" fmla="*/ 9068966 h 147"/>
              <a:gd name="T38" fmla="*/ 798357 w 147"/>
              <a:gd name="T39" fmla="*/ 7103706 h 147"/>
              <a:gd name="T40" fmla="*/ 1756146 w 147"/>
              <a:gd name="T41" fmla="*/ 5138835 h 147"/>
              <a:gd name="T42" fmla="*/ 3033598 w 147"/>
              <a:gd name="T43" fmla="*/ 3476431 h 147"/>
              <a:gd name="T44" fmla="*/ 4630313 w 147"/>
              <a:gd name="T45" fmla="*/ 2116105 h 147"/>
              <a:gd name="T46" fmla="*/ 6386459 w 147"/>
              <a:gd name="T47" fmla="*/ 1209092 h 147"/>
              <a:gd name="T48" fmla="*/ 8462268 w 147"/>
              <a:gd name="T49" fmla="*/ 453312 h 147"/>
              <a:gd name="T50" fmla="*/ 10537677 w 147"/>
              <a:gd name="T51" fmla="*/ 0 h 147"/>
              <a:gd name="T52" fmla="*/ 12772918 w 147"/>
              <a:gd name="T53" fmla="*/ 0 h 147"/>
              <a:gd name="T54" fmla="*/ 15008158 w 147"/>
              <a:gd name="T55" fmla="*/ 453312 h 147"/>
              <a:gd name="T56" fmla="*/ 17083967 w 147"/>
              <a:gd name="T57" fmla="*/ 1209092 h 147"/>
              <a:gd name="T58" fmla="*/ 18840114 w 147"/>
              <a:gd name="T59" fmla="*/ 2116105 h 147"/>
              <a:gd name="T60" fmla="*/ 20436828 w 147"/>
              <a:gd name="T61" fmla="*/ 3476431 h 147"/>
              <a:gd name="T62" fmla="*/ 21714280 w 147"/>
              <a:gd name="T63" fmla="*/ 5138835 h 147"/>
              <a:gd name="T64" fmla="*/ 22672069 w 147"/>
              <a:gd name="T65" fmla="*/ 7103706 h 147"/>
              <a:gd name="T66" fmla="*/ 23310595 w 147"/>
              <a:gd name="T67" fmla="*/ 9068966 h 147"/>
              <a:gd name="T68" fmla="*/ 23470426 w 147"/>
              <a:gd name="T69" fmla="*/ 1103383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6" y="147"/>
                </a:lnTo>
                <a:lnTo>
                  <a:pt x="53" y="144"/>
                </a:lnTo>
                <a:lnTo>
                  <a:pt x="40" y="139"/>
                </a:lnTo>
                <a:lnTo>
                  <a:pt x="29" y="133"/>
                </a:lnTo>
                <a:lnTo>
                  <a:pt x="19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19" y="23"/>
                </a:lnTo>
                <a:lnTo>
                  <a:pt x="29" y="14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4"/>
                </a:lnTo>
                <a:lnTo>
                  <a:pt x="128" y="23"/>
                </a:lnTo>
                <a:lnTo>
                  <a:pt x="136" y="34"/>
                </a:lnTo>
                <a:lnTo>
                  <a:pt x="142" y="47"/>
                </a:lnTo>
                <a:lnTo>
                  <a:pt x="146" y="60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4" name="Freeform 378">
            <a:extLst>
              <a:ext uri="{FF2B5EF4-FFF2-40B4-BE49-F238E27FC236}">
                <a16:creationId xmlns:a16="http://schemas.microsoft.com/office/drawing/2014/main" id="{3B671164-DFA3-D0A4-1049-C3503EAD5F9A}"/>
              </a:ext>
            </a:extLst>
          </p:cNvPr>
          <p:cNvSpPr>
            <a:spLocks/>
          </p:cNvSpPr>
          <p:nvPr/>
        </p:nvSpPr>
        <p:spPr bwMode="auto">
          <a:xfrm>
            <a:off x="2547937" y="210502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322463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764704 w 147"/>
              <a:gd name="T13" fmla="*/ 21298161 h 146"/>
              <a:gd name="T14" fmla="*/ 14848727 w 147"/>
              <a:gd name="T15" fmla="*/ 22064206 h 146"/>
              <a:gd name="T16" fmla="*/ 12772918 w 147"/>
              <a:gd name="T17" fmla="*/ 22370702 h 146"/>
              <a:gd name="T18" fmla="*/ 10537677 w 147"/>
              <a:gd name="T19" fmla="*/ 22370702 h 146"/>
              <a:gd name="T20" fmla="*/ 8302436 w 147"/>
              <a:gd name="T21" fmla="*/ 22064206 h 146"/>
              <a:gd name="T22" fmla="*/ 6386459 w 147"/>
              <a:gd name="T23" fmla="*/ 21298161 h 146"/>
              <a:gd name="T24" fmla="*/ 4630313 w 147"/>
              <a:gd name="T25" fmla="*/ 20225620 h 146"/>
              <a:gd name="T26" fmla="*/ 2873767 w 147"/>
              <a:gd name="T27" fmla="*/ 18693139 h 146"/>
              <a:gd name="T28" fmla="*/ 1596715 w 147"/>
              <a:gd name="T29" fmla="*/ 17161049 h 146"/>
              <a:gd name="T30" fmla="*/ 798357 w 147"/>
              <a:gd name="T31" fmla="*/ 15322463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201683 h 146"/>
              <a:gd name="T40" fmla="*/ 1596715 w 147"/>
              <a:gd name="T41" fmla="*/ 5209653 h 146"/>
              <a:gd name="T42" fmla="*/ 2873767 w 147"/>
              <a:gd name="T43" fmla="*/ 3677563 h 146"/>
              <a:gd name="T44" fmla="*/ 4630313 w 147"/>
              <a:gd name="T45" fmla="*/ 2145082 h 146"/>
              <a:gd name="T46" fmla="*/ 6386459 w 147"/>
              <a:gd name="T47" fmla="*/ 1225985 h 146"/>
              <a:gd name="T48" fmla="*/ 8302436 w 147"/>
              <a:gd name="T49" fmla="*/ 459549 h 146"/>
              <a:gd name="T50" fmla="*/ 10537677 w 147"/>
              <a:gd name="T51" fmla="*/ 0 h 146"/>
              <a:gd name="T52" fmla="*/ 12772918 w 147"/>
              <a:gd name="T53" fmla="*/ 0 h 146"/>
              <a:gd name="T54" fmla="*/ 14848727 w 147"/>
              <a:gd name="T55" fmla="*/ 459549 h 146"/>
              <a:gd name="T56" fmla="*/ 16764704 w 147"/>
              <a:gd name="T57" fmla="*/ 1225985 h 146"/>
              <a:gd name="T58" fmla="*/ 18840114 w 147"/>
              <a:gd name="T59" fmla="*/ 2145082 h 146"/>
              <a:gd name="T60" fmla="*/ 20436828 w 147"/>
              <a:gd name="T61" fmla="*/ 3677563 h 146"/>
              <a:gd name="T62" fmla="*/ 21714280 w 147"/>
              <a:gd name="T63" fmla="*/ 5209653 h 146"/>
              <a:gd name="T64" fmla="*/ 22672069 w 147"/>
              <a:gd name="T65" fmla="*/ 7201683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5" y="139"/>
                </a:lnTo>
                <a:lnTo>
                  <a:pt x="93" y="144"/>
                </a:lnTo>
                <a:lnTo>
                  <a:pt x="80" y="146"/>
                </a:lnTo>
                <a:lnTo>
                  <a:pt x="66" y="146"/>
                </a:lnTo>
                <a:lnTo>
                  <a:pt x="52" y="144"/>
                </a:lnTo>
                <a:lnTo>
                  <a:pt x="40" y="139"/>
                </a:lnTo>
                <a:lnTo>
                  <a:pt x="29" y="132"/>
                </a:lnTo>
                <a:lnTo>
                  <a:pt x="18" y="122"/>
                </a:lnTo>
                <a:lnTo>
                  <a:pt x="10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7"/>
                </a:lnTo>
                <a:lnTo>
                  <a:pt x="10" y="34"/>
                </a:lnTo>
                <a:lnTo>
                  <a:pt x="18" y="24"/>
                </a:lnTo>
                <a:lnTo>
                  <a:pt x="29" y="14"/>
                </a:lnTo>
                <a:lnTo>
                  <a:pt x="40" y="8"/>
                </a:lnTo>
                <a:lnTo>
                  <a:pt x="52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8" y="14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59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5" name="Freeform 379">
            <a:extLst>
              <a:ext uri="{FF2B5EF4-FFF2-40B4-BE49-F238E27FC236}">
                <a16:creationId xmlns:a16="http://schemas.microsoft.com/office/drawing/2014/main" id="{58FEB64A-6A60-6A33-1E36-42FBFE3F9968}"/>
              </a:ext>
            </a:extLst>
          </p:cNvPr>
          <p:cNvSpPr>
            <a:spLocks/>
          </p:cNvSpPr>
          <p:nvPr/>
        </p:nvSpPr>
        <p:spPr bwMode="auto">
          <a:xfrm>
            <a:off x="2547937" y="2120504"/>
            <a:ext cx="42863" cy="27384"/>
          </a:xfrm>
          <a:custGeom>
            <a:avLst/>
            <a:gdLst>
              <a:gd name="T0" fmla="*/ 22681406 w 144"/>
              <a:gd name="T1" fmla="*/ 5512518 h 92"/>
              <a:gd name="T2" fmla="*/ 157559 w 144"/>
              <a:gd name="T3" fmla="*/ 0 h 92"/>
              <a:gd name="T4" fmla="*/ 0 w 144"/>
              <a:gd name="T5" fmla="*/ 2047450 h 92"/>
              <a:gd name="T6" fmla="*/ 0 w 144"/>
              <a:gd name="T7" fmla="*/ 4095297 h 92"/>
              <a:gd name="T8" fmla="*/ 315119 w 144"/>
              <a:gd name="T9" fmla="*/ 6300304 h 92"/>
              <a:gd name="T10" fmla="*/ 1260078 w 144"/>
              <a:gd name="T11" fmla="*/ 8190197 h 92"/>
              <a:gd name="T12" fmla="*/ 2520156 w 144"/>
              <a:gd name="T13" fmla="*/ 10080487 h 92"/>
              <a:gd name="T14" fmla="*/ 3937794 w 144"/>
              <a:gd name="T15" fmla="*/ 11655265 h 92"/>
              <a:gd name="T16" fmla="*/ 5670550 w 144"/>
              <a:gd name="T17" fmla="*/ 12757769 h 92"/>
              <a:gd name="T18" fmla="*/ 7718028 w 144"/>
              <a:gd name="T19" fmla="*/ 13545555 h 92"/>
              <a:gd name="T20" fmla="*/ 9607947 w 144"/>
              <a:gd name="T21" fmla="*/ 14175387 h 92"/>
              <a:gd name="T22" fmla="*/ 11813381 w 144"/>
              <a:gd name="T23" fmla="*/ 14490502 h 92"/>
              <a:gd name="T24" fmla="*/ 14018419 w 144"/>
              <a:gd name="T25" fmla="*/ 14017830 h 92"/>
              <a:gd name="T26" fmla="*/ 16065897 w 144"/>
              <a:gd name="T27" fmla="*/ 13387998 h 92"/>
              <a:gd name="T28" fmla="*/ 17956213 w 144"/>
              <a:gd name="T29" fmla="*/ 12443051 h 92"/>
              <a:gd name="T30" fmla="*/ 19531409 w 144"/>
              <a:gd name="T31" fmla="*/ 11025433 h 92"/>
              <a:gd name="T32" fmla="*/ 20948650 w 144"/>
              <a:gd name="T33" fmla="*/ 9450258 h 92"/>
              <a:gd name="T34" fmla="*/ 21894006 w 144"/>
              <a:gd name="T35" fmla="*/ 7402808 h 92"/>
              <a:gd name="T36" fmla="*/ 22681406 w 144"/>
              <a:gd name="T37" fmla="*/ 5512518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4" h="92">
                <a:moveTo>
                  <a:pt x="144" y="35"/>
                </a:moveTo>
                <a:lnTo>
                  <a:pt x="1" y="0"/>
                </a:lnTo>
                <a:lnTo>
                  <a:pt x="0" y="13"/>
                </a:lnTo>
                <a:lnTo>
                  <a:pt x="0" y="26"/>
                </a:lnTo>
                <a:lnTo>
                  <a:pt x="2" y="40"/>
                </a:lnTo>
                <a:lnTo>
                  <a:pt x="8" y="52"/>
                </a:lnTo>
                <a:lnTo>
                  <a:pt x="16" y="64"/>
                </a:lnTo>
                <a:lnTo>
                  <a:pt x="25" y="74"/>
                </a:lnTo>
                <a:lnTo>
                  <a:pt x="36" y="81"/>
                </a:lnTo>
                <a:lnTo>
                  <a:pt x="49" y="86"/>
                </a:lnTo>
                <a:lnTo>
                  <a:pt x="61" y="90"/>
                </a:lnTo>
                <a:lnTo>
                  <a:pt x="75" y="92"/>
                </a:lnTo>
                <a:lnTo>
                  <a:pt x="89" y="89"/>
                </a:lnTo>
                <a:lnTo>
                  <a:pt x="102" y="85"/>
                </a:lnTo>
                <a:lnTo>
                  <a:pt x="114" y="79"/>
                </a:lnTo>
                <a:lnTo>
                  <a:pt x="124" y="70"/>
                </a:lnTo>
                <a:lnTo>
                  <a:pt x="133" y="60"/>
                </a:lnTo>
                <a:lnTo>
                  <a:pt x="139" y="47"/>
                </a:lnTo>
                <a:lnTo>
                  <a:pt x="144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6" name="Freeform 380">
            <a:extLst>
              <a:ext uri="{FF2B5EF4-FFF2-40B4-BE49-F238E27FC236}">
                <a16:creationId xmlns:a16="http://schemas.microsoft.com/office/drawing/2014/main" id="{31295D7A-0278-6C9B-BA59-B3E2233B035A}"/>
              </a:ext>
            </a:extLst>
          </p:cNvPr>
          <p:cNvSpPr>
            <a:spLocks/>
          </p:cNvSpPr>
          <p:nvPr/>
        </p:nvSpPr>
        <p:spPr bwMode="auto">
          <a:xfrm>
            <a:off x="2624137" y="2124075"/>
            <a:ext cx="44054" cy="42863"/>
          </a:xfrm>
          <a:custGeom>
            <a:avLst/>
            <a:gdLst>
              <a:gd name="T0" fmla="*/ 23470426 w 147"/>
              <a:gd name="T1" fmla="*/ 11033838 h 147"/>
              <a:gd name="T2" fmla="*/ 23310595 w 147"/>
              <a:gd name="T3" fmla="*/ 13149554 h 147"/>
              <a:gd name="T4" fmla="*/ 22672069 w 147"/>
              <a:gd name="T5" fmla="*/ 15114814 h 147"/>
              <a:gd name="T6" fmla="*/ 21714280 w 147"/>
              <a:gd name="T7" fmla="*/ 17079686 h 147"/>
              <a:gd name="T8" fmla="*/ 20436828 w 147"/>
              <a:gd name="T9" fmla="*/ 18590856 h 147"/>
              <a:gd name="T10" fmla="*/ 18840114 w 147"/>
              <a:gd name="T11" fmla="*/ 20102415 h 147"/>
              <a:gd name="T12" fmla="*/ 17083967 w 147"/>
              <a:gd name="T13" fmla="*/ 21009429 h 147"/>
              <a:gd name="T14" fmla="*/ 15008158 w 147"/>
              <a:gd name="T15" fmla="*/ 21765208 h 147"/>
              <a:gd name="T16" fmla="*/ 12772918 w 147"/>
              <a:gd name="T17" fmla="*/ 22218520 h 147"/>
              <a:gd name="T18" fmla="*/ 10537677 w 147"/>
              <a:gd name="T19" fmla="*/ 22218520 h 147"/>
              <a:gd name="T20" fmla="*/ 8462268 w 147"/>
              <a:gd name="T21" fmla="*/ 21765208 h 147"/>
              <a:gd name="T22" fmla="*/ 6386459 w 147"/>
              <a:gd name="T23" fmla="*/ 21009429 h 147"/>
              <a:gd name="T24" fmla="*/ 4630313 w 147"/>
              <a:gd name="T25" fmla="*/ 20102415 h 147"/>
              <a:gd name="T26" fmla="*/ 3033598 w 147"/>
              <a:gd name="T27" fmla="*/ 18590856 h 147"/>
              <a:gd name="T28" fmla="*/ 1756146 w 147"/>
              <a:gd name="T29" fmla="*/ 17079686 h 147"/>
              <a:gd name="T30" fmla="*/ 798357 w 147"/>
              <a:gd name="T31" fmla="*/ 15114814 h 147"/>
              <a:gd name="T32" fmla="*/ 159831 w 147"/>
              <a:gd name="T33" fmla="*/ 13149554 h 147"/>
              <a:gd name="T34" fmla="*/ 0 w 147"/>
              <a:gd name="T35" fmla="*/ 11033838 h 147"/>
              <a:gd name="T36" fmla="*/ 159831 w 147"/>
              <a:gd name="T37" fmla="*/ 9068966 h 147"/>
              <a:gd name="T38" fmla="*/ 798357 w 147"/>
              <a:gd name="T39" fmla="*/ 7103706 h 147"/>
              <a:gd name="T40" fmla="*/ 1756146 w 147"/>
              <a:gd name="T41" fmla="*/ 5138835 h 147"/>
              <a:gd name="T42" fmla="*/ 3033598 w 147"/>
              <a:gd name="T43" fmla="*/ 3476431 h 147"/>
              <a:gd name="T44" fmla="*/ 4630313 w 147"/>
              <a:gd name="T45" fmla="*/ 2116105 h 147"/>
              <a:gd name="T46" fmla="*/ 6386459 w 147"/>
              <a:gd name="T47" fmla="*/ 1209092 h 147"/>
              <a:gd name="T48" fmla="*/ 8462268 w 147"/>
              <a:gd name="T49" fmla="*/ 453312 h 147"/>
              <a:gd name="T50" fmla="*/ 10537677 w 147"/>
              <a:gd name="T51" fmla="*/ 0 h 147"/>
              <a:gd name="T52" fmla="*/ 12772918 w 147"/>
              <a:gd name="T53" fmla="*/ 0 h 147"/>
              <a:gd name="T54" fmla="*/ 15008158 w 147"/>
              <a:gd name="T55" fmla="*/ 453312 h 147"/>
              <a:gd name="T56" fmla="*/ 17083967 w 147"/>
              <a:gd name="T57" fmla="*/ 1209092 h 147"/>
              <a:gd name="T58" fmla="*/ 18840114 w 147"/>
              <a:gd name="T59" fmla="*/ 2116105 h 147"/>
              <a:gd name="T60" fmla="*/ 20436828 w 147"/>
              <a:gd name="T61" fmla="*/ 3476431 h 147"/>
              <a:gd name="T62" fmla="*/ 21714280 w 147"/>
              <a:gd name="T63" fmla="*/ 5138835 h 147"/>
              <a:gd name="T64" fmla="*/ 22672069 w 147"/>
              <a:gd name="T65" fmla="*/ 7103706 h 147"/>
              <a:gd name="T66" fmla="*/ 23310595 w 147"/>
              <a:gd name="T67" fmla="*/ 9068966 h 147"/>
              <a:gd name="T68" fmla="*/ 23470426 w 147"/>
              <a:gd name="T69" fmla="*/ 1103383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6" y="147"/>
                </a:lnTo>
                <a:lnTo>
                  <a:pt x="53" y="144"/>
                </a:lnTo>
                <a:lnTo>
                  <a:pt x="40" y="139"/>
                </a:lnTo>
                <a:lnTo>
                  <a:pt x="29" y="133"/>
                </a:lnTo>
                <a:lnTo>
                  <a:pt x="19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19" y="23"/>
                </a:lnTo>
                <a:lnTo>
                  <a:pt x="29" y="14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4"/>
                </a:lnTo>
                <a:lnTo>
                  <a:pt x="128" y="23"/>
                </a:lnTo>
                <a:lnTo>
                  <a:pt x="136" y="34"/>
                </a:lnTo>
                <a:lnTo>
                  <a:pt x="142" y="47"/>
                </a:lnTo>
                <a:lnTo>
                  <a:pt x="146" y="60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7" name="Freeform 381">
            <a:extLst>
              <a:ext uri="{FF2B5EF4-FFF2-40B4-BE49-F238E27FC236}">
                <a16:creationId xmlns:a16="http://schemas.microsoft.com/office/drawing/2014/main" id="{F654E8E9-FE2C-4483-A345-54A2FDAB0D8F}"/>
              </a:ext>
            </a:extLst>
          </p:cNvPr>
          <p:cNvSpPr>
            <a:spLocks/>
          </p:cNvSpPr>
          <p:nvPr/>
        </p:nvSpPr>
        <p:spPr bwMode="auto">
          <a:xfrm>
            <a:off x="2547937" y="210502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322463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764704 w 147"/>
              <a:gd name="T13" fmla="*/ 21298161 h 146"/>
              <a:gd name="T14" fmla="*/ 14848727 w 147"/>
              <a:gd name="T15" fmla="*/ 22064206 h 146"/>
              <a:gd name="T16" fmla="*/ 12772918 w 147"/>
              <a:gd name="T17" fmla="*/ 22370702 h 146"/>
              <a:gd name="T18" fmla="*/ 10537677 w 147"/>
              <a:gd name="T19" fmla="*/ 22370702 h 146"/>
              <a:gd name="T20" fmla="*/ 8302436 w 147"/>
              <a:gd name="T21" fmla="*/ 22064206 h 146"/>
              <a:gd name="T22" fmla="*/ 6386459 w 147"/>
              <a:gd name="T23" fmla="*/ 21298161 h 146"/>
              <a:gd name="T24" fmla="*/ 4630313 w 147"/>
              <a:gd name="T25" fmla="*/ 20225620 h 146"/>
              <a:gd name="T26" fmla="*/ 2873767 w 147"/>
              <a:gd name="T27" fmla="*/ 18693139 h 146"/>
              <a:gd name="T28" fmla="*/ 1596715 w 147"/>
              <a:gd name="T29" fmla="*/ 17161049 h 146"/>
              <a:gd name="T30" fmla="*/ 798357 w 147"/>
              <a:gd name="T31" fmla="*/ 15322463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201683 h 146"/>
              <a:gd name="T40" fmla="*/ 1596715 w 147"/>
              <a:gd name="T41" fmla="*/ 5209653 h 146"/>
              <a:gd name="T42" fmla="*/ 2873767 w 147"/>
              <a:gd name="T43" fmla="*/ 3677563 h 146"/>
              <a:gd name="T44" fmla="*/ 4630313 w 147"/>
              <a:gd name="T45" fmla="*/ 2145082 h 146"/>
              <a:gd name="T46" fmla="*/ 6386459 w 147"/>
              <a:gd name="T47" fmla="*/ 1225985 h 146"/>
              <a:gd name="T48" fmla="*/ 8302436 w 147"/>
              <a:gd name="T49" fmla="*/ 459549 h 146"/>
              <a:gd name="T50" fmla="*/ 10537677 w 147"/>
              <a:gd name="T51" fmla="*/ 0 h 146"/>
              <a:gd name="T52" fmla="*/ 12772918 w 147"/>
              <a:gd name="T53" fmla="*/ 0 h 146"/>
              <a:gd name="T54" fmla="*/ 14848727 w 147"/>
              <a:gd name="T55" fmla="*/ 459549 h 146"/>
              <a:gd name="T56" fmla="*/ 16764704 w 147"/>
              <a:gd name="T57" fmla="*/ 1225985 h 146"/>
              <a:gd name="T58" fmla="*/ 18840114 w 147"/>
              <a:gd name="T59" fmla="*/ 2145082 h 146"/>
              <a:gd name="T60" fmla="*/ 20436828 w 147"/>
              <a:gd name="T61" fmla="*/ 3677563 h 146"/>
              <a:gd name="T62" fmla="*/ 21714280 w 147"/>
              <a:gd name="T63" fmla="*/ 5209653 h 146"/>
              <a:gd name="T64" fmla="*/ 22672069 w 147"/>
              <a:gd name="T65" fmla="*/ 7201683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5" y="139"/>
                </a:lnTo>
                <a:lnTo>
                  <a:pt x="93" y="144"/>
                </a:lnTo>
                <a:lnTo>
                  <a:pt x="80" y="146"/>
                </a:lnTo>
                <a:lnTo>
                  <a:pt x="66" y="146"/>
                </a:lnTo>
                <a:lnTo>
                  <a:pt x="52" y="144"/>
                </a:lnTo>
                <a:lnTo>
                  <a:pt x="40" y="139"/>
                </a:lnTo>
                <a:lnTo>
                  <a:pt x="29" y="132"/>
                </a:lnTo>
                <a:lnTo>
                  <a:pt x="18" y="122"/>
                </a:lnTo>
                <a:lnTo>
                  <a:pt x="10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7"/>
                </a:lnTo>
                <a:lnTo>
                  <a:pt x="10" y="34"/>
                </a:lnTo>
                <a:lnTo>
                  <a:pt x="18" y="24"/>
                </a:lnTo>
                <a:lnTo>
                  <a:pt x="29" y="14"/>
                </a:lnTo>
                <a:lnTo>
                  <a:pt x="40" y="8"/>
                </a:lnTo>
                <a:lnTo>
                  <a:pt x="52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8" y="14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59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8" name="Line 382">
            <a:extLst>
              <a:ext uri="{FF2B5EF4-FFF2-40B4-BE49-F238E27FC236}">
                <a16:creationId xmlns:a16="http://schemas.microsoft.com/office/drawing/2014/main" id="{B94F9B42-5FF9-834E-068C-10548B9E9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9869" y="2031206"/>
            <a:ext cx="0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19" name="Line 383">
            <a:extLst>
              <a:ext uri="{FF2B5EF4-FFF2-40B4-BE49-F238E27FC236}">
                <a16:creationId xmlns:a16="http://schemas.microsoft.com/office/drawing/2014/main" id="{90969303-9D90-F1AA-ADFA-2F78AB881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9869" y="2225279"/>
            <a:ext cx="0" cy="83462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0" name="Line 384">
            <a:extLst>
              <a:ext uri="{FF2B5EF4-FFF2-40B4-BE49-F238E27FC236}">
                <a16:creationId xmlns:a16="http://schemas.microsoft.com/office/drawing/2014/main" id="{EC2AAFC5-A908-B6A6-414C-3221E40A8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9869" y="3352800"/>
            <a:ext cx="0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1" name="Freeform 385">
            <a:extLst>
              <a:ext uri="{FF2B5EF4-FFF2-40B4-BE49-F238E27FC236}">
                <a16:creationId xmlns:a16="http://schemas.microsoft.com/office/drawing/2014/main" id="{F76E4CA6-2BB8-17E6-4068-C72F8A1C35B8}"/>
              </a:ext>
            </a:extLst>
          </p:cNvPr>
          <p:cNvSpPr>
            <a:spLocks/>
          </p:cNvSpPr>
          <p:nvPr/>
        </p:nvSpPr>
        <p:spPr bwMode="auto">
          <a:xfrm>
            <a:off x="4632723" y="2130029"/>
            <a:ext cx="1859756" cy="513159"/>
          </a:xfrm>
          <a:custGeom>
            <a:avLst/>
            <a:gdLst>
              <a:gd name="T0" fmla="*/ 104710616 w 6249"/>
              <a:gd name="T1" fmla="*/ 271704040 h 1723"/>
              <a:gd name="T2" fmla="*/ 983963531 w 6249"/>
              <a:gd name="T3" fmla="*/ 52196282 h 1723"/>
              <a:gd name="T4" fmla="*/ 983963531 w 6249"/>
              <a:gd name="T5" fmla="*/ 0 h 1723"/>
              <a:gd name="T6" fmla="*/ 0 w 6249"/>
              <a:gd name="T7" fmla="*/ 245527272 h 1723"/>
              <a:gd name="T8" fmla="*/ 104710616 w 6249"/>
              <a:gd name="T9" fmla="*/ 271704040 h 1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49" h="1723">
                <a:moveTo>
                  <a:pt x="665" y="1723"/>
                </a:moveTo>
                <a:lnTo>
                  <a:pt x="6249" y="331"/>
                </a:lnTo>
                <a:lnTo>
                  <a:pt x="6249" y="0"/>
                </a:lnTo>
                <a:lnTo>
                  <a:pt x="0" y="1557"/>
                </a:lnTo>
                <a:lnTo>
                  <a:pt x="665" y="1723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822" name="Freeform 386">
            <a:extLst>
              <a:ext uri="{FF2B5EF4-FFF2-40B4-BE49-F238E27FC236}">
                <a16:creationId xmlns:a16="http://schemas.microsoft.com/office/drawing/2014/main" id="{52562C36-594E-0ED9-8DEE-B340FD0D994C}"/>
              </a:ext>
            </a:extLst>
          </p:cNvPr>
          <p:cNvSpPr>
            <a:spLocks noEditPoints="1"/>
          </p:cNvSpPr>
          <p:nvPr/>
        </p:nvSpPr>
        <p:spPr bwMode="auto">
          <a:xfrm>
            <a:off x="6492479" y="2069306"/>
            <a:ext cx="264319" cy="158354"/>
          </a:xfrm>
          <a:custGeom>
            <a:avLst/>
            <a:gdLst>
              <a:gd name="T0" fmla="*/ 139868672 w 888"/>
              <a:gd name="T1" fmla="*/ 48776041 h 534"/>
              <a:gd name="T2" fmla="*/ 0 w 888"/>
              <a:gd name="T3" fmla="*/ 31735544 h 534"/>
              <a:gd name="T4" fmla="*/ 107421759 w 888"/>
              <a:gd name="T5" fmla="*/ 37207339 h 534"/>
              <a:gd name="T6" fmla="*/ 106476800 w 888"/>
              <a:gd name="T7" fmla="*/ 41271944 h 534"/>
              <a:gd name="T8" fmla="*/ 104113806 w 888"/>
              <a:gd name="T9" fmla="*/ 44867616 h 534"/>
              <a:gd name="T10" fmla="*/ 100806250 w 888"/>
              <a:gd name="T11" fmla="*/ 47368850 h 534"/>
              <a:gd name="T12" fmla="*/ 96553338 w 888"/>
              <a:gd name="T13" fmla="*/ 48619467 h 534"/>
              <a:gd name="T14" fmla="*/ 92458381 w 888"/>
              <a:gd name="T15" fmla="*/ 48150535 h 534"/>
              <a:gd name="T16" fmla="*/ 88678147 w 888"/>
              <a:gd name="T17" fmla="*/ 46430986 h 534"/>
              <a:gd name="T18" fmla="*/ 85685313 w 888"/>
              <a:gd name="T19" fmla="*/ 43304246 h 534"/>
              <a:gd name="T20" fmla="*/ 84267675 w 888"/>
              <a:gd name="T21" fmla="*/ 39395820 h 534"/>
              <a:gd name="T22" fmla="*/ 84267675 w 888"/>
              <a:gd name="T23" fmla="*/ 35018463 h 534"/>
              <a:gd name="T24" fmla="*/ 85685313 w 888"/>
              <a:gd name="T25" fmla="*/ 31110433 h 534"/>
              <a:gd name="T26" fmla="*/ 88678147 w 888"/>
              <a:gd name="T27" fmla="*/ 27983693 h 534"/>
              <a:gd name="T28" fmla="*/ 92458381 w 888"/>
              <a:gd name="T29" fmla="*/ 26107570 h 534"/>
              <a:gd name="T30" fmla="*/ 96553338 w 888"/>
              <a:gd name="T31" fmla="*/ 25794816 h 534"/>
              <a:gd name="T32" fmla="*/ 100806250 w 888"/>
              <a:gd name="T33" fmla="*/ 26889255 h 534"/>
              <a:gd name="T34" fmla="*/ 104113806 w 888"/>
              <a:gd name="T35" fmla="*/ 29234310 h 534"/>
              <a:gd name="T36" fmla="*/ 106476800 w 888"/>
              <a:gd name="T37" fmla="*/ 32986161 h 534"/>
              <a:gd name="T38" fmla="*/ 107421759 w 888"/>
              <a:gd name="T39" fmla="*/ 37207339 h 534"/>
              <a:gd name="T40" fmla="*/ 71037053 w 888"/>
              <a:gd name="T41" fmla="*/ 48150535 h 534"/>
              <a:gd name="T42" fmla="*/ 69461856 w 888"/>
              <a:gd name="T43" fmla="*/ 52215139 h 534"/>
              <a:gd name="T44" fmla="*/ 66469022 w 888"/>
              <a:gd name="T45" fmla="*/ 55341879 h 534"/>
              <a:gd name="T46" fmla="*/ 62688788 w 888"/>
              <a:gd name="T47" fmla="*/ 57218003 h 534"/>
              <a:gd name="T48" fmla="*/ 58593831 w 888"/>
              <a:gd name="T49" fmla="*/ 57686935 h 534"/>
              <a:gd name="T50" fmla="*/ 54340919 w 888"/>
              <a:gd name="T51" fmla="*/ 56436318 h 534"/>
              <a:gd name="T52" fmla="*/ 51033363 w 888"/>
              <a:gd name="T53" fmla="*/ 53934688 h 534"/>
              <a:gd name="T54" fmla="*/ 48670369 w 888"/>
              <a:gd name="T55" fmla="*/ 50339016 h 534"/>
              <a:gd name="T56" fmla="*/ 48040528 w 888"/>
              <a:gd name="T57" fmla="*/ 46274412 h 534"/>
              <a:gd name="T58" fmla="*/ 48670369 w 888"/>
              <a:gd name="T59" fmla="*/ 41897054 h 534"/>
              <a:gd name="T60" fmla="*/ 51033363 w 888"/>
              <a:gd name="T61" fmla="*/ 38301382 h 534"/>
              <a:gd name="T62" fmla="*/ 54340919 w 888"/>
              <a:gd name="T63" fmla="*/ 35800148 h 534"/>
              <a:gd name="T64" fmla="*/ 58593831 w 888"/>
              <a:gd name="T65" fmla="*/ 34549531 h 534"/>
              <a:gd name="T66" fmla="*/ 62688788 w 888"/>
              <a:gd name="T67" fmla="*/ 35018463 h 534"/>
              <a:gd name="T68" fmla="*/ 66469022 w 888"/>
              <a:gd name="T69" fmla="*/ 37050765 h 534"/>
              <a:gd name="T70" fmla="*/ 69461856 w 888"/>
              <a:gd name="T71" fmla="*/ 40177505 h 534"/>
              <a:gd name="T72" fmla="*/ 71037053 w 888"/>
              <a:gd name="T73" fmla="*/ 44085931 h 534"/>
              <a:gd name="T74" fmla="*/ 30556994 w 888"/>
              <a:gd name="T75" fmla="*/ 56279743 h 534"/>
              <a:gd name="T76" fmla="*/ 29769197 w 888"/>
              <a:gd name="T77" fmla="*/ 60500922 h 534"/>
              <a:gd name="T78" fmla="*/ 27564159 w 888"/>
              <a:gd name="T79" fmla="*/ 63940020 h 534"/>
              <a:gd name="T80" fmla="*/ 24256603 w 888"/>
              <a:gd name="T81" fmla="*/ 66597828 h 534"/>
              <a:gd name="T82" fmla="*/ 20003691 w 888"/>
              <a:gd name="T83" fmla="*/ 67692266 h 534"/>
              <a:gd name="T84" fmla="*/ 15908338 w 888"/>
              <a:gd name="T85" fmla="*/ 67379513 h 534"/>
              <a:gd name="T86" fmla="*/ 12128103 w 888"/>
              <a:gd name="T87" fmla="*/ 65503390 h 534"/>
              <a:gd name="T88" fmla="*/ 9135666 w 888"/>
              <a:gd name="T89" fmla="*/ 62376650 h 534"/>
              <a:gd name="T90" fmla="*/ 7560469 w 888"/>
              <a:gd name="T91" fmla="*/ 58468620 h 534"/>
              <a:gd name="T92" fmla="*/ 7560469 w 888"/>
              <a:gd name="T93" fmla="*/ 54091262 h 534"/>
              <a:gd name="T94" fmla="*/ 9135666 w 888"/>
              <a:gd name="T95" fmla="*/ 50182837 h 534"/>
              <a:gd name="T96" fmla="*/ 12128103 w 888"/>
              <a:gd name="T97" fmla="*/ 47056097 h 534"/>
              <a:gd name="T98" fmla="*/ 15908338 w 888"/>
              <a:gd name="T99" fmla="*/ 45023795 h 534"/>
              <a:gd name="T100" fmla="*/ 20003691 w 888"/>
              <a:gd name="T101" fmla="*/ 44711042 h 534"/>
              <a:gd name="T102" fmla="*/ 24256603 w 888"/>
              <a:gd name="T103" fmla="*/ 45805480 h 534"/>
              <a:gd name="T104" fmla="*/ 27564159 w 888"/>
              <a:gd name="T105" fmla="*/ 48463288 h 534"/>
              <a:gd name="T106" fmla="*/ 29769197 w 888"/>
              <a:gd name="T107" fmla="*/ 52215139 h 534"/>
              <a:gd name="T108" fmla="*/ 30556994 w 888"/>
              <a:gd name="T109" fmla="*/ 56279743 h 53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888" h="534">
                <a:moveTo>
                  <a:pt x="0" y="534"/>
                </a:moveTo>
                <a:lnTo>
                  <a:pt x="888" y="312"/>
                </a:lnTo>
                <a:lnTo>
                  <a:pt x="810" y="0"/>
                </a:lnTo>
                <a:lnTo>
                  <a:pt x="0" y="203"/>
                </a:lnTo>
                <a:lnTo>
                  <a:pt x="0" y="534"/>
                </a:lnTo>
                <a:close/>
                <a:moveTo>
                  <a:pt x="682" y="238"/>
                </a:moveTo>
                <a:lnTo>
                  <a:pt x="680" y="252"/>
                </a:lnTo>
                <a:lnTo>
                  <a:pt x="676" y="264"/>
                </a:lnTo>
                <a:lnTo>
                  <a:pt x="670" y="277"/>
                </a:lnTo>
                <a:lnTo>
                  <a:pt x="661" y="287"/>
                </a:lnTo>
                <a:lnTo>
                  <a:pt x="651" y="297"/>
                </a:lnTo>
                <a:lnTo>
                  <a:pt x="640" y="303"/>
                </a:lnTo>
                <a:lnTo>
                  <a:pt x="627" y="308"/>
                </a:lnTo>
                <a:lnTo>
                  <a:pt x="613" y="311"/>
                </a:lnTo>
                <a:lnTo>
                  <a:pt x="601" y="311"/>
                </a:lnTo>
                <a:lnTo>
                  <a:pt x="587" y="308"/>
                </a:lnTo>
                <a:lnTo>
                  <a:pt x="574" y="303"/>
                </a:lnTo>
                <a:lnTo>
                  <a:pt x="563" y="297"/>
                </a:lnTo>
                <a:lnTo>
                  <a:pt x="553" y="287"/>
                </a:lnTo>
                <a:lnTo>
                  <a:pt x="544" y="277"/>
                </a:lnTo>
                <a:lnTo>
                  <a:pt x="538" y="264"/>
                </a:lnTo>
                <a:lnTo>
                  <a:pt x="535" y="252"/>
                </a:lnTo>
                <a:lnTo>
                  <a:pt x="534" y="238"/>
                </a:lnTo>
                <a:lnTo>
                  <a:pt x="535" y="224"/>
                </a:lnTo>
                <a:lnTo>
                  <a:pt x="538" y="211"/>
                </a:lnTo>
                <a:lnTo>
                  <a:pt x="544" y="199"/>
                </a:lnTo>
                <a:lnTo>
                  <a:pt x="553" y="187"/>
                </a:lnTo>
                <a:lnTo>
                  <a:pt x="563" y="179"/>
                </a:lnTo>
                <a:lnTo>
                  <a:pt x="574" y="172"/>
                </a:lnTo>
                <a:lnTo>
                  <a:pt x="587" y="167"/>
                </a:lnTo>
                <a:lnTo>
                  <a:pt x="601" y="165"/>
                </a:lnTo>
                <a:lnTo>
                  <a:pt x="613" y="165"/>
                </a:lnTo>
                <a:lnTo>
                  <a:pt x="627" y="167"/>
                </a:lnTo>
                <a:lnTo>
                  <a:pt x="640" y="172"/>
                </a:lnTo>
                <a:lnTo>
                  <a:pt x="651" y="179"/>
                </a:lnTo>
                <a:lnTo>
                  <a:pt x="661" y="187"/>
                </a:lnTo>
                <a:lnTo>
                  <a:pt x="670" y="199"/>
                </a:lnTo>
                <a:lnTo>
                  <a:pt x="676" y="211"/>
                </a:lnTo>
                <a:lnTo>
                  <a:pt x="680" y="224"/>
                </a:lnTo>
                <a:lnTo>
                  <a:pt x="682" y="238"/>
                </a:lnTo>
                <a:close/>
                <a:moveTo>
                  <a:pt x="452" y="296"/>
                </a:moveTo>
                <a:lnTo>
                  <a:pt x="451" y="308"/>
                </a:lnTo>
                <a:lnTo>
                  <a:pt x="447" y="322"/>
                </a:lnTo>
                <a:lnTo>
                  <a:pt x="441" y="334"/>
                </a:lnTo>
                <a:lnTo>
                  <a:pt x="432" y="345"/>
                </a:lnTo>
                <a:lnTo>
                  <a:pt x="422" y="354"/>
                </a:lnTo>
                <a:lnTo>
                  <a:pt x="411" y="361"/>
                </a:lnTo>
                <a:lnTo>
                  <a:pt x="398" y="366"/>
                </a:lnTo>
                <a:lnTo>
                  <a:pt x="384" y="369"/>
                </a:lnTo>
                <a:lnTo>
                  <a:pt x="372" y="369"/>
                </a:lnTo>
                <a:lnTo>
                  <a:pt x="358" y="366"/>
                </a:lnTo>
                <a:lnTo>
                  <a:pt x="345" y="361"/>
                </a:lnTo>
                <a:lnTo>
                  <a:pt x="334" y="354"/>
                </a:lnTo>
                <a:lnTo>
                  <a:pt x="324" y="345"/>
                </a:lnTo>
                <a:lnTo>
                  <a:pt x="315" y="334"/>
                </a:lnTo>
                <a:lnTo>
                  <a:pt x="309" y="322"/>
                </a:lnTo>
                <a:lnTo>
                  <a:pt x="306" y="308"/>
                </a:lnTo>
                <a:lnTo>
                  <a:pt x="305" y="296"/>
                </a:lnTo>
                <a:lnTo>
                  <a:pt x="306" y="282"/>
                </a:lnTo>
                <a:lnTo>
                  <a:pt x="309" y="268"/>
                </a:lnTo>
                <a:lnTo>
                  <a:pt x="315" y="257"/>
                </a:lnTo>
                <a:lnTo>
                  <a:pt x="324" y="245"/>
                </a:lnTo>
                <a:lnTo>
                  <a:pt x="334" y="237"/>
                </a:lnTo>
                <a:lnTo>
                  <a:pt x="345" y="229"/>
                </a:lnTo>
                <a:lnTo>
                  <a:pt x="358" y="224"/>
                </a:lnTo>
                <a:lnTo>
                  <a:pt x="372" y="221"/>
                </a:lnTo>
                <a:lnTo>
                  <a:pt x="384" y="221"/>
                </a:lnTo>
                <a:lnTo>
                  <a:pt x="398" y="224"/>
                </a:lnTo>
                <a:lnTo>
                  <a:pt x="411" y="229"/>
                </a:lnTo>
                <a:lnTo>
                  <a:pt x="422" y="237"/>
                </a:lnTo>
                <a:lnTo>
                  <a:pt x="432" y="245"/>
                </a:lnTo>
                <a:lnTo>
                  <a:pt x="441" y="257"/>
                </a:lnTo>
                <a:lnTo>
                  <a:pt x="447" y="268"/>
                </a:lnTo>
                <a:lnTo>
                  <a:pt x="451" y="282"/>
                </a:lnTo>
                <a:lnTo>
                  <a:pt x="452" y="296"/>
                </a:lnTo>
                <a:close/>
                <a:moveTo>
                  <a:pt x="194" y="360"/>
                </a:moveTo>
                <a:lnTo>
                  <a:pt x="193" y="374"/>
                </a:lnTo>
                <a:lnTo>
                  <a:pt x="189" y="387"/>
                </a:lnTo>
                <a:lnTo>
                  <a:pt x="184" y="399"/>
                </a:lnTo>
                <a:lnTo>
                  <a:pt x="175" y="409"/>
                </a:lnTo>
                <a:lnTo>
                  <a:pt x="165" y="419"/>
                </a:lnTo>
                <a:lnTo>
                  <a:pt x="154" y="426"/>
                </a:lnTo>
                <a:lnTo>
                  <a:pt x="141" y="431"/>
                </a:lnTo>
                <a:lnTo>
                  <a:pt x="127" y="433"/>
                </a:lnTo>
                <a:lnTo>
                  <a:pt x="113" y="433"/>
                </a:lnTo>
                <a:lnTo>
                  <a:pt x="101" y="431"/>
                </a:lnTo>
                <a:lnTo>
                  <a:pt x="88" y="426"/>
                </a:lnTo>
                <a:lnTo>
                  <a:pt x="77" y="419"/>
                </a:lnTo>
                <a:lnTo>
                  <a:pt x="67" y="409"/>
                </a:lnTo>
                <a:lnTo>
                  <a:pt x="58" y="399"/>
                </a:lnTo>
                <a:lnTo>
                  <a:pt x="51" y="387"/>
                </a:lnTo>
                <a:lnTo>
                  <a:pt x="48" y="374"/>
                </a:lnTo>
                <a:lnTo>
                  <a:pt x="46" y="360"/>
                </a:lnTo>
                <a:lnTo>
                  <a:pt x="48" y="346"/>
                </a:lnTo>
                <a:lnTo>
                  <a:pt x="51" y="334"/>
                </a:lnTo>
                <a:lnTo>
                  <a:pt x="58" y="321"/>
                </a:lnTo>
                <a:lnTo>
                  <a:pt x="67" y="310"/>
                </a:lnTo>
                <a:lnTo>
                  <a:pt x="77" y="301"/>
                </a:lnTo>
                <a:lnTo>
                  <a:pt x="88" y="293"/>
                </a:lnTo>
                <a:lnTo>
                  <a:pt x="101" y="288"/>
                </a:lnTo>
                <a:lnTo>
                  <a:pt x="113" y="286"/>
                </a:lnTo>
                <a:lnTo>
                  <a:pt x="127" y="286"/>
                </a:lnTo>
                <a:lnTo>
                  <a:pt x="141" y="288"/>
                </a:lnTo>
                <a:lnTo>
                  <a:pt x="154" y="293"/>
                </a:lnTo>
                <a:lnTo>
                  <a:pt x="165" y="301"/>
                </a:lnTo>
                <a:lnTo>
                  <a:pt x="175" y="310"/>
                </a:lnTo>
                <a:lnTo>
                  <a:pt x="184" y="321"/>
                </a:lnTo>
                <a:lnTo>
                  <a:pt x="189" y="334"/>
                </a:lnTo>
                <a:lnTo>
                  <a:pt x="193" y="346"/>
                </a:lnTo>
                <a:lnTo>
                  <a:pt x="194" y="36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823" name="Line 387">
            <a:extLst>
              <a:ext uri="{FF2B5EF4-FFF2-40B4-BE49-F238E27FC236}">
                <a16:creationId xmlns:a16="http://schemas.microsoft.com/office/drawing/2014/main" id="{F02DD4DA-5CF8-481E-2284-1E96A7ECA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2031207"/>
            <a:ext cx="0" cy="102631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4" name="Line 388">
            <a:extLst>
              <a:ext uri="{FF2B5EF4-FFF2-40B4-BE49-F238E27FC236}">
                <a16:creationId xmlns:a16="http://schemas.microsoft.com/office/drawing/2014/main" id="{BD76D309-BAE3-4F1B-46AA-556BC6EF5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3156348"/>
            <a:ext cx="0" cy="10120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5" name="Line 389">
            <a:extLst>
              <a:ext uri="{FF2B5EF4-FFF2-40B4-BE49-F238E27FC236}">
                <a16:creationId xmlns:a16="http://schemas.microsoft.com/office/drawing/2014/main" id="{5E52195B-9BF4-A2BE-5E04-6037DD42F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3352800"/>
            <a:ext cx="0" cy="559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6" name="Freeform 390">
            <a:extLst>
              <a:ext uri="{FF2B5EF4-FFF2-40B4-BE49-F238E27FC236}">
                <a16:creationId xmlns:a16="http://schemas.microsoft.com/office/drawing/2014/main" id="{44B079AA-436A-B36A-86F3-CD85CD7B8700}"/>
              </a:ext>
            </a:extLst>
          </p:cNvPr>
          <p:cNvSpPr>
            <a:spLocks noEditPoints="1"/>
          </p:cNvSpPr>
          <p:nvPr/>
        </p:nvSpPr>
        <p:spPr bwMode="auto">
          <a:xfrm>
            <a:off x="2512219" y="2070498"/>
            <a:ext cx="4245769" cy="1145381"/>
          </a:xfrm>
          <a:custGeom>
            <a:avLst/>
            <a:gdLst>
              <a:gd name="T0" fmla="*/ 2147483647 w 14262"/>
              <a:gd name="T1" fmla="*/ 556954531 h 3848"/>
              <a:gd name="T2" fmla="*/ 117692718 w 14262"/>
              <a:gd name="T3" fmla="*/ 52608163 h 3848"/>
              <a:gd name="T4" fmla="*/ 112178557 w 14262"/>
              <a:gd name="T5" fmla="*/ 58908553 h 3848"/>
              <a:gd name="T6" fmla="*/ 103827930 w 14262"/>
              <a:gd name="T7" fmla="*/ 59696350 h 3848"/>
              <a:gd name="T8" fmla="*/ 97053117 w 14262"/>
              <a:gd name="T9" fmla="*/ 54498478 h 3848"/>
              <a:gd name="T10" fmla="*/ 95477700 w 14262"/>
              <a:gd name="T11" fmla="*/ 46465331 h 3848"/>
              <a:gd name="T12" fmla="*/ 99889187 w 14262"/>
              <a:gd name="T13" fmla="*/ 39219981 h 3848"/>
              <a:gd name="T14" fmla="*/ 108081836 w 14262"/>
              <a:gd name="T15" fmla="*/ 36857384 h 3848"/>
              <a:gd name="T16" fmla="*/ 115486974 w 14262"/>
              <a:gd name="T17" fmla="*/ 40637619 h 3848"/>
              <a:gd name="T18" fmla="*/ 118480625 w 14262"/>
              <a:gd name="T19" fmla="*/ 48355647 h 3848"/>
              <a:gd name="T20" fmla="*/ 80667423 w 14262"/>
              <a:gd name="T21" fmla="*/ 45677931 h 3848"/>
              <a:gd name="T22" fmla="*/ 74050192 w 14262"/>
              <a:gd name="T23" fmla="*/ 50560684 h 3848"/>
              <a:gd name="T24" fmla="*/ 65542381 w 14262"/>
              <a:gd name="T25" fmla="*/ 49773284 h 3848"/>
              <a:gd name="T26" fmla="*/ 60028220 w 14262"/>
              <a:gd name="T27" fmla="*/ 43630056 h 3848"/>
              <a:gd name="T28" fmla="*/ 60028220 w 14262"/>
              <a:gd name="T29" fmla="*/ 35282188 h 3848"/>
              <a:gd name="T30" fmla="*/ 65542381 w 14262"/>
              <a:gd name="T31" fmla="*/ 29139356 h 3848"/>
              <a:gd name="T32" fmla="*/ 74050192 w 14262"/>
              <a:gd name="T33" fmla="*/ 28351956 h 3848"/>
              <a:gd name="T34" fmla="*/ 80667423 w 14262"/>
              <a:gd name="T35" fmla="*/ 33234709 h 3848"/>
              <a:gd name="T36" fmla="*/ 41909526 w 14262"/>
              <a:gd name="T37" fmla="*/ 29296916 h 3848"/>
              <a:gd name="T38" fmla="*/ 38915875 w 14262"/>
              <a:gd name="T39" fmla="*/ 37014944 h 3848"/>
              <a:gd name="T40" fmla="*/ 31353155 w 14262"/>
              <a:gd name="T41" fmla="*/ 40795178 h 3848"/>
              <a:gd name="T42" fmla="*/ 23318088 w 14262"/>
              <a:gd name="T43" fmla="*/ 38589744 h 3848"/>
              <a:gd name="T44" fmla="*/ 18906601 w 14262"/>
              <a:gd name="T45" fmla="*/ 31501953 h 3848"/>
              <a:gd name="T46" fmla="*/ 20324437 w 14262"/>
              <a:gd name="T47" fmla="*/ 23154084 h 3848"/>
              <a:gd name="T48" fmla="*/ 26941668 w 14262"/>
              <a:gd name="T49" fmla="*/ 18271331 h 3848"/>
              <a:gd name="T50" fmla="*/ 35291898 w 14262"/>
              <a:gd name="T51" fmla="*/ 19058731 h 3848"/>
              <a:gd name="T52" fmla="*/ 41121619 w 14262"/>
              <a:gd name="T53" fmla="*/ 25201563 h 3848"/>
              <a:gd name="T54" fmla="*/ 2140370361 w 14262"/>
              <a:gd name="T55" fmla="*/ 555852013 h 3848"/>
              <a:gd name="T56" fmla="*/ 2135801292 w 14262"/>
              <a:gd name="T57" fmla="*/ 563097363 h 3848"/>
              <a:gd name="T58" fmla="*/ 2127923410 w 14262"/>
              <a:gd name="T59" fmla="*/ 565302400 h 3848"/>
              <a:gd name="T60" fmla="*/ 2120361087 w 14262"/>
              <a:gd name="T61" fmla="*/ 561522166 h 3848"/>
              <a:gd name="T62" fmla="*/ 2117209854 w 14262"/>
              <a:gd name="T63" fmla="*/ 553804534 h 3848"/>
              <a:gd name="T64" fmla="*/ 2120361087 w 14262"/>
              <a:gd name="T65" fmla="*/ 545771388 h 3848"/>
              <a:gd name="T66" fmla="*/ 2127923410 w 14262"/>
              <a:gd name="T67" fmla="*/ 542148713 h 3848"/>
              <a:gd name="T68" fmla="*/ 2135801292 w 14262"/>
              <a:gd name="T69" fmla="*/ 544353750 h 3848"/>
              <a:gd name="T70" fmla="*/ 2140370361 w 14262"/>
              <a:gd name="T71" fmla="*/ 551599100 h 3848"/>
              <a:gd name="T72" fmla="*/ 2147483647 w 14262"/>
              <a:gd name="T73" fmla="*/ 567980116 h 3848"/>
              <a:gd name="T74" fmla="*/ 2147483647 w 14262"/>
              <a:gd name="T75" fmla="*/ 574122947 h 3848"/>
              <a:gd name="T76" fmla="*/ 2147483647 w 14262"/>
              <a:gd name="T77" fmla="*/ 574910744 h 3848"/>
              <a:gd name="T78" fmla="*/ 2147483647 w 14262"/>
              <a:gd name="T79" fmla="*/ 570027991 h 3848"/>
              <a:gd name="T80" fmla="*/ 2147483647 w 14262"/>
              <a:gd name="T81" fmla="*/ 561679725 h 3848"/>
              <a:gd name="T82" fmla="*/ 2147483647 w 14262"/>
              <a:gd name="T83" fmla="*/ 554591934 h 3848"/>
              <a:gd name="T84" fmla="*/ 2147483647 w 14262"/>
              <a:gd name="T85" fmla="*/ 552386897 h 3848"/>
              <a:gd name="T86" fmla="*/ 2147483647 w 14262"/>
              <a:gd name="T87" fmla="*/ 555852013 h 3848"/>
              <a:gd name="T88" fmla="*/ 2147483647 w 14262"/>
              <a:gd name="T89" fmla="*/ 563885159 h 3848"/>
              <a:gd name="T90" fmla="*/ 2147483647 w 14262"/>
              <a:gd name="T91" fmla="*/ 579006097 h 3848"/>
              <a:gd name="T92" fmla="*/ 2147483647 w 14262"/>
              <a:gd name="T93" fmla="*/ 584046409 h 3848"/>
              <a:gd name="T94" fmla="*/ 2147483647 w 14262"/>
              <a:gd name="T95" fmla="*/ 583258613 h 3848"/>
              <a:gd name="T96" fmla="*/ 2147483647 w 14262"/>
              <a:gd name="T97" fmla="*/ 576958222 h 3848"/>
              <a:gd name="T98" fmla="*/ 2147483647 w 14262"/>
              <a:gd name="T99" fmla="*/ 568610353 h 3848"/>
              <a:gd name="T100" fmla="*/ 2147483647 w 14262"/>
              <a:gd name="T101" fmla="*/ 562467522 h 3848"/>
              <a:gd name="T102" fmla="*/ 2147483647 w 14262"/>
              <a:gd name="T103" fmla="*/ 561679725 h 3848"/>
              <a:gd name="T104" fmla="*/ 2147483647 w 14262"/>
              <a:gd name="T105" fmla="*/ 566562478 h 384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262" h="3848">
                <a:moveTo>
                  <a:pt x="78" y="0"/>
                </a:moveTo>
                <a:lnTo>
                  <a:pt x="0" y="311"/>
                </a:lnTo>
                <a:lnTo>
                  <a:pt x="14184" y="3848"/>
                </a:lnTo>
                <a:lnTo>
                  <a:pt x="14262" y="3536"/>
                </a:lnTo>
                <a:lnTo>
                  <a:pt x="78" y="0"/>
                </a:lnTo>
                <a:close/>
                <a:moveTo>
                  <a:pt x="752" y="307"/>
                </a:moveTo>
                <a:lnTo>
                  <a:pt x="751" y="321"/>
                </a:lnTo>
                <a:lnTo>
                  <a:pt x="747" y="334"/>
                </a:lnTo>
                <a:lnTo>
                  <a:pt x="741" y="346"/>
                </a:lnTo>
                <a:lnTo>
                  <a:pt x="733" y="358"/>
                </a:lnTo>
                <a:lnTo>
                  <a:pt x="723" y="366"/>
                </a:lnTo>
                <a:lnTo>
                  <a:pt x="712" y="374"/>
                </a:lnTo>
                <a:lnTo>
                  <a:pt x="699" y="379"/>
                </a:lnTo>
                <a:lnTo>
                  <a:pt x="686" y="382"/>
                </a:lnTo>
                <a:lnTo>
                  <a:pt x="672" y="382"/>
                </a:lnTo>
                <a:lnTo>
                  <a:pt x="659" y="379"/>
                </a:lnTo>
                <a:lnTo>
                  <a:pt x="645" y="374"/>
                </a:lnTo>
                <a:lnTo>
                  <a:pt x="634" y="366"/>
                </a:lnTo>
                <a:lnTo>
                  <a:pt x="624" y="358"/>
                </a:lnTo>
                <a:lnTo>
                  <a:pt x="616" y="346"/>
                </a:lnTo>
                <a:lnTo>
                  <a:pt x="610" y="334"/>
                </a:lnTo>
                <a:lnTo>
                  <a:pt x="606" y="321"/>
                </a:lnTo>
                <a:lnTo>
                  <a:pt x="605" y="307"/>
                </a:lnTo>
                <a:lnTo>
                  <a:pt x="606" y="295"/>
                </a:lnTo>
                <a:lnTo>
                  <a:pt x="610" y="281"/>
                </a:lnTo>
                <a:lnTo>
                  <a:pt x="616" y="268"/>
                </a:lnTo>
                <a:lnTo>
                  <a:pt x="624" y="258"/>
                </a:lnTo>
                <a:lnTo>
                  <a:pt x="634" y="249"/>
                </a:lnTo>
                <a:lnTo>
                  <a:pt x="645" y="242"/>
                </a:lnTo>
                <a:lnTo>
                  <a:pt x="659" y="237"/>
                </a:lnTo>
                <a:lnTo>
                  <a:pt x="672" y="234"/>
                </a:lnTo>
                <a:lnTo>
                  <a:pt x="686" y="234"/>
                </a:lnTo>
                <a:lnTo>
                  <a:pt x="699" y="237"/>
                </a:lnTo>
                <a:lnTo>
                  <a:pt x="712" y="242"/>
                </a:lnTo>
                <a:lnTo>
                  <a:pt x="723" y="249"/>
                </a:lnTo>
                <a:lnTo>
                  <a:pt x="733" y="258"/>
                </a:lnTo>
                <a:lnTo>
                  <a:pt x="741" y="268"/>
                </a:lnTo>
                <a:lnTo>
                  <a:pt x="747" y="281"/>
                </a:lnTo>
                <a:lnTo>
                  <a:pt x="751" y="295"/>
                </a:lnTo>
                <a:lnTo>
                  <a:pt x="752" y="307"/>
                </a:lnTo>
                <a:close/>
                <a:moveTo>
                  <a:pt x="523" y="250"/>
                </a:moveTo>
                <a:lnTo>
                  <a:pt x="522" y="264"/>
                </a:lnTo>
                <a:lnTo>
                  <a:pt x="518" y="277"/>
                </a:lnTo>
                <a:lnTo>
                  <a:pt x="512" y="290"/>
                </a:lnTo>
                <a:lnTo>
                  <a:pt x="504" y="300"/>
                </a:lnTo>
                <a:lnTo>
                  <a:pt x="494" y="310"/>
                </a:lnTo>
                <a:lnTo>
                  <a:pt x="483" y="316"/>
                </a:lnTo>
                <a:lnTo>
                  <a:pt x="470" y="321"/>
                </a:lnTo>
                <a:lnTo>
                  <a:pt x="456" y="324"/>
                </a:lnTo>
                <a:lnTo>
                  <a:pt x="442" y="324"/>
                </a:lnTo>
                <a:lnTo>
                  <a:pt x="429" y="321"/>
                </a:lnTo>
                <a:lnTo>
                  <a:pt x="416" y="316"/>
                </a:lnTo>
                <a:lnTo>
                  <a:pt x="405" y="310"/>
                </a:lnTo>
                <a:lnTo>
                  <a:pt x="395" y="300"/>
                </a:lnTo>
                <a:lnTo>
                  <a:pt x="387" y="290"/>
                </a:lnTo>
                <a:lnTo>
                  <a:pt x="381" y="277"/>
                </a:lnTo>
                <a:lnTo>
                  <a:pt x="377" y="264"/>
                </a:lnTo>
                <a:lnTo>
                  <a:pt x="376" y="250"/>
                </a:lnTo>
                <a:lnTo>
                  <a:pt x="377" y="237"/>
                </a:lnTo>
                <a:lnTo>
                  <a:pt x="381" y="224"/>
                </a:lnTo>
                <a:lnTo>
                  <a:pt x="387" y="211"/>
                </a:lnTo>
                <a:lnTo>
                  <a:pt x="395" y="200"/>
                </a:lnTo>
                <a:lnTo>
                  <a:pt x="405" y="191"/>
                </a:lnTo>
                <a:lnTo>
                  <a:pt x="416" y="185"/>
                </a:lnTo>
                <a:lnTo>
                  <a:pt x="429" y="180"/>
                </a:lnTo>
                <a:lnTo>
                  <a:pt x="442" y="177"/>
                </a:lnTo>
                <a:lnTo>
                  <a:pt x="456" y="177"/>
                </a:lnTo>
                <a:lnTo>
                  <a:pt x="470" y="180"/>
                </a:lnTo>
                <a:lnTo>
                  <a:pt x="483" y="185"/>
                </a:lnTo>
                <a:lnTo>
                  <a:pt x="494" y="191"/>
                </a:lnTo>
                <a:lnTo>
                  <a:pt x="504" y="200"/>
                </a:lnTo>
                <a:lnTo>
                  <a:pt x="512" y="211"/>
                </a:lnTo>
                <a:lnTo>
                  <a:pt x="518" y="224"/>
                </a:lnTo>
                <a:lnTo>
                  <a:pt x="522" y="237"/>
                </a:lnTo>
                <a:lnTo>
                  <a:pt x="523" y="250"/>
                </a:lnTo>
                <a:close/>
                <a:moveTo>
                  <a:pt x="266" y="186"/>
                </a:moveTo>
                <a:lnTo>
                  <a:pt x="265" y="200"/>
                </a:lnTo>
                <a:lnTo>
                  <a:pt x="261" y="213"/>
                </a:lnTo>
                <a:lnTo>
                  <a:pt x="255" y="225"/>
                </a:lnTo>
                <a:lnTo>
                  <a:pt x="247" y="235"/>
                </a:lnTo>
                <a:lnTo>
                  <a:pt x="237" y="245"/>
                </a:lnTo>
                <a:lnTo>
                  <a:pt x="224" y="252"/>
                </a:lnTo>
                <a:lnTo>
                  <a:pt x="212" y="257"/>
                </a:lnTo>
                <a:lnTo>
                  <a:pt x="199" y="259"/>
                </a:lnTo>
                <a:lnTo>
                  <a:pt x="185" y="259"/>
                </a:lnTo>
                <a:lnTo>
                  <a:pt x="171" y="257"/>
                </a:lnTo>
                <a:lnTo>
                  <a:pt x="159" y="252"/>
                </a:lnTo>
                <a:lnTo>
                  <a:pt x="148" y="245"/>
                </a:lnTo>
                <a:lnTo>
                  <a:pt x="137" y="235"/>
                </a:lnTo>
                <a:lnTo>
                  <a:pt x="129" y="225"/>
                </a:lnTo>
                <a:lnTo>
                  <a:pt x="124" y="213"/>
                </a:lnTo>
                <a:lnTo>
                  <a:pt x="120" y="200"/>
                </a:lnTo>
                <a:lnTo>
                  <a:pt x="119" y="186"/>
                </a:lnTo>
                <a:lnTo>
                  <a:pt x="120" y="172"/>
                </a:lnTo>
                <a:lnTo>
                  <a:pt x="124" y="160"/>
                </a:lnTo>
                <a:lnTo>
                  <a:pt x="129" y="147"/>
                </a:lnTo>
                <a:lnTo>
                  <a:pt x="137" y="137"/>
                </a:lnTo>
                <a:lnTo>
                  <a:pt x="148" y="127"/>
                </a:lnTo>
                <a:lnTo>
                  <a:pt x="159" y="121"/>
                </a:lnTo>
                <a:lnTo>
                  <a:pt x="171" y="116"/>
                </a:lnTo>
                <a:lnTo>
                  <a:pt x="185" y="113"/>
                </a:lnTo>
                <a:lnTo>
                  <a:pt x="199" y="113"/>
                </a:lnTo>
                <a:lnTo>
                  <a:pt x="212" y="116"/>
                </a:lnTo>
                <a:lnTo>
                  <a:pt x="224" y="121"/>
                </a:lnTo>
                <a:lnTo>
                  <a:pt x="237" y="127"/>
                </a:lnTo>
                <a:lnTo>
                  <a:pt x="247" y="137"/>
                </a:lnTo>
                <a:lnTo>
                  <a:pt x="255" y="147"/>
                </a:lnTo>
                <a:lnTo>
                  <a:pt x="261" y="160"/>
                </a:lnTo>
                <a:lnTo>
                  <a:pt x="265" y="172"/>
                </a:lnTo>
                <a:lnTo>
                  <a:pt x="266" y="186"/>
                </a:lnTo>
                <a:close/>
                <a:moveTo>
                  <a:pt x="13586" y="3516"/>
                </a:moveTo>
                <a:lnTo>
                  <a:pt x="13585" y="3529"/>
                </a:lnTo>
                <a:lnTo>
                  <a:pt x="13581" y="3542"/>
                </a:lnTo>
                <a:lnTo>
                  <a:pt x="13575" y="3555"/>
                </a:lnTo>
                <a:lnTo>
                  <a:pt x="13566" y="3565"/>
                </a:lnTo>
                <a:lnTo>
                  <a:pt x="13556" y="3575"/>
                </a:lnTo>
                <a:lnTo>
                  <a:pt x="13545" y="3581"/>
                </a:lnTo>
                <a:lnTo>
                  <a:pt x="13532" y="3586"/>
                </a:lnTo>
                <a:lnTo>
                  <a:pt x="13518" y="3589"/>
                </a:lnTo>
                <a:lnTo>
                  <a:pt x="13506" y="3589"/>
                </a:lnTo>
                <a:lnTo>
                  <a:pt x="13492" y="3586"/>
                </a:lnTo>
                <a:lnTo>
                  <a:pt x="13479" y="3581"/>
                </a:lnTo>
                <a:lnTo>
                  <a:pt x="13468" y="3575"/>
                </a:lnTo>
                <a:lnTo>
                  <a:pt x="13458" y="3565"/>
                </a:lnTo>
                <a:lnTo>
                  <a:pt x="13449" y="3555"/>
                </a:lnTo>
                <a:lnTo>
                  <a:pt x="13443" y="3542"/>
                </a:lnTo>
                <a:lnTo>
                  <a:pt x="13439" y="3529"/>
                </a:lnTo>
                <a:lnTo>
                  <a:pt x="13438" y="3516"/>
                </a:lnTo>
                <a:lnTo>
                  <a:pt x="13439" y="3502"/>
                </a:lnTo>
                <a:lnTo>
                  <a:pt x="13443" y="3489"/>
                </a:lnTo>
                <a:lnTo>
                  <a:pt x="13449" y="3476"/>
                </a:lnTo>
                <a:lnTo>
                  <a:pt x="13458" y="3465"/>
                </a:lnTo>
                <a:lnTo>
                  <a:pt x="13468" y="3456"/>
                </a:lnTo>
                <a:lnTo>
                  <a:pt x="13479" y="3449"/>
                </a:lnTo>
                <a:lnTo>
                  <a:pt x="13492" y="3445"/>
                </a:lnTo>
                <a:lnTo>
                  <a:pt x="13506" y="3442"/>
                </a:lnTo>
                <a:lnTo>
                  <a:pt x="13518" y="3442"/>
                </a:lnTo>
                <a:lnTo>
                  <a:pt x="13532" y="3445"/>
                </a:lnTo>
                <a:lnTo>
                  <a:pt x="13545" y="3449"/>
                </a:lnTo>
                <a:lnTo>
                  <a:pt x="13556" y="3456"/>
                </a:lnTo>
                <a:lnTo>
                  <a:pt x="13566" y="3465"/>
                </a:lnTo>
                <a:lnTo>
                  <a:pt x="13575" y="3476"/>
                </a:lnTo>
                <a:lnTo>
                  <a:pt x="13581" y="3489"/>
                </a:lnTo>
                <a:lnTo>
                  <a:pt x="13585" y="3502"/>
                </a:lnTo>
                <a:lnTo>
                  <a:pt x="13586" y="3516"/>
                </a:lnTo>
                <a:close/>
                <a:moveTo>
                  <a:pt x="13843" y="3580"/>
                </a:moveTo>
                <a:lnTo>
                  <a:pt x="13842" y="3594"/>
                </a:lnTo>
                <a:lnTo>
                  <a:pt x="13838" y="3606"/>
                </a:lnTo>
                <a:lnTo>
                  <a:pt x="13832" y="3619"/>
                </a:lnTo>
                <a:lnTo>
                  <a:pt x="13824" y="3629"/>
                </a:lnTo>
                <a:lnTo>
                  <a:pt x="13814" y="3639"/>
                </a:lnTo>
                <a:lnTo>
                  <a:pt x="13802" y="3645"/>
                </a:lnTo>
                <a:lnTo>
                  <a:pt x="13789" y="3650"/>
                </a:lnTo>
                <a:lnTo>
                  <a:pt x="13777" y="3653"/>
                </a:lnTo>
                <a:lnTo>
                  <a:pt x="13763" y="3653"/>
                </a:lnTo>
                <a:lnTo>
                  <a:pt x="13749" y="3650"/>
                </a:lnTo>
                <a:lnTo>
                  <a:pt x="13736" y="3645"/>
                </a:lnTo>
                <a:lnTo>
                  <a:pt x="13725" y="3639"/>
                </a:lnTo>
                <a:lnTo>
                  <a:pt x="13715" y="3629"/>
                </a:lnTo>
                <a:lnTo>
                  <a:pt x="13707" y="3619"/>
                </a:lnTo>
                <a:lnTo>
                  <a:pt x="13701" y="3606"/>
                </a:lnTo>
                <a:lnTo>
                  <a:pt x="13697" y="3594"/>
                </a:lnTo>
                <a:lnTo>
                  <a:pt x="13696" y="3580"/>
                </a:lnTo>
                <a:lnTo>
                  <a:pt x="13697" y="3566"/>
                </a:lnTo>
                <a:lnTo>
                  <a:pt x="13701" y="3553"/>
                </a:lnTo>
                <a:lnTo>
                  <a:pt x="13707" y="3541"/>
                </a:lnTo>
                <a:lnTo>
                  <a:pt x="13715" y="3529"/>
                </a:lnTo>
                <a:lnTo>
                  <a:pt x="13725" y="3521"/>
                </a:lnTo>
                <a:lnTo>
                  <a:pt x="13736" y="3513"/>
                </a:lnTo>
                <a:lnTo>
                  <a:pt x="13749" y="3508"/>
                </a:lnTo>
                <a:lnTo>
                  <a:pt x="13763" y="3507"/>
                </a:lnTo>
                <a:lnTo>
                  <a:pt x="13777" y="3507"/>
                </a:lnTo>
                <a:lnTo>
                  <a:pt x="13789" y="3508"/>
                </a:lnTo>
                <a:lnTo>
                  <a:pt x="13802" y="3513"/>
                </a:lnTo>
                <a:lnTo>
                  <a:pt x="13814" y="3521"/>
                </a:lnTo>
                <a:lnTo>
                  <a:pt x="13824" y="3529"/>
                </a:lnTo>
                <a:lnTo>
                  <a:pt x="13832" y="3541"/>
                </a:lnTo>
                <a:lnTo>
                  <a:pt x="13838" y="3553"/>
                </a:lnTo>
                <a:lnTo>
                  <a:pt x="13842" y="3566"/>
                </a:lnTo>
                <a:lnTo>
                  <a:pt x="13843" y="3580"/>
                </a:lnTo>
                <a:close/>
                <a:moveTo>
                  <a:pt x="14073" y="3636"/>
                </a:moveTo>
                <a:lnTo>
                  <a:pt x="14071" y="3650"/>
                </a:lnTo>
                <a:lnTo>
                  <a:pt x="14068" y="3663"/>
                </a:lnTo>
                <a:lnTo>
                  <a:pt x="14061" y="3676"/>
                </a:lnTo>
                <a:lnTo>
                  <a:pt x="14054" y="3687"/>
                </a:lnTo>
                <a:lnTo>
                  <a:pt x="14044" y="3696"/>
                </a:lnTo>
                <a:lnTo>
                  <a:pt x="14031" y="3703"/>
                </a:lnTo>
                <a:lnTo>
                  <a:pt x="14019" y="3708"/>
                </a:lnTo>
                <a:lnTo>
                  <a:pt x="14006" y="3711"/>
                </a:lnTo>
                <a:lnTo>
                  <a:pt x="13992" y="3711"/>
                </a:lnTo>
                <a:lnTo>
                  <a:pt x="13978" y="3708"/>
                </a:lnTo>
                <a:lnTo>
                  <a:pt x="13966" y="3703"/>
                </a:lnTo>
                <a:lnTo>
                  <a:pt x="13954" y="3696"/>
                </a:lnTo>
                <a:lnTo>
                  <a:pt x="13944" y="3687"/>
                </a:lnTo>
                <a:lnTo>
                  <a:pt x="13937" y="3676"/>
                </a:lnTo>
                <a:lnTo>
                  <a:pt x="13930" y="3663"/>
                </a:lnTo>
                <a:lnTo>
                  <a:pt x="13927" y="3650"/>
                </a:lnTo>
                <a:lnTo>
                  <a:pt x="13925" y="3636"/>
                </a:lnTo>
                <a:lnTo>
                  <a:pt x="13927" y="3623"/>
                </a:lnTo>
                <a:lnTo>
                  <a:pt x="13930" y="3610"/>
                </a:lnTo>
                <a:lnTo>
                  <a:pt x="13937" y="3597"/>
                </a:lnTo>
                <a:lnTo>
                  <a:pt x="13944" y="3587"/>
                </a:lnTo>
                <a:lnTo>
                  <a:pt x="13954" y="3577"/>
                </a:lnTo>
                <a:lnTo>
                  <a:pt x="13966" y="3571"/>
                </a:lnTo>
                <a:lnTo>
                  <a:pt x="13978" y="3566"/>
                </a:lnTo>
                <a:lnTo>
                  <a:pt x="13992" y="3563"/>
                </a:lnTo>
                <a:lnTo>
                  <a:pt x="14006" y="3563"/>
                </a:lnTo>
                <a:lnTo>
                  <a:pt x="14019" y="3566"/>
                </a:lnTo>
                <a:lnTo>
                  <a:pt x="14031" y="3571"/>
                </a:lnTo>
                <a:lnTo>
                  <a:pt x="14044" y="3577"/>
                </a:lnTo>
                <a:lnTo>
                  <a:pt x="14054" y="3587"/>
                </a:lnTo>
                <a:lnTo>
                  <a:pt x="14061" y="3597"/>
                </a:lnTo>
                <a:lnTo>
                  <a:pt x="14068" y="3610"/>
                </a:lnTo>
                <a:lnTo>
                  <a:pt x="14071" y="3623"/>
                </a:lnTo>
                <a:lnTo>
                  <a:pt x="14073" y="3636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827" name="Freeform 391">
            <a:extLst>
              <a:ext uri="{FF2B5EF4-FFF2-40B4-BE49-F238E27FC236}">
                <a16:creationId xmlns:a16="http://schemas.microsoft.com/office/drawing/2014/main" id="{E1F986B0-3863-C93D-CF80-0A832FEA8628}"/>
              </a:ext>
            </a:extLst>
          </p:cNvPr>
          <p:cNvSpPr>
            <a:spLocks noEditPoints="1"/>
          </p:cNvSpPr>
          <p:nvPr/>
        </p:nvSpPr>
        <p:spPr bwMode="auto">
          <a:xfrm>
            <a:off x="2512219" y="2643188"/>
            <a:ext cx="2120504" cy="571500"/>
          </a:xfrm>
          <a:custGeom>
            <a:avLst/>
            <a:gdLst>
              <a:gd name="T0" fmla="*/ 0 w 7124"/>
              <a:gd name="T1" fmla="*/ 252957055 h 1923"/>
              <a:gd name="T2" fmla="*/ 1122099967 w 7124"/>
              <a:gd name="T3" fmla="*/ 26222231 h 1923"/>
              <a:gd name="T4" fmla="*/ 120180121 w 7124"/>
              <a:gd name="T5" fmla="*/ 251387089 h 1923"/>
              <a:gd name="T6" fmla="*/ 119392324 w 7124"/>
              <a:gd name="T7" fmla="*/ 255469317 h 1923"/>
              <a:gd name="T8" fmla="*/ 117187286 w 7124"/>
              <a:gd name="T9" fmla="*/ 259080793 h 1923"/>
              <a:gd name="T10" fmla="*/ 113879730 w 7124"/>
              <a:gd name="T11" fmla="*/ 261593055 h 1923"/>
              <a:gd name="T12" fmla="*/ 109626816 w 7124"/>
              <a:gd name="T13" fmla="*/ 262849186 h 1923"/>
              <a:gd name="T14" fmla="*/ 105531462 w 7124"/>
              <a:gd name="T15" fmla="*/ 262378434 h 1923"/>
              <a:gd name="T16" fmla="*/ 101593668 w 7124"/>
              <a:gd name="T17" fmla="*/ 260493841 h 1923"/>
              <a:gd name="T18" fmla="*/ 98758789 w 7124"/>
              <a:gd name="T19" fmla="*/ 257353513 h 1923"/>
              <a:gd name="T20" fmla="*/ 97183592 w 7124"/>
              <a:gd name="T21" fmla="*/ 253271285 h 1923"/>
              <a:gd name="T22" fmla="*/ 97183592 w 7124"/>
              <a:gd name="T23" fmla="*/ 249188661 h 1923"/>
              <a:gd name="T24" fmla="*/ 98758789 w 7124"/>
              <a:gd name="T25" fmla="*/ 245263351 h 1923"/>
              <a:gd name="T26" fmla="*/ 101593668 w 7124"/>
              <a:gd name="T27" fmla="*/ 242123023 h 1923"/>
              <a:gd name="T28" fmla="*/ 105531462 w 7124"/>
              <a:gd name="T29" fmla="*/ 240081513 h 1923"/>
              <a:gd name="T30" fmla="*/ 109626816 w 7124"/>
              <a:gd name="T31" fmla="*/ 239610365 h 1923"/>
              <a:gd name="T32" fmla="*/ 113879730 w 7124"/>
              <a:gd name="T33" fmla="*/ 240866496 h 1923"/>
              <a:gd name="T34" fmla="*/ 117187286 w 7124"/>
              <a:gd name="T35" fmla="*/ 243379154 h 1923"/>
              <a:gd name="T36" fmla="*/ 119392324 w 7124"/>
              <a:gd name="T37" fmla="*/ 246990234 h 1923"/>
              <a:gd name="T38" fmla="*/ 120180121 w 7124"/>
              <a:gd name="T39" fmla="*/ 251387089 h 1923"/>
              <a:gd name="T40" fmla="*/ 83952571 w 7124"/>
              <a:gd name="T41" fmla="*/ 262378434 h 1923"/>
              <a:gd name="T42" fmla="*/ 82535330 w 7124"/>
              <a:gd name="T43" fmla="*/ 266460661 h 1923"/>
              <a:gd name="T44" fmla="*/ 79542495 w 7124"/>
              <a:gd name="T45" fmla="*/ 269600989 h 1923"/>
              <a:gd name="T46" fmla="*/ 75762260 w 7124"/>
              <a:gd name="T47" fmla="*/ 271485186 h 1923"/>
              <a:gd name="T48" fmla="*/ 71351788 w 7124"/>
              <a:gd name="T49" fmla="*/ 271956334 h 1923"/>
              <a:gd name="T50" fmla="*/ 67414390 w 7124"/>
              <a:gd name="T51" fmla="*/ 270700203 h 1923"/>
              <a:gd name="T52" fmla="*/ 63791318 w 7124"/>
              <a:gd name="T53" fmla="*/ 268187941 h 1923"/>
              <a:gd name="T54" fmla="*/ 61586280 w 7124"/>
              <a:gd name="T55" fmla="*/ 264419548 h 1923"/>
              <a:gd name="T56" fmla="*/ 60798880 w 7124"/>
              <a:gd name="T57" fmla="*/ 260336924 h 1923"/>
              <a:gd name="T58" fmla="*/ 61586280 w 7124"/>
              <a:gd name="T59" fmla="*/ 256097382 h 1923"/>
              <a:gd name="T60" fmla="*/ 63791318 w 7124"/>
              <a:gd name="T61" fmla="*/ 252485906 h 1923"/>
              <a:gd name="T62" fmla="*/ 67414390 w 7124"/>
              <a:gd name="T63" fmla="*/ 249973644 h 1923"/>
              <a:gd name="T64" fmla="*/ 71351788 w 7124"/>
              <a:gd name="T65" fmla="*/ 248717513 h 1923"/>
              <a:gd name="T66" fmla="*/ 75762260 w 7124"/>
              <a:gd name="T67" fmla="*/ 249188661 h 1923"/>
              <a:gd name="T68" fmla="*/ 79542495 w 7124"/>
              <a:gd name="T69" fmla="*/ 251229775 h 1923"/>
              <a:gd name="T70" fmla="*/ 82535330 w 7124"/>
              <a:gd name="T71" fmla="*/ 254056268 h 1923"/>
              <a:gd name="T72" fmla="*/ 83952571 w 7124"/>
              <a:gd name="T73" fmla="*/ 258138892 h 1923"/>
              <a:gd name="T74" fmla="*/ 43630064 w 7124"/>
              <a:gd name="T75" fmla="*/ 270386368 h 1923"/>
              <a:gd name="T76" fmla="*/ 42842664 w 7124"/>
              <a:gd name="T77" fmla="*/ 274782827 h 1923"/>
              <a:gd name="T78" fmla="*/ 40637626 w 7124"/>
              <a:gd name="T79" fmla="*/ 278236989 h 1923"/>
              <a:gd name="T80" fmla="*/ 37172510 w 7124"/>
              <a:gd name="T81" fmla="*/ 280906565 h 1923"/>
              <a:gd name="T82" fmla="*/ 33077156 w 7124"/>
              <a:gd name="T83" fmla="*/ 282005778 h 1923"/>
              <a:gd name="T84" fmla="*/ 28981802 w 7124"/>
              <a:gd name="T85" fmla="*/ 281691548 h 1923"/>
              <a:gd name="T86" fmla="*/ 24886448 w 7124"/>
              <a:gd name="T87" fmla="*/ 279650434 h 1923"/>
              <a:gd name="T88" fmla="*/ 22208732 w 7124"/>
              <a:gd name="T89" fmla="*/ 276510106 h 1923"/>
              <a:gd name="T90" fmla="*/ 20633932 w 7124"/>
              <a:gd name="T91" fmla="*/ 272584399 h 1923"/>
              <a:gd name="T92" fmla="*/ 20633932 w 7124"/>
              <a:gd name="T93" fmla="*/ 268344858 h 1923"/>
              <a:gd name="T94" fmla="*/ 22208732 w 7124"/>
              <a:gd name="T95" fmla="*/ 264419548 h 1923"/>
              <a:gd name="T96" fmla="*/ 24886448 w 7124"/>
              <a:gd name="T97" fmla="*/ 261279220 h 1923"/>
              <a:gd name="T98" fmla="*/ 28981802 w 7124"/>
              <a:gd name="T99" fmla="*/ 259237710 h 1923"/>
              <a:gd name="T100" fmla="*/ 33077156 w 7124"/>
              <a:gd name="T101" fmla="*/ 258923875 h 1923"/>
              <a:gd name="T102" fmla="*/ 37172510 w 7124"/>
              <a:gd name="T103" fmla="*/ 260023089 h 1923"/>
              <a:gd name="T104" fmla="*/ 40637626 w 7124"/>
              <a:gd name="T105" fmla="*/ 262692268 h 1923"/>
              <a:gd name="T106" fmla="*/ 42842664 w 7124"/>
              <a:gd name="T107" fmla="*/ 266146827 h 1923"/>
              <a:gd name="T108" fmla="*/ 43630064 w 7124"/>
              <a:gd name="T109" fmla="*/ 270386368 h 192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124" h="1923">
                <a:moveTo>
                  <a:pt x="6459" y="0"/>
                </a:moveTo>
                <a:lnTo>
                  <a:pt x="0" y="1611"/>
                </a:lnTo>
                <a:lnTo>
                  <a:pt x="78" y="1923"/>
                </a:lnTo>
                <a:lnTo>
                  <a:pt x="7124" y="167"/>
                </a:lnTo>
                <a:lnTo>
                  <a:pt x="6459" y="0"/>
                </a:lnTo>
                <a:close/>
                <a:moveTo>
                  <a:pt x="763" y="1601"/>
                </a:moveTo>
                <a:lnTo>
                  <a:pt x="762" y="1613"/>
                </a:lnTo>
                <a:lnTo>
                  <a:pt x="758" y="1627"/>
                </a:lnTo>
                <a:lnTo>
                  <a:pt x="753" y="1639"/>
                </a:lnTo>
                <a:lnTo>
                  <a:pt x="744" y="1650"/>
                </a:lnTo>
                <a:lnTo>
                  <a:pt x="734" y="1659"/>
                </a:lnTo>
                <a:lnTo>
                  <a:pt x="723" y="1666"/>
                </a:lnTo>
                <a:lnTo>
                  <a:pt x="710" y="1671"/>
                </a:lnTo>
                <a:lnTo>
                  <a:pt x="696" y="1674"/>
                </a:lnTo>
                <a:lnTo>
                  <a:pt x="683" y="1674"/>
                </a:lnTo>
                <a:lnTo>
                  <a:pt x="670" y="1671"/>
                </a:lnTo>
                <a:lnTo>
                  <a:pt x="657" y="1666"/>
                </a:lnTo>
                <a:lnTo>
                  <a:pt x="645" y="1659"/>
                </a:lnTo>
                <a:lnTo>
                  <a:pt x="635" y="1650"/>
                </a:lnTo>
                <a:lnTo>
                  <a:pt x="627" y="1639"/>
                </a:lnTo>
                <a:lnTo>
                  <a:pt x="621" y="1627"/>
                </a:lnTo>
                <a:lnTo>
                  <a:pt x="617" y="1613"/>
                </a:lnTo>
                <a:lnTo>
                  <a:pt x="616" y="1601"/>
                </a:lnTo>
                <a:lnTo>
                  <a:pt x="617" y="1587"/>
                </a:lnTo>
                <a:lnTo>
                  <a:pt x="621" y="1573"/>
                </a:lnTo>
                <a:lnTo>
                  <a:pt x="627" y="1562"/>
                </a:lnTo>
                <a:lnTo>
                  <a:pt x="635" y="1550"/>
                </a:lnTo>
                <a:lnTo>
                  <a:pt x="645" y="1542"/>
                </a:lnTo>
                <a:lnTo>
                  <a:pt x="657" y="1534"/>
                </a:lnTo>
                <a:lnTo>
                  <a:pt x="670" y="1529"/>
                </a:lnTo>
                <a:lnTo>
                  <a:pt x="683" y="1526"/>
                </a:lnTo>
                <a:lnTo>
                  <a:pt x="696" y="1526"/>
                </a:lnTo>
                <a:lnTo>
                  <a:pt x="710" y="1529"/>
                </a:lnTo>
                <a:lnTo>
                  <a:pt x="723" y="1534"/>
                </a:lnTo>
                <a:lnTo>
                  <a:pt x="734" y="1542"/>
                </a:lnTo>
                <a:lnTo>
                  <a:pt x="744" y="1550"/>
                </a:lnTo>
                <a:lnTo>
                  <a:pt x="753" y="1562"/>
                </a:lnTo>
                <a:lnTo>
                  <a:pt x="758" y="1573"/>
                </a:lnTo>
                <a:lnTo>
                  <a:pt x="762" y="1587"/>
                </a:lnTo>
                <a:lnTo>
                  <a:pt x="763" y="1601"/>
                </a:lnTo>
                <a:close/>
                <a:moveTo>
                  <a:pt x="534" y="1658"/>
                </a:moveTo>
                <a:lnTo>
                  <a:pt x="533" y="1671"/>
                </a:lnTo>
                <a:lnTo>
                  <a:pt x="529" y="1684"/>
                </a:lnTo>
                <a:lnTo>
                  <a:pt x="524" y="1697"/>
                </a:lnTo>
                <a:lnTo>
                  <a:pt x="515" y="1708"/>
                </a:lnTo>
                <a:lnTo>
                  <a:pt x="505" y="1717"/>
                </a:lnTo>
                <a:lnTo>
                  <a:pt x="494" y="1724"/>
                </a:lnTo>
                <a:lnTo>
                  <a:pt x="481" y="1729"/>
                </a:lnTo>
                <a:lnTo>
                  <a:pt x="467" y="1732"/>
                </a:lnTo>
                <a:lnTo>
                  <a:pt x="453" y="1732"/>
                </a:lnTo>
                <a:lnTo>
                  <a:pt x="441" y="1729"/>
                </a:lnTo>
                <a:lnTo>
                  <a:pt x="428" y="1724"/>
                </a:lnTo>
                <a:lnTo>
                  <a:pt x="415" y="1717"/>
                </a:lnTo>
                <a:lnTo>
                  <a:pt x="405" y="1708"/>
                </a:lnTo>
                <a:lnTo>
                  <a:pt x="398" y="1697"/>
                </a:lnTo>
                <a:lnTo>
                  <a:pt x="391" y="1684"/>
                </a:lnTo>
                <a:lnTo>
                  <a:pt x="388" y="1671"/>
                </a:lnTo>
                <a:lnTo>
                  <a:pt x="386" y="1658"/>
                </a:lnTo>
                <a:lnTo>
                  <a:pt x="388" y="1644"/>
                </a:lnTo>
                <a:lnTo>
                  <a:pt x="391" y="1631"/>
                </a:lnTo>
                <a:lnTo>
                  <a:pt x="398" y="1618"/>
                </a:lnTo>
                <a:lnTo>
                  <a:pt x="405" y="1608"/>
                </a:lnTo>
                <a:lnTo>
                  <a:pt x="415" y="1600"/>
                </a:lnTo>
                <a:lnTo>
                  <a:pt x="428" y="1592"/>
                </a:lnTo>
                <a:lnTo>
                  <a:pt x="441" y="1587"/>
                </a:lnTo>
                <a:lnTo>
                  <a:pt x="453" y="1584"/>
                </a:lnTo>
                <a:lnTo>
                  <a:pt x="467" y="1584"/>
                </a:lnTo>
                <a:lnTo>
                  <a:pt x="481" y="1587"/>
                </a:lnTo>
                <a:lnTo>
                  <a:pt x="494" y="1592"/>
                </a:lnTo>
                <a:lnTo>
                  <a:pt x="505" y="1600"/>
                </a:lnTo>
                <a:lnTo>
                  <a:pt x="515" y="1608"/>
                </a:lnTo>
                <a:lnTo>
                  <a:pt x="524" y="1618"/>
                </a:lnTo>
                <a:lnTo>
                  <a:pt x="529" y="1631"/>
                </a:lnTo>
                <a:lnTo>
                  <a:pt x="533" y="1644"/>
                </a:lnTo>
                <a:lnTo>
                  <a:pt x="534" y="1658"/>
                </a:lnTo>
                <a:close/>
                <a:moveTo>
                  <a:pt x="277" y="1722"/>
                </a:moveTo>
                <a:lnTo>
                  <a:pt x="276" y="1736"/>
                </a:lnTo>
                <a:lnTo>
                  <a:pt x="272" y="1750"/>
                </a:lnTo>
                <a:lnTo>
                  <a:pt x="265" y="1761"/>
                </a:lnTo>
                <a:lnTo>
                  <a:pt x="258" y="1772"/>
                </a:lnTo>
                <a:lnTo>
                  <a:pt x="248" y="1781"/>
                </a:lnTo>
                <a:lnTo>
                  <a:pt x="236" y="1789"/>
                </a:lnTo>
                <a:lnTo>
                  <a:pt x="224" y="1794"/>
                </a:lnTo>
                <a:lnTo>
                  <a:pt x="210" y="1796"/>
                </a:lnTo>
                <a:lnTo>
                  <a:pt x="196" y="1796"/>
                </a:lnTo>
                <a:lnTo>
                  <a:pt x="184" y="1794"/>
                </a:lnTo>
                <a:lnTo>
                  <a:pt x="170" y="1789"/>
                </a:lnTo>
                <a:lnTo>
                  <a:pt x="158" y="1781"/>
                </a:lnTo>
                <a:lnTo>
                  <a:pt x="148" y="1772"/>
                </a:lnTo>
                <a:lnTo>
                  <a:pt x="141" y="1761"/>
                </a:lnTo>
                <a:lnTo>
                  <a:pt x="134" y="1750"/>
                </a:lnTo>
                <a:lnTo>
                  <a:pt x="131" y="1736"/>
                </a:lnTo>
                <a:lnTo>
                  <a:pt x="129" y="1722"/>
                </a:lnTo>
                <a:lnTo>
                  <a:pt x="131" y="1709"/>
                </a:lnTo>
                <a:lnTo>
                  <a:pt x="134" y="1695"/>
                </a:lnTo>
                <a:lnTo>
                  <a:pt x="141" y="1684"/>
                </a:lnTo>
                <a:lnTo>
                  <a:pt x="148" y="1673"/>
                </a:lnTo>
                <a:lnTo>
                  <a:pt x="158" y="1664"/>
                </a:lnTo>
                <a:lnTo>
                  <a:pt x="170" y="1656"/>
                </a:lnTo>
                <a:lnTo>
                  <a:pt x="184" y="1651"/>
                </a:lnTo>
                <a:lnTo>
                  <a:pt x="196" y="1649"/>
                </a:lnTo>
                <a:lnTo>
                  <a:pt x="210" y="1649"/>
                </a:lnTo>
                <a:lnTo>
                  <a:pt x="224" y="1651"/>
                </a:lnTo>
                <a:lnTo>
                  <a:pt x="236" y="1656"/>
                </a:lnTo>
                <a:lnTo>
                  <a:pt x="248" y="1664"/>
                </a:lnTo>
                <a:lnTo>
                  <a:pt x="258" y="1673"/>
                </a:lnTo>
                <a:lnTo>
                  <a:pt x="265" y="1684"/>
                </a:lnTo>
                <a:lnTo>
                  <a:pt x="272" y="1695"/>
                </a:lnTo>
                <a:lnTo>
                  <a:pt x="276" y="1709"/>
                </a:lnTo>
                <a:lnTo>
                  <a:pt x="277" y="172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0828" name="Freeform 392">
            <a:extLst>
              <a:ext uri="{FF2B5EF4-FFF2-40B4-BE49-F238E27FC236}">
                <a16:creationId xmlns:a16="http://schemas.microsoft.com/office/drawing/2014/main" id="{51F04F1C-3D4F-9B45-1DB1-6598297C075A}"/>
              </a:ext>
            </a:extLst>
          </p:cNvPr>
          <p:cNvSpPr>
            <a:spLocks/>
          </p:cNvSpPr>
          <p:nvPr/>
        </p:nvSpPr>
        <p:spPr bwMode="auto">
          <a:xfrm>
            <a:off x="2512219" y="2070498"/>
            <a:ext cx="4245769" cy="1145381"/>
          </a:xfrm>
          <a:custGeom>
            <a:avLst/>
            <a:gdLst>
              <a:gd name="T0" fmla="*/ 12289370 w 14262"/>
              <a:gd name="T1" fmla="*/ 0 h 3848"/>
              <a:gd name="T2" fmla="*/ 0 w 14262"/>
              <a:gd name="T3" fmla="*/ 48985488 h 3848"/>
              <a:gd name="T4" fmla="*/ 2147483647 w 14262"/>
              <a:gd name="T5" fmla="*/ 606097578 h 3848"/>
              <a:gd name="T6" fmla="*/ 2147483647 w 14262"/>
              <a:gd name="T7" fmla="*/ 556954531 h 3848"/>
              <a:gd name="T8" fmla="*/ 12289370 w 14262"/>
              <a:gd name="T9" fmla="*/ 0 h 38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62" h="3848">
                <a:moveTo>
                  <a:pt x="78" y="0"/>
                </a:moveTo>
                <a:lnTo>
                  <a:pt x="0" y="311"/>
                </a:lnTo>
                <a:lnTo>
                  <a:pt x="14184" y="3848"/>
                </a:lnTo>
                <a:lnTo>
                  <a:pt x="14262" y="3536"/>
                </a:lnTo>
                <a:lnTo>
                  <a:pt x="78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29" name="Freeform 393">
            <a:extLst>
              <a:ext uri="{FF2B5EF4-FFF2-40B4-BE49-F238E27FC236}">
                <a16:creationId xmlns:a16="http://schemas.microsoft.com/office/drawing/2014/main" id="{1AD392FD-3A94-EECA-21AA-DFE500460031}"/>
              </a:ext>
            </a:extLst>
          </p:cNvPr>
          <p:cNvSpPr>
            <a:spLocks/>
          </p:cNvSpPr>
          <p:nvPr/>
        </p:nvSpPr>
        <p:spPr bwMode="auto">
          <a:xfrm>
            <a:off x="6657975" y="3131344"/>
            <a:ext cx="42863" cy="44054"/>
          </a:xfrm>
          <a:custGeom>
            <a:avLst/>
            <a:gdLst>
              <a:gd name="T0" fmla="*/ 22068395 w 148"/>
              <a:gd name="T1" fmla="*/ 11498360 h 148"/>
              <a:gd name="T2" fmla="*/ 21770289 w 148"/>
              <a:gd name="T3" fmla="*/ 13703417 h 148"/>
              <a:gd name="T4" fmla="*/ 21322742 w 148"/>
              <a:gd name="T5" fmla="*/ 15751309 h 148"/>
              <a:gd name="T6" fmla="*/ 20278982 w 148"/>
              <a:gd name="T7" fmla="*/ 17798805 h 148"/>
              <a:gd name="T8" fmla="*/ 19235223 w 148"/>
              <a:gd name="T9" fmla="*/ 19531576 h 148"/>
              <a:gd name="T10" fmla="*/ 17744303 w 148"/>
              <a:gd name="T11" fmla="*/ 20949225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949225 h 148"/>
              <a:gd name="T26" fmla="*/ 2833173 w 148"/>
              <a:gd name="T27" fmla="*/ 19531576 h 148"/>
              <a:gd name="T28" fmla="*/ 1789413 w 148"/>
              <a:gd name="T29" fmla="*/ 17798805 h 148"/>
              <a:gd name="T30" fmla="*/ 745653 w 148"/>
              <a:gd name="T31" fmla="*/ 15751309 h 148"/>
              <a:gd name="T32" fmla="*/ 298107 w 148"/>
              <a:gd name="T33" fmla="*/ 13703417 h 148"/>
              <a:gd name="T34" fmla="*/ 0 w 148"/>
              <a:gd name="T35" fmla="*/ 11498360 h 148"/>
              <a:gd name="T36" fmla="*/ 298107 w 148"/>
              <a:gd name="T37" fmla="*/ 9450865 h 148"/>
              <a:gd name="T38" fmla="*/ 745653 w 148"/>
              <a:gd name="T39" fmla="*/ 7402972 h 148"/>
              <a:gd name="T40" fmla="*/ 1789413 w 148"/>
              <a:gd name="T41" fmla="*/ 5355477 h 148"/>
              <a:gd name="T42" fmla="*/ 2833173 w 148"/>
              <a:gd name="T43" fmla="*/ 3780267 h 148"/>
              <a:gd name="T44" fmla="*/ 4324093 w 148"/>
              <a:gd name="T45" fmla="*/ 2205056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744303 w 148"/>
              <a:gd name="T59" fmla="*/ 2205056 h 148"/>
              <a:gd name="T60" fmla="*/ 19235223 w 148"/>
              <a:gd name="T61" fmla="*/ 3780267 h 148"/>
              <a:gd name="T62" fmla="*/ 20278982 w 148"/>
              <a:gd name="T63" fmla="*/ 5355477 h 148"/>
              <a:gd name="T64" fmla="*/ 21322742 w 148"/>
              <a:gd name="T65" fmla="*/ 7402972 h 148"/>
              <a:gd name="T66" fmla="*/ 21770289 w 148"/>
              <a:gd name="T67" fmla="*/ 9450865 h 148"/>
              <a:gd name="T68" fmla="*/ 22068395 w 148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3"/>
                </a:moveTo>
                <a:lnTo>
                  <a:pt x="146" y="87"/>
                </a:lnTo>
                <a:lnTo>
                  <a:pt x="143" y="100"/>
                </a:lnTo>
                <a:lnTo>
                  <a:pt x="136" y="113"/>
                </a:lnTo>
                <a:lnTo>
                  <a:pt x="129" y="124"/>
                </a:lnTo>
                <a:lnTo>
                  <a:pt x="119" y="133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4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9" y="14"/>
                </a:lnTo>
                <a:lnTo>
                  <a:pt x="129" y="24"/>
                </a:lnTo>
                <a:lnTo>
                  <a:pt x="136" y="34"/>
                </a:lnTo>
                <a:lnTo>
                  <a:pt x="143" y="47"/>
                </a:lnTo>
                <a:lnTo>
                  <a:pt x="146" y="60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0" name="Freeform 394">
            <a:extLst>
              <a:ext uri="{FF2B5EF4-FFF2-40B4-BE49-F238E27FC236}">
                <a16:creationId xmlns:a16="http://schemas.microsoft.com/office/drawing/2014/main" id="{714CBF70-6F68-2ED1-9528-29E512254DCA}"/>
              </a:ext>
            </a:extLst>
          </p:cNvPr>
          <p:cNvSpPr>
            <a:spLocks/>
          </p:cNvSpPr>
          <p:nvPr/>
        </p:nvSpPr>
        <p:spPr bwMode="auto">
          <a:xfrm>
            <a:off x="6657975" y="3131344"/>
            <a:ext cx="42863" cy="44054"/>
          </a:xfrm>
          <a:custGeom>
            <a:avLst/>
            <a:gdLst>
              <a:gd name="T0" fmla="*/ 22068395 w 148"/>
              <a:gd name="T1" fmla="*/ 11498360 h 148"/>
              <a:gd name="T2" fmla="*/ 21770289 w 148"/>
              <a:gd name="T3" fmla="*/ 13703417 h 148"/>
              <a:gd name="T4" fmla="*/ 21322742 w 148"/>
              <a:gd name="T5" fmla="*/ 15751309 h 148"/>
              <a:gd name="T6" fmla="*/ 20278982 w 148"/>
              <a:gd name="T7" fmla="*/ 17798805 h 148"/>
              <a:gd name="T8" fmla="*/ 19235223 w 148"/>
              <a:gd name="T9" fmla="*/ 19531576 h 148"/>
              <a:gd name="T10" fmla="*/ 17744303 w 148"/>
              <a:gd name="T11" fmla="*/ 20949225 h 148"/>
              <a:gd name="T12" fmla="*/ 15805836 w 148"/>
              <a:gd name="T13" fmla="*/ 22051753 h 148"/>
              <a:gd name="T14" fmla="*/ 14016424 w 148"/>
              <a:gd name="T15" fmla="*/ 22839160 h 148"/>
              <a:gd name="T16" fmla="*/ 12077957 w 148"/>
              <a:gd name="T17" fmla="*/ 23311842 h 148"/>
              <a:gd name="T18" fmla="*/ 9990438 w 148"/>
              <a:gd name="T19" fmla="*/ 23311842 h 148"/>
              <a:gd name="T20" fmla="*/ 7902918 w 148"/>
              <a:gd name="T21" fmla="*/ 22839160 h 148"/>
              <a:gd name="T22" fmla="*/ 6113505 w 148"/>
              <a:gd name="T23" fmla="*/ 22051753 h 148"/>
              <a:gd name="T24" fmla="*/ 4324093 w 148"/>
              <a:gd name="T25" fmla="*/ 20949225 h 148"/>
              <a:gd name="T26" fmla="*/ 2833173 w 148"/>
              <a:gd name="T27" fmla="*/ 19531576 h 148"/>
              <a:gd name="T28" fmla="*/ 1789413 w 148"/>
              <a:gd name="T29" fmla="*/ 17798805 h 148"/>
              <a:gd name="T30" fmla="*/ 745653 w 148"/>
              <a:gd name="T31" fmla="*/ 15751309 h 148"/>
              <a:gd name="T32" fmla="*/ 298107 w 148"/>
              <a:gd name="T33" fmla="*/ 13703417 h 148"/>
              <a:gd name="T34" fmla="*/ 0 w 148"/>
              <a:gd name="T35" fmla="*/ 11498360 h 148"/>
              <a:gd name="T36" fmla="*/ 298107 w 148"/>
              <a:gd name="T37" fmla="*/ 9450865 h 148"/>
              <a:gd name="T38" fmla="*/ 745653 w 148"/>
              <a:gd name="T39" fmla="*/ 7402972 h 148"/>
              <a:gd name="T40" fmla="*/ 1789413 w 148"/>
              <a:gd name="T41" fmla="*/ 5355477 h 148"/>
              <a:gd name="T42" fmla="*/ 2833173 w 148"/>
              <a:gd name="T43" fmla="*/ 3780267 h 148"/>
              <a:gd name="T44" fmla="*/ 4324093 w 148"/>
              <a:gd name="T45" fmla="*/ 2205056 h 148"/>
              <a:gd name="T46" fmla="*/ 6113505 w 148"/>
              <a:gd name="T47" fmla="*/ 1260089 h 148"/>
              <a:gd name="T48" fmla="*/ 7902918 w 148"/>
              <a:gd name="T49" fmla="*/ 472682 h 148"/>
              <a:gd name="T50" fmla="*/ 9990438 w 148"/>
              <a:gd name="T51" fmla="*/ 0 h 148"/>
              <a:gd name="T52" fmla="*/ 12077957 w 148"/>
              <a:gd name="T53" fmla="*/ 0 h 148"/>
              <a:gd name="T54" fmla="*/ 14016424 w 148"/>
              <a:gd name="T55" fmla="*/ 472682 h 148"/>
              <a:gd name="T56" fmla="*/ 15805836 w 148"/>
              <a:gd name="T57" fmla="*/ 1260089 h 148"/>
              <a:gd name="T58" fmla="*/ 17744303 w 148"/>
              <a:gd name="T59" fmla="*/ 2205056 h 148"/>
              <a:gd name="T60" fmla="*/ 19235223 w 148"/>
              <a:gd name="T61" fmla="*/ 3780267 h 148"/>
              <a:gd name="T62" fmla="*/ 20278982 w 148"/>
              <a:gd name="T63" fmla="*/ 5355477 h 148"/>
              <a:gd name="T64" fmla="*/ 21322742 w 148"/>
              <a:gd name="T65" fmla="*/ 7402972 h 148"/>
              <a:gd name="T66" fmla="*/ 21770289 w 148"/>
              <a:gd name="T67" fmla="*/ 9450865 h 148"/>
              <a:gd name="T68" fmla="*/ 22068395 w 148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3"/>
                </a:moveTo>
                <a:lnTo>
                  <a:pt x="146" y="87"/>
                </a:lnTo>
                <a:lnTo>
                  <a:pt x="143" y="100"/>
                </a:lnTo>
                <a:lnTo>
                  <a:pt x="136" y="113"/>
                </a:lnTo>
                <a:lnTo>
                  <a:pt x="129" y="124"/>
                </a:lnTo>
                <a:lnTo>
                  <a:pt x="119" y="133"/>
                </a:lnTo>
                <a:lnTo>
                  <a:pt x="106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3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4"/>
                </a:lnTo>
                <a:lnTo>
                  <a:pt x="41" y="8"/>
                </a:lnTo>
                <a:lnTo>
                  <a:pt x="53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6" y="8"/>
                </a:lnTo>
                <a:lnTo>
                  <a:pt x="119" y="14"/>
                </a:lnTo>
                <a:lnTo>
                  <a:pt x="129" y="24"/>
                </a:lnTo>
                <a:lnTo>
                  <a:pt x="136" y="34"/>
                </a:lnTo>
                <a:lnTo>
                  <a:pt x="143" y="47"/>
                </a:lnTo>
                <a:lnTo>
                  <a:pt x="146" y="60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1" name="Freeform 395">
            <a:extLst>
              <a:ext uri="{FF2B5EF4-FFF2-40B4-BE49-F238E27FC236}">
                <a16:creationId xmlns:a16="http://schemas.microsoft.com/office/drawing/2014/main" id="{1BFF438F-CE53-5F29-86E2-ED38BACBBCE4}"/>
              </a:ext>
            </a:extLst>
          </p:cNvPr>
          <p:cNvSpPr>
            <a:spLocks/>
          </p:cNvSpPr>
          <p:nvPr/>
        </p:nvSpPr>
        <p:spPr bwMode="auto">
          <a:xfrm>
            <a:off x="6590110" y="3114675"/>
            <a:ext cx="42863" cy="27385"/>
          </a:xfrm>
          <a:custGeom>
            <a:avLst/>
            <a:gdLst>
              <a:gd name="T0" fmla="*/ 22064206 w 146"/>
              <a:gd name="T1" fmla="*/ 14491295 h 92"/>
              <a:gd name="T2" fmla="*/ 0 w 146"/>
              <a:gd name="T3" fmla="*/ 8978229 h 92"/>
              <a:gd name="T4" fmla="*/ 766045 w 146"/>
              <a:gd name="T5" fmla="*/ 6773162 h 92"/>
              <a:gd name="T6" fmla="*/ 1838586 w 146"/>
              <a:gd name="T7" fmla="*/ 5040382 h 92"/>
              <a:gd name="T8" fmla="*/ 3064571 w 146"/>
              <a:gd name="T9" fmla="*/ 3465163 h 92"/>
              <a:gd name="T10" fmla="*/ 4903157 w 146"/>
              <a:gd name="T11" fmla="*/ 2047506 h 92"/>
              <a:gd name="T12" fmla="*/ 6588690 w 146"/>
              <a:gd name="T13" fmla="*/ 1102534 h 92"/>
              <a:gd name="T14" fmla="*/ 8733773 w 146"/>
              <a:gd name="T15" fmla="*/ 472685 h 92"/>
              <a:gd name="T16" fmla="*/ 10572359 w 146"/>
              <a:gd name="T17" fmla="*/ 0 h 92"/>
              <a:gd name="T18" fmla="*/ 12717441 w 146"/>
              <a:gd name="T19" fmla="*/ 315123 h 92"/>
              <a:gd name="T20" fmla="*/ 14862914 w 146"/>
              <a:gd name="T21" fmla="*/ 787411 h 92"/>
              <a:gd name="T22" fmla="*/ 16701500 w 146"/>
              <a:gd name="T23" fmla="*/ 1732780 h 92"/>
              <a:gd name="T24" fmla="*/ 18387034 w 146"/>
              <a:gd name="T25" fmla="*/ 2835314 h 92"/>
              <a:gd name="T26" fmla="*/ 19919124 w 146"/>
              <a:gd name="T27" fmla="*/ 4410532 h 92"/>
              <a:gd name="T28" fmla="*/ 21144717 w 146"/>
              <a:gd name="T29" fmla="*/ 6142915 h 92"/>
              <a:gd name="T30" fmla="*/ 21911153 w 146"/>
              <a:gd name="T31" fmla="*/ 8190818 h 92"/>
              <a:gd name="T32" fmla="*/ 22217650 w 146"/>
              <a:gd name="T33" fmla="*/ 10395886 h 92"/>
              <a:gd name="T34" fmla="*/ 22370702 w 146"/>
              <a:gd name="T35" fmla="*/ 12443789 h 92"/>
              <a:gd name="T36" fmla="*/ 22064206 w 146"/>
              <a:gd name="T37" fmla="*/ 14491295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6" h="92">
                <a:moveTo>
                  <a:pt x="144" y="92"/>
                </a:moveTo>
                <a:lnTo>
                  <a:pt x="0" y="57"/>
                </a:lnTo>
                <a:lnTo>
                  <a:pt x="5" y="43"/>
                </a:lnTo>
                <a:lnTo>
                  <a:pt x="12" y="32"/>
                </a:lnTo>
                <a:lnTo>
                  <a:pt x="20" y="22"/>
                </a:lnTo>
                <a:lnTo>
                  <a:pt x="32" y="13"/>
                </a:lnTo>
                <a:lnTo>
                  <a:pt x="43" y="7"/>
                </a:lnTo>
                <a:lnTo>
                  <a:pt x="57" y="3"/>
                </a:lnTo>
                <a:lnTo>
                  <a:pt x="69" y="0"/>
                </a:lnTo>
                <a:lnTo>
                  <a:pt x="83" y="2"/>
                </a:lnTo>
                <a:lnTo>
                  <a:pt x="97" y="5"/>
                </a:lnTo>
                <a:lnTo>
                  <a:pt x="109" y="11"/>
                </a:lnTo>
                <a:lnTo>
                  <a:pt x="120" y="18"/>
                </a:lnTo>
                <a:lnTo>
                  <a:pt x="130" y="28"/>
                </a:lnTo>
                <a:lnTo>
                  <a:pt x="138" y="39"/>
                </a:lnTo>
                <a:lnTo>
                  <a:pt x="143" y="52"/>
                </a:lnTo>
                <a:lnTo>
                  <a:pt x="145" y="66"/>
                </a:lnTo>
                <a:lnTo>
                  <a:pt x="146" y="79"/>
                </a:lnTo>
                <a:lnTo>
                  <a:pt x="144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2" name="Freeform 396">
            <a:extLst>
              <a:ext uri="{FF2B5EF4-FFF2-40B4-BE49-F238E27FC236}">
                <a16:creationId xmlns:a16="http://schemas.microsoft.com/office/drawing/2014/main" id="{10F2F61C-1F77-F3EB-2017-7D8D0CF82829}"/>
              </a:ext>
            </a:extLst>
          </p:cNvPr>
          <p:cNvSpPr>
            <a:spLocks/>
          </p:cNvSpPr>
          <p:nvPr/>
        </p:nvSpPr>
        <p:spPr bwMode="auto">
          <a:xfrm>
            <a:off x="6588919" y="311467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169019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924136 w 147"/>
              <a:gd name="T13" fmla="*/ 21144717 h 146"/>
              <a:gd name="T14" fmla="*/ 14848727 w 147"/>
              <a:gd name="T15" fmla="*/ 21911153 h 146"/>
              <a:gd name="T16" fmla="*/ 12932749 w 147"/>
              <a:gd name="T17" fmla="*/ 22370702 h 146"/>
              <a:gd name="T18" fmla="*/ 10697508 w 147"/>
              <a:gd name="T19" fmla="*/ 22370702 h 146"/>
              <a:gd name="T20" fmla="*/ 8462268 w 147"/>
              <a:gd name="T21" fmla="*/ 21911153 h 146"/>
              <a:gd name="T22" fmla="*/ 6386459 w 147"/>
              <a:gd name="T23" fmla="*/ 21144717 h 146"/>
              <a:gd name="T24" fmla="*/ 4630313 w 147"/>
              <a:gd name="T25" fmla="*/ 20225620 h 146"/>
              <a:gd name="T26" fmla="*/ 3033598 w 147"/>
              <a:gd name="T27" fmla="*/ 18693139 h 146"/>
              <a:gd name="T28" fmla="*/ 1756146 w 147"/>
              <a:gd name="T29" fmla="*/ 17161049 h 146"/>
              <a:gd name="T30" fmla="*/ 798357 w 147"/>
              <a:gd name="T31" fmla="*/ 15169019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048239 h 146"/>
              <a:gd name="T40" fmla="*/ 1756146 w 147"/>
              <a:gd name="T41" fmla="*/ 5209653 h 146"/>
              <a:gd name="T42" fmla="*/ 3033598 w 147"/>
              <a:gd name="T43" fmla="*/ 3371067 h 146"/>
              <a:gd name="T44" fmla="*/ 4630313 w 147"/>
              <a:gd name="T45" fmla="*/ 2145082 h 146"/>
              <a:gd name="T46" fmla="*/ 6386459 w 147"/>
              <a:gd name="T47" fmla="*/ 919489 h 146"/>
              <a:gd name="T48" fmla="*/ 8462268 w 147"/>
              <a:gd name="T49" fmla="*/ 153052 h 146"/>
              <a:gd name="T50" fmla="*/ 10697508 w 147"/>
              <a:gd name="T51" fmla="*/ 0 h 146"/>
              <a:gd name="T52" fmla="*/ 12932749 w 147"/>
              <a:gd name="T53" fmla="*/ 0 h 146"/>
              <a:gd name="T54" fmla="*/ 14848727 w 147"/>
              <a:gd name="T55" fmla="*/ 153052 h 146"/>
              <a:gd name="T56" fmla="*/ 16924136 w 147"/>
              <a:gd name="T57" fmla="*/ 919489 h 146"/>
              <a:gd name="T58" fmla="*/ 18840114 w 147"/>
              <a:gd name="T59" fmla="*/ 2145082 h 146"/>
              <a:gd name="T60" fmla="*/ 20436828 w 147"/>
              <a:gd name="T61" fmla="*/ 3371067 h 146"/>
              <a:gd name="T62" fmla="*/ 21714280 w 147"/>
              <a:gd name="T63" fmla="*/ 5209653 h 146"/>
              <a:gd name="T64" fmla="*/ 22672069 w 147"/>
              <a:gd name="T65" fmla="*/ 7048239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6" y="138"/>
                </a:lnTo>
                <a:lnTo>
                  <a:pt x="93" y="143"/>
                </a:lnTo>
                <a:lnTo>
                  <a:pt x="81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1" y="112"/>
                </a:lnTo>
                <a:lnTo>
                  <a:pt x="5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6"/>
                </a:lnTo>
                <a:lnTo>
                  <a:pt x="11" y="34"/>
                </a:lnTo>
                <a:lnTo>
                  <a:pt x="19" y="22"/>
                </a:lnTo>
                <a:lnTo>
                  <a:pt x="29" y="14"/>
                </a:lnTo>
                <a:lnTo>
                  <a:pt x="40" y="6"/>
                </a:lnTo>
                <a:lnTo>
                  <a:pt x="53" y="1"/>
                </a:lnTo>
                <a:lnTo>
                  <a:pt x="67" y="0"/>
                </a:lnTo>
                <a:lnTo>
                  <a:pt x="81" y="0"/>
                </a:lnTo>
                <a:lnTo>
                  <a:pt x="93" y="1"/>
                </a:lnTo>
                <a:lnTo>
                  <a:pt x="106" y="6"/>
                </a:lnTo>
                <a:lnTo>
                  <a:pt x="118" y="14"/>
                </a:lnTo>
                <a:lnTo>
                  <a:pt x="128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3" name="Freeform 397">
            <a:extLst>
              <a:ext uri="{FF2B5EF4-FFF2-40B4-BE49-F238E27FC236}">
                <a16:creationId xmlns:a16="http://schemas.microsoft.com/office/drawing/2014/main" id="{5664CEF5-B8A1-6D67-E056-E7232026CE30}"/>
              </a:ext>
            </a:extLst>
          </p:cNvPr>
          <p:cNvSpPr>
            <a:spLocks/>
          </p:cNvSpPr>
          <p:nvPr/>
        </p:nvSpPr>
        <p:spPr bwMode="auto">
          <a:xfrm>
            <a:off x="6512719" y="3095625"/>
            <a:ext cx="44054" cy="42863"/>
          </a:xfrm>
          <a:custGeom>
            <a:avLst/>
            <a:gdLst>
              <a:gd name="T0" fmla="*/ 23311842 w 148"/>
              <a:gd name="T1" fmla="*/ 11184683 h 147"/>
              <a:gd name="T2" fmla="*/ 23154281 w 148"/>
              <a:gd name="T3" fmla="*/ 13149554 h 147"/>
              <a:gd name="T4" fmla="*/ 22524435 w 148"/>
              <a:gd name="T5" fmla="*/ 15114814 h 147"/>
              <a:gd name="T6" fmla="*/ 21579071 w 148"/>
              <a:gd name="T7" fmla="*/ 17079686 h 147"/>
              <a:gd name="T8" fmla="*/ 20161422 w 148"/>
              <a:gd name="T9" fmla="*/ 18590856 h 147"/>
              <a:gd name="T10" fmla="*/ 18586608 w 148"/>
              <a:gd name="T11" fmla="*/ 20102415 h 147"/>
              <a:gd name="T12" fmla="*/ 16853837 w 148"/>
              <a:gd name="T13" fmla="*/ 21009429 h 147"/>
              <a:gd name="T14" fmla="*/ 14806342 w 148"/>
              <a:gd name="T15" fmla="*/ 21765208 h 147"/>
              <a:gd name="T16" fmla="*/ 12600889 w 148"/>
              <a:gd name="T17" fmla="*/ 22218520 h 147"/>
              <a:gd name="T18" fmla="*/ 10710954 w 148"/>
              <a:gd name="T19" fmla="*/ 22218520 h 147"/>
              <a:gd name="T20" fmla="*/ 8505501 w 148"/>
              <a:gd name="T21" fmla="*/ 21765208 h 147"/>
              <a:gd name="T22" fmla="*/ 6458005 w 148"/>
              <a:gd name="T23" fmla="*/ 21009429 h 147"/>
              <a:gd name="T24" fmla="*/ 4725234 w 148"/>
              <a:gd name="T25" fmla="*/ 20102415 h 147"/>
              <a:gd name="T26" fmla="*/ 3150421 w 148"/>
              <a:gd name="T27" fmla="*/ 18590856 h 147"/>
              <a:gd name="T28" fmla="*/ 1732771 w 148"/>
              <a:gd name="T29" fmla="*/ 17079686 h 147"/>
              <a:gd name="T30" fmla="*/ 787407 w 148"/>
              <a:gd name="T31" fmla="*/ 15114814 h 147"/>
              <a:gd name="T32" fmla="*/ 157561 w 148"/>
              <a:gd name="T33" fmla="*/ 13149554 h 147"/>
              <a:gd name="T34" fmla="*/ 0 w 148"/>
              <a:gd name="T35" fmla="*/ 11184683 h 147"/>
              <a:gd name="T36" fmla="*/ 157561 w 148"/>
              <a:gd name="T37" fmla="*/ 9068966 h 147"/>
              <a:gd name="T38" fmla="*/ 787407 w 148"/>
              <a:gd name="T39" fmla="*/ 7103706 h 147"/>
              <a:gd name="T40" fmla="*/ 1732771 w 148"/>
              <a:gd name="T41" fmla="*/ 5138835 h 147"/>
              <a:gd name="T42" fmla="*/ 3150421 w 148"/>
              <a:gd name="T43" fmla="*/ 3476431 h 147"/>
              <a:gd name="T44" fmla="*/ 4725234 w 148"/>
              <a:gd name="T45" fmla="*/ 2116105 h 147"/>
              <a:gd name="T46" fmla="*/ 6458005 w 148"/>
              <a:gd name="T47" fmla="*/ 1057858 h 147"/>
              <a:gd name="T48" fmla="*/ 8505501 w 148"/>
              <a:gd name="T49" fmla="*/ 453312 h 147"/>
              <a:gd name="T50" fmla="*/ 10710954 w 148"/>
              <a:gd name="T51" fmla="*/ 0 h 147"/>
              <a:gd name="T52" fmla="*/ 12600889 w 148"/>
              <a:gd name="T53" fmla="*/ 0 h 147"/>
              <a:gd name="T54" fmla="*/ 14806342 w 148"/>
              <a:gd name="T55" fmla="*/ 453312 h 147"/>
              <a:gd name="T56" fmla="*/ 16853837 w 148"/>
              <a:gd name="T57" fmla="*/ 1057858 h 147"/>
              <a:gd name="T58" fmla="*/ 18586608 w 148"/>
              <a:gd name="T59" fmla="*/ 2116105 h 147"/>
              <a:gd name="T60" fmla="*/ 20161422 w 148"/>
              <a:gd name="T61" fmla="*/ 3476431 h 147"/>
              <a:gd name="T62" fmla="*/ 21579071 w 148"/>
              <a:gd name="T63" fmla="*/ 5138835 h 147"/>
              <a:gd name="T64" fmla="*/ 22524435 w 148"/>
              <a:gd name="T65" fmla="*/ 7103706 h 147"/>
              <a:gd name="T66" fmla="*/ 23154281 w 148"/>
              <a:gd name="T67" fmla="*/ 9068966 h 147"/>
              <a:gd name="T68" fmla="*/ 23311842 w 148"/>
              <a:gd name="T69" fmla="*/ 11184683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7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8" y="147"/>
                </a:lnTo>
                <a:lnTo>
                  <a:pt x="54" y="144"/>
                </a:lnTo>
                <a:lnTo>
                  <a:pt x="41" y="139"/>
                </a:lnTo>
                <a:lnTo>
                  <a:pt x="30" y="133"/>
                </a:lnTo>
                <a:lnTo>
                  <a:pt x="20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20" y="23"/>
                </a:lnTo>
                <a:lnTo>
                  <a:pt x="30" y="14"/>
                </a:lnTo>
                <a:lnTo>
                  <a:pt x="41" y="7"/>
                </a:lnTo>
                <a:lnTo>
                  <a:pt x="54" y="3"/>
                </a:lnTo>
                <a:lnTo>
                  <a:pt x="68" y="0"/>
                </a:lnTo>
                <a:lnTo>
                  <a:pt x="80" y="0"/>
                </a:lnTo>
                <a:lnTo>
                  <a:pt x="94" y="3"/>
                </a:lnTo>
                <a:lnTo>
                  <a:pt x="107" y="7"/>
                </a:lnTo>
                <a:lnTo>
                  <a:pt x="118" y="14"/>
                </a:lnTo>
                <a:lnTo>
                  <a:pt x="128" y="23"/>
                </a:lnTo>
                <a:lnTo>
                  <a:pt x="137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4" name="Freeform 398">
            <a:extLst>
              <a:ext uri="{FF2B5EF4-FFF2-40B4-BE49-F238E27FC236}">
                <a16:creationId xmlns:a16="http://schemas.microsoft.com/office/drawing/2014/main" id="{7D08E440-87A4-19E3-F1DA-9AEFA61F4641}"/>
              </a:ext>
            </a:extLst>
          </p:cNvPr>
          <p:cNvSpPr>
            <a:spLocks/>
          </p:cNvSpPr>
          <p:nvPr/>
        </p:nvSpPr>
        <p:spPr bwMode="auto">
          <a:xfrm>
            <a:off x="6512719" y="3112294"/>
            <a:ext cx="42863" cy="26194"/>
          </a:xfrm>
          <a:custGeom>
            <a:avLst/>
            <a:gdLst>
              <a:gd name="T0" fmla="*/ 22524983 w 145"/>
              <a:gd name="T1" fmla="*/ 5155467 h 91"/>
              <a:gd name="T2" fmla="*/ 155290 w 145"/>
              <a:gd name="T3" fmla="*/ 0 h 91"/>
              <a:gd name="T4" fmla="*/ 0 w 145"/>
              <a:gd name="T5" fmla="*/ 1767359 h 91"/>
              <a:gd name="T6" fmla="*/ 0 w 145"/>
              <a:gd name="T7" fmla="*/ 3829852 h 91"/>
              <a:gd name="T8" fmla="*/ 310581 w 145"/>
              <a:gd name="T9" fmla="*/ 5891963 h 91"/>
              <a:gd name="T10" fmla="*/ 1398007 w 145"/>
              <a:gd name="T11" fmla="*/ 7806697 h 91"/>
              <a:gd name="T12" fmla="*/ 2330143 w 145"/>
              <a:gd name="T13" fmla="*/ 9427063 h 91"/>
              <a:gd name="T14" fmla="*/ 3883441 w 145"/>
              <a:gd name="T15" fmla="*/ 10752678 h 91"/>
              <a:gd name="T16" fmla="*/ 5592423 w 145"/>
              <a:gd name="T17" fmla="*/ 12078293 h 91"/>
              <a:gd name="T18" fmla="*/ 7611986 w 145"/>
              <a:gd name="T19" fmla="*/ 12814788 h 91"/>
              <a:gd name="T20" fmla="*/ 9631549 w 145"/>
              <a:gd name="T21" fmla="*/ 13403908 h 91"/>
              <a:gd name="T22" fmla="*/ 11650717 w 145"/>
              <a:gd name="T23" fmla="*/ 13403908 h 91"/>
              <a:gd name="T24" fmla="*/ 13825570 w 145"/>
              <a:gd name="T25" fmla="*/ 13109156 h 91"/>
              <a:gd name="T26" fmla="*/ 15845133 w 145"/>
              <a:gd name="T27" fmla="*/ 12667413 h 91"/>
              <a:gd name="T28" fmla="*/ 17554115 w 145"/>
              <a:gd name="T29" fmla="*/ 11636549 h 91"/>
              <a:gd name="T30" fmla="*/ 19417993 w 145"/>
              <a:gd name="T31" fmla="*/ 10310551 h 91"/>
              <a:gd name="T32" fmla="*/ 20660710 w 145"/>
              <a:gd name="T33" fmla="*/ 8837560 h 91"/>
              <a:gd name="T34" fmla="*/ 21748137 w 145"/>
              <a:gd name="T35" fmla="*/ 7070202 h 91"/>
              <a:gd name="T36" fmla="*/ 22524983 w 145"/>
              <a:gd name="T37" fmla="*/ 5155467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1">
                <a:moveTo>
                  <a:pt x="145" y="35"/>
                </a:moveTo>
                <a:lnTo>
                  <a:pt x="1" y="0"/>
                </a:lnTo>
                <a:lnTo>
                  <a:pt x="0" y="12"/>
                </a:lnTo>
                <a:lnTo>
                  <a:pt x="0" y="26"/>
                </a:lnTo>
                <a:lnTo>
                  <a:pt x="2" y="40"/>
                </a:lnTo>
                <a:lnTo>
                  <a:pt x="9" y="53"/>
                </a:lnTo>
                <a:lnTo>
                  <a:pt x="15" y="64"/>
                </a:lnTo>
                <a:lnTo>
                  <a:pt x="25" y="73"/>
                </a:lnTo>
                <a:lnTo>
                  <a:pt x="36" y="82"/>
                </a:lnTo>
                <a:lnTo>
                  <a:pt x="49" y="87"/>
                </a:lnTo>
                <a:lnTo>
                  <a:pt x="62" y="91"/>
                </a:lnTo>
                <a:lnTo>
                  <a:pt x="75" y="91"/>
                </a:lnTo>
                <a:lnTo>
                  <a:pt x="89" y="89"/>
                </a:lnTo>
                <a:lnTo>
                  <a:pt x="102" y="86"/>
                </a:lnTo>
                <a:lnTo>
                  <a:pt x="113" y="79"/>
                </a:lnTo>
                <a:lnTo>
                  <a:pt x="125" y="70"/>
                </a:lnTo>
                <a:lnTo>
                  <a:pt x="133" y="60"/>
                </a:lnTo>
                <a:lnTo>
                  <a:pt x="140" y="48"/>
                </a:lnTo>
                <a:lnTo>
                  <a:pt x="145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5" name="Freeform 399">
            <a:extLst>
              <a:ext uri="{FF2B5EF4-FFF2-40B4-BE49-F238E27FC236}">
                <a16:creationId xmlns:a16="http://schemas.microsoft.com/office/drawing/2014/main" id="{30EB7902-E817-344D-DA73-FB31265E2269}"/>
              </a:ext>
            </a:extLst>
          </p:cNvPr>
          <p:cNvSpPr>
            <a:spLocks/>
          </p:cNvSpPr>
          <p:nvPr/>
        </p:nvSpPr>
        <p:spPr bwMode="auto">
          <a:xfrm>
            <a:off x="6588919" y="311467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169019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924136 w 147"/>
              <a:gd name="T13" fmla="*/ 21144717 h 146"/>
              <a:gd name="T14" fmla="*/ 14848727 w 147"/>
              <a:gd name="T15" fmla="*/ 21911153 h 146"/>
              <a:gd name="T16" fmla="*/ 12932749 w 147"/>
              <a:gd name="T17" fmla="*/ 22370702 h 146"/>
              <a:gd name="T18" fmla="*/ 10697508 w 147"/>
              <a:gd name="T19" fmla="*/ 22370702 h 146"/>
              <a:gd name="T20" fmla="*/ 8462268 w 147"/>
              <a:gd name="T21" fmla="*/ 21911153 h 146"/>
              <a:gd name="T22" fmla="*/ 6386459 w 147"/>
              <a:gd name="T23" fmla="*/ 21144717 h 146"/>
              <a:gd name="T24" fmla="*/ 4630313 w 147"/>
              <a:gd name="T25" fmla="*/ 20225620 h 146"/>
              <a:gd name="T26" fmla="*/ 3033598 w 147"/>
              <a:gd name="T27" fmla="*/ 18693139 h 146"/>
              <a:gd name="T28" fmla="*/ 1756146 w 147"/>
              <a:gd name="T29" fmla="*/ 17161049 h 146"/>
              <a:gd name="T30" fmla="*/ 798357 w 147"/>
              <a:gd name="T31" fmla="*/ 15169019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048239 h 146"/>
              <a:gd name="T40" fmla="*/ 1756146 w 147"/>
              <a:gd name="T41" fmla="*/ 5209653 h 146"/>
              <a:gd name="T42" fmla="*/ 3033598 w 147"/>
              <a:gd name="T43" fmla="*/ 3371067 h 146"/>
              <a:gd name="T44" fmla="*/ 4630313 w 147"/>
              <a:gd name="T45" fmla="*/ 2145082 h 146"/>
              <a:gd name="T46" fmla="*/ 6386459 w 147"/>
              <a:gd name="T47" fmla="*/ 919489 h 146"/>
              <a:gd name="T48" fmla="*/ 8462268 w 147"/>
              <a:gd name="T49" fmla="*/ 153052 h 146"/>
              <a:gd name="T50" fmla="*/ 10697508 w 147"/>
              <a:gd name="T51" fmla="*/ 0 h 146"/>
              <a:gd name="T52" fmla="*/ 12932749 w 147"/>
              <a:gd name="T53" fmla="*/ 0 h 146"/>
              <a:gd name="T54" fmla="*/ 14848727 w 147"/>
              <a:gd name="T55" fmla="*/ 153052 h 146"/>
              <a:gd name="T56" fmla="*/ 16924136 w 147"/>
              <a:gd name="T57" fmla="*/ 919489 h 146"/>
              <a:gd name="T58" fmla="*/ 18840114 w 147"/>
              <a:gd name="T59" fmla="*/ 2145082 h 146"/>
              <a:gd name="T60" fmla="*/ 20436828 w 147"/>
              <a:gd name="T61" fmla="*/ 3371067 h 146"/>
              <a:gd name="T62" fmla="*/ 21714280 w 147"/>
              <a:gd name="T63" fmla="*/ 5209653 h 146"/>
              <a:gd name="T64" fmla="*/ 22672069 w 147"/>
              <a:gd name="T65" fmla="*/ 7048239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6" y="138"/>
                </a:lnTo>
                <a:lnTo>
                  <a:pt x="93" y="143"/>
                </a:lnTo>
                <a:lnTo>
                  <a:pt x="81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1" y="112"/>
                </a:lnTo>
                <a:lnTo>
                  <a:pt x="5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6"/>
                </a:lnTo>
                <a:lnTo>
                  <a:pt x="11" y="34"/>
                </a:lnTo>
                <a:lnTo>
                  <a:pt x="19" y="22"/>
                </a:lnTo>
                <a:lnTo>
                  <a:pt x="29" y="14"/>
                </a:lnTo>
                <a:lnTo>
                  <a:pt x="40" y="6"/>
                </a:lnTo>
                <a:lnTo>
                  <a:pt x="53" y="1"/>
                </a:lnTo>
                <a:lnTo>
                  <a:pt x="67" y="0"/>
                </a:lnTo>
                <a:lnTo>
                  <a:pt x="81" y="0"/>
                </a:lnTo>
                <a:lnTo>
                  <a:pt x="93" y="1"/>
                </a:lnTo>
                <a:lnTo>
                  <a:pt x="106" y="6"/>
                </a:lnTo>
                <a:lnTo>
                  <a:pt x="118" y="14"/>
                </a:lnTo>
                <a:lnTo>
                  <a:pt x="128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6" name="Freeform 400">
            <a:extLst>
              <a:ext uri="{FF2B5EF4-FFF2-40B4-BE49-F238E27FC236}">
                <a16:creationId xmlns:a16="http://schemas.microsoft.com/office/drawing/2014/main" id="{746F3062-DEBC-8A18-9862-3A54506F353B}"/>
              </a:ext>
            </a:extLst>
          </p:cNvPr>
          <p:cNvSpPr>
            <a:spLocks/>
          </p:cNvSpPr>
          <p:nvPr/>
        </p:nvSpPr>
        <p:spPr bwMode="auto">
          <a:xfrm>
            <a:off x="6512719" y="3095625"/>
            <a:ext cx="44054" cy="42863"/>
          </a:xfrm>
          <a:custGeom>
            <a:avLst/>
            <a:gdLst>
              <a:gd name="T0" fmla="*/ 23311842 w 148"/>
              <a:gd name="T1" fmla="*/ 11184683 h 147"/>
              <a:gd name="T2" fmla="*/ 23154281 w 148"/>
              <a:gd name="T3" fmla="*/ 13149554 h 147"/>
              <a:gd name="T4" fmla="*/ 22524435 w 148"/>
              <a:gd name="T5" fmla="*/ 15114814 h 147"/>
              <a:gd name="T6" fmla="*/ 21579071 w 148"/>
              <a:gd name="T7" fmla="*/ 17079686 h 147"/>
              <a:gd name="T8" fmla="*/ 20161422 w 148"/>
              <a:gd name="T9" fmla="*/ 18590856 h 147"/>
              <a:gd name="T10" fmla="*/ 18586608 w 148"/>
              <a:gd name="T11" fmla="*/ 20102415 h 147"/>
              <a:gd name="T12" fmla="*/ 16853837 w 148"/>
              <a:gd name="T13" fmla="*/ 21009429 h 147"/>
              <a:gd name="T14" fmla="*/ 14806342 w 148"/>
              <a:gd name="T15" fmla="*/ 21765208 h 147"/>
              <a:gd name="T16" fmla="*/ 12600889 w 148"/>
              <a:gd name="T17" fmla="*/ 22218520 h 147"/>
              <a:gd name="T18" fmla="*/ 10710954 w 148"/>
              <a:gd name="T19" fmla="*/ 22218520 h 147"/>
              <a:gd name="T20" fmla="*/ 8505501 w 148"/>
              <a:gd name="T21" fmla="*/ 21765208 h 147"/>
              <a:gd name="T22" fmla="*/ 6458005 w 148"/>
              <a:gd name="T23" fmla="*/ 21009429 h 147"/>
              <a:gd name="T24" fmla="*/ 4725234 w 148"/>
              <a:gd name="T25" fmla="*/ 20102415 h 147"/>
              <a:gd name="T26" fmla="*/ 3150421 w 148"/>
              <a:gd name="T27" fmla="*/ 18590856 h 147"/>
              <a:gd name="T28" fmla="*/ 1732771 w 148"/>
              <a:gd name="T29" fmla="*/ 17079686 h 147"/>
              <a:gd name="T30" fmla="*/ 787407 w 148"/>
              <a:gd name="T31" fmla="*/ 15114814 h 147"/>
              <a:gd name="T32" fmla="*/ 157561 w 148"/>
              <a:gd name="T33" fmla="*/ 13149554 h 147"/>
              <a:gd name="T34" fmla="*/ 0 w 148"/>
              <a:gd name="T35" fmla="*/ 11184683 h 147"/>
              <a:gd name="T36" fmla="*/ 157561 w 148"/>
              <a:gd name="T37" fmla="*/ 9068966 h 147"/>
              <a:gd name="T38" fmla="*/ 787407 w 148"/>
              <a:gd name="T39" fmla="*/ 7103706 h 147"/>
              <a:gd name="T40" fmla="*/ 1732771 w 148"/>
              <a:gd name="T41" fmla="*/ 5138835 h 147"/>
              <a:gd name="T42" fmla="*/ 3150421 w 148"/>
              <a:gd name="T43" fmla="*/ 3476431 h 147"/>
              <a:gd name="T44" fmla="*/ 4725234 w 148"/>
              <a:gd name="T45" fmla="*/ 2116105 h 147"/>
              <a:gd name="T46" fmla="*/ 6458005 w 148"/>
              <a:gd name="T47" fmla="*/ 1057858 h 147"/>
              <a:gd name="T48" fmla="*/ 8505501 w 148"/>
              <a:gd name="T49" fmla="*/ 453312 h 147"/>
              <a:gd name="T50" fmla="*/ 10710954 w 148"/>
              <a:gd name="T51" fmla="*/ 0 h 147"/>
              <a:gd name="T52" fmla="*/ 12600889 w 148"/>
              <a:gd name="T53" fmla="*/ 0 h 147"/>
              <a:gd name="T54" fmla="*/ 14806342 w 148"/>
              <a:gd name="T55" fmla="*/ 453312 h 147"/>
              <a:gd name="T56" fmla="*/ 16853837 w 148"/>
              <a:gd name="T57" fmla="*/ 1057858 h 147"/>
              <a:gd name="T58" fmla="*/ 18586608 w 148"/>
              <a:gd name="T59" fmla="*/ 2116105 h 147"/>
              <a:gd name="T60" fmla="*/ 20161422 w 148"/>
              <a:gd name="T61" fmla="*/ 3476431 h 147"/>
              <a:gd name="T62" fmla="*/ 21579071 w 148"/>
              <a:gd name="T63" fmla="*/ 5138835 h 147"/>
              <a:gd name="T64" fmla="*/ 22524435 w 148"/>
              <a:gd name="T65" fmla="*/ 7103706 h 147"/>
              <a:gd name="T66" fmla="*/ 23154281 w 148"/>
              <a:gd name="T67" fmla="*/ 9068966 h 147"/>
              <a:gd name="T68" fmla="*/ 23311842 w 148"/>
              <a:gd name="T69" fmla="*/ 11184683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7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8" y="147"/>
                </a:lnTo>
                <a:lnTo>
                  <a:pt x="54" y="144"/>
                </a:lnTo>
                <a:lnTo>
                  <a:pt x="41" y="139"/>
                </a:lnTo>
                <a:lnTo>
                  <a:pt x="30" y="133"/>
                </a:lnTo>
                <a:lnTo>
                  <a:pt x="20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4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20" y="23"/>
                </a:lnTo>
                <a:lnTo>
                  <a:pt x="30" y="14"/>
                </a:lnTo>
                <a:lnTo>
                  <a:pt x="41" y="7"/>
                </a:lnTo>
                <a:lnTo>
                  <a:pt x="54" y="3"/>
                </a:lnTo>
                <a:lnTo>
                  <a:pt x="68" y="0"/>
                </a:lnTo>
                <a:lnTo>
                  <a:pt x="80" y="0"/>
                </a:lnTo>
                <a:lnTo>
                  <a:pt x="94" y="3"/>
                </a:lnTo>
                <a:lnTo>
                  <a:pt x="107" y="7"/>
                </a:lnTo>
                <a:lnTo>
                  <a:pt x="118" y="14"/>
                </a:lnTo>
                <a:lnTo>
                  <a:pt x="128" y="23"/>
                </a:lnTo>
                <a:lnTo>
                  <a:pt x="137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7" name="Freeform 401">
            <a:extLst>
              <a:ext uri="{FF2B5EF4-FFF2-40B4-BE49-F238E27FC236}">
                <a16:creationId xmlns:a16="http://schemas.microsoft.com/office/drawing/2014/main" id="{EAD9EC55-DD4C-E4EF-6771-A7565572653F}"/>
              </a:ext>
            </a:extLst>
          </p:cNvPr>
          <p:cNvSpPr>
            <a:spLocks/>
          </p:cNvSpPr>
          <p:nvPr/>
        </p:nvSpPr>
        <p:spPr bwMode="auto">
          <a:xfrm>
            <a:off x="2692004" y="2140744"/>
            <a:ext cx="44053" cy="44054"/>
          </a:xfrm>
          <a:custGeom>
            <a:avLst/>
            <a:gdLst>
              <a:gd name="T0" fmla="*/ 23469627 w 147"/>
              <a:gd name="T1" fmla="*/ 11498360 h 148"/>
              <a:gd name="T2" fmla="*/ 23309798 w 147"/>
              <a:gd name="T3" fmla="*/ 13703417 h 148"/>
              <a:gd name="T4" fmla="*/ 22671283 w 147"/>
              <a:gd name="T5" fmla="*/ 15751309 h 148"/>
              <a:gd name="T6" fmla="*/ 21713511 w 147"/>
              <a:gd name="T7" fmla="*/ 17641244 h 148"/>
              <a:gd name="T8" fmla="*/ 20436081 w 147"/>
              <a:gd name="T9" fmla="*/ 19531576 h 148"/>
              <a:gd name="T10" fmla="*/ 18839393 w 147"/>
              <a:gd name="T11" fmla="*/ 20791664 h 148"/>
              <a:gd name="T12" fmla="*/ 17083277 w 147"/>
              <a:gd name="T13" fmla="*/ 22051753 h 148"/>
              <a:gd name="T14" fmla="*/ 15007903 w 147"/>
              <a:gd name="T15" fmla="*/ 22839160 h 148"/>
              <a:gd name="T16" fmla="*/ 12932129 w 147"/>
              <a:gd name="T17" fmla="*/ 23311842 h 148"/>
              <a:gd name="T18" fmla="*/ 10696927 w 147"/>
              <a:gd name="T19" fmla="*/ 23311842 h 148"/>
              <a:gd name="T20" fmla="*/ 8621553 w 147"/>
              <a:gd name="T21" fmla="*/ 22839160 h 148"/>
              <a:gd name="T22" fmla="*/ 6386350 w 147"/>
              <a:gd name="T23" fmla="*/ 22051753 h 148"/>
              <a:gd name="T24" fmla="*/ 4630234 w 147"/>
              <a:gd name="T25" fmla="*/ 20791664 h 148"/>
              <a:gd name="T26" fmla="*/ 3033546 w 147"/>
              <a:gd name="T27" fmla="*/ 19531576 h 148"/>
              <a:gd name="T28" fmla="*/ 1756116 w 147"/>
              <a:gd name="T29" fmla="*/ 17641244 h 148"/>
              <a:gd name="T30" fmla="*/ 798344 w 147"/>
              <a:gd name="T31" fmla="*/ 15751309 h 148"/>
              <a:gd name="T32" fmla="*/ 159829 w 147"/>
              <a:gd name="T33" fmla="*/ 13703417 h 148"/>
              <a:gd name="T34" fmla="*/ 0 w 147"/>
              <a:gd name="T35" fmla="*/ 11498360 h 148"/>
              <a:gd name="T36" fmla="*/ 159829 w 147"/>
              <a:gd name="T37" fmla="*/ 9608426 h 148"/>
              <a:gd name="T38" fmla="*/ 798344 w 147"/>
              <a:gd name="T39" fmla="*/ 7402972 h 148"/>
              <a:gd name="T40" fmla="*/ 1756116 w 147"/>
              <a:gd name="T41" fmla="*/ 5355477 h 148"/>
              <a:gd name="T42" fmla="*/ 3033546 w 147"/>
              <a:gd name="T43" fmla="*/ 3780267 h 148"/>
              <a:gd name="T44" fmla="*/ 4630234 w 147"/>
              <a:gd name="T45" fmla="*/ 2362617 h 148"/>
              <a:gd name="T46" fmla="*/ 6386350 w 147"/>
              <a:gd name="T47" fmla="*/ 1260089 h 148"/>
              <a:gd name="T48" fmla="*/ 8621553 w 147"/>
              <a:gd name="T49" fmla="*/ 472682 h 148"/>
              <a:gd name="T50" fmla="*/ 10696927 w 147"/>
              <a:gd name="T51" fmla="*/ 0 h 148"/>
              <a:gd name="T52" fmla="*/ 12932129 w 147"/>
              <a:gd name="T53" fmla="*/ 0 h 148"/>
              <a:gd name="T54" fmla="*/ 15007903 w 147"/>
              <a:gd name="T55" fmla="*/ 472682 h 148"/>
              <a:gd name="T56" fmla="*/ 17083277 w 147"/>
              <a:gd name="T57" fmla="*/ 1260089 h 148"/>
              <a:gd name="T58" fmla="*/ 18839393 w 147"/>
              <a:gd name="T59" fmla="*/ 2362617 h 148"/>
              <a:gd name="T60" fmla="*/ 20436081 w 147"/>
              <a:gd name="T61" fmla="*/ 3780267 h 148"/>
              <a:gd name="T62" fmla="*/ 21713511 w 147"/>
              <a:gd name="T63" fmla="*/ 5355477 h 148"/>
              <a:gd name="T64" fmla="*/ 22671283 w 147"/>
              <a:gd name="T65" fmla="*/ 7402972 h 148"/>
              <a:gd name="T66" fmla="*/ 23309798 w 147"/>
              <a:gd name="T67" fmla="*/ 9608426 h 148"/>
              <a:gd name="T68" fmla="*/ 23469627 w 147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1"/>
                </a:lnTo>
                <a:lnTo>
                  <a:pt x="5" y="47"/>
                </a:lnTo>
                <a:lnTo>
                  <a:pt x="11" y="34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61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8" name="Freeform 402">
            <a:extLst>
              <a:ext uri="{FF2B5EF4-FFF2-40B4-BE49-F238E27FC236}">
                <a16:creationId xmlns:a16="http://schemas.microsoft.com/office/drawing/2014/main" id="{001206FD-19F8-6F77-DFEE-4685BFBEE1CD}"/>
              </a:ext>
            </a:extLst>
          </p:cNvPr>
          <p:cNvSpPr>
            <a:spLocks/>
          </p:cNvSpPr>
          <p:nvPr/>
        </p:nvSpPr>
        <p:spPr bwMode="auto">
          <a:xfrm>
            <a:off x="2692004" y="2140744"/>
            <a:ext cx="44053" cy="44054"/>
          </a:xfrm>
          <a:custGeom>
            <a:avLst/>
            <a:gdLst>
              <a:gd name="T0" fmla="*/ 23469627 w 147"/>
              <a:gd name="T1" fmla="*/ 11498360 h 148"/>
              <a:gd name="T2" fmla="*/ 23309798 w 147"/>
              <a:gd name="T3" fmla="*/ 13703417 h 148"/>
              <a:gd name="T4" fmla="*/ 22671283 w 147"/>
              <a:gd name="T5" fmla="*/ 15751309 h 148"/>
              <a:gd name="T6" fmla="*/ 21713511 w 147"/>
              <a:gd name="T7" fmla="*/ 17641244 h 148"/>
              <a:gd name="T8" fmla="*/ 20436081 w 147"/>
              <a:gd name="T9" fmla="*/ 19531576 h 148"/>
              <a:gd name="T10" fmla="*/ 18839393 w 147"/>
              <a:gd name="T11" fmla="*/ 20791664 h 148"/>
              <a:gd name="T12" fmla="*/ 17083277 w 147"/>
              <a:gd name="T13" fmla="*/ 22051753 h 148"/>
              <a:gd name="T14" fmla="*/ 15007903 w 147"/>
              <a:gd name="T15" fmla="*/ 22839160 h 148"/>
              <a:gd name="T16" fmla="*/ 12932129 w 147"/>
              <a:gd name="T17" fmla="*/ 23311842 h 148"/>
              <a:gd name="T18" fmla="*/ 10696927 w 147"/>
              <a:gd name="T19" fmla="*/ 23311842 h 148"/>
              <a:gd name="T20" fmla="*/ 8621553 w 147"/>
              <a:gd name="T21" fmla="*/ 22839160 h 148"/>
              <a:gd name="T22" fmla="*/ 6386350 w 147"/>
              <a:gd name="T23" fmla="*/ 22051753 h 148"/>
              <a:gd name="T24" fmla="*/ 4630234 w 147"/>
              <a:gd name="T25" fmla="*/ 20791664 h 148"/>
              <a:gd name="T26" fmla="*/ 3033546 w 147"/>
              <a:gd name="T27" fmla="*/ 19531576 h 148"/>
              <a:gd name="T28" fmla="*/ 1756116 w 147"/>
              <a:gd name="T29" fmla="*/ 17641244 h 148"/>
              <a:gd name="T30" fmla="*/ 798344 w 147"/>
              <a:gd name="T31" fmla="*/ 15751309 h 148"/>
              <a:gd name="T32" fmla="*/ 159829 w 147"/>
              <a:gd name="T33" fmla="*/ 13703417 h 148"/>
              <a:gd name="T34" fmla="*/ 0 w 147"/>
              <a:gd name="T35" fmla="*/ 11498360 h 148"/>
              <a:gd name="T36" fmla="*/ 159829 w 147"/>
              <a:gd name="T37" fmla="*/ 9608426 h 148"/>
              <a:gd name="T38" fmla="*/ 798344 w 147"/>
              <a:gd name="T39" fmla="*/ 7402972 h 148"/>
              <a:gd name="T40" fmla="*/ 1756116 w 147"/>
              <a:gd name="T41" fmla="*/ 5355477 h 148"/>
              <a:gd name="T42" fmla="*/ 3033546 w 147"/>
              <a:gd name="T43" fmla="*/ 3780267 h 148"/>
              <a:gd name="T44" fmla="*/ 4630234 w 147"/>
              <a:gd name="T45" fmla="*/ 2362617 h 148"/>
              <a:gd name="T46" fmla="*/ 6386350 w 147"/>
              <a:gd name="T47" fmla="*/ 1260089 h 148"/>
              <a:gd name="T48" fmla="*/ 8621553 w 147"/>
              <a:gd name="T49" fmla="*/ 472682 h 148"/>
              <a:gd name="T50" fmla="*/ 10696927 w 147"/>
              <a:gd name="T51" fmla="*/ 0 h 148"/>
              <a:gd name="T52" fmla="*/ 12932129 w 147"/>
              <a:gd name="T53" fmla="*/ 0 h 148"/>
              <a:gd name="T54" fmla="*/ 15007903 w 147"/>
              <a:gd name="T55" fmla="*/ 472682 h 148"/>
              <a:gd name="T56" fmla="*/ 17083277 w 147"/>
              <a:gd name="T57" fmla="*/ 1260089 h 148"/>
              <a:gd name="T58" fmla="*/ 18839393 w 147"/>
              <a:gd name="T59" fmla="*/ 2362617 h 148"/>
              <a:gd name="T60" fmla="*/ 20436081 w 147"/>
              <a:gd name="T61" fmla="*/ 3780267 h 148"/>
              <a:gd name="T62" fmla="*/ 21713511 w 147"/>
              <a:gd name="T63" fmla="*/ 5355477 h 148"/>
              <a:gd name="T64" fmla="*/ 22671283 w 147"/>
              <a:gd name="T65" fmla="*/ 7402972 h 148"/>
              <a:gd name="T66" fmla="*/ 23309798 w 147"/>
              <a:gd name="T67" fmla="*/ 9608426 h 148"/>
              <a:gd name="T68" fmla="*/ 23469627 w 147"/>
              <a:gd name="T69" fmla="*/ 11498360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4"/>
                </a:lnTo>
                <a:lnTo>
                  <a:pt x="118" y="132"/>
                </a:lnTo>
                <a:lnTo>
                  <a:pt x="107" y="140"/>
                </a:lnTo>
                <a:lnTo>
                  <a:pt x="94" y="145"/>
                </a:lnTo>
                <a:lnTo>
                  <a:pt x="81" y="148"/>
                </a:lnTo>
                <a:lnTo>
                  <a:pt x="67" y="148"/>
                </a:lnTo>
                <a:lnTo>
                  <a:pt x="54" y="145"/>
                </a:lnTo>
                <a:lnTo>
                  <a:pt x="40" y="140"/>
                </a:lnTo>
                <a:lnTo>
                  <a:pt x="29" y="132"/>
                </a:lnTo>
                <a:lnTo>
                  <a:pt x="19" y="124"/>
                </a:lnTo>
                <a:lnTo>
                  <a:pt x="11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1"/>
                </a:lnTo>
                <a:lnTo>
                  <a:pt x="5" y="47"/>
                </a:lnTo>
                <a:lnTo>
                  <a:pt x="11" y="34"/>
                </a:lnTo>
                <a:lnTo>
                  <a:pt x="19" y="24"/>
                </a:lnTo>
                <a:lnTo>
                  <a:pt x="29" y="15"/>
                </a:lnTo>
                <a:lnTo>
                  <a:pt x="40" y="8"/>
                </a:lnTo>
                <a:lnTo>
                  <a:pt x="54" y="3"/>
                </a:lnTo>
                <a:lnTo>
                  <a:pt x="67" y="0"/>
                </a:lnTo>
                <a:lnTo>
                  <a:pt x="81" y="0"/>
                </a:lnTo>
                <a:lnTo>
                  <a:pt x="94" y="3"/>
                </a:lnTo>
                <a:lnTo>
                  <a:pt x="107" y="8"/>
                </a:lnTo>
                <a:lnTo>
                  <a:pt x="118" y="15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61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39" name="Freeform 403">
            <a:extLst>
              <a:ext uri="{FF2B5EF4-FFF2-40B4-BE49-F238E27FC236}">
                <a16:creationId xmlns:a16="http://schemas.microsoft.com/office/drawing/2014/main" id="{CF7019D7-DA95-63FC-C77B-EFB4313E034B}"/>
              </a:ext>
            </a:extLst>
          </p:cNvPr>
          <p:cNvSpPr>
            <a:spLocks/>
          </p:cNvSpPr>
          <p:nvPr/>
        </p:nvSpPr>
        <p:spPr bwMode="auto">
          <a:xfrm>
            <a:off x="2625328" y="2122885"/>
            <a:ext cx="42863" cy="27384"/>
          </a:xfrm>
          <a:custGeom>
            <a:avLst/>
            <a:gdLst>
              <a:gd name="T0" fmla="*/ 22214402 w 145"/>
              <a:gd name="T1" fmla="*/ 14490502 h 92"/>
              <a:gd name="T2" fmla="*/ 0 w 145"/>
              <a:gd name="T3" fmla="*/ 8977983 h 92"/>
              <a:gd name="T4" fmla="*/ 621556 w 145"/>
              <a:gd name="T5" fmla="*/ 6930136 h 92"/>
              <a:gd name="T6" fmla="*/ 1708982 w 145"/>
              <a:gd name="T7" fmla="*/ 5040243 h 92"/>
              <a:gd name="T8" fmla="*/ 3106989 w 145"/>
              <a:gd name="T9" fmla="*/ 3465068 h 92"/>
              <a:gd name="T10" fmla="*/ 4660287 w 145"/>
              <a:gd name="T11" fmla="*/ 2047450 h 92"/>
              <a:gd name="T12" fmla="*/ 6679850 w 145"/>
              <a:gd name="T13" fmla="*/ 944946 h 92"/>
              <a:gd name="T14" fmla="*/ 8699412 w 145"/>
              <a:gd name="T15" fmla="*/ 472672 h 92"/>
              <a:gd name="T16" fmla="*/ 10718975 w 145"/>
              <a:gd name="T17" fmla="*/ 0 h 92"/>
              <a:gd name="T18" fmla="*/ 12738144 w 145"/>
              <a:gd name="T19" fmla="*/ 157557 h 92"/>
              <a:gd name="T20" fmla="*/ 14912997 w 145"/>
              <a:gd name="T21" fmla="*/ 787389 h 92"/>
              <a:gd name="T22" fmla="*/ 16932560 w 145"/>
              <a:gd name="T23" fmla="*/ 1575175 h 92"/>
              <a:gd name="T24" fmla="*/ 18641542 w 145"/>
              <a:gd name="T25" fmla="*/ 2835236 h 92"/>
              <a:gd name="T26" fmla="*/ 20039549 w 145"/>
              <a:gd name="T27" fmla="*/ 4410015 h 92"/>
              <a:gd name="T28" fmla="*/ 21126976 w 145"/>
              <a:gd name="T29" fmla="*/ 6142747 h 92"/>
              <a:gd name="T30" fmla="*/ 21903427 w 145"/>
              <a:gd name="T31" fmla="*/ 8190197 h 92"/>
              <a:gd name="T32" fmla="*/ 22524983 w 145"/>
              <a:gd name="T33" fmla="*/ 10395205 h 92"/>
              <a:gd name="T34" fmla="*/ 22524983 w 145"/>
              <a:gd name="T35" fmla="*/ 12285494 h 92"/>
              <a:gd name="T36" fmla="*/ 22214402 w 145"/>
              <a:gd name="T37" fmla="*/ 14490502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3" y="92"/>
                </a:moveTo>
                <a:lnTo>
                  <a:pt x="0" y="57"/>
                </a:lnTo>
                <a:lnTo>
                  <a:pt x="4" y="44"/>
                </a:lnTo>
                <a:lnTo>
                  <a:pt x="11" y="32"/>
                </a:lnTo>
                <a:lnTo>
                  <a:pt x="20" y="22"/>
                </a:lnTo>
                <a:lnTo>
                  <a:pt x="30" y="13"/>
                </a:lnTo>
                <a:lnTo>
                  <a:pt x="43" y="6"/>
                </a:lnTo>
                <a:lnTo>
                  <a:pt x="56" y="3"/>
                </a:lnTo>
                <a:lnTo>
                  <a:pt x="69" y="0"/>
                </a:lnTo>
                <a:lnTo>
                  <a:pt x="82" y="1"/>
                </a:lnTo>
                <a:lnTo>
                  <a:pt x="96" y="5"/>
                </a:lnTo>
                <a:lnTo>
                  <a:pt x="109" y="10"/>
                </a:lnTo>
                <a:lnTo>
                  <a:pt x="120" y="18"/>
                </a:lnTo>
                <a:lnTo>
                  <a:pt x="129" y="28"/>
                </a:lnTo>
                <a:lnTo>
                  <a:pt x="136" y="39"/>
                </a:lnTo>
                <a:lnTo>
                  <a:pt x="141" y="52"/>
                </a:lnTo>
                <a:lnTo>
                  <a:pt x="145" y="66"/>
                </a:lnTo>
                <a:lnTo>
                  <a:pt x="145" y="78"/>
                </a:lnTo>
                <a:lnTo>
                  <a:pt x="143" y="9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0" name="Freeform 404">
            <a:extLst>
              <a:ext uri="{FF2B5EF4-FFF2-40B4-BE49-F238E27FC236}">
                <a16:creationId xmlns:a16="http://schemas.microsoft.com/office/drawing/2014/main" id="{64703DC4-3460-4DAA-6229-FDD65B3E31B6}"/>
              </a:ext>
            </a:extLst>
          </p:cNvPr>
          <p:cNvSpPr>
            <a:spLocks/>
          </p:cNvSpPr>
          <p:nvPr/>
        </p:nvSpPr>
        <p:spPr bwMode="auto">
          <a:xfrm>
            <a:off x="2624137" y="2124075"/>
            <a:ext cx="44054" cy="42863"/>
          </a:xfrm>
          <a:custGeom>
            <a:avLst/>
            <a:gdLst>
              <a:gd name="T0" fmla="*/ 23470426 w 147"/>
              <a:gd name="T1" fmla="*/ 11033838 h 147"/>
              <a:gd name="T2" fmla="*/ 23310595 w 147"/>
              <a:gd name="T3" fmla="*/ 13149554 h 147"/>
              <a:gd name="T4" fmla="*/ 22672069 w 147"/>
              <a:gd name="T5" fmla="*/ 15114814 h 147"/>
              <a:gd name="T6" fmla="*/ 21714280 w 147"/>
              <a:gd name="T7" fmla="*/ 17079686 h 147"/>
              <a:gd name="T8" fmla="*/ 20436828 w 147"/>
              <a:gd name="T9" fmla="*/ 18590856 h 147"/>
              <a:gd name="T10" fmla="*/ 18840114 w 147"/>
              <a:gd name="T11" fmla="*/ 20102415 h 147"/>
              <a:gd name="T12" fmla="*/ 17083967 w 147"/>
              <a:gd name="T13" fmla="*/ 21009429 h 147"/>
              <a:gd name="T14" fmla="*/ 15008158 w 147"/>
              <a:gd name="T15" fmla="*/ 21765208 h 147"/>
              <a:gd name="T16" fmla="*/ 12772918 w 147"/>
              <a:gd name="T17" fmla="*/ 22218520 h 147"/>
              <a:gd name="T18" fmla="*/ 10537677 w 147"/>
              <a:gd name="T19" fmla="*/ 22218520 h 147"/>
              <a:gd name="T20" fmla="*/ 8462268 w 147"/>
              <a:gd name="T21" fmla="*/ 21765208 h 147"/>
              <a:gd name="T22" fmla="*/ 6386459 w 147"/>
              <a:gd name="T23" fmla="*/ 21009429 h 147"/>
              <a:gd name="T24" fmla="*/ 4630313 w 147"/>
              <a:gd name="T25" fmla="*/ 20102415 h 147"/>
              <a:gd name="T26" fmla="*/ 3033598 w 147"/>
              <a:gd name="T27" fmla="*/ 18590856 h 147"/>
              <a:gd name="T28" fmla="*/ 1756146 w 147"/>
              <a:gd name="T29" fmla="*/ 17079686 h 147"/>
              <a:gd name="T30" fmla="*/ 798357 w 147"/>
              <a:gd name="T31" fmla="*/ 15114814 h 147"/>
              <a:gd name="T32" fmla="*/ 159831 w 147"/>
              <a:gd name="T33" fmla="*/ 13149554 h 147"/>
              <a:gd name="T34" fmla="*/ 0 w 147"/>
              <a:gd name="T35" fmla="*/ 11033838 h 147"/>
              <a:gd name="T36" fmla="*/ 159831 w 147"/>
              <a:gd name="T37" fmla="*/ 9068966 h 147"/>
              <a:gd name="T38" fmla="*/ 798357 w 147"/>
              <a:gd name="T39" fmla="*/ 7103706 h 147"/>
              <a:gd name="T40" fmla="*/ 1756146 w 147"/>
              <a:gd name="T41" fmla="*/ 5138835 h 147"/>
              <a:gd name="T42" fmla="*/ 3033598 w 147"/>
              <a:gd name="T43" fmla="*/ 3476431 h 147"/>
              <a:gd name="T44" fmla="*/ 4630313 w 147"/>
              <a:gd name="T45" fmla="*/ 2116105 h 147"/>
              <a:gd name="T46" fmla="*/ 6386459 w 147"/>
              <a:gd name="T47" fmla="*/ 1209092 h 147"/>
              <a:gd name="T48" fmla="*/ 8462268 w 147"/>
              <a:gd name="T49" fmla="*/ 453312 h 147"/>
              <a:gd name="T50" fmla="*/ 10537677 w 147"/>
              <a:gd name="T51" fmla="*/ 0 h 147"/>
              <a:gd name="T52" fmla="*/ 12772918 w 147"/>
              <a:gd name="T53" fmla="*/ 0 h 147"/>
              <a:gd name="T54" fmla="*/ 15008158 w 147"/>
              <a:gd name="T55" fmla="*/ 453312 h 147"/>
              <a:gd name="T56" fmla="*/ 17083967 w 147"/>
              <a:gd name="T57" fmla="*/ 1209092 h 147"/>
              <a:gd name="T58" fmla="*/ 18840114 w 147"/>
              <a:gd name="T59" fmla="*/ 2116105 h 147"/>
              <a:gd name="T60" fmla="*/ 20436828 w 147"/>
              <a:gd name="T61" fmla="*/ 3476431 h 147"/>
              <a:gd name="T62" fmla="*/ 21714280 w 147"/>
              <a:gd name="T63" fmla="*/ 5138835 h 147"/>
              <a:gd name="T64" fmla="*/ 22672069 w 147"/>
              <a:gd name="T65" fmla="*/ 7103706 h 147"/>
              <a:gd name="T66" fmla="*/ 23310595 w 147"/>
              <a:gd name="T67" fmla="*/ 9068966 h 147"/>
              <a:gd name="T68" fmla="*/ 23470426 w 147"/>
              <a:gd name="T69" fmla="*/ 1103383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6" y="147"/>
                </a:lnTo>
                <a:lnTo>
                  <a:pt x="53" y="144"/>
                </a:lnTo>
                <a:lnTo>
                  <a:pt x="40" y="139"/>
                </a:lnTo>
                <a:lnTo>
                  <a:pt x="29" y="133"/>
                </a:lnTo>
                <a:lnTo>
                  <a:pt x="19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19" y="23"/>
                </a:lnTo>
                <a:lnTo>
                  <a:pt x="29" y="14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4"/>
                </a:lnTo>
                <a:lnTo>
                  <a:pt x="128" y="23"/>
                </a:lnTo>
                <a:lnTo>
                  <a:pt x="136" y="34"/>
                </a:lnTo>
                <a:lnTo>
                  <a:pt x="142" y="47"/>
                </a:lnTo>
                <a:lnTo>
                  <a:pt x="146" y="60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1" name="Freeform 405">
            <a:extLst>
              <a:ext uri="{FF2B5EF4-FFF2-40B4-BE49-F238E27FC236}">
                <a16:creationId xmlns:a16="http://schemas.microsoft.com/office/drawing/2014/main" id="{999F2D0A-CE63-FD0B-B412-04DC92BC2CF3}"/>
              </a:ext>
            </a:extLst>
          </p:cNvPr>
          <p:cNvSpPr>
            <a:spLocks/>
          </p:cNvSpPr>
          <p:nvPr/>
        </p:nvSpPr>
        <p:spPr bwMode="auto">
          <a:xfrm>
            <a:off x="2547937" y="210502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322463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764704 w 147"/>
              <a:gd name="T13" fmla="*/ 21298161 h 146"/>
              <a:gd name="T14" fmla="*/ 14848727 w 147"/>
              <a:gd name="T15" fmla="*/ 22064206 h 146"/>
              <a:gd name="T16" fmla="*/ 12772918 w 147"/>
              <a:gd name="T17" fmla="*/ 22370702 h 146"/>
              <a:gd name="T18" fmla="*/ 10537677 w 147"/>
              <a:gd name="T19" fmla="*/ 22370702 h 146"/>
              <a:gd name="T20" fmla="*/ 8302436 w 147"/>
              <a:gd name="T21" fmla="*/ 22064206 h 146"/>
              <a:gd name="T22" fmla="*/ 6386459 w 147"/>
              <a:gd name="T23" fmla="*/ 21298161 h 146"/>
              <a:gd name="T24" fmla="*/ 4630313 w 147"/>
              <a:gd name="T25" fmla="*/ 20225620 h 146"/>
              <a:gd name="T26" fmla="*/ 2873767 w 147"/>
              <a:gd name="T27" fmla="*/ 18693139 h 146"/>
              <a:gd name="T28" fmla="*/ 1596715 w 147"/>
              <a:gd name="T29" fmla="*/ 17161049 h 146"/>
              <a:gd name="T30" fmla="*/ 798357 w 147"/>
              <a:gd name="T31" fmla="*/ 15322463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201683 h 146"/>
              <a:gd name="T40" fmla="*/ 1596715 w 147"/>
              <a:gd name="T41" fmla="*/ 5209653 h 146"/>
              <a:gd name="T42" fmla="*/ 2873767 w 147"/>
              <a:gd name="T43" fmla="*/ 3677563 h 146"/>
              <a:gd name="T44" fmla="*/ 4630313 w 147"/>
              <a:gd name="T45" fmla="*/ 2145082 h 146"/>
              <a:gd name="T46" fmla="*/ 6386459 w 147"/>
              <a:gd name="T47" fmla="*/ 1225985 h 146"/>
              <a:gd name="T48" fmla="*/ 8302436 w 147"/>
              <a:gd name="T49" fmla="*/ 459549 h 146"/>
              <a:gd name="T50" fmla="*/ 10537677 w 147"/>
              <a:gd name="T51" fmla="*/ 0 h 146"/>
              <a:gd name="T52" fmla="*/ 12772918 w 147"/>
              <a:gd name="T53" fmla="*/ 0 h 146"/>
              <a:gd name="T54" fmla="*/ 14848727 w 147"/>
              <a:gd name="T55" fmla="*/ 459549 h 146"/>
              <a:gd name="T56" fmla="*/ 16764704 w 147"/>
              <a:gd name="T57" fmla="*/ 1225985 h 146"/>
              <a:gd name="T58" fmla="*/ 18840114 w 147"/>
              <a:gd name="T59" fmla="*/ 2145082 h 146"/>
              <a:gd name="T60" fmla="*/ 20436828 w 147"/>
              <a:gd name="T61" fmla="*/ 3677563 h 146"/>
              <a:gd name="T62" fmla="*/ 21714280 w 147"/>
              <a:gd name="T63" fmla="*/ 5209653 h 146"/>
              <a:gd name="T64" fmla="*/ 22672069 w 147"/>
              <a:gd name="T65" fmla="*/ 7201683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5" y="139"/>
                </a:lnTo>
                <a:lnTo>
                  <a:pt x="93" y="144"/>
                </a:lnTo>
                <a:lnTo>
                  <a:pt x="80" y="146"/>
                </a:lnTo>
                <a:lnTo>
                  <a:pt x="66" y="146"/>
                </a:lnTo>
                <a:lnTo>
                  <a:pt x="52" y="144"/>
                </a:lnTo>
                <a:lnTo>
                  <a:pt x="40" y="139"/>
                </a:lnTo>
                <a:lnTo>
                  <a:pt x="29" y="132"/>
                </a:lnTo>
                <a:lnTo>
                  <a:pt x="18" y="122"/>
                </a:lnTo>
                <a:lnTo>
                  <a:pt x="10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7"/>
                </a:lnTo>
                <a:lnTo>
                  <a:pt x="10" y="34"/>
                </a:lnTo>
                <a:lnTo>
                  <a:pt x="18" y="24"/>
                </a:lnTo>
                <a:lnTo>
                  <a:pt x="29" y="14"/>
                </a:lnTo>
                <a:lnTo>
                  <a:pt x="40" y="8"/>
                </a:lnTo>
                <a:lnTo>
                  <a:pt x="52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8" y="14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59"/>
                </a:lnTo>
                <a:lnTo>
                  <a:pt x="147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2" name="Freeform 406">
            <a:extLst>
              <a:ext uri="{FF2B5EF4-FFF2-40B4-BE49-F238E27FC236}">
                <a16:creationId xmlns:a16="http://schemas.microsoft.com/office/drawing/2014/main" id="{567AB9F0-9A86-495A-7A7A-CE74274355A8}"/>
              </a:ext>
            </a:extLst>
          </p:cNvPr>
          <p:cNvSpPr>
            <a:spLocks/>
          </p:cNvSpPr>
          <p:nvPr/>
        </p:nvSpPr>
        <p:spPr bwMode="auto">
          <a:xfrm>
            <a:off x="2547937" y="2120504"/>
            <a:ext cx="42863" cy="27384"/>
          </a:xfrm>
          <a:custGeom>
            <a:avLst/>
            <a:gdLst>
              <a:gd name="T0" fmla="*/ 22681406 w 144"/>
              <a:gd name="T1" fmla="*/ 5512518 h 92"/>
              <a:gd name="T2" fmla="*/ 157559 w 144"/>
              <a:gd name="T3" fmla="*/ 0 h 92"/>
              <a:gd name="T4" fmla="*/ 0 w 144"/>
              <a:gd name="T5" fmla="*/ 2047450 h 92"/>
              <a:gd name="T6" fmla="*/ 0 w 144"/>
              <a:gd name="T7" fmla="*/ 4095297 h 92"/>
              <a:gd name="T8" fmla="*/ 315119 w 144"/>
              <a:gd name="T9" fmla="*/ 6300304 h 92"/>
              <a:gd name="T10" fmla="*/ 1260078 w 144"/>
              <a:gd name="T11" fmla="*/ 8190197 h 92"/>
              <a:gd name="T12" fmla="*/ 2520156 w 144"/>
              <a:gd name="T13" fmla="*/ 10080487 h 92"/>
              <a:gd name="T14" fmla="*/ 3937794 w 144"/>
              <a:gd name="T15" fmla="*/ 11655265 h 92"/>
              <a:gd name="T16" fmla="*/ 5670550 w 144"/>
              <a:gd name="T17" fmla="*/ 12757769 h 92"/>
              <a:gd name="T18" fmla="*/ 7718028 w 144"/>
              <a:gd name="T19" fmla="*/ 13545555 h 92"/>
              <a:gd name="T20" fmla="*/ 9607947 w 144"/>
              <a:gd name="T21" fmla="*/ 14175387 h 92"/>
              <a:gd name="T22" fmla="*/ 11813381 w 144"/>
              <a:gd name="T23" fmla="*/ 14490502 h 92"/>
              <a:gd name="T24" fmla="*/ 14018419 w 144"/>
              <a:gd name="T25" fmla="*/ 14017830 h 92"/>
              <a:gd name="T26" fmla="*/ 16065897 w 144"/>
              <a:gd name="T27" fmla="*/ 13387998 h 92"/>
              <a:gd name="T28" fmla="*/ 17956213 w 144"/>
              <a:gd name="T29" fmla="*/ 12443051 h 92"/>
              <a:gd name="T30" fmla="*/ 19531409 w 144"/>
              <a:gd name="T31" fmla="*/ 11025433 h 92"/>
              <a:gd name="T32" fmla="*/ 20948650 w 144"/>
              <a:gd name="T33" fmla="*/ 9450258 h 92"/>
              <a:gd name="T34" fmla="*/ 21894006 w 144"/>
              <a:gd name="T35" fmla="*/ 7402808 h 92"/>
              <a:gd name="T36" fmla="*/ 22681406 w 144"/>
              <a:gd name="T37" fmla="*/ 5512518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4" h="92">
                <a:moveTo>
                  <a:pt x="144" y="35"/>
                </a:moveTo>
                <a:lnTo>
                  <a:pt x="1" y="0"/>
                </a:lnTo>
                <a:lnTo>
                  <a:pt x="0" y="13"/>
                </a:lnTo>
                <a:lnTo>
                  <a:pt x="0" y="26"/>
                </a:lnTo>
                <a:lnTo>
                  <a:pt x="2" y="40"/>
                </a:lnTo>
                <a:lnTo>
                  <a:pt x="8" y="52"/>
                </a:lnTo>
                <a:lnTo>
                  <a:pt x="16" y="64"/>
                </a:lnTo>
                <a:lnTo>
                  <a:pt x="25" y="74"/>
                </a:lnTo>
                <a:lnTo>
                  <a:pt x="36" y="81"/>
                </a:lnTo>
                <a:lnTo>
                  <a:pt x="49" y="86"/>
                </a:lnTo>
                <a:lnTo>
                  <a:pt x="61" y="90"/>
                </a:lnTo>
                <a:lnTo>
                  <a:pt x="75" y="92"/>
                </a:lnTo>
                <a:lnTo>
                  <a:pt x="89" y="89"/>
                </a:lnTo>
                <a:lnTo>
                  <a:pt x="102" y="85"/>
                </a:lnTo>
                <a:lnTo>
                  <a:pt x="114" y="79"/>
                </a:lnTo>
                <a:lnTo>
                  <a:pt x="124" y="70"/>
                </a:lnTo>
                <a:lnTo>
                  <a:pt x="133" y="60"/>
                </a:lnTo>
                <a:lnTo>
                  <a:pt x="139" y="47"/>
                </a:lnTo>
                <a:lnTo>
                  <a:pt x="144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3" name="Freeform 407">
            <a:extLst>
              <a:ext uri="{FF2B5EF4-FFF2-40B4-BE49-F238E27FC236}">
                <a16:creationId xmlns:a16="http://schemas.microsoft.com/office/drawing/2014/main" id="{7318E112-BA96-8860-A1EE-3EBA5F514B99}"/>
              </a:ext>
            </a:extLst>
          </p:cNvPr>
          <p:cNvSpPr>
            <a:spLocks/>
          </p:cNvSpPr>
          <p:nvPr/>
        </p:nvSpPr>
        <p:spPr bwMode="auto">
          <a:xfrm>
            <a:off x="2624137" y="2124075"/>
            <a:ext cx="44054" cy="42863"/>
          </a:xfrm>
          <a:custGeom>
            <a:avLst/>
            <a:gdLst>
              <a:gd name="T0" fmla="*/ 23470426 w 147"/>
              <a:gd name="T1" fmla="*/ 11033838 h 147"/>
              <a:gd name="T2" fmla="*/ 23310595 w 147"/>
              <a:gd name="T3" fmla="*/ 13149554 h 147"/>
              <a:gd name="T4" fmla="*/ 22672069 w 147"/>
              <a:gd name="T5" fmla="*/ 15114814 h 147"/>
              <a:gd name="T6" fmla="*/ 21714280 w 147"/>
              <a:gd name="T7" fmla="*/ 17079686 h 147"/>
              <a:gd name="T8" fmla="*/ 20436828 w 147"/>
              <a:gd name="T9" fmla="*/ 18590856 h 147"/>
              <a:gd name="T10" fmla="*/ 18840114 w 147"/>
              <a:gd name="T11" fmla="*/ 20102415 h 147"/>
              <a:gd name="T12" fmla="*/ 17083967 w 147"/>
              <a:gd name="T13" fmla="*/ 21009429 h 147"/>
              <a:gd name="T14" fmla="*/ 15008158 w 147"/>
              <a:gd name="T15" fmla="*/ 21765208 h 147"/>
              <a:gd name="T16" fmla="*/ 12772918 w 147"/>
              <a:gd name="T17" fmla="*/ 22218520 h 147"/>
              <a:gd name="T18" fmla="*/ 10537677 w 147"/>
              <a:gd name="T19" fmla="*/ 22218520 h 147"/>
              <a:gd name="T20" fmla="*/ 8462268 w 147"/>
              <a:gd name="T21" fmla="*/ 21765208 h 147"/>
              <a:gd name="T22" fmla="*/ 6386459 w 147"/>
              <a:gd name="T23" fmla="*/ 21009429 h 147"/>
              <a:gd name="T24" fmla="*/ 4630313 w 147"/>
              <a:gd name="T25" fmla="*/ 20102415 h 147"/>
              <a:gd name="T26" fmla="*/ 3033598 w 147"/>
              <a:gd name="T27" fmla="*/ 18590856 h 147"/>
              <a:gd name="T28" fmla="*/ 1756146 w 147"/>
              <a:gd name="T29" fmla="*/ 17079686 h 147"/>
              <a:gd name="T30" fmla="*/ 798357 w 147"/>
              <a:gd name="T31" fmla="*/ 15114814 h 147"/>
              <a:gd name="T32" fmla="*/ 159831 w 147"/>
              <a:gd name="T33" fmla="*/ 13149554 h 147"/>
              <a:gd name="T34" fmla="*/ 0 w 147"/>
              <a:gd name="T35" fmla="*/ 11033838 h 147"/>
              <a:gd name="T36" fmla="*/ 159831 w 147"/>
              <a:gd name="T37" fmla="*/ 9068966 h 147"/>
              <a:gd name="T38" fmla="*/ 798357 w 147"/>
              <a:gd name="T39" fmla="*/ 7103706 h 147"/>
              <a:gd name="T40" fmla="*/ 1756146 w 147"/>
              <a:gd name="T41" fmla="*/ 5138835 h 147"/>
              <a:gd name="T42" fmla="*/ 3033598 w 147"/>
              <a:gd name="T43" fmla="*/ 3476431 h 147"/>
              <a:gd name="T44" fmla="*/ 4630313 w 147"/>
              <a:gd name="T45" fmla="*/ 2116105 h 147"/>
              <a:gd name="T46" fmla="*/ 6386459 w 147"/>
              <a:gd name="T47" fmla="*/ 1209092 h 147"/>
              <a:gd name="T48" fmla="*/ 8462268 w 147"/>
              <a:gd name="T49" fmla="*/ 453312 h 147"/>
              <a:gd name="T50" fmla="*/ 10537677 w 147"/>
              <a:gd name="T51" fmla="*/ 0 h 147"/>
              <a:gd name="T52" fmla="*/ 12772918 w 147"/>
              <a:gd name="T53" fmla="*/ 0 h 147"/>
              <a:gd name="T54" fmla="*/ 15008158 w 147"/>
              <a:gd name="T55" fmla="*/ 453312 h 147"/>
              <a:gd name="T56" fmla="*/ 17083967 w 147"/>
              <a:gd name="T57" fmla="*/ 1209092 h 147"/>
              <a:gd name="T58" fmla="*/ 18840114 w 147"/>
              <a:gd name="T59" fmla="*/ 2116105 h 147"/>
              <a:gd name="T60" fmla="*/ 20436828 w 147"/>
              <a:gd name="T61" fmla="*/ 3476431 h 147"/>
              <a:gd name="T62" fmla="*/ 21714280 w 147"/>
              <a:gd name="T63" fmla="*/ 5138835 h 147"/>
              <a:gd name="T64" fmla="*/ 22672069 w 147"/>
              <a:gd name="T65" fmla="*/ 7103706 h 147"/>
              <a:gd name="T66" fmla="*/ 23310595 w 147"/>
              <a:gd name="T67" fmla="*/ 9068966 h 147"/>
              <a:gd name="T68" fmla="*/ 23470426 w 147"/>
              <a:gd name="T69" fmla="*/ 1103383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7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3"/>
                </a:lnTo>
                <a:lnTo>
                  <a:pt x="128" y="123"/>
                </a:lnTo>
                <a:lnTo>
                  <a:pt x="118" y="133"/>
                </a:lnTo>
                <a:lnTo>
                  <a:pt x="107" y="139"/>
                </a:lnTo>
                <a:lnTo>
                  <a:pt x="94" y="144"/>
                </a:lnTo>
                <a:lnTo>
                  <a:pt x="80" y="147"/>
                </a:lnTo>
                <a:lnTo>
                  <a:pt x="66" y="147"/>
                </a:lnTo>
                <a:lnTo>
                  <a:pt x="53" y="144"/>
                </a:lnTo>
                <a:lnTo>
                  <a:pt x="40" y="139"/>
                </a:lnTo>
                <a:lnTo>
                  <a:pt x="29" y="133"/>
                </a:lnTo>
                <a:lnTo>
                  <a:pt x="19" y="123"/>
                </a:lnTo>
                <a:lnTo>
                  <a:pt x="11" y="113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60"/>
                </a:lnTo>
                <a:lnTo>
                  <a:pt x="5" y="47"/>
                </a:lnTo>
                <a:lnTo>
                  <a:pt x="11" y="34"/>
                </a:lnTo>
                <a:lnTo>
                  <a:pt x="19" y="23"/>
                </a:lnTo>
                <a:lnTo>
                  <a:pt x="29" y="14"/>
                </a:lnTo>
                <a:lnTo>
                  <a:pt x="40" y="8"/>
                </a:lnTo>
                <a:lnTo>
                  <a:pt x="53" y="3"/>
                </a:lnTo>
                <a:lnTo>
                  <a:pt x="66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4"/>
                </a:lnTo>
                <a:lnTo>
                  <a:pt x="128" y="23"/>
                </a:lnTo>
                <a:lnTo>
                  <a:pt x="136" y="34"/>
                </a:lnTo>
                <a:lnTo>
                  <a:pt x="142" y="47"/>
                </a:lnTo>
                <a:lnTo>
                  <a:pt x="146" y="60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4" name="Freeform 408">
            <a:extLst>
              <a:ext uri="{FF2B5EF4-FFF2-40B4-BE49-F238E27FC236}">
                <a16:creationId xmlns:a16="http://schemas.microsoft.com/office/drawing/2014/main" id="{81ACF96C-75F4-CDC1-73B8-959607BD0B1B}"/>
              </a:ext>
            </a:extLst>
          </p:cNvPr>
          <p:cNvSpPr>
            <a:spLocks/>
          </p:cNvSpPr>
          <p:nvPr/>
        </p:nvSpPr>
        <p:spPr bwMode="auto">
          <a:xfrm>
            <a:off x="2547937" y="2105025"/>
            <a:ext cx="44054" cy="42863"/>
          </a:xfrm>
          <a:custGeom>
            <a:avLst/>
            <a:gdLst>
              <a:gd name="T0" fmla="*/ 23470426 w 147"/>
              <a:gd name="T1" fmla="*/ 11185351 h 146"/>
              <a:gd name="T2" fmla="*/ 23310595 w 147"/>
              <a:gd name="T3" fmla="*/ 13330433 h 146"/>
              <a:gd name="T4" fmla="*/ 22672069 w 147"/>
              <a:gd name="T5" fmla="*/ 15322463 h 146"/>
              <a:gd name="T6" fmla="*/ 21714280 w 147"/>
              <a:gd name="T7" fmla="*/ 17161049 h 146"/>
              <a:gd name="T8" fmla="*/ 20436828 w 147"/>
              <a:gd name="T9" fmla="*/ 18693139 h 146"/>
              <a:gd name="T10" fmla="*/ 18840114 w 147"/>
              <a:gd name="T11" fmla="*/ 20225620 h 146"/>
              <a:gd name="T12" fmla="*/ 16764704 w 147"/>
              <a:gd name="T13" fmla="*/ 21298161 h 146"/>
              <a:gd name="T14" fmla="*/ 14848727 w 147"/>
              <a:gd name="T15" fmla="*/ 22064206 h 146"/>
              <a:gd name="T16" fmla="*/ 12772918 w 147"/>
              <a:gd name="T17" fmla="*/ 22370702 h 146"/>
              <a:gd name="T18" fmla="*/ 10537677 w 147"/>
              <a:gd name="T19" fmla="*/ 22370702 h 146"/>
              <a:gd name="T20" fmla="*/ 8302436 w 147"/>
              <a:gd name="T21" fmla="*/ 22064206 h 146"/>
              <a:gd name="T22" fmla="*/ 6386459 w 147"/>
              <a:gd name="T23" fmla="*/ 21298161 h 146"/>
              <a:gd name="T24" fmla="*/ 4630313 w 147"/>
              <a:gd name="T25" fmla="*/ 20225620 h 146"/>
              <a:gd name="T26" fmla="*/ 2873767 w 147"/>
              <a:gd name="T27" fmla="*/ 18693139 h 146"/>
              <a:gd name="T28" fmla="*/ 1596715 w 147"/>
              <a:gd name="T29" fmla="*/ 17161049 h 146"/>
              <a:gd name="T30" fmla="*/ 798357 w 147"/>
              <a:gd name="T31" fmla="*/ 15322463 h 146"/>
              <a:gd name="T32" fmla="*/ 159831 w 147"/>
              <a:gd name="T33" fmla="*/ 13330433 h 146"/>
              <a:gd name="T34" fmla="*/ 0 w 147"/>
              <a:gd name="T35" fmla="*/ 11185351 h 146"/>
              <a:gd name="T36" fmla="*/ 159831 w 147"/>
              <a:gd name="T37" fmla="*/ 9040269 h 146"/>
              <a:gd name="T38" fmla="*/ 798357 w 147"/>
              <a:gd name="T39" fmla="*/ 7201683 h 146"/>
              <a:gd name="T40" fmla="*/ 1596715 w 147"/>
              <a:gd name="T41" fmla="*/ 5209653 h 146"/>
              <a:gd name="T42" fmla="*/ 2873767 w 147"/>
              <a:gd name="T43" fmla="*/ 3677563 h 146"/>
              <a:gd name="T44" fmla="*/ 4630313 w 147"/>
              <a:gd name="T45" fmla="*/ 2145082 h 146"/>
              <a:gd name="T46" fmla="*/ 6386459 w 147"/>
              <a:gd name="T47" fmla="*/ 1225985 h 146"/>
              <a:gd name="T48" fmla="*/ 8302436 w 147"/>
              <a:gd name="T49" fmla="*/ 459549 h 146"/>
              <a:gd name="T50" fmla="*/ 10537677 w 147"/>
              <a:gd name="T51" fmla="*/ 0 h 146"/>
              <a:gd name="T52" fmla="*/ 12772918 w 147"/>
              <a:gd name="T53" fmla="*/ 0 h 146"/>
              <a:gd name="T54" fmla="*/ 14848727 w 147"/>
              <a:gd name="T55" fmla="*/ 459549 h 146"/>
              <a:gd name="T56" fmla="*/ 16764704 w 147"/>
              <a:gd name="T57" fmla="*/ 1225985 h 146"/>
              <a:gd name="T58" fmla="*/ 18840114 w 147"/>
              <a:gd name="T59" fmla="*/ 2145082 h 146"/>
              <a:gd name="T60" fmla="*/ 20436828 w 147"/>
              <a:gd name="T61" fmla="*/ 3677563 h 146"/>
              <a:gd name="T62" fmla="*/ 21714280 w 147"/>
              <a:gd name="T63" fmla="*/ 5209653 h 146"/>
              <a:gd name="T64" fmla="*/ 22672069 w 147"/>
              <a:gd name="T65" fmla="*/ 7201683 h 146"/>
              <a:gd name="T66" fmla="*/ 23310595 w 147"/>
              <a:gd name="T67" fmla="*/ 9040269 h 146"/>
              <a:gd name="T68" fmla="*/ 23470426 w 147"/>
              <a:gd name="T69" fmla="*/ 11185351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6">
                <a:moveTo>
                  <a:pt x="147" y="73"/>
                </a:moveTo>
                <a:lnTo>
                  <a:pt x="146" y="87"/>
                </a:lnTo>
                <a:lnTo>
                  <a:pt x="142" y="100"/>
                </a:lnTo>
                <a:lnTo>
                  <a:pt x="136" y="112"/>
                </a:lnTo>
                <a:lnTo>
                  <a:pt x="128" y="122"/>
                </a:lnTo>
                <a:lnTo>
                  <a:pt x="118" y="132"/>
                </a:lnTo>
                <a:lnTo>
                  <a:pt x="105" y="139"/>
                </a:lnTo>
                <a:lnTo>
                  <a:pt x="93" y="144"/>
                </a:lnTo>
                <a:lnTo>
                  <a:pt x="80" y="146"/>
                </a:lnTo>
                <a:lnTo>
                  <a:pt x="66" y="146"/>
                </a:lnTo>
                <a:lnTo>
                  <a:pt x="52" y="144"/>
                </a:lnTo>
                <a:lnTo>
                  <a:pt x="40" y="139"/>
                </a:lnTo>
                <a:lnTo>
                  <a:pt x="29" y="132"/>
                </a:lnTo>
                <a:lnTo>
                  <a:pt x="18" y="122"/>
                </a:lnTo>
                <a:lnTo>
                  <a:pt x="10" y="112"/>
                </a:lnTo>
                <a:lnTo>
                  <a:pt x="5" y="100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5" y="47"/>
                </a:lnTo>
                <a:lnTo>
                  <a:pt x="10" y="34"/>
                </a:lnTo>
                <a:lnTo>
                  <a:pt x="18" y="24"/>
                </a:lnTo>
                <a:lnTo>
                  <a:pt x="29" y="14"/>
                </a:lnTo>
                <a:lnTo>
                  <a:pt x="40" y="8"/>
                </a:lnTo>
                <a:lnTo>
                  <a:pt x="52" y="3"/>
                </a:lnTo>
                <a:lnTo>
                  <a:pt x="66" y="0"/>
                </a:lnTo>
                <a:lnTo>
                  <a:pt x="80" y="0"/>
                </a:lnTo>
                <a:lnTo>
                  <a:pt x="93" y="3"/>
                </a:lnTo>
                <a:lnTo>
                  <a:pt x="105" y="8"/>
                </a:lnTo>
                <a:lnTo>
                  <a:pt x="118" y="14"/>
                </a:lnTo>
                <a:lnTo>
                  <a:pt x="128" y="24"/>
                </a:lnTo>
                <a:lnTo>
                  <a:pt x="136" y="34"/>
                </a:lnTo>
                <a:lnTo>
                  <a:pt x="142" y="47"/>
                </a:lnTo>
                <a:lnTo>
                  <a:pt x="146" y="59"/>
                </a:lnTo>
                <a:lnTo>
                  <a:pt x="147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5" name="Freeform 409">
            <a:extLst>
              <a:ext uri="{FF2B5EF4-FFF2-40B4-BE49-F238E27FC236}">
                <a16:creationId xmlns:a16="http://schemas.microsoft.com/office/drawing/2014/main" id="{74D50C3D-FF15-BBEE-D3F9-C9F7A22F54C7}"/>
              </a:ext>
            </a:extLst>
          </p:cNvPr>
          <p:cNvSpPr>
            <a:spLocks/>
          </p:cNvSpPr>
          <p:nvPr/>
        </p:nvSpPr>
        <p:spPr bwMode="auto">
          <a:xfrm>
            <a:off x="2695575" y="3096816"/>
            <a:ext cx="44054" cy="44053"/>
          </a:xfrm>
          <a:custGeom>
            <a:avLst/>
            <a:gdLst>
              <a:gd name="T0" fmla="*/ 23470426 w 147"/>
              <a:gd name="T1" fmla="*/ 11812884 h 148"/>
              <a:gd name="T2" fmla="*/ 23310595 w 147"/>
              <a:gd name="T3" fmla="*/ 13703183 h 148"/>
              <a:gd name="T4" fmla="*/ 22672069 w 147"/>
              <a:gd name="T5" fmla="*/ 15908202 h 148"/>
              <a:gd name="T6" fmla="*/ 21873712 w 147"/>
              <a:gd name="T7" fmla="*/ 17798105 h 148"/>
              <a:gd name="T8" fmla="*/ 20436828 w 147"/>
              <a:gd name="T9" fmla="*/ 19530846 h 148"/>
              <a:gd name="T10" fmla="*/ 18840114 w 147"/>
              <a:gd name="T11" fmla="*/ 20948472 h 148"/>
              <a:gd name="T12" fmla="*/ 17083967 w 147"/>
              <a:gd name="T13" fmla="*/ 22050981 h 148"/>
              <a:gd name="T14" fmla="*/ 15008158 w 147"/>
              <a:gd name="T15" fmla="*/ 22838374 h 148"/>
              <a:gd name="T16" fmla="*/ 12772918 w 147"/>
              <a:gd name="T17" fmla="*/ 23311048 h 148"/>
              <a:gd name="T18" fmla="*/ 10697508 w 147"/>
              <a:gd name="T19" fmla="*/ 23311048 h 148"/>
              <a:gd name="T20" fmla="*/ 8621699 w 147"/>
              <a:gd name="T21" fmla="*/ 22838374 h 148"/>
              <a:gd name="T22" fmla="*/ 6546290 w 147"/>
              <a:gd name="T23" fmla="*/ 22050981 h 148"/>
              <a:gd name="T24" fmla="*/ 4630313 w 147"/>
              <a:gd name="T25" fmla="*/ 20948472 h 148"/>
              <a:gd name="T26" fmla="*/ 3033598 w 147"/>
              <a:gd name="T27" fmla="*/ 19530846 h 148"/>
              <a:gd name="T28" fmla="*/ 1756146 w 147"/>
              <a:gd name="T29" fmla="*/ 17798105 h 148"/>
              <a:gd name="T30" fmla="*/ 798357 w 147"/>
              <a:gd name="T31" fmla="*/ 15908202 h 148"/>
              <a:gd name="T32" fmla="*/ 159831 w 147"/>
              <a:gd name="T33" fmla="*/ 13703183 h 148"/>
              <a:gd name="T34" fmla="*/ 0 w 147"/>
              <a:gd name="T35" fmla="*/ 11812884 h 148"/>
              <a:gd name="T36" fmla="*/ 159831 w 147"/>
              <a:gd name="T37" fmla="*/ 9607865 h 148"/>
              <a:gd name="T38" fmla="*/ 798357 w 147"/>
              <a:gd name="T39" fmla="*/ 7402846 h 148"/>
              <a:gd name="T40" fmla="*/ 1756146 w 147"/>
              <a:gd name="T41" fmla="*/ 5670105 h 148"/>
              <a:gd name="T42" fmla="*/ 3033598 w 147"/>
              <a:gd name="T43" fmla="*/ 3780202 h 148"/>
              <a:gd name="T44" fmla="*/ 4630313 w 147"/>
              <a:gd name="T45" fmla="*/ 2520135 h 148"/>
              <a:gd name="T46" fmla="*/ 6546290 w 147"/>
              <a:gd name="T47" fmla="*/ 1260067 h 148"/>
              <a:gd name="T48" fmla="*/ 8621699 w 147"/>
              <a:gd name="T49" fmla="*/ 472674 h 148"/>
              <a:gd name="T50" fmla="*/ 10697508 w 147"/>
              <a:gd name="T51" fmla="*/ 0 h 148"/>
              <a:gd name="T52" fmla="*/ 12772918 w 147"/>
              <a:gd name="T53" fmla="*/ 0 h 148"/>
              <a:gd name="T54" fmla="*/ 15008158 w 147"/>
              <a:gd name="T55" fmla="*/ 472674 h 148"/>
              <a:gd name="T56" fmla="*/ 17083967 w 147"/>
              <a:gd name="T57" fmla="*/ 1260067 h 148"/>
              <a:gd name="T58" fmla="*/ 18840114 w 147"/>
              <a:gd name="T59" fmla="*/ 2520135 h 148"/>
              <a:gd name="T60" fmla="*/ 20436828 w 147"/>
              <a:gd name="T61" fmla="*/ 3780202 h 148"/>
              <a:gd name="T62" fmla="*/ 21873712 w 147"/>
              <a:gd name="T63" fmla="*/ 5670105 h 148"/>
              <a:gd name="T64" fmla="*/ 22672069 w 147"/>
              <a:gd name="T65" fmla="*/ 7402846 h 148"/>
              <a:gd name="T66" fmla="*/ 23310595 w 147"/>
              <a:gd name="T67" fmla="*/ 9607865 h 148"/>
              <a:gd name="T68" fmla="*/ 23470426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7" y="113"/>
                </a:lnTo>
                <a:lnTo>
                  <a:pt x="128" y="124"/>
                </a:lnTo>
                <a:lnTo>
                  <a:pt x="118" y="133"/>
                </a:lnTo>
                <a:lnTo>
                  <a:pt x="107" y="140"/>
                </a:lnTo>
                <a:lnTo>
                  <a:pt x="94" y="145"/>
                </a:lnTo>
                <a:lnTo>
                  <a:pt x="80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5" y="47"/>
                </a:lnTo>
                <a:lnTo>
                  <a:pt x="11" y="36"/>
                </a:lnTo>
                <a:lnTo>
                  <a:pt x="19" y="24"/>
                </a:lnTo>
                <a:lnTo>
                  <a:pt x="29" y="16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6"/>
                </a:lnTo>
                <a:lnTo>
                  <a:pt x="128" y="24"/>
                </a:lnTo>
                <a:lnTo>
                  <a:pt x="137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6" name="Freeform 410">
            <a:extLst>
              <a:ext uri="{FF2B5EF4-FFF2-40B4-BE49-F238E27FC236}">
                <a16:creationId xmlns:a16="http://schemas.microsoft.com/office/drawing/2014/main" id="{118BAFE7-7F17-1EBD-486B-2CE85CB26622}"/>
              </a:ext>
            </a:extLst>
          </p:cNvPr>
          <p:cNvSpPr>
            <a:spLocks/>
          </p:cNvSpPr>
          <p:nvPr/>
        </p:nvSpPr>
        <p:spPr bwMode="auto">
          <a:xfrm>
            <a:off x="2695575" y="3096816"/>
            <a:ext cx="44054" cy="44053"/>
          </a:xfrm>
          <a:custGeom>
            <a:avLst/>
            <a:gdLst>
              <a:gd name="T0" fmla="*/ 23470426 w 147"/>
              <a:gd name="T1" fmla="*/ 11812884 h 148"/>
              <a:gd name="T2" fmla="*/ 23310595 w 147"/>
              <a:gd name="T3" fmla="*/ 13703183 h 148"/>
              <a:gd name="T4" fmla="*/ 22672069 w 147"/>
              <a:gd name="T5" fmla="*/ 15908202 h 148"/>
              <a:gd name="T6" fmla="*/ 21873712 w 147"/>
              <a:gd name="T7" fmla="*/ 17798105 h 148"/>
              <a:gd name="T8" fmla="*/ 20436828 w 147"/>
              <a:gd name="T9" fmla="*/ 19530846 h 148"/>
              <a:gd name="T10" fmla="*/ 18840114 w 147"/>
              <a:gd name="T11" fmla="*/ 20948472 h 148"/>
              <a:gd name="T12" fmla="*/ 17083967 w 147"/>
              <a:gd name="T13" fmla="*/ 22050981 h 148"/>
              <a:gd name="T14" fmla="*/ 15008158 w 147"/>
              <a:gd name="T15" fmla="*/ 22838374 h 148"/>
              <a:gd name="T16" fmla="*/ 12772918 w 147"/>
              <a:gd name="T17" fmla="*/ 23311048 h 148"/>
              <a:gd name="T18" fmla="*/ 10697508 w 147"/>
              <a:gd name="T19" fmla="*/ 23311048 h 148"/>
              <a:gd name="T20" fmla="*/ 8621699 w 147"/>
              <a:gd name="T21" fmla="*/ 22838374 h 148"/>
              <a:gd name="T22" fmla="*/ 6546290 w 147"/>
              <a:gd name="T23" fmla="*/ 22050981 h 148"/>
              <a:gd name="T24" fmla="*/ 4630313 w 147"/>
              <a:gd name="T25" fmla="*/ 20948472 h 148"/>
              <a:gd name="T26" fmla="*/ 3033598 w 147"/>
              <a:gd name="T27" fmla="*/ 19530846 h 148"/>
              <a:gd name="T28" fmla="*/ 1756146 w 147"/>
              <a:gd name="T29" fmla="*/ 17798105 h 148"/>
              <a:gd name="T30" fmla="*/ 798357 w 147"/>
              <a:gd name="T31" fmla="*/ 15908202 h 148"/>
              <a:gd name="T32" fmla="*/ 159831 w 147"/>
              <a:gd name="T33" fmla="*/ 13703183 h 148"/>
              <a:gd name="T34" fmla="*/ 0 w 147"/>
              <a:gd name="T35" fmla="*/ 11812884 h 148"/>
              <a:gd name="T36" fmla="*/ 159831 w 147"/>
              <a:gd name="T37" fmla="*/ 9607865 h 148"/>
              <a:gd name="T38" fmla="*/ 798357 w 147"/>
              <a:gd name="T39" fmla="*/ 7402846 h 148"/>
              <a:gd name="T40" fmla="*/ 1756146 w 147"/>
              <a:gd name="T41" fmla="*/ 5670105 h 148"/>
              <a:gd name="T42" fmla="*/ 3033598 w 147"/>
              <a:gd name="T43" fmla="*/ 3780202 h 148"/>
              <a:gd name="T44" fmla="*/ 4630313 w 147"/>
              <a:gd name="T45" fmla="*/ 2520135 h 148"/>
              <a:gd name="T46" fmla="*/ 6546290 w 147"/>
              <a:gd name="T47" fmla="*/ 1260067 h 148"/>
              <a:gd name="T48" fmla="*/ 8621699 w 147"/>
              <a:gd name="T49" fmla="*/ 472674 h 148"/>
              <a:gd name="T50" fmla="*/ 10697508 w 147"/>
              <a:gd name="T51" fmla="*/ 0 h 148"/>
              <a:gd name="T52" fmla="*/ 12772918 w 147"/>
              <a:gd name="T53" fmla="*/ 0 h 148"/>
              <a:gd name="T54" fmla="*/ 15008158 w 147"/>
              <a:gd name="T55" fmla="*/ 472674 h 148"/>
              <a:gd name="T56" fmla="*/ 17083967 w 147"/>
              <a:gd name="T57" fmla="*/ 1260067 h 148"/>
              <a:gd name="T58" fmla="*/ 18840114 w 147"/>
              <a:gd name="T59" fmla="*/ 2520135 h 148"/>
              <a:gd name="T60" fmla="*/ 20436828 w 147"/>
              <a:gd name="T61" fmla="*/ 3780202 h 148"/>
              <a:gd name="T62" fmla="*/ 21873712 w 147"/>
              <a:gd name="T63" fmla="*/ 5670105 h 148"/>
              <a:gd name="T64" fmla="*/ 22672069 w 147"/>
              <a:gd name="T65" fmla="*/ 7402846 h 148"/>
              <a:gd name="T66" fmla="*/ 23310595 w 147"/>
              <a:gd name="T67" fmla="*/ 9607865 h 148"/>
              <a:gd name="T68" fmla="*/ 23470426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7" y="113"/>
                </a:lnTo>
                <a:lnTo>
                  <a:pt x="128" y="124"/>
                </a:lnTo>
                <a:lnTo>
                  <a:pt x="118" y="133"/>
                </a:lnTo>
                <a:lnTo>
                  <a:pt x="107" y="140"/>
                </a:lnTo>
                <a:lnTo>
                  <a:pt x="94" y="145"/>
                </a:lnTo>
                <a:lnTo>
                  <a:pt x="80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5" y="47"/>
                </a:lnTo>
                <a:lnTo>
                  <a:pt x="11" y="36"/>
                </a:lnTo>
                <a:lnTo>
                  <a:pt x="19" y="24"/>
                </a:lnTo>
                <a:lnTo>
                  <a:pt x="29" y="16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6"/>
                </a:lnTo>
                <a:lnTo>
                  <a:pt x="128" y="24"/>
                </a:lnTo>
                <a:lnTo>
                  <a:pt x="137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7" name="Freeform 411">
            <a:extLst>
              <a:ext uri="{FF2B5EF4-FFF2-40B4-BE49-F238E27FC236}">
                <a16:creationId xmlns:a16="http://schemas.microsoft.com/office/drawing/2014/main" id="{CEDEC367-EE75-0187-CF03-6480F150B0CE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26194"/>
          </a:xfrm>
          <a:custGeom>
            <a:avLst/>
            <a:gdLst>
              <a:gd name="T0" fmla="*/ 23470426 w 147"/>
              <a:gd name="T1" fmla="*/ 8248441 h 91"/>
              <a:gd name="T2" fmla="*/ 479094 w 147"/>
              <a:gd name="T3" fmla="*/ 13403908 h 91"/>
              <a:gd name="T4" fmla="*/ 0 w 147"/>
              <a:gd name="T5" fmla="*/ 11636549 h 91"/>
              <a:gd name="T6" fmla="*/ 319263 w 147"/>
              <a:gd name="T7" fmla="*/ 9574055 h 91"/>
              <a:gd name="T8" fmla="*/ 638526 w 147"/>
              <a:gd name="T9" fmla="*/ 7511945 h 91"/>
              <a:gd name="T10" fmla="*/ 1436883 w 147"/>
              <a:gd name="T11" fmla="*/ 5597211 h 91"/>
              <a:gd name="T12" fmla="*/ 2714335 w 147"/>
              <a:gd name="T13" fmla="*/ 3976845 h 91"/>
              <a:gd name="T14" fmla="*/ 4311050 w 147"/>
              <a:gd name="T15" fmla="*/ 2651230 h 91"/>
              <a:gd name="T16" fmla="*/ 6067196 w 147"/>
              <a:gd name="T17" fmla="*/ 1620366 h 91"/>
              <a:gd name="T18" fmla="*/ 7983173 w 147"/>
              <a:gd name="T19" fmla="*/ 589120 h 91"/>
              <a:gd name="T20" fmla="*/ 10058583 w 147"/>
              <a:gd name="T21" fmla="*/ 0 h 91"/>
              <a:gd name="T22" fmla="*/ 12294223 w 147"/>
              <a:gd name="T23" fmla="*/ 0 h 91"/>
              <a:gd name="T24" fmla="*/ 14369632 w 147"/>
              <a:gd name="T25" fmla="*/ 294752 h 91"/>
              <a:gd name="T26" fmla="*/ 16604873 w 147"/>
              <a:gd name="T27" fmla="*/ 736495 h 91"/>
              <a:gd name="T28" fmla="*/ 18361019 w 147"/>
              <a:gd name="T29" fmla="*/ 1767359 h 91"/>
              <a:gd name="T30" fmla="*/ 20117565 w 147"/>
              <a:gd name="T31" fmla="*/ 3093357 h 91"/>
              <a:gd name="T32" fmla="*/ 21554449 w 147"/>
              <a:gd name="T33" fmla="*/ 4566348 h 91"/>
              <a:gd name="T34" fmla="*/ 22672069 w 147"/>
              <a:gd name="T35" fmla="*/ 6333706 h 91"/>
              <a:gd name="T36" fmla="*/ 23470426 w 147"/>
              <a:gd name="T37" fmla="*/ 8248441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7" h="91">
                <a:moveTo>
                  <a:pt x="147" y="56"/>
                </a:moveTo>
                <a:lnTo>
                  <a:pt x="3" y="91"/>
                </a:lnTo>
                <a:lnTo>
                  <a:pt x="0" y="79"/>
                </a:lnTo>
                <a:lnTo>
                  <a:pt x="2" y="65"/>
                </a:lnTo>
                <a:lnTo>
                  <a:pt x="4" y="51"/>
                </a:lnTo>
                <a:lnTo>
                  <a:pt x="9" y="38"/>
                </a:lnTo>
                <a:lnTo>
                  <a:pt x="17" y="27"/>
                </a:lnTo>
                <a:lnTo>
                  <a:pt x="27" y="18"/>
                </a:lnTo>
                <a:lnTo>
                  <a:pt x="38" y="11"/>
                </a:lnTo>
                <a:lnTo>
                  <a:pt x="50" y="4"/>
                </a:lnTo>
                <a:lnTo>
                  <a:pt x="63" y="0"/>
                </a:lnTo>
                <a:lnTo>
                  <a:pt x="77" y="0"/>
                </a:lnTo>
                <a:lnTo>
                  <a:pt x="90" y="2"/>
                </a:lnTo>
                <a:lnTo>
                  <a:pt x="104" y="5"/>
                </a:lnTo>
                <a:lnTo>
                  <a:pt x="115" y="12"/>
                </a:lnTo>
                <a:lnTo>
                  <a:pt x="126" y="21"/>
                </a:lnTo>
                <a:lnTo>
                  <a:pt x="135" y="31"/>
                </a:lnTo>
                <a:lnTo>
                  <a:pt x="142" y="43"/>
                </a:lnTo>
                <a:lnTo>
                  <a:pt x="147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8" name="Freeform 412">
            <a:extLst>
              <a:ext uri="{FF2B5EF4-FFF2-40B4-BE49-F238E27FC236}">
                <a16:creationId xmlns:a16="http://schemas.microsoft.com/office/drawing/2014/main" id="{B063E303-6D8E-F3AD-ECA6-46FD8029B940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42863"/>
          </a:xfrm>
          <a:custGeom>
            <a:avLst/>
            <a:gdLst>
              <a:gd name="T0" fmla="*/ 23311842 w 148"/>
              <a:gd name="T1" fmla="*/ 11034198 h 148"/>
              <a:gd name="T2" fmla="*/ 23154281 w 148"/>
              <a:gd name="T3" fmla="*/ 12972664 h 148"/>
              <a:gd name="T4" fmla="*/ 22524435 w 148"/>
              <a:gd name="T5" fmla="*/ 14911130 h 148"/>
              <a:gd name="T6" fmla="*/ 21736632 w 148"/>
              <a:gd name="T7" fmla="*/ 16849596 h 148"/>
              <a:gd name="T8" fmla="*/ 20318982 w 148"/>
              <a:gd name="T9" fmla="*/ 18489570 h 148"/>
              <a:gd name="T10" fmla="*/ 18744169 w 148"/>
              <a:gd name="T11" fmla="*/ 19831822 h 148"/>
              <a:gd name="T12" fmla="*/ 17011398 w 148"/>
              <a:gd name="T13" fmla="*/ 20875582 h 148"/>
              <a:gd name="T14" fmla="*/ 14963506 w 148"/>
              <a:gd name="T15" fmla="*/ 21621235 h 148"/>
              <a:gd name="T16" fmla="*/ 12758449 w 148"/>
              <a:gd name="T17" fmla="*/ 22068395 h 148"/>
              <a:gd name="T18" fmla="*/ 10553393 w 148"/>
              <a:gd name="T19" fmla="*/ 22068395 h 148"/>
              <a:gd name="T20" fmla="*/ 8663061 w 148"/>
              <a:gd name="T21" fmla="*/ 21621235 h 148"/>
              <a:gd name="T22" fmla="*/ 6615566 w 148"/>
              <a:gd name="T23" fmla="*/ 20875582 h 148"/>
              <a:gd name="T24" fmla="*/ 4567673 w 148"/>
              <a:gd name="T25" fmla="*/ 19831822 h 148"/>
              <a:gd name="T26" fmla="*/ 2992860 w 148"/>
              <a:gd name="T27" fmla="*/ 18489570 h 148"/>
              <a:gd name="T28" fmla="*/ 1890332 w 148"/>
              <a:gd name="T29" fmla="*/ 16849596 h 148"/>
              <a:gd name="T30" fmla="*/ 787407 w 148"/>
              <a:gd name="T31" fmla="*/ 14911130 h 148"/>
              <a:gd name="T32" fmla="*/ 315121 w 148"/>
              <a:gd name="T33" fmla="*/ 12972664 h 148"/>
              <a:gd name="T34" fmla="*/ 0 w 148"/>
              <a:gd name="T35" fmla="*/ 11034198 h 148"/>
              <a:gd name="T36" fmla="*/ 315121 w 148"/>
              <a:gd name="T37" fmla="*/ 8946678 h 148"/>
              <a:gd name="T38" fmla="*/ 787407 w 148"/>
              <a:gd name="T39" fmla="*/ 7008212 h 148"/>
              <a:gd name="T40" fmla="*/ 1890332 w 148"/>
              <a:gd name="T41" fmla="*/ 5069746 h 148"/>
              <a:gd name="T42" fmla="*/ 2992860 w 148"/>
              <a:gd name="T43" fmla="*/ 3578826 h 148"/>
              <a:gd name="T44" fmla="*/ 4567673 w 148"/>
              <a:gd name="T45" fmla="*/ 2385626 h 148"/>
              <a:gd name="T46" fmla="*/ 6615566 w 148"/>
              <a:gd name="T47" fmla="*/ 1192813 h 148"/>
              <a:gd name="T48" fmla="*/ 8663061 w 148"/>
              <a:gd name="T49" fmla="*/ 447160 h 148"/>
              <a:gd name="T50" fmla="*/ 10553393 w 148"/>
              <a:gd name="T51" fmla="*/ 0 h 148"/>
              <a:gd name="T52" fmla="*/ 12758449 w 148"/>
              <a:gd name="T53" fmla="*/ 0 h 148"/>
              <a:gd name="T54" fmla="*/ 14963506 w 148"/>
              <a:gd name="T55" fmla="*/ 447160 h 148"/>
              <a:gd name="T56" fmla="*/ 17011398 w 148"/>
              <a:gd name="T57" fmla="*/ 1192813 h 148"/>
              <a:gd name="T58" fmla="*/ 18744169 w 148"/>
              <a:gd name="T59" fmla="*/ 2385626 h 148"/>
              <a:gd name="T60" fmla="*/ 20318982 w 148"/>
              <a:gd name="T61" fmla="*/ 3578826 h 148"/>
              <a:gd name="T62" fmla="*/ 21736632 w 148"/>
              <a:gd name="T63" fmla="*/ 5069746 h 148"/>
              <a:gd name="T64" fmla="*/ 22524435 w 148"/>
              <a:gd name="T65" fmla="*/ 7008212 h 148"/>
              <a:gd name="T66" fmla="*/ 23154281 w 148"/>
              <a:gd name="T67" fmla="*/ 8946678 h 148"/>
              <a:gd name="T68" fmla="*/ 23311842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8" y="113"/>
                </a:lnTo>
                <a:lnTo>
                  <a:pt x="129" y="124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5" y="145"/>
                </a:lnTo>
                <a:lnTo>
                  <a:pt x="42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6"/>
                </a:lnTo>
                <a:lnTo>
                  <a:pt x="42" y="8"/>
                </a:lnTo>
                <a:lnTo>
                  <a:pt x="55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8" y="8"/>
                </a:lnTo>
                <a:lnTo>
                  <a:pt x="119" y="16"/>
                </a:lnTo>
                <a:lnTo>
                  <a:pt x="129" y="24"/>
                </a:lnTo>
                <a:lnTo>
                  <a:pt x="138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49" name="Freeform 413">
            <a:extLst>
              <a:ext uri="{FF2B5EF4-FFF2-40B4-BE49-F238E27FC236}">
                <a16:creationId xmlns:a16="http://schemas.microsoft.com/office/drawing/2014/main" id="{DA86DCD9-2E08-C214-B2D2-4B6396BC49C4}"/>
              </a:ext>
            </a:extLst>
          </p:cNvPr>
          <p:cNvSpPr>
            <a:spLocks/>
          </p:cNvSpPr>
          <p:nvPr/>
        </p:nvSpPr>
        <p:spPr bwMode="auto">
          <a:xfrm>
            <a:off x="2550319" y="3133725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315428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663061 w 148"/>
              <a:gd name="T21" fmla="*/ 23151163 h 147"/>
              <a:gd name="T22" fmla="*/ 6458005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458005 w 148"/>
              <a:gd name="T47" fmla="*/ 1117620 h 147"/>
              <a:gd name="T48" fmla="*/ 866306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315428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7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0" name="Freeform 414">
            <a:extLst>
              <a:ext uri="{FF2B5EF4-FFF2-40B4-BE49-F238E27FC236}">
                <a16:creationId xmlns:a16="http://schemas.microsoft.com/office/drawing/2014/main" id="{A10DEFD6-0AEC-42E4-948F-790E3F035D02}"/>
              </a:ext>
            </a:extLst>
          </p:cNvPr>
          <p:cNvSpPr>
            <a:spLocks/>
          </p:cNvSpPr>
          <p:nvPr/>
        </p:nvSpPr>
        <p:spPr bwMode="auto">
          <a:xfrm>
            <a:off x="2551510" y="3150394"/>
            <a:ext cx="42863" cy="27385"/>
          </a:xfrm>
          <a:custGeom>
            <a:avLst/>
            <a:gdLst>
              <a:gd name="T0" fmla="*/ 22059112 w 145"/>
              <a:gd name="T1" fmla="*/ 0 h 92"/>
              <a:gd name="T2" fmla="*/ 0 w 145"/>
              <a:gd name="T3" fmla="*/ 5828189 h 92"/>
              <a:gd name="T4" fmla="*/ 621556 w 145"/>
              <a:gd name="T5" fmla="*/ 7718134 h 92"/>
              <a:gd name="T6" fmla="*/ 1708982 w 145"/>
              <a:gd name="T7" fmla="*/ 9608475 h 92"/>
              <a:gd name="T8" fmla="*/ 3106989 w 145"/>
              <a:gd name="T9" fmla="*/ 11183694 h 92"/>
              <a:gd name="T10" fmla="*/ 4660287 w 145"/>
              <a:gd name="T11" fmla="*/ 12600954 h 92"/>
              <a:gd name="T12" fmla="*/ 6679850 w 145"/>
              <a:gd name="T13" fmla="*/ 13546323 h 92"/>
              <a:gd name="T14" fmla="*/ 8544122 w 145"/>
              <a:gd name="T15" fmla="*/ 14333734 h 92"/>
              <a:gd name="T16" fmla="*/ 10718975 w 145"/>
              <a:gd name="T17" fmla="*/ 14491295 h 92"/>
              <a:gd name="T18" fmla="*/ 12738144 w 145"/>
              <a:gd name="T19" fmla="*/ 14333734 h 92"/>
              <a:gd name="T20" fmla="*/ 14912997 w 145"/>
              <a:gd name="T21" fmla="*/ 13861049 h 92"/>
              <a:gd name="T22" fmla="*/ 16777269 w 145"/>
              <a:gd name="T23" fmla="*/ 12916077 h 92"/>
              <a:gd name="T24" fmla="*/ 18641542 w 145"/>
              <a:gd name="T25" fmla="*/ 11655981 h 92"/>
              <a:gd name="T26" fmla="*/ 19884259 w 145"/>
              <a:gd name="T27" fmla="*/ 10080763 h 92"/>
              <a:gd name="T28" fmla="*/ 21126976 w 145"/>
              <a:gd name="T29" fmla="*/ 8348380 h 92"/>
              <a:gd name="T30" fmla="*/ 21903427 w 145"/>
              <a:gd name="T31" fmla="*/ 6300477 h 92"/>
              <a:gd name="T32" fmla="*/ 22524983 w 145"/>
              <a:gd name="T33" fmla="*/ 4410532 h 92"/>
              <a:gd name="T34" fmla="*/ 22524983 w 145"/>
              <a:gd name="T35" fmla="*/ 2205068 h 92"/>
              <a:gd name="T36" fmla="*/ 22059112 w 145"/>
              <a:gd name="T37" fmla="*/ 0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2" y="0"/>
                </a:moveTo>
                <a:lnTo>
                  <a:pt x="0" y="37"/>
                </a:lnTo>
                <a:lnTo>
                  <a:pt x="4" y="49"/>
                </a:lnTo>
                <a:lnTo>
                  <a:pt x="11" y="61"/>
                </a:lnTo>
                <a:lnTo>
                  <a:pt x="20" y="71"/>
                </a:lnTo>
                <a:lnTo>
                  <a:pt x="30" y="80"/>
                </a:lnTo>
                <a:lnTo>
                  <a:pt x="43" y="86"/>
                </a:lnTo>
                <a:lnTo>
                  <a:pt x="55" y="91"/>
                </a:lnTo>
                <a:lnTo>
                  <a:pt x="69" y="92"/>
                </a:lnTo>
                <a:lnTo>
                  <a:pt x="82" y="91"/>
                </a:lnTo>
                <a:lnTo>
                  <a:pt x="96" y="88"/>
                </a:lnTo>
                <a:lnTo>
                  <a:pt x="108" y="82"/>
                </a:lnTo>
                <a:lnTo>
                  <a:pt x="120" y="74"/>
                </a:lnTo>
                <a:lnTo>
                  <a:pt x="128" y="64"/>
                </a:lnTo>
                <a:lnTo>
                  <a:pt x="136" y="53"/>
                </a:lnTo>
                <a:lnTo>
                  <a:pt x="141" y="40"/>
                </a:lnTo>
                <a:lnTo>
                  <a:pt x="145" y="28"/>
                </a:lnTo>
                <a:lnTo>
                  <a:pt x="145" y="14"/>
                </a:lnTo>
                <a:lnTo>
                  <a:pt x="1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1" name="Freeform 415">
            <a:extLst>
              <a:ext uri="{FF2B5EF4-FFF2-40B4-BE49-F238E27FC236}">
                <a16:creationId xmlns:a16="http://schemas.microsoft.com/office/drawing/2014/main" id="{13A74051-B0BD-0F05-00FA-37582DC36F19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42863"/>
          </a:xfrm>
          <a:custGeom>
            <a:avLst/>
            <a:gdLst>
              <a:gd name="T0" fmla="*/ 23311842 w 148"/>
              <a:gd name="T1" fmla="*/ 11034198 h 148"/>
              <a:gd name="T2" fmla="*/ 23154281 w 148"/>
              <a:gd name="T3" fmla="*/ 12972664 h 148"/>
              <a:gd name="T4" fmla="*/ 22524435 w 148"/>
              <a:gd name="T5" fmla="*/ 14911130 h 148"/>
              <a:gd name="T6" fmla="*/ 21736632 w 148"/>
              <a:gd name="T7" fmla="*/ 16849596 h 148"/>
              <a:gd name="T8" fmla="*/ 20318982 w 148"/>
              <a:gd name="T9" fmla="*/ 18489570 h 148"/>
              <a:gd name="T10" fmla="*/ 18744169 w 148"/>
              <a:gd name="T11" fmla="*/ 19831822 h 148"/>
              <a:gd name="T12" fmla="*/ 17011398 w 148"/>
              <a:gd name="T13" fmla="*/ 20875582 h 148"/>
              <a:gd name="T14" fmla="*/ 14963506 w 148"/>
              <a:gd name="T15" fmla="*/ 21621235 h 148"/>
              <a:gd name="T16" fmla="*/ 12758449 w 148"/>
              <a:gd name="T17" fmla="*/ 22068395 h 148"/>
              <a:gd name="T18" fmla="*/ 10553393 w 148"/>
              <a:gd name="T19" fmla="*/ 22068395 h 148"/>
              <a:gd name="T20" fmla="*/ 8663061 w 148"/>
              <a:gd name="T21" fmla="*/ 21621235 h 148"/>
              <a:gd name="T22" fmla="*/ 6615566 w 148"/>
              <a:gd name="T23" fmla="*/ 20875582 h 148"/>
              <a:gd name="T24" fmla="*/ 4567673 w 148"/>
              <a:gd name="T25" fmla="*/ 19831822 h 148"/>
              <a:gd name="T26" fmla="*/ 2992860 w 148"/>
              <a:gd name="T27" fmla="*/ 18489570 h 148"/>
              <a:gd name="T28" fmla="*/ 1890332 w 148"/>
              <a:gd name="T29" fmla="*/ 16849596 h 148"/>
              <a:gd name="T30" fmla="*/ 787407 w 148"/>
              <a:gd name="T31" fmla="*/ 14911130 h 148"/>
              <a:gd name="T32" fmla="*/ 315121 w 148"/>
              <a:gd name="T33" fmla="*/ 12972664 h 148"/>
              <a:gd name="T34" fmla="*/ 0 w 148"/>
              <a:gd name="T35" fmla="*/ 11034198 h 148"/>
              <a:gd name="T36" fmla="*/ 315121 w 148"/>
              <a:gd name="T37" fmla="*/ 8946678 h 148"/>
              <a:gd name="T38" fmla="*/ 787407 w 148"/>
              <a:gd name="T39" fmla="*/ 7008212 h 148"/>
              <a:gd name="T40" fmla="*/ 1890332 w 148"/>
              <a:gd name="T41" fmla="*/ 5069746 h 148"/>
              <a:gd name="T42" fmla="*/ 2992860 w 148"/>
              <a:gd name="T43" fmla="*/ 3578826 h 148"/>
              <a:gd name="T44" fmla="*/ 4567673 w 148"/>
              <a:gd name="T45" fmla="*/ 2385626 h 148"/>
              <a:gd name="T46" fmla="*/ 6615566 w 148"/>
              <a:gd name="T47" fmla="*/ 1192813 h 148"/>
              <a:gd name="T48" fmla="*/ 8663061 w 148"/>
              <a:gd name="T49" fmla="*/ 447160 h 148"/>
              <a:gd name="T50" fmla="*/ 10553393 w 148"/>
              <a:gd name="T51" fmla="*/ 0 h 148"/>
              <a:gd name="T52" fmla="*/ 12758449 w 148"/>
              <a:gd name="T53" fmla="*/ 0 h 148"/>
              <a:gd name="T54" fmla="*/ 14963506 w 148"/>
              <a:gd name="T55" fmla="*/ 447160 h 148"/>
              <a:gd name="T56" fmla="*/ 17011398 w 148"/>
              <a:gd name="T57" fmla="*/ 1192813 h 148"/>
              <a:gd name="T58" fmla="*/ 18744169 w 148"/>
              <a:gd name="T59" fmla="*/ 2385626 h 148"/>
              <a:gd name="T60" fmla="*/ 20318982 w 148"/>
              <a:gd name="T61" fmla="*/ 3578826 h 148"/>
              <a:gd name="T62" fmla="*/ 21736632 w 148"/>
              <a:gd name="T63" fmla="*/ 5069746 h 148"/>
              <a:gd name="T64" fmla="*/ 22524435 w 148"/>
              <a:gd name="T65" fmla="*/ 7008212 h 148"/>
              <a:gd name="T66" fmla="*/ 23154281 w 148"/>
              <a:gd name="T67" fmla="*/ 8946678 h 148"/>
              <a:gd name="T68" fmla="*/ 23311842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8" y="113"/>
                </a:lnTo>
                <a:lnTo>
                  <a:pt x="129" y="124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5" y="145"/>
                </a:lnTo>
                <a:lnTo>
                  <a:pt x="42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6"/>
                </a:lnTo>
                <a:lnTo>
                  <a:pt x="42" y="8"/>
                </a:lnTo>
                <a:lnTo>
                  <a:pt x="55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8" y="8"/>
                </a:lnTo>
                <a:lnTo>
                  <a:pt x="119" y="16"/>
                </a:lnTo>
                <a:lnTo>
                  <a:pt x="129" y="24"/>
                </a:lnTo>
                <a:lnTo>
                  <a:pt x="138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2" name="Freeform 416">
            <a:extLst>
              <a:ext uri="{FF2B5EF4-FFF2-40B4-BE49-F238E27FC236}">
                <a16:creationId xmlns:a16="http://schemas.microsoft.com/office/drawing/2014/main" id="{10F0BFF0-8177-FDDA-8CE6-5645E092FA14}"/>
              </a:ext>
            </a:extLst>
          </p:cNvPr>
          <p:cNvSpPr>
            <a:spLocks/>
          </p:cNvSpPr>
          <p:nvPr/>
        </p:nvSpPr>
        <p:spPr bwMode="auto">
          <a:xfrm>
            <a:off x="2550319" y="3133725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315428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663061 w 148"/>
              <a:gd name="T21" fmla="*/ 23151163 h 147"/>
              <a:gd name="T22" fmla="*/ 6458005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458005 w 148"/>
              <a:gd name="T47" fmla="*/ 1117620 h 147"/>
              <a:gd name="T48" fmla="*/ 866306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315428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7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3" name="Freeform 417">
            <a:extLst>
              <a:ext uri="{FF2B5EF4-FFF2-40B4-BE49-F238E27FC236}">
                <a16:creationId xmlns:a16="http://schemas.microsoft.com/office/drawing/2014/main" id="{A7A7A82D-1F20-7785-553C-BECDB8EB117B}"/>
              </a:ext>
            </a:extLst>
          </p:cNvPr>
          <p:cNvSpPr>
            <a:spLocks/>
          </p:cNvSpPr>
          <p:nvPr/>
        </p:nvSpPr>
        <p:spPr bwMode="auto">
          <a:xfrm>
            <a:off x="2695575" y="3096816"/>
            <a:ext cx="44054" cy="44053"/>
          </a:xfrm>
          <a:custGeom>
            <a:avLst/>
            <a:gdLst>
              <a:gd name="T0" fmla="*/ 23470426 w 147"/>
              <a:gd name="T1" fmla="*/ 11812884 h 148"/>
              <a:gd name="T2" fmla="*/ 23310595 w 147"/>
              <a:gd name="T3" fmla="*/ 13703183 h 148"/>
              <a:gd name="T4" fmla="*/ 22672069 w 147"/>
              <a:gd name="T5" fmla="*/ 15908202 h 148"/>
              <a:gd name="T6" fmla="*/ 21873712 w 147"/>
              <a:gd name="T7" fmla="*/ 17798105 h 148"/>
              <a:gd name="T8" fmla="*/ 20436828 w 147"/>
              <a:gd name="T9" fmla="*/ 19530846 h 148"/>
              <a:gd name="T10" fmla="*/ 18840114 w 147"/>
              <a:gd name="T11" fmla="*/ 20948472 h 148"/>
              <a:gd name="T12" fmla="*/ 17083967 w 147"/>
              <a:gd name="T13" fmla="*/ 22050981 h 148"/>
              <a:gd name="T14" fmla="*/ 15008158 w 147"/>
              <a:gd name="T15" fmla="*/ 22838374 h 148"/>
              <a:gd name="T16" fmla="*/ 12772918 w 147"/>
              <a:gd name="T17" fmla="*/ 23311048 h 148"/>
              <a:gd name="T18" fmla="*/ 10697508 w 147"/>
              <a:gd name="T19" fmla="*/ 23311048 h 148"/>
              <a:gd name="T20" fmla="*/ 8621699 w 147"/>
              <a:gd name="T21" fmla="*/ 22838374 h 148"/>
              <a:gd name="T22" fmla="*/ 6546290 w 147"/>
              <a:gd name="T23" fmla="*/ 22050981 h 148"/>
              <a:gd name="T24" fmla="*/ 4630313 w 147"/>
              <a:gd name="T25" fmla="*/ 20948472 h 148"/>
              <a:gd name="T26" fmla="*/ 3033598 w 147"/>
              <a:gd name="T27" fmla="*/ 19530846 h 148"/>
              <a:gd name="T28" fmla="*/ 1756146 w 147"/>
              <a:gd name="T29" fmla="*/ 17798105 h 148"/>
              <a:gd name="T30" fmla="*/ 798357 w 147"/>
              <a:gd name="T31" fmla="*/ 15908202 h 148"/>
              <a:gd name="T32" fmla="*/ 159831 w 147"/>
              <a:gd name="T33" fmla="*/ 13703183 h 148"/>
              <a:gd name="T34" fmla="*/ 0 w 147"/>
              <a:gd name="T35" fmla="*/ 11812884 h 148"/>
              <a:gd name="T36" fmla="*/ 159831 w 147"/>
              <a:gd name="T37" fmla="*/ 9607865 h 148"/>
              <a:gd name="T38" fmla="*/ 798357 w 147"/>
              <a:gd name="T39" fmla="*/ 7402846 h 148"/>
              <a:gd name="T40" fmla="*/ 1756146 w 147"/>
              <a:gd name="T41" fmla="*/ 5670105 h 148"/>
              <a:gd name="T42" fmla="*/ 3033598 w 147"/>
              <a:gd name="T43" fmla="*/ 3780202 h 148"/>
              <a:gd name="T44" fmla="*/ 4630313 w 147"/>
              <a:gd name="T45" fmla="*/ 2520135 h 148"/>
              <a:gd name="T46" fmla="*/ 6546290 w 147"/>
              <a:gd name="T47" fmla="*/ 1260067 h 148"/>
              <a:gd name="T48" fmla="*/ 8621699 w 147"/>
              <a:gd name="T49" fmla="*/ 472674 h 148"/>
              <a:gd name="T50" fmla="*/ 10697508 w 147"/>
              <a:gd name="T51" fmla="*/ 0 h 148"/>
              <a:gd name="T52" fmla="*/ 12772918 w 147"/>
              <a:gd name="T53" fmla="*/ 0 h 148"/>
              <a:gd name="T54" fmla="*/ 15008158 w 147"/>
              <a:gd name="T55" fmla="*/ 472674 h 148"/>
              <a:gd name="T56" fmla="*/ 17083967 w 147"/>
              <a:gd name="T57" fmla="*/ 1260067 h 148"/>
              <a:gd name="T58" fmla="*/ 18840114 w 147"/>
              <a:gd name="T59" fmla="*/ 2520135 h 148"/>
              <a:gd name="T60" fmla="*/ 20436828 w 147"/>
              <a:gd name="T61" fmla="*/ 3780202 h 148"/>
              <a:gd name="T62" fmla="*/ 21873712 w 147"/>
              <a:gd name="T63" fmla="*/ 5670105 h 148"/>
              <a:gd name="T64" fmla="*/ 22672069 w 147"/>
              <a:gd name="T65" fmla="*/ 7402846 h 148"/>
              <a:gd name="T66" fmla="*/ 23310595 w 147"/>
              <a:gd name="T67" fmla="*/ 9607865 h 148"/>
              <a:gd name="T68" fmla="*/ 23470426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7" y="113"/>
                </a:lnTo>
                <a:lnTo>
                  <a:pt x="128" y="124"/>
                </a:lnTo>
                <a:lnTo>
                  <a:pt x="118" y="133"/>
                </a:lnTo>
                <a:lnTo>
                  <a:pt x="107" y="140"/>
                </a:lnTo>
                <a:lnTo>
                  <a:pt x="94" y="145"/>
                </a:lnTo>
                <a:lnTo>
                  <a:pt x="80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5" y="47"/>
                </a:lnTo>
                <a:lnTo>
                  <a:pt x="11" y="36"/>
                </a:lnTo>
                <a:lnTo>
                  <a:pt x="19" y="24"/>
                </a:lnTo>
                <a:lnTo>
                  <a:pt x="29" y="16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6"/>
                </a:lnTo>
                <a:lnTo>
                  <a:pt x="128" y="24"/>
                </a:lnTo>
                <a:lnTo>
                  <a:pt x="137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4" name="Freeform 418">
            <a:extLst>
              <a:ext uri="{FF2B5EF4-FFF2-40B4-BE49-F238E27FC236}">
                <a16:creationId xmlns:a16="http://schemas.microsoft.com/office/drawing/2014/main" id="{0093E030-CC3E-DBB0-9FA1-5CFA7CAB9A39}"/>
              </a:ext>
            </a:extLst>
          </p:cNvPr>
          <p:cNvSpPr>
            <a:spLocks/>
          </p:cNvSpPr>
          <p:nvPr/>
        </p:nvSpPr>
        <p:spPr bwMode="auto">
          <a:xfrm>
            <a:off x="2695575" y="3096816"/>
            <a:ext cx="44054" cy="44053"/>
          </a:xfrm>
          <a:custGeom>
            <a:avLst/>
            <a:gdLst>
              <a:gd name="T0" fmla="*/ 23470426 w 147"/>
              <a:gd name="T1" fmla="*/ 11812884 h 148"/>
              <a:gd name="T2" fmla="*/ 23310595 w 147"/>
              <a:gd name="T3" fmla="*/ 13703183 h 148"/>
              <a:gd name="T4" fmla="*/ 22672069 w 147"/>
              <a:gd name="T5" fmla="*/ 15908202 h 148"/>
              <a:gd name="T6" fmla="*/ 21873712 w 147"/>
              <a:gd name="T7" fmla="*/ 17798105 h 148"/>
              <a:gd name="T8" fmla="*/ 20436828 w 147"/>
              <a:gd name="T9" fmla="*/ 19530846 h 148"/>
              <a:gd name="T10" fmla="*/ 18840114 w 147"/>
              <a:gd name="T11" fmla="*/ 20948472 h 148"/>
              <a:gd name="T12" fmla="*/ 17083967 w 147"/>
              <a:gd name="T13" fmla="*/ 22050981 h 148"/>
              <a:gd name="T14" fmla="*/ 15008158 w 147"/>
              <a:gd name="T15" fmla="*/ 22838374 h 148"/>
              <a:gd name="T16" fmla="*/ 12772918 w 147"/>
              <a:gd name="T17" fmla="*/ 23311048 h 148"/>
              <a:gd name="T18" fmla="*/ 10697508 w 147"/>
              <a:gd name="T19" fmla="*/ 23311048 h 148"/>
              <a:gd name="T20" fmla="*/ 8621699 w 147"/>
              <a:gd name="T21" fmla="*/ 22838374 h 148"/>
              <a:gd name="T22" fmla="*/ 6546290 w 147"/>
              <a:gd name="T23" fmla="*/ 22050981 h 148"/>
              <a:gd name="T24" fmla="*/ 4630313 w 147"/>
              <a:gd name="T25" fmla="*/ 20948472 h 148"/>
              <a:gd name="T26" fmla="*/ 3033598 w 147"/>
              <a:gd name="T27" fmla="*/ 19530846 h 148"/>
              <a:gd name="T28" fmla="*/ 1756146 w 147"/>
              <a:gd name="T29" fmla="*/ 17798105 h 148"/>
              <a:gd name="T30" fmla="*/ 798357 w 147"/>
              <a:gd name="T31" fmla="*/ 15908202 h 148"/>
              <a:gd name="T32" fmla="*/ 159831 w 147"/>
              <a:gd name="T33" fmla="*/ 13703183 h 148"/>
              <a:gd name="T34" fmla="*/ 0 w 147"/>
              <a:gd name="T35" fmla="*/ 11812884 h 148"/>
              <a:gd name="T36" fmla="*/ 159831 w 147"/>
              <a:gd name="T37" fmla="*/ 9607865 h 148"/>
              <a:gd name="T38" fmla="*/ 798357 w 147"/>
              <a:gd name="T39" fmla="*/ 7402846 h 148"/>
              <a:gd name="T40" fmla="*/ 1756146 w 147"/>
              <a:gd name="T41" fmla="*/ 5670105 h 148"/>
              <a:gd name="T42" fmla="*/ 3033598 w 147"/>
              <a:gd name="T43" fmla="*/ 3780202 h 148"/>
              <a:gd name="T44" fmla="*/ 4630313 w 147"/>
              <a:gd name="T45" fmla="*/ 2520135 h 148"/>
              <a:gd name="T46" fmla="*/ 6546290 w 147"/>
              <a:gd name="T47" fmla="*/ 1260067 h 148"/>
              <a:gd name="T48" fmla="*/ 8621699 w 147"/>
              <a:gd name="T49" fmla="*/ 472674 h 148"/>
              <a:gd name="T50" fmla="*/ 10697508 w 147"/>
              <a:gd name="T51" fmla="*/ 0 h 148"/>
              <a:gd name="T52" fmla="*/ 12772918 w 147"/>
              <a:gd name="T53" fmla="*/ 0 h 148"/>
              <a:gd name="T54" fmla="*/ 15008158 w 147"/>
              <a:gd name="T55" fmla="*/ 472674 h 148"/>
              <a:gd name="T56" fmla="*/ 17083967 w 147"/>
              <a:gd name="T57" fmla="*/ 1260067 h 148"/>
              <a:gd name="T58" fmla="*/ 18840114 w 147"/>
              <a:gd name="T59" fmla="*/ 2520135 h 148"/>
              <a:gd name="T60" fmla="*/ 20436828 w 147"/>
              <a:gd name="T61" fmla="*/ 3780202 h 148"/>
              <a:gd name="T62" fmla="*/ 21873712 w 147"/>
              <a:gd name="T63" fmla="*/ 5670105 h 148"/>
              <a:gd name="T64" fmla="*/ 22672069 w 147"/>
              <a:gd name="T65" fmla="*/ 7402846 h 148"/>
              <a:gd name="T66" fmla="*/ 23310595 w 147"/>
              <a:gd name="T67" fmla="*/ 9607865 h 148"/>
              <a:gd name="T68" fmla="*/ 23470426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7" y="113"/>
                </a:lnTo>
                <a:lnTo>
                  <a:pt x="128" y="124"/>
                </a:lnTo>
                <a:lnTo>
                  <a:pt x="118" y="133"/>
                </a:lnTo>
                <a:lnTo>
                  <a:pt x="107" y="140"/>
                </a:lnTo>
                <a:lnTo>
                  <a:pt x="94" y="145"/>
                </a:lnTo>
                <a:lnTo>
                  <a:pt x="80" y="148"/>
                </a:lnTo>
                <a:lnTo>
                  <a:pt x="67" y="148"/>
                </a:lnTo>
                <a:lnTo>
                  <a:pt x="54" y="145"/>
                </a:lnTo>
                <a:lnTo>
                  <a:pt x="41" y="140"/>
                </a:lnTo>
                <a:lnTo>
                  <a:pt x="29" y="133"/>
                </a:lnTo>
                <a:lnTo>
                  <a:pt x="19" y="124"/>
                </a:lnTo>
                <a:lnTo>
                  <a:pt x="11" y="113"/>
                </a:lnTo>
                <a:lnTo>
                  <a:pt x="5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5" y="47"/>
                </a:lnTo>
                <a:lnTo>
                  <a:pt x="11" y="36"/>
                </a:lnTo>
                <a:lnTo>
                  <a:pt x="19" y="24"/>
                </a:lnTo>
                <a:lnTo>
                  <a:pt x="29" y="16"/>
                </a:lnTo>
                <a:lnTo>
                  <a:pt x="41" y="8"/>
                </a:lnTo>
                <a:lnTo>
                  <a:pt x="54" y="3"/>
                </a:lnTo>
                <a:lnTo>
                  <a:pt x="67" y="0"/>
                </a:lnTo>
                <a:lnTo>
                  <a:pt x="80" y="0"/>
                </a:lnTo>
                <a:lnTo>
                  <a:pt x="94" y="3"/>
                </a:lnTo>
                <a:lnTo>
                  <a:pt x="107" y="8"/>
                </a:lnTo>
                <a:lnTo>
                  <a:pt x="118" y="16"/>
                </a:lnTo>
                <a:lnTo>
                  <a:pt x="128" y="24"/>
                </a:lnTo>
                <a:lnTo>
                  <a:pt x="137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5" name="Freeform 419">
            <a:extLst>
              <a:ext uri="{FF2B5EF4-FFF2-40B4-BE49-F238E27FC236}">
                <a16:creationId xmlns:a16="http://schemas.microsoft.com/office/drawing/2014/main" id="{2428C1E7-81CF-124C-BD36-6EDFD83510C0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26194"/>
          </a:xfrm>
          <a:custGeom>
            <a:avLst/>
            <a:gdLst>
              <a:gd name="T0" fmla="*/ 23470426 w 147"/>
              <a:gd name="T1" fmla="*/ 8248441 h 91"/>
              <a:gd name="T2" fmla="*/ 479094 w 147"/>
              <a:gd name="T3" fmla="*/ 13403908 h 91"/>
              <a:gd name="T4" fmla="*/ 0 w 147"/>
              <a:gd name="T5" fmla="*/ 11636549 h 91"/>
              <a:gd name="T6" fmla="*/ 319263 w 147"/>
              <a:gd name="T7" fmla="*/ 9574055 h 91"/>
              <a:gd name="T8" fmla="*/ 638526 w 147"/>
              <a:gd name="T9" fmla="*/ 7511945 h 91"/>
              <a:gd name="T10" fmla="*/ 1436883 w 147"/>
              <a:gd name="T11" fmla="*/ 5597211 h 91"/>
              <a:gd name="T12" fmla="*/ 2714335 w 147"/>
              <a:gd name="T13" fmla="*/ 3976845 h 91"/>
              <a:gd name="T14" fmla="*/ 4311050 w 147"/>
              <a:gd name="T15" fmla="*/ 2651230 h 91"/>
              <a:gd name="T16" fmla="*/ 6067196 w 147"/>
              <a:gd name="T17" fmla="*/ 1620366 h 91"/>
              <a:gd name="T18" fmla="*/ 7983173 w 147"/>
              <a:gd name="T19" fmla="*/ 589120 h 91"/>
              <a:gd name="T20" fmla="*/ 10058583 w 147"/>
              <a:gd name="T21" fmla="*/ 0 h 91"/>
              <a:gd name="T22" fmla="*/ 12294223 w 147"/>
              <a:gd name="T23" fmla="*/ 0 h 91"/>
              <a:gd name="T24" fmla="*/ 14369632 w 147"/>
              <a:gd name="T25" fmla="*/ 294752 h 91"/>
              <a:gd name="T26" fmla="*/ 16604873 w 147"/>
              <a:gd name="T27" fmla="*/ 736495 h 91"/>
              <a:gd name="T28" fmla="*/ 18361019 w 147"/>
              <a:gd name="T29" fmla="*/ 1767359 h 91"/>
              <a:gd name="T30" fmla="*/ 20117565 w 147"/>
              <a:gd name="T31" fmla="*/ 3093357 h 91"/>
              <a:gd name="T32" fmla="*/ 21554449 w 147"/>
              <a:gd name="T33" fmla="*/ 4566348 h 91"/>
              <a:gd name="T34" fmla="*/ 22672069 w 147"/>
              <a:gd name="T35" fmla="*/ 6333706 h 91"/>
              <a:gd name="T36" fmla="*/ 23470426 w 147"/>
              <a:gd name="T37" fmla="*/ 8248441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7" h="91">
                <a:moveTo>
                  <a:pt x="147" y="56"/>
                </a:moveTo>
                <a:lnTo>
                  <a:pt x="3" y="91"/>
                </a:lnTo>
                <a:lnTo>
                  <a:pt x="0" y="79"/>
                </a:lnTo>
                <a:lnTo>
                  <a:pt x="2" y="65"/>
                </a:lnTo>
                <a:lnTo>
                  <a:pt x="4" y="51"/>
                </a:lnTo>
                <a:lnTo>
                  <a:pt x="9" y="38"/>
                </a:lnTo>
                <a:lnTo>
                  <a:pt x="17" y="27"/>
                </a:lnTo>
                <a:lnTo>
                  <a:pt x="27" y="18"/>
                </a:lnTo>
                <a:lnTo>
                  <a:pt x="38" y="11"/>
                </a:lnTo>
                <a:lnTo>
                  <a:pt x="50" y="4"/>
                </a:lnTo>
                <a:lnTo>
                  <a:pt x="63" y="0"/>
                </a:lnTo>
                <a:lnTo>
                  <a:pt x="77" y="0"/>
                </a:lnTo>
                <a:lnTo>
                  <a:pt x="90" y="2"/>
                </a:lnTo>
                <a:lnTo>
                  <a:pt x="104" y="5"/>
                </a:lnTo>
                <a:lnTo>
                  <a:pt x="115" y="12"/>
                </a:lnTo>
                <a:lnTo>
                  <a:pt x="126" y="21"/>
                </a:lnTo>
                <a:lnTo>
                  <a:pt x="135" y="31"/>
                </a:lnTo>
                <a:lnTo>
                  <a:pt x="142" y="43"/>
                </a:lnTo>
                <a:lnTo>
                  <a:pt x="147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6" name="Freeform 420">
            <a:extLst>
              <a:ext uri="{FF2B5EF4-FFF2-40B4-BE49-F238E27FC236}">
                <a16:creationId xmlns:a16="http://schemas.microsoft.com/office/drawing/2014/main" id="{B4F5739B-3139-CA6D-3B0A-C3EBD8849F1B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42863"/>
          </a:xfrm>
          <a:custGeom>
            <a:avLst/>
            <a:gdLst>
              <a:gd name="T0" fmla="*/ 23311842 w 148"/>
              <a:gd name="T1" fmla="*/ 11034198 h 148"/>
              <a:gd name="T2" fmla="*/ 23154281 w 148"/>
              <a:gd name="T3" fmla="*/ 12972664 h 148"/>
              <a:gd name="T4" fmla="*/ 22524435 w 148"/>
              <a:gd name="T5" fmla="*/ 14911130 h 148"/>
              <a:gd name="T6" fmla="*/ 21736632 w 148"/>
              <a:gd name="T7" fmla="*/ 16849596 h 148"/>
              <a:gd name="T8" fmla="*/ 20318982 w 148"/>
              <a:gd name="T9" fmla="*/ 18489570 h 148"/>
              <a:gd name="T10" fmla="*/ 18744169 w 148"/>
              <a:gd name="T11" fmla="*/ 19831822 h 148"/>
              <a:gd name="T12" fmla="*/ 17011398 w 148"/>
              <a:gd name="T13" fmla="*/ 20875582 h 148"/>
              <a:gd name="T14" fmla="*/ 14963506 w 148"/>
              <a:gd name="T15" fmla="*/ 21621235 h 148"/>
              <a:gd name="T16" fmla="*/ 12758449 w 148"/>
              <a:gd name="T17" fmla="*/ 22068395 h 148"/>
              <a:gd name="T18" fmla="*/ 10553393 w 148"/>
              <a:gd name="T19" fmla="*/ 22068395 h 148"/>
              <a:gd name="T20" fmla="*/ 8663061 w 148"/>
              <a:gd name="T21" fmla="*/ 21621235 h 148"/>
              <a:gd name="T22" fmla="*/ 6615566 w 148"/>
              <a:gd name="T23" fmla="*/ 20875582 h 148"/>
              <a:gd name="T24" fmla="*/ 4567673 w 148"/>
              <a:gd name="T25" fmla="*/ 19831822 h 148"/>
              <a:gd name="T26" fmla="*/ 2992860 w 148"/>
              <a:gd name="T27" fmla="*/ 18489570 h 148"/>
              <a:gd name="T28" fmla="*/ 1890332 w 148"/>
              <a:gd name="T29" fmla="*/ 16849596 h 148"/>
              <a:gd name="T30" fmla="*/ 787407 w 148"/>
              <a:gd name="T31" fmla="*/ 14911130 h 148"/>
              <a:gd name="T32" fmla="*/ 315121 w 148"/>
              <a:gd name="T33" fmla="*/ 12972664 h 148"/>
              <a:gd name="T34" fmla="*/ 0 w 148"/>
              <a:gd name="T35" fmla="*/ 11034198 h 148"/>
              <a:gd name="T36" fmla="*/ 315121 w 148"/>
              <a:gd name="T37" fmla="*/ 8946678 h 148"/>
              <a:gd name="T38" fmla="*/ 787407 w 148"/>
              <a:gd name="T39" fmla="*/ 7008212 h 148"/>
              <a:gd name="T40" fmla="*/ 1890332 w 148"/>
              <a:gd name="T41" fmla="*/ 5069746 h 148"/>
              <a:gd name="T42" fmla="*/ 2992860 w 148"/>
              <a:gd name="T43" fmla="*/ 3578826 h 148"/>
              <a:gd name="T44" fmla="*/ 4567673 w 148"/>
              <a:gd name="T45" fmla="*/ 2385626 h 148"/>
              <a:gd name="T46" fmla="*/ 6615566 w 148"/>
              <a:gd name="T47" fmla="*/ 1192813 h 148"/>
              <a:gd name="T48" fmla="*/ 8663061 w 148"/>
              <a:gd name="T49" fmla="*/ 447160 h 148"/>
              <a:gd name="T50" fmla="*/ 10553393 w 148"/>
              <a:gd name="T51" fmla="*/ 0 h 148"/>
              <a:gd name="T52" fmla="*/ 12758449 w 148"/>
              <a:gd name="T53" fmla="*/ 0 h 148"/>
              <a:gd name="T54" fmla="*/ 14963506 w 148"/>
              <a:gd name="T55" fmla="*/ 447160 h 148"/>
              <a:gd name="T56" fmla="*/ 17011398 w 148"/>
              <a:gd name="T57" fmla="*/ 1192813 h 148"/>
              <a:gd name="T58" fmla="*/ 18744169 w 148"/>
              <a:gd name="T59" fmla="*/ 2385626 h 148"/>
              <a:gd name="T60" fmla="*/ 20318982 w 148"/>
              <a:gd name="T61" fmla="*/ 3578826 h 148"/>
              <a:gd name="T62" fmla="*/ 21736632 w 148"/>
              <a:gd name="T63" fmla="*/ 5069746 h 148"/>
              <a:gd name="T64" fmla="*/ 22524435 w 148"/>
              <a:gd name="T65" fmla="*/ 7008212 h 148"/>
              <a:gd name="T66" fmla="*/ 23154281 w 148"/>
              <a:gd name="T67" fmla="*/ 8946678 h 148"/>
              <a:gd name="T68" fmla="*/ 23311842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8" y="113"/>
                </a:lnTo>
                <a:lnTo>
                  <a:pt x="129" y="124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5" y="145"/>
                </a:lnTo>
                <a:lnTo>
                  <a:pt x="42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6"/>
                </a:lnTo>
                <a:lnTo>
                  <a:pt x="42" y="8"/>
                </a:lnTo>
                <a:lnTo>
                  <a:pt x="55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8" y="8"/>
                </a:lnTo>
                <a:lnTo>
                  <a:pt x="119" y="16"/>
                </a:lnTo>
                <a:lnTo>
                  <a:pt x="129" y="24"/>
                </a:lnTo>
                <a:lnTo>
                  <a:pt x="138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7" name="Freeform 421">
            <a:extLst>
              <a:ext uri="{FF2B5EF4-FFF2-40B4-BE49-F238E27FC236}">
                <a16:creationId xmlns:a16="http://schemas.microsoft.com/office/drawing/2014/main" id="{71D39443-CBBA-524A-BCD7-21671DFC917E}"/>
              </a:ext>
            </a:extLst>
          </p:cNvPr>
          <p:cNvSpPr>
            <a:spLocks/>
          </p:cNvSpPr>
          <p:nvPr/>
        </p:nvSpPr>
        <p:spPr bwMode="auto">
          <a:xfrm>
            <a:off x="2550319" y="3133725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315428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663061 w 148"/>
              <a:gd name="T21" fmla="*/ 23151163 h 147"/>
              <a:gd name="T22" fmla="*/ 6458005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458005 w 148"/>
              <a:gd name="T47" fmla="*/ 1117620 h 147"/>
              <a:gd name="T48" fmla="*/ 866306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315428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7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8" name="Freeform 422">
            <a:extLst>
              <a:ext uri="{FF2B5EF4-FFF2-40B4-BE49-F238E27FC236}">
                <a16:creationId xmlns:a16="http://schemas.microsoft.com/office/drawing/2014/main" id="{3837799F-A996-F40F-67E4-C526483DB49F}"/>
              </a:ext>
            </a:extLst>
          </p:cNvPr>
          <p:cNvSpPr>
            <a:spLocks/>
          </p:cNvSpPr>
          <p:nvPr/>
        </p:nvSpPr>
        <p:spPr bwMode="auto">
          <a:xfrm>
            <a:off x="2551510" y="3150394"/>
            <a:ext cx="42863" cy="27385"/>
          </a:xfrm>
          <a:custGeom>
            <a:avLst/>
            <a:gdLst>
              <a:gd name="T0" fmla="*/ 22059112 w 145"/>
              <a:gd name="T1" fmla="*/ 0 h 92"/>
              <a:gd name="T2" fmla="*/ 0 w 145"/>
              <a:gd name="T3" fmla="*/ 5828189 h 92"/>
              <a:gd name="T4" fmla="*/ 621556 w 145"/>
              <a:gd name="T5" fmla="*/ 7718134 h 92"/>
              <a:gd name="T6" fmla="*/ 1708982 w 145"/>
              <a:gd name="T7" fmla="*/ 9608475 h 92"/>
              <a:gd name="T8" fmla="*/ 3106989 w 145"/>
              <a:gd name="T9" fmla="*/ 11183694 h 92"/>
              <a:gd name="T10" fmla="*/ 4660287 w 145"/>
              <a:gd name="T11" fmla="*/ 12600954 h 92"/>
              <a:gd name="T12" fmla="*/ 6679850 w 145"/>
              <a:gd name="T13" fmla="*/ 13546323 h 92"/>
              <a:gd name="T14" fmla="*/ 8544122 w 145"/>
              <a:gd name="T15" fmla="*/ 14333734 h 92"/>
              <a:gd name="T16" fmla="*/ 10718975 w 145"/>
              <a:gd name="T17" fmla="*/ 14491295 h 92"/>
              <a:gd name="T18" fmla="*/ 12738144 w 145"/>
              <a:gd name="T19" fmla="*/ 14333734 h 92"/>
              <a:gd name="T20" fmla="*/ 14912997 w 145"/>
              <a:gd name="T21" fmla="*/ 13861049 h 92"/>
              <a:gd name="T22" fmla="*/ 16777269 w 145"/>
              <a:gd name="T23" fmla="*/ 12916077 h 92"/>
              <a:gd name="T24" fmla="*/ 18641542 w 145"/>
              <a:gd name="T25" fmla="*/ 11655981 h 92"/>
              <a:gd name="T26" fmla="*/ 19884259 w 145"/>
              <a:gd name="T27" fmla="*/ 10080763 h 92"/>
              <a:gd name="T28" fmla="*/ 21126976 w 145"/>
              <a:gd name="T29" fmla="*/ 8348380 h 92"/>
              <a:gd name="T30" fmla="*/ 21903427 w 145"/>
              <a:gd name="T31" fmla="*/ 6300477 h 92"/>
              <a:gd name="T32" fmla="*/ 22524983 w 145"/>
              <a:gd name="T33" fmla="*/ 4410532 h 92"/>
              <a:gd name="T34" fmla="*/ 22524983 w 145"/>
              <a:gd name="T35" fmla="*/ 2205068 h 92"/>
              <a:gd name="T36" fmla="*/ 22059112 w 145"/>
              <a:gd name="T37" fmla="*/ 0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2" y="0"/>
                </a:moveTo>
                <a:lnTo>
                  <a:pt x="0" y="37"/>
                </a:lnTo>
                <a:lnTo>
                  <a:pt x="4" y="49"/>
                </a:lnTo>
                <a:lnTo>
                  <a:pt x="11" y="61"/>
                </a:lnTo>
                <a:lnTo>
                  <a:pt x="20" y="71"/>
                </a:lnTo>
                <a:lnTo>
                  <a:pt x="30" y="80"/>
                </a:lnTo>
                <a:lnTo>
                  <a:pt x="43" y="86"/>
                </a:lnTo>
                <a:lnTo>
                  <a:pt x="55" y="91"/>
                </a:lnTo>
                <a:lnTo>
                  <a:pt x="69" y="92"/>
                </a:lnTo>
                <a:lnTo>
                  <a:pt x="82" y="91"/>
                </a:lnTo>
                <a:lnTo>
                  <a:pt x="96" y="88"/>
                </a:lnTo>
                <a:lnTo>
                  <a:pt x="108" y="82"/>
                </a:lnTo>
                <a:lnTo>
                  <a:pt x="120" y="74"/>
                </a:lnTo>
                <a:lnTo>
                  <a:pt x="128" y="64"/>
                </a:lnTo>
                <a:lnTo>
                  <a:pt x="136" y="53"/>
                </a:lnTo>
                <a:lnTo>
                  <a:pt x="141" y="40"/>
                </a:lnTo>
                <a:lnTo>
                  <a:pt x="145" y="28"/>
                </a:lnTo>
                <a:lnTo>
                  <a:pt x="145" y="14"/>
                </a:lnTo>
                <a:lnTo>
                  <a:pt x="1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59" name="Freeform 423">
            <a:extLst>
              <a:ext uri="{FF2B5EF4-FFF2-40B4-BE49-F238E27FC236}">
                <a16:creationId xmlns:a16="http://schemas.microsoft.com/office/drawing/2014/main" id="{A0CD452C-AFCE-FB1C-2E54-8D67F665E81B}"/>
              </a:ext>
            </a:extLst>
          </p:cNvPr>
          <p:cNvSpPr>
            <a:spLocks/>
          </p:cNvSpPr>
          <p:nvPr/>
        </p:nvSpPr>
        <p:spPr bwMode="auto">
          <a:xfrm>
            <a:off x="2626519" y="3114675"/>
            <a:ext cx="44054" cy="42863"/>
          </a:xfrm>
          <a:custGeom>
            <a:avLst/>
            <a:gdLst>
              <a:gd name="T0" fmla="*/ 23311842 w 148"/>
              <a:gd name="T1" fmla="*/ 11034198 h 148"/>
              <a:gd name="T2" fmla="*/ 23154281 w 148"/>
              <a:gd name="T3" fmla="*/ 12972664 h 148"/>
              <a:gd name="T4" fmla="*/ 22524435 w 148"/>
              <a:gd name="T5" fmla="*/ 14911130 h 148"/>
              <a:gd name="T6" fmla="*/ 21736632 w 148"/>
              <a:gd name="T7" fmla="*/ 16849596 h 148"/>
              <a:gd name="T8" fmla="*/ 20318982 w 148"/>
              <a:gd name="T9" fmla="*/ 18489570 h 148"/>
              <a:gd name="T10" fmla="*/ 18744169 w 148"/>
              <a:gd name="T11" fmla="*/ 19831822 h 148"/>
              <a:gd name="T12" fmla="*/ 17011398 w 148"/>
              <a:gd name="T13" fmla="*/ 20875582 h 148"/>
              <a:gd name="T14" fmla="*/ 14963506 w 148"/>
              <a:gd name="T15" fmla="*/ 21621235 h 148"/>
              <a:gd name="T16" fmla="*/ 12758449 w 148"/>
              <a:gd name="T17" fmla="*/ 22068395 h 148"/>
              <a:gd name="T18" fmla="*/ 10553393 w 148"/>
              <a:gd name="T19" fmla="*/ 22068395 h 148"/>
              <a:gd name="T20" fmla="*/ 8663061 w 148"/>
              <a:gd name="T21" fmla="*/ 21621235 h 148"/>
              <a:gd name="T22" fmla="*/ 6615566 w 148"/>
              <a:gd name="T23" fmla="*/ 20875582 h 148"/>
              <a:gd name="T24" fmla="*/ 4567673 w 148"/>
              <a:gd name="T25" fmla="*/ 19831822 h 148"/>
              <a:gd name="T26" fmla="*/ 2992860 w 148"/>
              <a:gd name="T27" fmla="*/ 18489570 h 148"/>
              <a:gd name="T28" fmla="*/ 1890332 w 148"/>
              <a:gd name="T29" fmla="*/ 16849596 h 148"/>
              <a:gd name="T30" fmla="*/ 787407 w 148"/>
              <a:gd name="T31" fmla="*/ 14911130 h 148"/>
              <a:gd name="T32" fmla="*/ 315121 w 148"/>
              <a:gd name="T33" fmla="*/ 12972664 h 148"/>
              <a:gd name="T34" fmla="*/ 0 w 148"/>
              <a:gd name="T35" fmla="*/ 11034198 h 148"/>
              <a:gd name="T36" fmla="*/ 315121 w 148"/>
              <a:gd name="T37" fmla="*/ 8946678 h 148"/>
              <a:gd name="T38" fmla="*/ 787407 w 148"/>
              <a:gd name="T39" fmla="*/ 7008212 h 148"/>
              <a:gd name="T40" fmla="*/ 1890332 w 148"/>
              <a:gd name="T41" fmla="*/ 5069746 h 148"/>
              <a:gd name="T42" fmla="*/ 2992860 w 148"/>
              <a:gd name="T43" fmla="*/ 3578826 h 148"/>
              <a:gd name="T44" fmla="*/ 4567673 w 148"/>
              <a:gd name="T45" fmla="*/ 2385626 h 148"/>
              <a:gd name="T46" fmla="*/ 6615566 w 148"/>
              <a:gd name="T47" fmla="*/ 1192813 h 148"/>
              <a:gd name="T48" fmla="*/ 8663061 w 148"/>
              <a:gd name="T49" fmla="*/ 447160 h 148"/>
              <a:gd name="T50" fmla="*/ 10553393 w 148"/>
              <a:gd name="T51" fmla="*/ 0 h 148"/>
              <a:gd name="T52" fmla="*/ 12758449 w 148"/>
              <a:gd name="T53" fmla="*/ 0 h 148"/>
              <a:gd name="T54" fmla="*/ 14963506 w 148"/>
              <a:gd name="T55" fmla="*/ 447160 h 148"/>
              <a:gd name="T56" fmla="*/ 17011398 w 148"/>
              <a:gd name="T57" fmla="*/ 1192813 h 148"/>
              <a:gd name="T58" fmla="*/ 18744169 w 148"/>
              <a:gd name="T59" fmla="*/ 2385626 h 148"/>
              <a:gd name="T60" fmla="*/ 20318982 w 148"/>
              <a:gd name="T61" fmla="*/ 3578826 h 148"/>
              <a:gd name="T62" fmla="*/ 21736632 w 148"/>
              <a:gd name="T63" fmla="*/ 5069746 h 148"/>
              <a:gd name="T64" fmla="*/ 22524435 w 148"/>
              <a:gd name="T65" fmla="*/ 7008212 h 148"/>
              <a:gd name="T66" fmla="*/ 23154281 w 148"/>
              <a:gd name="T67" fmla="*/ 8946678 h 148"/>
              <a:gd name="T68" fmla="*/ 23311842 w 148"/>
              <a:gd name="T69" fmla="*/ 11034198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8">
                <a:moveTo>
                  <a:pt x="148" y="74"/>
                </a:moveTo>
                <a:lnTo>
                  <a:pt x="147" y="87"/>
                </a:lnTo>
                <a:lnTo>
                  <a:pt x="143" y="100"/>
                </a:lnTo>
                <a:lnTo>
                  <a:pt x="138" y="113"/>
                </a:lnTo>
                <a:lnTo>
                  <a:pt x="129" y="124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8"/>
                </a:lnTo>
                <a:lnTo>
                  <a:pt x="67" y="148"/>
                </a:lnTo>
                <a:lnTo>
                  <a:pt x="55" y="145"/>
                </a:lnTo>
                <a:lnTo>
                  <a:pt x="42" y="140"/>
                </a:lnTo>
                <a:lnTo>
                  <a:pt x="29" y="133"/>
                </a:lnTo>
                <a:lnTo>
                  <a:pt x="19" y="124"/>
                </a:lnTo>
                <a:lnTo>
                  <a:pt x="12" y="113"/>
                </a:lnTo>
                <a:lnTo>
                  <a:pt x="5" y="100"/>
                </a:lnTo>
                <a:lnTo>
                  <a:pt x="2" y="87"/>
                </a:lnTo>
                <a:lnTo>
                  <a:pt x="0" y="74"/>
                </a:lnTo>
                <a:lnTo>
                  <a:pt x="2" y="60"/>
                </a:lnTo>
                <a:lnTo>
                  <a:pt x="5" y="47"/>
                </a:lnTo>
                <a:lnTo>
                  <a:pt x="12" y="34"/>
                </a:lnTo>
                <a:lnTo>
                  <a:pt x="19" y="24"/>
                </a:lnTo>
                <a:lnTo>
                  <a:pt x="29" y="16"/>
                </a:lnTo>
                <a:lnTo>
                  <a:pt x="42" y="8"/>
                </a:lnTo>
                <a:lnTo>
                  <a:pt x="55" y="3"/>
                </a:lnTo>
                <a:lnTo>
                  <a:pt x="67" y="0"/>
                </a:lnTo>
                <a:lnTo>
                  <a:pt x="81" y="0"/>
                </a:lnTo>
                <a:lnTo>
                  <a:pt x="95" y="3"/>
                </a:lnTo>
                <a:lnTo>
                  <a:pt x="108" y="8"/>
                </a:lnTo>
                <a:lnTo>
                  <a:pt x="119" y="16"/>
                </a:lnTo>
                <a:lnTo>
                  <a:pt x="129" y="24"/>
                </a:lnTo>
                <a:lnTo>
                  <a:pt x="138" y="34"/>
                </a:lnTo>
                <a:lnTo>
                  <a:pt x="143" y="47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0" name="Freeform 424">
            <a:extLst>
              <a:ext uri="{FF2B5EF4-FFF2-40B4-BE49-F238E27FC236}">
                <a16:creationId xmlns:a16="http://schemas.microsoft.com/office/drawing/2014/main" id="{563CFCC8-05EB-1EE4-E8F0-AF3571A21867}"/>
              </a:ext>
            </a:extLst>
          </p:cNvPr>
          <p:cNvSpPr>
            <a:spLocks/>
          </p:cNvSpPr>
          <p:nvPr/>
        </p:nvSpPr>
        <p:spPr bwMode="auto">
          <a:xfrm>
            <a:off x="2550319" y="3133725"/>
            <a:ext cx="44054" cy="44054"/>
          </a:xfrm>
          <a:custGeom>
            <a:avLst/>
            <a:gdLst>
              <a:gd name="T0" fmla="*/ 23311842 w 148"/>
              <a:gd name="T1" fmla="*/ 11655297 h 147"/>
              <a:gd name="T2" fmla="*/ 23154281 w 148"/>
              <a:gd name="T3" fmla="*/ 13890538 h 147"/>
              <a:gd name="T4" fmla="*/ 22524435 w 148"/>
              <a:gd name="T5" fmla="*/ 16125779 h 147"/>
              <a:gd name="T6" fmla="*/ 21421510 w 148"/>
              <a:gd name="T7" fmla="*/ 17882325 h 147"/>
              <a:gd name="T8" fmla="*/ 20318982 w 148"/>
              <a:gd name="T9" fmla="*/ 19638471 h 147"/>
              <a:gd name="T10" fmla="*/ 18744169 w 148"/>
              <a:gd name="T11" fmla="*/ 21075354 h 147"/>
              <a:gd name="T12" fmla="*/ 16853837 w 148"/>
              <a:gd name="T13" fmla="*/ 22352806 h 147"/>
              <a:gd name="T14" fmla="*/ 14963506 w 148"/>
              <a:gd name="T15" fmla="*/ 23151163 h 147"/>
              <a:gd name="T16" fmla="*/ 12758449 w 148"/>
              <a:gd name="T17" fmla="*/ 23470426 h 147"/>
              <a:gd name="T18" fmla="*/ 10553393 w 148"/>
              <a:gd name="T19" fmla="*/ 23470426 h 147"/>
              <a:gd name="T20" fmla="*/ 8663061 w 148"/>
              <a:gd name="T21" fmla="*/ 23151163 h 147"/>
              <a:gd name="T22" fmla="*/ 6458005 w 148"/>
              <a:gd name="T23" fmla="*/ 22352806 h 147"/>
              <a:gd name="T24" fmla="*/ 4567673 w 148"/>
              <a:gd name="T25" fmla="*/ 21075354 h 147"/>
              <a:gd name="T26" fmla="*/ 2992860 w 148"/>
              <a:gd name="T27" fmla="*/ 19638471 h 147"/>
              <a:gd name="T28" fmla="*/ 1890332 w 148"/>
              <a:gd name="T29" fmla="*/ 17882325 h 147"/>
              <a:gd name="T30" fmla="*/ 787407 w 148"/>
              <a:gd name="T31" fmla="*/ 16125779 h 147"/>
              <a:gd name="T32" fmla="*/ 315121 w 148"/>
              <a:gd name="T33" fmla="*/ 13890538 h 147"/>
              <a:gd name="T34" fmla="*/ 0 w 148"/>
              <a:gd name="T35" fmla="*/ 11655297 h 147"/>
              <a:gd name="T36" fmla="*/ 315121 w 148"/>
              <a:gd name="T37" fmla="*/ 9579888 h 147"/>
              <a:gd name="T38" fmla="*/ 787407 w 148"/>
              <a:gd name="T39" fmla="*/ 7344647 h 147"/>
              <a:gd name="T40" fmla="*/ 1890332 w 148"/>
              <a:gd name="T41" fmla="*/ 5588102 h 147"/>
              <a:gd name="T42" fmla="*/ 2992860 w 148"/>
              <a:gd name="T43" fmla="*/ 3831955 h 147"/>
              <a:gd name="T44" fmla="*/ 4567673 w 148"/>
              <a:gd name="T45" fmla="*/ 2395072 h 147"/>
              <a:gd name="T46" fmla="*/ 6458005 w 148"/>
              <a:gd name="T47" fmla="*/ 1117620 h 147"/>
              <a:gd name="T48" fmla="*/ 8663061 w 148"/>
              <a:gd name="T49" fmla="*/ 319263 h 147"/>
              <a:gd name="T50" fmla="*/ 10553393 w 148"/>
              <a:gd name="T51" fmla="*/ 0 h 147"/>
              <a:gd name="T52" fmla="*/ 12758449 w 148"/>
              <a:gd name="T53" fmla="*/ 0 h 147"/>
              <a:gd name="T54" fmla="*/ 14963506 w 148"/>
              <a:gd name="T55" fmla="*/ 319263 h 147"/>
              <a:gd name="T56" fmla="*/ 16853837 w 148"/>
              <a:gd name="T57" fmla="*/ 1117620 h 147"/>
              <a:gd name="T58" fmla="*/ 18744169 w 148"/>
              <a:gd name="T59" fmla="*/ 2395072 h 147"/>
              <a:gd name="T60" fmla="*/ 20318982 w 148"/>
              <a:gd name="T61" fmla="*/ 3831955 h 147"/>
              <a:gd name="T62" fmla="*/ 21421510 w 148"/>
              <a:gd name="T63" fmla="*/ 5588102 h 147"/>
              <a:gd name="T64" fmla="*/ 22524435 w 148"/>
              <a:gd name="T65" fmla="*/ 7344647 h 147"/>
              <a:gd name="T66" fmla="*/ 23154281 w 148"/>
              <a:gd name="T67" fmla="*/ 9579888 h 147"/>
              <a:gd name="T68" fmla="*/ 23311842 w 148"/>
              <a:gd name="T69" fmla="*/ 11655297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3"/>
                </a:moveTo>
                <a:lnTo>
                  <a:pt x="147" y="87"/>
                </a:lnTo>
                <a:lnTo>
                  <a:pt x="143" y="101"/>
                </a:lnTo>
                <a:lnTo>
                  <a:pt x="136" y="112"/>
                </a:lnTo>
                <a:lnTo>
                  <a:pt x="129" y="123"/>
                </a:lnTo>
                <a:lnTo>
                  <a:pt x="119" y="132"/>
                </a:lnTo>
                <a:lnTo>
                  <a:pt x="107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1" y="140"/>
                </a:lnTo>
                <a:lnTo>
                  <a:pt x="29" y="132"/>
                </a:lnTo>
                <a:lnTo>
                  <a:pt x="19" y="123"/>
                </a:lnTo>
                <a:lnTo>
                  <a:pt x="12" y="112"/>
                </a:lnTo>
                <a:lnTo>
                  <a:pt x="5" y="101"/>
                </a:lnTo>
                <a:lnTo>
                  <a:pt x="2" y="87"/>
                </a:lnTo>
                <a:lnTo>
                  <a:pt x="0" y="73"/>
                </a:lnTo>
                <a:lnTo>
                  <a:pt x="2" y="60"/>
                </a:lnTo>
                <a:lnTo>
                  <a:pt x="5" y="46"/>
                </a:lnTo>
                <a:lnTo>
                  <a:pt x="12" y="35"/>
                </a:lnTo>
                <a:lnTo>
                  <a:pt x="19" y="24"/>
                </a:lnTo>
                <a:lnTo>
                  <a:pt x="29" y="15"/>
                </a:lnTo>
                <a:lnTo>
                  <a:pt x="41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7" y="7"/>
                </a:lnTo>
                <a:lnTo>
                  <a:pt x="119" y="15"/>
                </a:lnTo>
                <a:lnTo>
                  <a:pt x="129" y="24"/>
                </a:lnTo>
                <a:lnTo>
                  <a:pt x="136" y="35"/>
                </a:lnTo>
                <a:lnTo>
                  <a:pt x="143" y="46"/>
                </a:lnTo>
                <a:lnTo>
                  <a:pt x="147" y="60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1" name="Freeform 425">
            <a:extLst>
              <a:ext uri="{FF2B5EF4-FFF2-40B4-BE49-F238E27FC236}">
                <a16:creationId xmlns:a16="http://schemas.microsoft.com/office/drawing/2014/main" id="{7D30A2DE-2386-BC96-BA5A-C94417F302A4}"/>
              </a:ext>
            </a:extLst>
          </p:cNvPr>
          <p:cNvSpPr>
            <a:spLocks/>
          </p:cNvSpPr>
          <p:nvPr/>
        </p:nvSpPr>
        <p:spPr bwMode="auto">
          <a:xfrm>
            <a:off x="6652022" y="2118123"/>
            <a:ext cx="42863" cy="44053"/>
          </a:xfrm>
          <a:custGeom>
            <a:avLst/>
            <a:gdLst>
              <a:gd name="T0" fmla="*/ 22068395 w 148"/>
              <a:gd name="T1" fmla="*/ 11815390 h 146"/>
              <a:gd name="T2" fmla="*/ 21770289 w 148"/>
              <a:gd name="T3" fmla="*/ 14081190 h 146"/>
              <a:gd name="T4" fmla="*/ 21173689 w 148"/>
              <a:gd name="T5" fmla="*/ 16023534 h 146"/>
              <a:gd name="T6" fmla="*/ 20278982 w 148"/>
              <a:gd name="T7" fmla="*/ 18127606 h 146"/>
              <a:gd name="T8" fmla="*/ 18937116 w 148"/>
              <a:gd name="T9" fmla="*/ 19746092 h 146"/>
              <a:gd name="T10" fmla="*/ 17445810 w 148"/>
              <a:gd name="T11" fmla="*/ 21364578 h 146"/>
              <a:gd name="T12" fmla="*/ 15805836 w 148"/>
              <a:gd name="T13" fmla="*/ 22335750 h 146"/>
              <a:gd name="T14" fmla="*/ 13867370 w 148"/>
              <a:gd name="T15" fmla="*/ 23144792 h 146"/>
              <a:gd name="T16" fmla="*/ 11779851 w 148"/>
              <a:gd name="T17" fmla="*/ 23630378 h 146"/>
              <a:gd name="T18" fmla="*/ 9990438 w 148"/>
              <a:gd name="T19" fmla="*/ 23630378 h 146"/>
              <a:gd name="T20" fmla="*/ 7902918 w 148"/>
              <a:gd name="T21" fmla="*/ 23144792 h 146"/>
              <a:gd name="T22" fmla="*/ 5964452 w 148"/>
              <a:gd name="T23" fmla="*/ 22335750 h 146"/>
              <a:gd name="T24" fmla="*/ 4324093 w 148"/>
              <a:gd name="T25" fmla="*/ 21364578 h 146"/>
              <a:gd name="T26" fmla="*/ 2833173 w 148"/>
              <a:gd name="T27" fmla="*/ 19746092 h 146"/>
              <a:gd name="T28" fmla="*/ 1490920 w 148"/>
              <a:gd name="T29" fmla="*/ 18127606 h 146"/>
              <a:gd name="T30" fmla="*/ 596600 w 148"/>
              <a:gd name="T31" fmla="*/ 16023534 h 146"/>
              <a:gd name="T32" fmla="*/ 149053 w 148"/>
              <a:gd name="T33" fmla="*/ 14081190 h 146"/>
              <a:gd name="T34" fmla="*/ 0 w 148"/>
              <a:gd name="T35" fmla="*/ 11815390 h 146"/>
              <a:gd name="T36" fmla="*/ 149053 w 148"/>
              <a:gd name="T37" fmla="*/ 9549188 h 146"/>
              <a:gd name="T38" fmla="*/ 596600 w 148"/>
              <a:gd name="T39" fmla="*/ 7445116 h 146"/>
              <a:gd name="T40" fmla="*/ 1490920 w 148"/>
              <a:gd name="T41" fmla="*/ 5502772 h 146"/>
              <a:gd name="T42" fmla="*/ 2833173 w 148"/>
              <a:gd name="T43" fmla="*/ 3560830 h 146"/>
              <a:gd name="T44" fmla="*/ 4324093 w 148"/>
              <a:gd name="T45" fmla="*/ 2265800 h 146"/>
              <a:gd name="T46" fmla="*/ 5964452 w 148"/>
              <a:gd name="T47" fmla="*/ 1132900 h 146"/>
              <a:gd name="T48" fmla="*/ 7902918 w 148"/>
              <a:gd name="T49" fmla="*/ 323858 h 146"/>
              <a:gd name="T50" fmla="*/ 9990438 w 148"/>
              <a:gd name="T51" fmla="*/ 0 h 146"/>
              <a:gd name="T52" fmla="*/ 11779851 w 148"/>
              <a:gd name="T53" fmla="*/ 0 h 146"/>
              <a:gd name="T54" fmla="*/ 13867370 w 148"/>
              <a:gd name="T55" fmla="*/ 323858 h 146"/>
              <a:gd name="T56" fmla="*/ 15805836 w 148"/>
              <a:gd name="T57" fmla="*/ 1132900 h 146"/>
              <a:gd name="T58" fmla="*/ 17445810 w 148"/>
              <a:gd name="T59" fmla="*/ 2265800 h 146"/>
              <a:gd name="T60" fmla="*/ 18937116 w 148"/>
              <a:gd name="T61" fmla="*/ 3560830 h 146"/>
              <a:gd name="T62" fmla="*/ 20278982 w 148"/>
              <a:gd name="T63" fmla="*/ 5502772 h 146"/>
              <a:gd name="T64" fmla="*/ 21173689 w 148"/>
              <a:gd name="T65" fmla="*/ 7445116 h 146"/>
              <a:gd name="T66" fmla="*/ 21770289 w 148"/>
              <a:gd name="T67" fmla="*/ 9549188 h 146"/>
              <a:gd name="T68" fmla="*/ 22068395 w 148"/>
              <a:gd name="T69" fmla="*/ 11815390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6">
                <a:moveTo>
                  <a:pt x="148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7" y="122"/>
                </a:lnTo>
                <a:lnTo>
                  <a:pt x="117" y="132"/>
                </a:lnTo>
                <a:lnTo>
                  <a:pt x="106" y="138"/>
                </a:lnTo>
                <a:lnTo>
                  <a:pt x="93" y="143"/>
                </a:lnTo>
                <a:lnTo>
                  <a:pt x="79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0" y="112"/>
                </a:lnTo>
                <a:lnTo>
                  <a:pt x="4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4" y="46"/>
                </a:lnTo>
                <a:lnTo>
                  <a:pt x="10" y="34"/>
                </a:lnTo>
                <a:lnTo>
                  <a:pt x="19" y="22"/>
                </a:lnTo>
                <a:lnTo>
                  <a:pt x="29" y="14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79" y="0"/>
                </a:lnTo>
                <a:lnTo>
                  <a:pt x="93" y="2"/>
                </a:lnTo>
                <a:lnTo>
                  <a:pt x="106" y="7"/>
                </a:lnTo>
                <a:lnTo>
                  <a:pt x="117" y="14"/>
                </a:lnTo>
                <a:lnTo>
                  <a:pt x="127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2" name="Freeform 426">
            <a:extLst>
              <a:ext uri="{FF2B5EF4-FFF2-40B4-BE49-F238E27FC236}">
                <a16:creationId xmlns:a16="http://schemas.microsoft.com/office/drawing/2014/main" id="{42E0EF30-463E-E5E9-2C7A-8C8EE4CAD503}"/>
              </a:ext>
            </a:extLst>
          </p:cNvPr>
          <p:cNvSpPr>
            <a:spLocks/>
          </p:cNvSpPr>
          <p:nvPr/>
        </p:nvSpPr>
        <p:spPr bwMode="auto">
          <a:xfrm>
            <a:off x="6652022" y="2118123"/>
            <a:ext cx="42863" cy="44053"/>
          </a:xfrm>
          <a:custGeom>
            <a:avLst/>
            <a:gdLst>
              <a:gd name="T0" fmla="*/ 22068395 w 148"/>
              <a:gd name="T1" fmla="*/ 11815390 h 146"/>
              <a:gd name="T2" fmla="*/ 21770289 w 148"/>
              <a:gd name="T3" fmla="*/ 14081190 h 146"/>
              <a:gd name="T4" fmla="*/ 21173689 w 148"/>
              <a:gd name="T5" fmla="*/ 16023534 h 146"/>
              <a:gd name="T6" fmla="*/ 20278982 w 148"/>
              <a:gd name="T7" fmla="*/ 18127606 h 146"/>
              <a:gd name="T8" fmla="*/ 18937116 w 148"/>
              <a:gd name="T9" fmla="*/ 19746092 h 146"/>
              <a:gd name="T10" fmla="*/ 17445810 w 148"/>
              <a:gd name="T11" fmla="*/ 21364578 h 146"/>
              <a:gd name="T12" fmla="*/ 15805836 w 148"/>
              <a:gd name="T13" fmla="*/ 22335750 h 146"/>
              <a:gd name="T14" fmla="*/ 13867370 w 148"/>
              <a:gd name="T15" fmla="*/ 23144792 h 146"/>
              <a:gd name="T16" fmla="*/ 11779851 w 148"/>
              <a:gd name="T17" fmla="*/ 23630378 h 146"/>
              <a:gd name="T18" fmla="*/ 9990438 w 148"/>
              <a:gd name="T19" fmla="*/ 23630378 h 146"/>
              <a:gd name="T20" fmla="*/ 7902918 w 148"/>
              <a:gd name="T21" fmla="*/ 23144792 h 146"/>
              <a:gd name="T22" fmla="*/ 5964452 w 148"/>
              <a:gd name="T23" fmla="*/ 22335750 h 146"/>
              <a:gd name="T24" fmla="*/ 4324093 w 148"/>
              <a:gd name="T25" fmla="*/ 21364578 h 146"/>
              <a:gd name="T26" fmla="*/ 2833173 w 148"/>
              <a:gd name="T27" fmla="*/ 19746092 h 146"/>
              <a:gd name="T28" fmla="*/ 1490920 w 148"/>
              <a:gd name="T29" fmla="*/ 18127606 h 146"/>
              <a:gd name="T30" fmla="*/ 596600 w 148"/>
              <a:gd name="T31" fmla="*/ 16023534 h 146"/>
              <a:gd name="T32" fmla="*/ 149053 w 148"/>
              <a:gd name="T33" fmla="*/ 14081190 h 146"/>
              <a:gd name="T34" fmla="*/ 0 w 148"/>
              <a:gd name="T35" fmla="*/ 11815390 h 146"/>
              <a:gd name="T36" fmla="*/ 149053 w 148"/>
              <a:gd name="T37" fmla="*/ 9549188 h 146"/>
              <a:gd name="T38" fmla="*/ 596600 w 148"/>
              <a:gd name="T39" fmla="*/ 7445116 h 146"/>
              <a:gd name="T40" fmla="*/ 1490920 w 148"/>
              <a:gd name="T41" fmla="*/ 5502772 h 146"/>
              <a:gd name="T42" fmla="*/ 2833173 w 148"/>
              <a:gd name="T43" fmla="*/ 3560830 h 146"/>
              <a:gd name="T44" fmla="*/ 4324093 w 148"/>
              <a:gd name="T45" fmla="*/ 2265800 h 146"/>
              <a:gd name="T46" fmla="*/ 5964452 w 148"/>
              <a:gd name="T47" fmla="*/ 1132900 h 146"/>
              <a:gd name="T48" fmla="*/ 7902918 w 148"/>
              <a:gd name="T49" fmla="*/ 323858 h 146"/>
              <a:gd name="T50" fmla="*/ 9990438 w 148"/>
              <a:gd name="T51" fmla="*/ 0 h 146"/>
              <a:gd name="T52" fmla="*/ 11779851 w 148"/>
              <a:gd name="T53" fmla="*/ 0 h 146"/>
              <a:gd name="T54" fmla="*/ 13867370 w 148"/>
              <a:gd name="T55" fmla="*/ 323858 h 146"/>
              <a:gd name="T56" fmla="*/ 15805836 w 148"/>
              <a:gd name="T57" fmla="*/ 1132900 h 146"/>
              <a:gd name="T58" fmla="*/ 17445810 w 148"/>
              <a:gd name="T59" fmla="*/ 2265800 h 146"/>
              <a:gd name="T60" fmla="*/ 18937116 w 148"/>
              <a:gd name="T61" fmla="*/ 3560830 h 146"/>
              <a:gd name="T62" fmla="*/ 20278982 w 148"/>
              <a:gd name="T63" fmla="*/ 5502772 h 146"/>
              <a:gd name="T64" fmla="*/ 21173689 w 148"/>
              <a:gd name="T65" fmla="*/ 7445116 h 146"/>
              <a:gd name="T66" fmla="*/ 21770289 w 148"/>
              <a:gd name="T67" fmla="*/ 9549188 h 146"/>
              <a:gd name="T68" fmla="*/ 22068395 w 148"/>
              <a:gd name="T69" fmla="*/ 11815390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6">
                <a:moveTo>
                  <a:pt x="148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7" y="122"/>
                </a:lnTo>
                <a:lnTo>
                  <a:pt x="117" y="132"/>
                </a:lnTo>
                <a:lnTo>
                  <a:pt x="106" y="138"/>
                </a:lnTo>
                <a:lnTo>
                  <a:pt x="93" y="143"/>
                </a:lnTo>
                <a:lnTo>
                  <a:pt x="79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0" y="112"/>
                </a:lnTo>
                <a:lnTo>
                  <a:pt x="4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4" y="46"/>
                </a:lnTo>
                <a:lnTo>
                  <a:pt x="10" y="34"/>
                </a:lnTo>
                <a:lnTo>
                  <a:pt x="19" y="22"/>
                </a:lnTo>
                <a:lnTo>
                  <a:pt x="29" y="14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79" y="0"/>
                </a:lnTo>
                <a:lnTo>
                  <a:pt x="93" y="2"/>
                </a:lnTo>
                <a:lnTo>
                  <a:pt x="106" y="7"/>
                </a:lnTo>
                <a:lnTo>
                  <a:pt x="117" y="14"/>
                </a:lnTo>
                <a:lnTo>
                  <a:pt x="127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3" name="Freeform 427">
            <a:extLst>
              <a:ext uri="{FF2B5EF4-FFF2-40B4-BE49-F238E27FC236}">
                <a16:creationId xmlns:a16="http://schemas.microsoft.com/office/drawing/2014/main" id="{125D32A6-D005-E3FB-C26C-EF67A6179F94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2863" cy="27384"/>
          </a:xfrm>
          <a:custGeom>
            <a:avLst/>
            <a:gdLst>
              <a:gd name="T0" fmla="*/ 22524983 w 145"/>
              <a:gd name="T1" fmla="*/ 8820426 h 92"/>
              <a:gd name="T2" fmla="*/ 155290 w 145"/>
              <a:gd name="T3" fmla="*/ 14490502 h 92"/>
              <a:gd name="T4" fmla="*/ 0 w 145"/>
              <a:gd name="T5" fmla="*/ 12443051 h 92"/>
              <a:gd name="T6" fmla="*/ 0 w 145"/>
              <a:gd name="T7" fmla="*/ 10238044 h 92"/>
              <a:gd name="T8" fmla="*/ 310581 w 145"/>
              <a:gd name="T9" fmla="*/ 8190197 h 92"/>
              <a:gd name="T10" fmla="*/ 1087427 w 145"/>
              <a:gd name="T11" fmla="*/ 6142747 h 92"/>
              <a:gd name="T12" fmla="*/ 2330143 w 145"/>
              <a:gd name="T13" fmla="*/ 4410015 h 92"/>
              <a:gd name="T14" fmla="*/ 3883441 w 145"/>
              <a:gd name="T15" fmla="*/ 2835236 h 92"/>
              <a:gd name="T16" fmla="*/ 5592423 w 145"/>
              <a:gd name="T17" fmla="*/ 1732733 h 92"/>
              <a:gd name="T18" fmla="*/ 7611986 w 145"/>
              <a:gd name="T19" fmla="*/ 629832 h 92"/>
              <a:gd name="T20" fmla="*/ 9631549 w 145"/>
              <a:gd name="T21" fmla="*/ 315114 h 92"/>
              <a:gd name="T22" fmla="*/ 11650717 w 145"/>
              <a:gd name="T23" fmla="*/ 0 h 92"/>
              <a:gd name="T24" fmla="*/ 13825570 w 145"/>
              <a:gd name="T25" fmla="*/ 315114 h 92"/>
              <a:gd name="T26" fmla="*/ 15845133 w 145"/>
              <a:gd name="T27" fmla="*/ 1102504 h 92"/>
              <a:gd name="T28" fmla="*/ 17554115 w 145"/>
              <a:gd name="T29" fmla="*/ 2047450 h 92"/>
              <a:gd name="T30" fmla="*/ 19417993 w 145"/>
              <a:gd name="T31" fmla="*/ 3465068 h 92"/>
              <a:gd name="T32" fmla="*/ 20660710 w 145"/>
              <a:gd name="T33" fmla="*/ 5040243 h 92"/>
              <a:gd name="T34" fmla="*/ 21748137 w 145"/>
              <a:gd name="T35" fmla="*/ 6772579 h 92"/>
              <a:gd name="T36" fmla="*/ 22524983 w 145"/>
              <a:gd name="T37" fmla="*/ 8820426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5" y="56"/>
                </a:moveTo>
                <a:lnTo>
                  <a:pt x="1" y="92"/>
                </a:lnTo>
                <a:lnTo>
                  <a:pt x="0" y="79"/>
                </a:lnTo>
                <a:lnTo>
                  <a:pt x="0" y="65"/>
                </a:lnTo>
                <a:lnTo>
                  <a:pt x="2" y="52"/>
                </a:lnTo>
                <a:lnTo>
                  <a:pt x="7" y="39"/>
                </a:lnTo>
                <a:lnTo>
                  <a:pt x="15" y="28"/>
                </a:lnTo>
                <a:lnTo>
                  <a:pt x="25" y="18"/>
                </a:lnTo>
                <a:lnTo>
                  <a:pt x="36" y="11"/>
                </a:lnTo>
                <a:lnTo>
                  <a:pt x="49" y="4"/>
                </a:lnTo>
                <a:lnTo>
                  <a:pt x="62" y="2"/>
                </a:lnTo>
                <a:lnTo>
                  <a:pt x="75" y="0"/>
                </a:lnTo>
                <a:lnTo>
                  <a:pt x="89" y="2"/>
                </a:lnTo>
                <a:lnTo>
                  <a:pt x="102" y="7"/>
                </a:lnTo>
                <a:lnTo>
                  <a:pt x="113" y="13"/>
                </a:lnTo>
                <a:lnTo>
                  <a:pt x="125" y="22"/>
                </a:lnTo>
                <a:lnTo>
                  <a:pt x="133" y="32"/>
                </a:lnTo>
                <a:lnTo>
                  <a:pt x="140" y="43"/>
                </a:lnTo>
                <a:lnTo>
                  <a:pt x="145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4" name="Freeform 428">
            <a:extLst>
              <a:ext uri="{FF2B5EF4-FFF2-40B4-BE49-F238E27FC236}">
                <a16:creationId xmlns:a16="http://schemas.microsoft.com/office/drawing/2014/main" id="{6E4C839A-702A-3677-E513-079023612C36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4053" cy="44053"/>
          </a:xfrm>
          <a:custGeom>
            <a:avLst/>
            <a:gdLst>
              <a:gd name="T0" fmla="*/ 23469627 w 147"/>
              <a:gd name="T1" fmla="*/ 11812884 h 148"/>
              <a:gd name="T2" fmla="*/ 23309798 w 147"/>
              <a:gd name="T3" fmla="*/ 13703183 h 148"/>
              <a:gd name="T4" fmla="*/ 22671283 w 147"/>
              <a:gd name="T5" fmla="*/ 15908202 h 148"/>
              <a:gd name="T6" fmla="*/ 21713511 w 147"/>
              <a:gd name="T7" fmla="*/ 17798105 h 148"/>
              <a:gd name="T8" fmla="*/ 20276652 w 147"/>
              <a:gd name="T9" fmla="*/ 19530846 h 148"/>
              <a:gd name="T10" fmla="*/ 18679964 w 147"/>
              <a:gd name="T11" fmla="*/ 20948472 h 148"/>
              <a:gd name="T12" fmla="*/ 16923848 w 147"/>
              <a:gd name="T13" fmla="*/ 22050981 h 148"/>
              <a:gd name="T14" fmla="*/ 14848074 w 147"/>
              <a:gd name="T15" fmla="*/ 22838374 h 148"/>
              <a:gd name="T16" fmla="*/ 12612872 w 147"/>
              <a:gd name="T17" fmla="*/ 23311048 h 148"/>
              <a:gd name="T18" fmla="*/ 10696927 w 147"/>
              <a:gd name="T19" fmla="*/ 23311048 h 148"/>
              <a:gd name="T20" fmla="*/ 8461724 w 147"/>
              <a:gd name="T21" fmla="*/ 22838374 h 148"/>
              <a:gd name="T22" fmla="*/ 6386350 w 147"/>
              <a:gd name="T23" fmla="*/ 22050981 h 148"/>
              <a:gd name="T24" fmla="*/ 4630234 w 147"/>
              <a:gd name="T25" fmla="*/ 20948472 h 148"/>
              <a:gd name="T26" fmla="*/ 3033546 w 147"/>
              <a:gd name="T27" fmla="*/ 19530846 h 148"/>
              <a:gd name="T28" fmla="*/ 1596687 w 147"/>
              <a:gd name="T29" fmla="*/ 17798105 h 148"/>
              <a:gd name="T30" fmla="*/ 638515 w 147"/>
              <a:gd name="T31" fmla="*/ 15908202 h 148"/>
              <a:gd name="T32" fmla="*/ 159829 w 147"/>
              <a:gd name="T33" fmla="*/ 13703183 h 148"/>
              <a:gd name="T34" fmla="*/ 0 w 147"/>
              <a:gd name="T35" fmla="*/ 11812884 h 148"/>
              <a:gd name="T36" fmla="*/ 159829 w 147"/>
              <a:gd name="T37" fmla="*/ 9607865 h 148"/>
              <a:gd name="T38" fmla="*/ 638515 w 147"/>
              <a:gd name="T39" fmla="*/ 7402846 h 148"/>
              <a:gd name="T40" fmla="*/ 1596687 w 147"/>
              <a:gd name="T41" fmla="*/ 5670105 h 148"/>
              <a:gd name="T42" fmla="*/ 3033546 w 147"/>
              <a:gd name="T43" fmla="*/ 3780202 h 148"/>
              <a:gd name="T44" fmla="*/ 4630234 w 147"/>
              <a:gd name="T45" fmla="*/ 2520135 h 148"/>
              <a:gd name="T46" fmla="*/ 6386350 w 147"/>
              <a:gd name="T47" fmla="*/ 1260067 h 148"/>
              <a:gd name="T48" fmla="*/ 8461724 w 147"/>
              <a:gd name="T49" fmla="*/ 472674 h 148"/>
              <a:gd name="T50" fmla="*/ 10696927 w 147"/>
              <a:gd name="T51" fmla="*/ 0 h 148"/>
              <a:gd name="T52" fmla="*/ 12612872 w 147"/>
              <a:gd name="T53" fmla="*/ 0 h 148"/>
              <a:gd name="T54" fmla="*/ 14848074 w 147"/>
              <a:gd name="T55" fmla="*/ 472674 h 148"/>
              <a:gd name="T56" fmla="*/ 16923848 w 147"/>
              <a:gd name="T57" fmla="*/ 1260067 h 148"/>
              <a:gd name="T58" fmla="*/ 18679964 w 147"/>
              <a:gd name="T59" fmla="*/ 2520135 h 148"/>
              <a:gd name="T60" fmla="*/ 20276652 w 147"/>
              <a:gd name="T61" fmla="*/ 3780202 h 148"/>
              <a:gd name="T62" fmla="*/ 21713511 w 147"/>
              <a:gd name="T63" fmla="*/ 5670105 h 148"/>
              <a:gd name="T64" fmla="*/ 22671283 w 147"/>
              <a:gd name="T65" fmla="*/ 7402846 h 148"/>
              <a:gd name="T66" fmla="*/ 23309798 w 147"/>
              <a:gd name="T67" fmla="*/ 9607865 h 148"/>
              <a:gd name="T68" fmla="*/ 23469627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6" y="113"/>
                </a:lnTo>
                <a:lnTo>
                  <a:pt x="127" y="124"/>
                </a:lnTo>
                <a:lnTo>
                  <a:pt x="117" y="133"/>
                </a:lnTo>
                <a:lnTo>
                  <a:pt x="106" y="140"/>
                </a:lnTo>
                <a:lnTo>
                  <a:pt x="93" y="145"/>
                </a:lnTo>
                <a:lnTo>
                  <a:pt x="79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3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4" y="47"/>
                </a:lnTo>
                <a:lnTo>
                  <a:pt x="10" y="36"/>
                </a:lnTo>
                <a:lnTo>
                  <a:pt x="19" y="24"/>
                </a:lnTo>
                <a:lnTo>
                  <a:pt x="29" y="16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79" y="0"/>
                </a:lnTo>
                <a:lnTo>
                  <a:pt x="93" y="3"/>
                </a:lnTo>
                <a:lnTo>
                  <a:pt x="106" y="8"/>
                </a:lnTo>
                <a:lnTo>
                  <a:pt x="117" y="16"/>
                </a:lnTo>
                <a:lnTo>
                  <a:pt x="127" y="24"/>
                </a:lnTo>
                <a:lnTo>
                  <a:pt x="136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5" name="Freeform 429">
            <a:extLst>
              <a:ext uri="{FF2B5EF4-FFF2-40B4-BE49-F238E27FC236}">
                <a16:creationId xmlns:a16="http://schemas.microsoft.com/office/drawing/2014/main" id="{49C0CACC-5C07-DF3B-B2C6-5C41DAF35756}"/>
              </a:ext>
            </a:extLst>
          </p:cNvPr>
          <p:cNvSpPr>
            <a:spLocks/>
          </p:cNvSpPr>
          <p:nvPr/>
        </p:nvSpPr>
        <p:spPr bwMode="auto">
          <a:xfrm>
            <a:off x="6506766" y="2153841"/>
            <a:ext cx="42863" cy="44053"/>
          </a:xfrm>
          <a:custGeom>
            <a:avLst/>
            <a:gdLst>
              <a:gd name="T0" fmla="*/ 22068395 w 148"/>
              <a:gd name="T1" fmla="*/ 11814528 h 147"/>
              <a:gd name="T2" fmla="*/ 21919342 w 148"/>
              <a:gd name="T3" fmla="*/ 14049731 h 147"/>
              <a:gd name="T4" fmla="*/ 21322742 w 148"/>
              <a:gd name="T5" fmla="*/ 16125504 h 147"/>
              <a:gd name="T6" fmla="*/ 20577475 w 148"/>
              <a:gd name="T7" fmla="*/ 18041449 h 147"/>
              <a:gd name="T8" fmla="*/ 19235223 w 148"/>
              <a:gd name="T9" fmla="*/ 19637737 h 147"/>
              <a:gd name="T10" fmla="*/ 17744303 w 148"/>
              <a:gd name="T11" fmla="*/ 21234424 h 147"/>
              <a:gd name="T12" fmla="*/ 16103943 w 148"/>
              <a:gd name="T13" fmla="*/ 22352026 h 147"/>
              <a:gd name="T14" fmla="*/ 14165477 w 148"/>
              <a:gd name="T15" fmla="*/ 23150369 h 147"/>
              <a:gd name="T16" fmla="*/ 12077957 w 148"/>
              <a:gd name="T17" fmla="*/ 23469627 h 147"/>
              <a:gd name="T18" fmla="*/ 9990438 w 148"/>
              <a:gd name="T19" fmla="*/ 23469627 h 147"/>
              <a:gd name="T20" fmla="*/ 8201025 w 148"/>
              <a:gd name="T21" fmla="*/ 23150369 h 147"/>
              <a:gd name="T22" fmla="*/ 6262559 w 148"/>
              <a:gd name="T23" fmla="*/ 22352026 h 147"/>
              <a:gd name="T24" fmla="*/ 4622585 w 148"/>
              <a:gd name="T25" fmla="*/ 21234424 h 147"/>
              <a:gd name="T26" fmla="*/ 3131279 w 148"/>
              <a:gd name="T27" fmla="*/ 19637737 h 147"/>
              <a:gd name="T28" fmla="*/ 1789413 w 148"/>
              <a:gd name="T29" fmla="*/ 18041449 h 147"/>
              <a:gd name="T30" fmla="*/ 745653 w 148"/>
              <a:gd name="T31" fmla="*/ 16125504 h 147"/>
              <a:gd name="T32" fmla="*/ 298107 w 148"/>
              <a:gd name="T33" fmla="*/ 14049731 h 147"/>
              <a:gd name="T34" fmla="*/ 0 w 148"/>
              <a:gd name="T35" fmla="*/ 11814528 h 147"/>
              <a:gd name="T36" fmla="*/ 298107 w 148"/>
              <a:gd name="T37" fmla="*/ 9579325 h 147"/>
              <a:gd name="T38" fmla="*/ 745653 w 148"/>
              <a:gd name="T39" fmla="*/ 7663380 h 147"/>
              <a:gd name="T40" fmla="*/ 1789413 w 148"/>
              <a:gd name="T41" fmla="*/ 5588006 h 147"/>
              <a:gd name="T42" fmla="*/ 3131279 w 148"/>
              <a:gd name="T43" fmla="*/ 3831890 h 147"/>
              <a:gd name="T44" fmla="*/ 4622585 w 148"/>
              <a:gd name="T45" fmla="*/ 2395031 h 147"/>
              <a:gd name="T46" fmla="*/ 6262559 w 148"/>
              <a:gd name="T47" fmla="*/ 1117601 h 147"/>
              <a:gd name="T48" fmla="*/ 8201025 w 148"/>
              <a:gd name="T49" fmla="*/ 319258 h 147"/>
              <a:gd name="T50" fmla="*/ 9990438 w 148"/>
              <a:gd name="T51" fmla="*/ 0 h 147"/>
              <a:gd name="T52" fmla="*/ 12077957 w 148"/>
              <a:gd name="T53" fmla="*/ 0 h 147"/>
              <a:gd name="T54" fmla="*/ 14165477 w 148"/>
              <a:gd name="T55" fmla="*/ 319258 h 147"/>
              <a:gd name="T56" fmla="*/ 16103943 w 148"/>
              <a:gd name="T57" fmla="*/ 1117601 h 147"/>
              <a:gd name="T58" fmla="*/ 17744303 w 148"/>
              <a:gd name="T59" fmla="*/ 2395031 h 147"/>
              <a:gd name="T60" fmla="*/ 19235223 w 148"/>
              <a:gd name="T61" fmla="*/ 3831890 h 147"/>
              <a:gd name="T62" fmla="*/ 20577475 w 148"/>
              <a:gd name="T63" fmla="*/ 5588006 h 147"/>
              <a:gd name="T64" fmla="*/ 21322742 w 148"/>
              <a:gd name="T65" fmla="*/ 7663380 h 147"/>
              <a:gd name="T66" fmla="*/ 21919342 w 148"/>
              <a:gd name="T67" fmla="*/ 9579325 h 147"/>
              <a:gd name="T68" fmla="*/ 22068395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8" y="113"/>
                </a:lnTo>
                <a:lnTo>
                  <a:pt x="129" y="123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2" y="140"/>
                </a:lnTo>
                <a:lnTo>
                  <a:pt x="31" y="133"/>
                </a:lnTo>
                <a:lnTo>
                  <a:pt x="21" y="123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0"/>
                </a:lnTo>
                <a:lnTo>
                  <a:pt x="5" y="48"/>
                </a:lnTo>
                <a:lnTo>
                  <a:pt x="12" y="35"/>
                </a:lnTo>
                <a:lnTo>
                  <a:pt x="21" y="24"/>
                </a:lnTo>
                <a:lnTo>
                  <a:pt x="31" y="15"/>
                </a:lnTo>
                <a:lnTo>
                  <a:pt x="42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8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6" name="Freeform 430">
            <a:extLst>
              <a:ext uri="{FF2B5EF4-FFF2-40B4-BE49-F238E27FC236}">
                <a16:creationId xmlns:a16="http://schemas.microsoft.com/office/drawing/2014/main" id="{9D0B27A9-D403-260E-B06D-4AFD97A4794D}"/>
              </a:ext>
            </a:extLst>
          </p:cNvPr>
          <p:cNvSpPr>
            <a:spLocks/>
          </p:cNvSpPr>
          <p:nvPr/>
        </p:nvSpPr>
        <p:spPr bwMode="auto">
          <a:xfrm>
            <a:off x="6506766" y="2171700"/>
            <a:ext cx="42863" cy="26194"/>
          </a:xfrm>
          <a:custGeom>
            <a:avLst/>
            <a:gdLst>
              <a:gd name="T0" fmla="*/ 22369692 w 145"/>
              <a:gd name="T1" fmla="*/ 0 h 91"/>
              <a:gd name="T2" fmla="*/ 0 w 145"/>
              <a:gd name="T3" fmla="*/ 5302459 h 91"/>
              <a:gd name="T4" fmla="*/ 776846 w 145"/>
              <a:gd name="T5" fmla="*/ 7070202 h 91"/>
              <a:gd name="T6" fmla="*/ 1708982 w 145"/>
              <a:gd name="T7" fmla="*/ 8984936 h 91"/>
              <a:gd name="T8" fmla="*/ 3106989 w 145"/>
              <a:gd name="T9" fmla="*/ 10457927 h 91"/>
              <a:gd name="T10" fmla="*/ 4660287 w 145"/>
              <a:gd name="T11" fmla="*/ 11783541 h 91"/>
              <a:gd name="T12" fmla="*/ 6679850 w 145"/>
              <a:gd name="T13" fmla="*/ 12667413 h 91"/>
              <a:gd name="T14" fmla="*/ 8544122 w 145"/>
              <a:gd name="T15" fmla="*/ 13256532 h 91"/>
              <a:gd name="T16" fmla="*/ 10718975 w 145"/>
              <a:gd name="T17" fmla="*/ 13403908 h 91"/>
              <a:gd name="T18" fmla="*/ 12893434 w 145"/>
              <a:gd name="T19" fmla="*/ 13403908 h 91"/>
              <a:gd name="T20" fmla="*/ 14912997 w 145"/>
              <a:gd name="T21" fmla="*/ 12814788 h 91"/>
              <a:gd name="T22" fmla="*/ 16777269 w 145"/>
              <a:gd name="T23" fmla="*/ 12078293 h 91"/>
              <a:gd name="T24" fmla="*/ 18641542 w 145"/>
              <a:gd name="T25" fmla="*/ 10752678 h 91"/>
              <a:gd name="T26" fmla="*/ 20039549 w 145"/>
              <a:gd name="T27" fmla="*/ 9574055 h 91"/>
              <a:gd name="T28" fmla="*/ 21126976 w 145"/>
              <a:gd name="T29" fmla="*/ 7806697 h 91"/>
              <a:gd name="T30" fmla="*/ 22059112 w 145"/>
              <a:gd name="T31" fmla="*/ 6038955 h 91"/>
              <a:gd name="T32" fmla="*/ 22524983 w 145"/>
              <a:gd name="T33" fmla="*/ 3976845 h 91"/>
              <a:gd name="T34" fmla="*/ 22524983 w 145"/>
              <a:gd name="T35" fmla="*/ 1914734 h 91"/>
              <a:gd name="T36" fmla="*/ 22369692 w 145"/>
              <a:gd name="T37" fmla="*/ 0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1">
                <a:moveTo>
                  <a:pt x="144" y="0"/>
                </a:moveTo>
                <a:lnTo>
                  <a:pt x="0" y="36"/>
                </a:lnTo>
                <a:lnTo>
                  <a:pt x="5" y="48"/>
                </a:lnTo>
                <a:lnTo>
                  <a:pt x="11" y="61"/>
                </a:lnTo>
                <a:lnTo>
                  <a:pt x="20" y="71"/>
                </a:lnTo>
                <a:lnTo>
                  <a:pt x="30" y="80"/>
                </a:lnTo>
                <a:lnTo>
                  <a:pt x="43" y="86"/>
                </a:lnTo>
                <a:lnTo>
                  <a:pt x="55" y="90"/>
                </a:lnTo>
                <a:lnTo>
                  <a:pt x="69" y="91"/>
                </a:lnTo>
                <a:lnTo>
                  <a:pt x="83" y="91"/>
                </a:lnTo>
                <a:lnTo>
                  <a:pt x="96" y="87"/>
                </a:lnTo>
                <a:lnTo>
                  <a:pt x="108" y="82"/>
                </a:lnTo>
                <a:lnTo>
                  <a:pt x="120" y="73"/>
                </a:lnTo>
                <a:lnTo>
                  <a:pt x="129" y="65"/>
                </a:lnTo>
                <a:lnTo>
                  <a:pt x="136" y="53"/>
                </a:lnTo>
                <a:lnTo>
                  <a:pt x="142" y="41"/>
                </a:lnTo>
                <a:lnTo>
                  <a:pt x="145" y="27"/>
                </a:lnTo>
                <a:lnTo>
                  <a:pt x="145" y="13"/>
                </a:lnTo>
                <a:lnTo>
                  <a:pt x="1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7" name="Freeform 431">
            <a:extLst>
              <a:ext uri="{FF2B5EF4-FFF2-40B4-BE49-F238E27FC236}">
                <a16:creationId xmlns:a16="http://schemas.microsoft.com/office/drawing/2014/main" id="{60540A00-79C9-5D77-4012-9CFA01CD17F7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4053" cy="44053"/>
          </a:xfrm>
          <a:custGeom>
            <a:avLst/>
            <a:gdLst>
              <a:gd name="T0" fmla="*/ 23469627 w 147"/>
              <a:gd name="T1" fmla="*/ 11812884 h 148"/>
              <a:gd name="T2" fmla="*/ 23309798 w 147"/>
              <a:gd name="T3" fmla="*/ 13703183 h 148"/>
              <a:gd name="T4" fmla="*/ 22671283 w 147"/>
              <a:gd name="T5" fmla="*/ 15908202 h 148"/>
              <a:gd name="T6" fmla="*/ 21713511 w 147"/>
              <a:gd name="T7" fmla="*/ 17798105 h 148"/>
              <a:gd name="T8" fmla="*/ 20276652 w 147"/>
              <a:gd name="T9" fmla="*/ 19530846 h 148"/>
              <a:gd name="T10" fmla="*/ 18679964 w 147"/>
              <a:gd name="T11" fmla="*/ 20948472 h 148"/>
              <a:gd name="T12" fmla="*/ 16923848 w 147"/>
              <a:gd name="T13" fmla="*/ 22050981 h 148"/>
              <a:gd name="T14" fmla="*/ 14848074 w 147"/>
              <a:gd name="T15" fmla="*/ 22838374 h 148"/>
              <a:gd name="T16" fmla="*/ 12612872 w 147"/>
              <a:gd name="T17" fmla="*/ 23311048 h 148"/>
              <a:gd name="T18" fmla="*/ 10696927 w 147"/>
              <a:gd name="T19" fmla="*/ 23311048 h 148"/>
              <a:gd name="T20" fmla="*/ 8461724 w 147"/>
              <a:gd name="T21" fmla="*/ 22838374 h 148"/>
              <a:gd name="T22" fmla="*/ 6386350 w 147"/>
              <a:gd name="T23" fmla="*/ 22050981 h 148"/>
              <a:gd name="T24" fmla="*/ 4630234 w 147"/>
              <a:gd name="T25" fmla="*/ 20948472 h 148"/>
              <a:gd name="T26" fmla="*/ 3033546 w 147"/>
              <a:gd name="T27" fmla="*/ 19530846 h 148"/>
              <a:gd name="T28" fmla="*/ 1596687 w 147"/>
              <a:gd name="T29" fmla="*/ 17798105 h 148"/>
              <a:gd name="T30" fmla="*/ 638515 w 147"/>
              <a:gd name="T31" fmla="*/ 15908202 h 148"/>
              <a:gd name="T32" fmla="*/ 159829 w 147"/>
              <a:gd name="T33" fmla="*/ 13703183 h 148"/>
              <a:gd name="T34" fmla="*/ 0 w 147"/>
              <a:gd name="T35" fmla="*/ 11812884 h 148"/>
              <a:gd name="T36" fmla="*/ 159829 w 147"/>
              <a:gd name="T37" fmla="*/ 9607865 h 148"/>
              <a:gd name="T38" fmla="*/ 638515 w 147"/>
              <a:gd name="T39" fmla="*/ 7402846 h 148"/>
              <a:gd name="T40" fmla="*/ 1596687 w 147"/>
              <a:gd name="T41" fmla="*/ 5670105 h 148"/>
              <a:gd name="T42" fmla="*/ 3033546 w 147"/>
              <a:gd name="T43" fmla="*/ 3780202 h 148"/>
              <a:gd name="T44" fmla="*/ 4630234 w 147"/>
              <a:gd name="T45" fmla="*/ 2520135 h 148"/>
              <a:gd name="T46" fmla="*/ 6386350 w 147"/>
              <a:gd name="T47" fmla="*/ 1260067 h 148"/>
              <a:gd name="T48" fmla="*/ 8461724 w 147"/>
              <a:gd name="T49" fmla="*/ 472674 h 148"/>
              <a:gd name="T50" fmla="*/ 10696927 w 147"/>
              <a:gd name="T51" fmla="*/ 0 h 148"/>
              <a:gd name="T52" fmla="*/ 12612872 w 147"/>
              <a:gd name="T53" fmla="*/ 0 h 148"/>
              <a:gd name="T54" fmla="*/ 14848074 w 147"/>
              <a:gd name="T55" fmla="*/ 472674 h 148"/>
              <a:gd name="T56" fmla="*/ 16923848 w 147"/>
              <a:gd name="T57" fmla="*/ 1260067 h 148"/>
              <a:gd name="T58" fmla="*/ 18679964 w 147"/>
              <a:gd name="T59" fmla="*/ 2520135 h 148"/>
              <a:gd name="T60" fmla="*/ 20276652 w 147"/>
              <a:gd name="T61" fmla="*/ 3780202 h 148"/>
              <a:gd name="T62" fmla="*/ 21713511 w 147"/>
              <a:gd name="T63" fmla="*/ 5670105 h 148"/>
              <a:gd name="T64" fmla="*/ 22671283 w 147"/>
              <a:gd name="T65" fmla="*/ 7402846 h 148"/>
              <a:gd name="T66" fmla="*/ 23309798 w 147"/>
              <a:gd name="T67" fmla="*/ 9607865 h 148"/>
              <a:gd name="T68" fmla="*/ 23469627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6" y="113"/>
                </a:lnTo>
                <a:lnTo>
                  <a:pt x="127" y="124"/>
                </a:lnTo>
                <a:lnTo>
                  <a:pt x="117" y="133"/>
                </a:lnTo>
                <a:lnTo>
                  <a:pt x="106" y="140"/>
                </a:lnTo>
                <a:lnTo>
                  <a:pt x="93" y="145"/>
                </a:lnTo>
                <a:lnTo>
                  <a:pt x="79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3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4" y="47"/>
                </a:lnTo>
                <a:lnTo>
                  <a:pt x="10" y="36"/>
                </a:lnTo>
                <a:lnTo>
                  <a:pt x="19" y="24"/>
                </a:lnTo>
                <a:lnTo>
                  <a:pt x="29" y="16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79" y="0"/>
                </a:lnTo>
                <a:lnTo>
                  <a:pt x="93" y="3"/>
                </a:lnTo>
                <a:lnTo>
                  <a:pt x="106" y="8"/>
                </a:lnTo>
                <a:lnTo>
                  <a:pt x="117" y="16"/>
                </a:lnTo>
                <a:lnTo>
                  <a:pt x="127" y="24"/>
                </a:lnTo>
                <a:lnTo>
                  <a:pt x="136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8" name="Freeform 433">
            <a:extLst>
              <a:ext uri="{FF2B5EF4-FFF2-40B4-BE49-F238E27FC236}">
                <a16:creationId xmlns:a16="http://schemas.microsoft.com/office/drawing/2014/main" id="{EFBA4A8B-DB8C-6415-453B-6CB35FE10DF5}"/>
              </a:ext>
            </a:extLst>
          </p:cNvPr>
          <p:cNvSpPr>
            <a:spLocks/>
          </p:cNvSpPr>
          <p:nvPr/>
        </p:nvSpPr>
        <p:spPr bwMode="auto">
          <a:xfrm>
            <a:off x="6506766" y="2153841"/>
            <a:ext cx="42863" cy="44053"/>
          </a:xfrm>
          <a:custGeom>
            <a:avLst/>
            <a:gdLst>
              <a:gd name="T0" fmla="*/ 22068395 w 148"/>
              <a:gd name="T1" fmla="*/ 11814528 h 147"/>
              <a:gd name="T2" fmla="*/ 21919342 w 148"/>
              <a:gd name="T3" fmla="*/ 14049731 h 147"/>
              <a:gd name="T4" fmla="*/ 21322742 w 148"/>
              <a:gd name="T5" fmla="*/ 16125504 h 147"/>
              <a:gd name="T6" fmla="*/ 20577475 w 148"/>
              <a:gd name="T7" fmla="*/ 18041449 h 147"/>
              <a:gd name="T8" fmla="*/ 19235223 w 148"/>
              <a:gd name="T9" fmla="*/ 19637737 h 147"/>
              <a:gd name="T10" fmla="*/ 17744303 w 148"/>
              <a:gd name="T11" fmla="*/ 21234424 h 147"/>
              <a:gd name="T12" fmla="*/ 16103943 w 148"/>
              <a:gd name="T13" fmla="*/ 22352026 h 147"/>
              <a:gd name="T14" fmla="*/ 14165477 w 148"/>
              <a:gd name="T15" fmla="*/ 23150369 h 147"/>
              <a:gd name="T16" fmla="*/ 12077957 w 148"/>
              <a:gd name="T17" fmla="*/ 23469627 h 147"/>
              <a:gd name="T18" fmla="*/ 9990438 w 148"/>
              <a:gd name="T19" fmla="*/ 23469627 h 147"/>
              <a:gd name="T20" fmla="*/ 8201025 w 148"/>
              <a:gd name="T21" fmla="*/ 23150369 h 147"/>
              <a:gd name="T22" fmla="*/ 6262559 w 148"/>
              <a:gd name="T23" fmla="*/ 22352026 h 147"/>
              <a:gd name="T24" fmla="*/ 4622585 w 148"/>
              <a:gd name="T25" fmla="*/ 21234424 h 147"/>
              <a:gd name="T26" fmla="*/ 3131279 w 148"/>
              <a:gd name="T27" fmla="*/ 19637737 h 147"/>
              <a:gd name="T28" fmla="*/ 1789413 w 148"/>
              <a:gd name="T29" fmla="*/ 18041449 h 147"/>
              <a:gd name="T30" fmla="*/ 745653 w 148"/>
              <a:gd name="T31" fmla="*/ 16125504 h 147"/>
              <a:gd name="T32" fmla="*/ 298107 w 148"/>
              <a:gd name="T33" fmla="*/ 14049731 h 147"/>
              <a:gd name="T34" fmla="*/ 0 w 148"/>
              <a:gd name="T35" fmla="*/ 11814528 h 147"/>
              <a:gd name="T36" fmla="*/ 298107 w 148"/>
              <a:gd name="T37" fmla="*/ 9579325 h 147"/>
              <a:gd name="T38" fmla="*/ 745653 w 148"/>
              <a:gd name="T39" fmla="*/ 7663380 h 147"/>
              <a:gd name="T40" fmla="*/ 1789413 w 148"/>
              <a:gd name="T41" fmla="*/ 5588006 h 147"/>
              <a:gd name="T42" fmla="*/ 3131279 w 148"/>
              <a:gd name="T43" fmla="*/ 3831890 h 147"/>
              <a:gd name="T44" fmla="*/ 4622585 w 148"/>
              <a:gd name="T45" fmla="*/ 2395031 h 147"/>
              <a:gd name="T46" fmla="*/ 6262559 w 148"/>
              <a:gd name="T47" fmla="*/ 1117601 h 147"/>
              <a:gd name="T48" fmla="*/ 8201025 w 148"/>
              <a:gd name="T49" fmla="*/ 319258 h 147"/>
              <a:gd name="T50" fmla="*/ 9990438 w 148"/>
              <a:gd name="T51" fmla="*/ 0 h 147"/>
              <a:gd name="T52" fmla="*/ 12077957 w 148"/>
              <a:gd name="T53" fmla="*/ 0 h 147"/>
              <a:gd name="T54" fmla="*/ 14165477 w 148"/>
              <a:gd name="T55" fmla="*/ 319258 h 147"/>
              <a:gd name="T56" fmla="*/ 16103943 w 148"/>
              <a:gd name="T57" fmla="*/ 1117601 h 147"/>
              <a:gd name="T58" fmla="*/ 17744303 w 148"/>
              <a:gd name="T59" fmla="*/ 2395031 h 147"/>
              <a:gd name="T60" fmla="*/ 19235223 w 148"/>
              <a:gd name="T61" fmla="*/ 3831890 h 147"/>
              <a:gd name="T62" fmla="*/ 20577475 w 148"/>
              <a:gd name="T63" fmla="*/ 5588006 h 147"/>
              <a:gd name="T64" fmla="*/ 21322742 w 148"/>
              <a:gd name="T65" fmla="*/ 7663380 h 147"/>
              <a:gd name="T66" fmla="*/ 21919342 w 148"/>
              <a:gd name="T67" fmla="*/ 9579325 h 147"/>
              <a:gd name="T68" fmla="*/ 22068395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8" y="113"/>
                </a:lnTo>
                <a:lnTo>
                  <a:pt x="129" y="123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2" y="140"/>
                </a:lnTo>
                <a:lnTo>
                  <a:pt x="31" y="133"/>
                </a:lnTo>
                <a:lnTo>
                  <a:pt x="21" y="123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0"/>
                </a:lnTo>
                <a:lnTo>
                  <a:pt x="5" y="48"/>
                </a:lnTo>
                <a:lnTo>
                  <a:pt x="12" y="35"/>
                </a:lnTo>
                <a:lnTo>
                  <a:pt x="21" y="24"/>
                </a:lnTo>
                <a:lnTo>
                  <a:pt x="31" y="15"/>
                </a:lnTo>
                <a:lnTo>
                  <a:pt x="42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8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69" name="Freeform 434">
            <a:extLst>
              <a:ext uri="{FF2B5EF4-FFF2-40B4-BE49-F238E27FC236}">
                <a16:creationId xmlns:a16="http://schemas.microsoft.com/office/drawing/2014/main" id="{99C5EDC5-389E-BB47-91E8-2BFA3B284231}"/>
              </a:ext>
            </a:extLst>
          </p:cNvPr>
          <p:cNvSpPr>
            <a:spLocks/>
          </p:cNvSpPr>
          <p:nvPr/>
        </p:nvSpPr>
        <p:spPr bwMode="auto">
          <a:xfrm>
            <a:off x="6652022" y="2118123"/>
            <a:ext cx="42863" cy="44053"/>
          </a:xfrm>
          <a:custGeom>
            <a:avLst/>
            <a:gdLst>
              <a:gd name="T0" fmla="*/ 22068395 w 148"/>
              <a:gd name="T1" fmla="*/ 11815390 h 146"/>
              <a:gd name="T2" fmla="*/ 21770289 w 148"/>
              <a:gd name="T3" fmla="*/ 14081190 h 146"/>
              <a:gd name="T4" fmla="*/ 21173689 w 148"/>
              <a:gd name="T5" fmla="*/ 16023534 h 146"/>
              <a:gd name="T6" fmla="*/ 20278982 w 148"/>
              <a:gd name="T7" fmla="*/ 18127606 h 146"/>
              <a:gd name="T8" fmla="*/ 18937116 w 148"/>
              <a:gd name="T9" fmla="*/ 19746092 h 146"/>
              <a:gd name="T10" fmla="*/ 17445810 w 148"/>
              <a:gd name="T11" fmla="*/ 21364578 h 146"/>
              <a:gd name="T12" fmla="*/ 15805836 w 148"/>
              <a:gd name="T13" fmla="*/ 22335750 h 146"/>
              <a:gd name="T14" fmla="*/ 13867370 w 148"/>
              <a:gd name="T15" fmla="*/ 23144792 h 146"/>
              <a:gd name="T16" fmla="*/ 11779851 w 148"/>
              <a:gd name="T17" fmla="*/ 23630378 h 146"/>
              <a:gd name="T18" fmla="*/ 9990438 w 148"/>
              <a:gd name="T19" fmla="*/ 23630378 h 146"/>
              <a:gd name="T20" fmla="*/ 7902918 w 148"/>
              <a:gd name="T21" fmla="*/ 23144792 h 146"/>
              <a:gd name="T22" fmla="*/ 5964452 w 148"/>
              <a:gd name="T23" fmla="*/ 22335750 h 146"/>
              <a:gd name="T24" fmla="*/ 4324093 w 148"/>
              <a:gd name="T25" fmla="*/ 21364578 h 146"/>
              <a:gd name="T26" fmla="*/ 2833173 w 148"/>
              <a:gd name="T27" fmla="*/ 19746092 h 146"/>
              <a:gd name="T28" fmla="*/ 1490920 w 148"/>
              <a:gd name="T29" fmla="*/ 18127606 h 146"/>
              <a:gd name="T30" fmla="*/ 596600 w 148"/>
              <a:gd name="T31" fmla="*/ 16023534 h 146"/>
              <a:gd name="T32" fmla="*/ 149053 w 148"/>
              <a:gd name="T33" fmla="*/ 14081190 h 146"/>
              <a:gd name="T34" fmla="*/ 0 w 148"/>
              <a:gd name="T35" fmla="*/ 11815390 h 146"/>
              <a:gd name="T36" fmla="*/ 149053 w 148"/>
              <a:gd name="T37" fmla="*/ 9549188 h 146"/>
              <a:gd name="T38" fmla="*/ 596600 w 148"/>
              <a:gd name="T39" fmla="*/ 7445116 h 146"/>
              <a:gd name="T40" fmla="*/ 1490920 w 148"/>
              <a:gd name="T41" fmla="*/ 5502772 h 146"/>
              <a:gd name="T42" fmla="*/ 2833173 w 148"/>
              <a:gd name="T43" fmla="*/ 3560830 h 146"/>
              <a:gd name="T44" fmla="*/ 4324093 w 148"/>
              <a:gd name="T45" fmla="*/ 2265800 h 146"/>
              <a:gd name="T46" fmla="*/ 5964452 w 148"/>
              <a:gd name="T47" fmla="*/ 1132900 h 146"/>
              <a:gd name="T48" fmla="*/ 7902918 w 148"/>
              <a:gd name="T49" fmla="*/ 323858 h 146"/>
              <a:gd name="T50" fmla="*/ 9990438 w 148"/>
              <a:gd name="T51" fmla="*/ 0 h 146"/>
              <a:gd name="T52" fmla="*/ 11779851 w 148"/>
              <a:gd name="T53" fmla="*/ 0 h 146"/>
              <a:gd name="T54" fmla="*/ 13867370 w 148"/>
              <a:gd name="T55" fmla="*/ 323858 h 146"/>
              <a:gd name="T56" fmla="*/ 15805836 w 148"/>
              <a:gd name="T57" fmla="*/ 1132900 h 146"/>
              <a:gd name="T58" fmla="*/ 17445810 w 148"/>
              <a:gd name="T59" fmla="*/ 2265800 h 146"/>
              <a:gd name="T60" fmla="*/ 18937116 w 148"/>
              <a:gd name="T61" fmla="*/ 3560830 h 146"/>
              <a:gd name="T62" fmla="*/ 20278982 w 148"/>
              <a:gd name="T63" fmla="*/ 5502772 h 146"/>
              <a:gd name="T64" fmla="*/ 21173689 w 148"/>
              <a:gd name="T65" fmla="*/ 7445116 h 146"/>
              <a:gd name="T66" fmla="*/ 21770289 w 148"/>
              <a:gd name="T67" fmla="*/ 9549188 h 146"/>
              <a:gd name="T68" fmla="*/ 22068395 w 148"/>
              <a:gd name="T69" fmla="*/ 11815390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6">
                <a:moveTo>
                  <a:pt x="148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7" y="122"/>
                </a:lnTo>
                <a:lnTo>
                  <a:pt x="117" y="132"/>
                </a:lnTo>
                <a:lnTo>
                  <a:pt x="106" y="138"/>
                </a:lnTo>
                <a:lnTo>
                  <a:pt x="93" y="143"/>
                </a:lnTo>
                <a:lnTo>
                  <a:pt x="79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0" y="112"/>
                </a:lnTo>
                <a:lnTo>
                  <a:pt x="4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4" y="46"/>
                </a:lnTo>
                <a:lnTo>
                  <a:pt x="10" y="34"/>
                </a:lnTo>
                <a:lnTo>
                  <a:pt x="19" y="22"/>
                </a:lnTo>
                <a:lnTo>
                  <a:pt x="29" y="14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79" y="0"/>
                </a:lnTo>
                <a:lnTo>
                  <a:pt x="93" y="2"/>
                </a:lnTo>
                <a:lnTo>
                  <a:pt x="106" y="7"/>
                </a:lnTo>
                <a:lnTo>
                  <a:pt x="117" y="14"/>
                </a:lnTo>
                <a:lnTo>
                  <a:pt x="127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8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0" name="Freeform 435">
            <a:extLst>
              <a:ext uri="{FF2B5EF4-FFF2-40B4-BE49-F238E27FC236}">
                <a16:creationId xmlns:a16="http://schemas.microsoft.com/office/drawing/2014/main" id="{7B88D552-3C39-79FA-7142-D5403FEDA862}"/>
              </a:ext>
            </a:extLst>
          </p:cNvPr>
          <p:cNvSpPr>
            <a:spLocks/>
          </p:cNvSpPr>
          <p:nvPr/>
        </p:nvSpPr>
        <p:spPr bwMode="auto">
          <a:xfrm>
            <a:off x="6652022" y="2118123"/>
            <a:ext cx="42863" cy="44053"/>
          </a:xfrm>
          <a:custGeom>
            <a:avLst/>
            <a:gdLst>
              <a:gd name="T0" fmla="*/ 22068395 w 148"/>
              <a:gd name="T1" fmla="*/ 11815390 h 146"/>
              <a:gd name="T2" fmla="*/ 21770289 w 148"/>
              <a:gd name="T3" fmla="*/ 14081190 h 146"/>
              <a:gd name="T4" fmla="*/ 21173689 w 148"/>
              <a:gd name="T5" fmla="*/ 16023534 h 146"/>
              <a:gd name="T6" fmla="*/ 20278982 w 148"/>
              <a:gd name="T7" fmla="*/ 18127606 h 146"/>
              <a:gd name="T8" fmla="*/ 18937116 w 148"/>
              <a:gd name="T9" fmla="*/ 19746092 h 146"/>
              <a:gd name="T10" fmla="*/ 17445810 w 148"/>
              <a:gd name="T11" fmla="*/ 21364578 h 146"/>
              <a:gd name="T12" fmla="*/ 15805836 w 148"/>
              <a:gd name="T13" fmla="*/ 22335750 h 146"/>
              <a:gd name="T14" fmla="*/ 13867370 w 148"/>
              <a:gd name="T15" fmla="*/ 23144792 h 146"/>
              <a:gd name="T16" fmla="*/ 11779851 w 148"/>
              <a:gd name="T17" fmla="*/ 23630378 h 146"/>
              <a:gd name="T18" fmla="*/ 9990438 w 148"/>
              <a:gd name="T19" fmla="*/ 23630378 h 146"/>
              <a:gd name="T20" fmla="*/ 7902918 w 148"/>
              <a:gd name="T21" fmla="*/ 23144792 h 146"/>
              <a:gd name="T22" fmla="*/ 5964452 w 148"/>
              <a:gd name="T23" fmla="*/ 22335750 h 146"/>
              <a:gd name="T24" fmla="*/ 4324093 w 148"/>
              <a:gd name="T25" fmla="*/ 21364578 h 146"/>
              <a:gd name="T26" fmla="*/ 2833173 w 148"/>
              <a:gd name="T27" fmla="*/ 19746092 h 146"/>
              <a:gd name="T28" fmla="*/ 1490920 w 148"/>
              <a:gd name="T29" fmla="*/ 18127606 h 146"/>
              <a:gd name="T30" fmla="*/ 596600 w 148"/>
              <a:gd name="T31" fmla="*/ 16023534 h 146"/>
              <a:gd name="T32" fmla="*/ 149053 w 148"/>
              <a:gd name="T33" fmla="*/ 14081190 h 146"/>
              <a:gd name="T34" fmla="*/ 0 w 148"/>
              <a:gd name="T35" fmla="*/ 11815390 h 146"/>
              <a:gd name="T36" fmla="*/ 149053 w 148"/>
              <a:gd name="T37" fmla="*/ 9549188 h 146"/>
              <a:gd name="T38" fmla="*/ 596600 w 148"/>
              <a:gd name="T39" fmla="*/ 7445116 h 146"/>
              <a:gd name="T40" fmla="*/ 1490920 w 148"/>
              <a:gd name="T41" fmla="*/ 5502772 h 146"/>
              <a:gd name="T42" fmla="*/ 2833173 w 148"/>
              <a:gd name="T43" fmla="*/ 3560830 h 146"/>
              <a:gd name="T44" fmla="*/ 4324093 w 148"/>
              <a:gd name="T45" fmla="*/ 2265800 h 146"/>
              <a:gd name="T46" fmla="*/ 5964452 w 148"/>
              <a:gd name="T47" fmla="*/ 1132900 h 146"/>
              <a:gd name="T48" fmla="*/ 7902918 w 148"/>
              <a:gd name="T49" fmla="*/ 323858 h 146"/>
              <a:gd name="T50" fmla="*/ 9990438 w 148"/>
              <a:gd name="T51" fmla="*/ 0 h 146"/>
              <a:gd name="T52" fmla="*/ 11779851 w 148"/>
              <a:gd name="T53" fmla="*/ 0 h 146"/>
              <a:gd name="T54" fmla="*/ 13867370 w 148"/>
              <a:gd name="T55" fmla="*/ 323858 h 146"/>
              <a:gd name="T56" fmla="*/ 15805836 w 148"/>
              <a:gd name="T57" fmla="*/ 1132900 h 146"/>
              <a:gd name="T58" fmla="*/ 17445810 w 148"/>
              <a:gd name="T59" fmla="*/ 2265800 h 146"/>
              <a:gd name="T60" fmla="*/ 18937116 w 148"/>
              <a:gd name="T61" fmla="*/ 3560830 h 146"/>
              <a:gd name="T62" fmla="*/ 20278982 w 148"/>
              <a:gd name="T63" fmla="*/ 5502772 h 146"/>
              <a:gd name="T64" fmla="*/ 21173689 w 148"/>
              <a:gd name="T65" fmla="*/ 7445116 h 146"/>
              <a:gd name="T66" fmla="*/ 21770289 w 148"/>
              <a:gd name="T67" fmla="*/ 9549188 h 146"/>
              <a:gd name="T68" fmla="*/ 22068395 w 148"/>
              <a:gd name="T69" fmla="*/ 11815390 h 14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6">
                <a:moveTo>
                  <a:pt x="148" y="73"/>
                </a:moveTo>
                <a:lnTo>
                  <a:pt x="146" y="87"/>
                </a:lnTo>
                <a:lnTo>
                  <a:pt x="142" y="99"/>
                </a:lnTo>
                <a:lnTo>
                  <a:pt x="136" y="112"/>
                </a:lnTo>
                <a:lnTo>
                  <a:pt x="127" y="122"/>
                </a:lnTo>
                <a:lnTo>
                  <a:pt x="117" y="132"/>
                </a:lnTo>
                <a:lnTo>
                  <a:pt x="106" y="138"/>
                </a:lnTo>
                <a:lnTo>
                  <a:pt x="93" y="143"/>
                </a:lnTo>
                <a:lnTo>
                  <a:pt x="79" y="146"/>
                </a:lnTo>
                <a:lnTo>
                  <a:pt x="67" y="146"/>
                </a:lnTo>
                <a:lnTo>
                  <a:pt x="53" y="143"/>
                </a:lnTo>
                <a:lnTo>
                  <a:pt x="40" y="138"/>
                </a:lnTo>
                <a:lnTo>
                  <a:pt x="29" y="132"/>
                </a:lnTo>
                <a:lnTo>
                  <a:pt x="19" y="122"/>
                </a:lnTo>
                <a:lnTo>
                  <a:pt x="10" y="112"/>
                </a:lnTo>
                <a:lnTo>
                  <a:pt x="4" y="99"/>
                </a:lnTo>
                <a:lnTo>
                  <a:pt x="1" y="87"/>
                </a:lnTo>
                <a:lnTo>
                  <a:pt x="0" y="73"/>
                </a:lnTo>
                <a:lnTo>
                  <a:pt x="1" y="59"/>
                </a:lnTo>
                <a:lnTo>
                  <a:pt x="4" y="46"/>
                </a:lnTo>
                <a:lnTo>
                  <a:pt x="10" y="34"/>
                </a:lnTo>
                <a:lnTo>
                  <a:pt x="19" y="22"/>
                </a:lnTo>
                <a:lnTo>
                  <a:pt x="29" y="14"/>
                </a:lnTo>
                <a:lnTo>
                  <a:pt x="40" y="7"/>
                </a:lnTo>
                <a:lnTo>
                  <a:pt x="53" y="2"/>
                </a:lnTo>
                <a:lnTo>
                  <a:pt x="67" y="0"/>
                </a:lnTo>
                <a:lnTo>
                  <a:pt x="79" y="0"/>
                </a:lnTo>
                <a:lnTo>
                  <a:pt x="93" y="2"/>
                </a:lnTo>
                <a:lnTo>
                  <a:pt x="106" y="7"/>
                </a:lnTo>
                <a:lnTo>
                  <a:pt x="117" y="14"/>
                </a:lnTo>
                <a:lnTo>
                  <a:pt x="127" y="22"/>
                </a:lnTo>
                <a:lnTo>
                  <a:pt x="136" y="34"/>
                </a:lnTo>
                <a:lnTo>
                  <a:pt x="142" y="46"/>
                </a:lnTo>
                <a:lnTo>
                  <a:pt x="146" y="59"/>
                </a:lnTo>
                <a:lnTo>
                  <a:pt x="148" y="7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1" name="Freeform 436">
            <a:extLst>
              <a:ext uri="{FF2B5EF4-FFF2-40B4-BE49-F238E27FC236}">
                <a16:creationId xmlns:a16="http://schemas.microsoft.com/office/drawing/2014/main" id="{4BEF80E9-17CC-9B1D-45E2-44A043A6016E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2863" cy="27384"/>
          </a:xfrm>
          <a:custGeom>
            <a:avLst/>
            <a:gdLst>
              <a:gd name="T0" fmla="*/ 22524983 w 145"/>
              <a:gd name="T1" fmla="*/ 8820426 h 92"/>
              <a:gd name="T2" fmla="*/ 155290 w 145"/>
              <a:gd name="T3" fmla="*/ 14490502 h 92"/>
              <a:gd name="T4" fmla="*/ 0 w 145"/>
              <a:gd name="T5" fmla="*/ 12443051 h 92"/>
              <a:gd name="T6" fmla="*/ 0 w 145"/>
              <a:gd name="T7" fmla="*/ 10238044 h 92"/>
              <a:gd name="T8" fmla="*/ 310581 w 145"/>
              <a:gd name="T9" fmla="*/ 8190197 h 92"/>
              <a:gd name="T10" fmla="*/ 1087427 w 145"/>
              <a:gd name="T11" fmla="*/ 6142747 h 92"/>
              <a:gd name="T12" fmla="*/ 2330143 w 145"/>
              <a:gd name="T13" fmla="*/ 4410015 h 92"/>
              <a:gd name="T14" fmla="*/ 3883441 w 145"/>
              <a:gd name="T15" fmla="*/ 2835236 h 92"/>
              <a:gd name="T16" fmla="*/ 5592423 w 145"/>
              <a:gd name="T17" fmla="*/ 1732733 h 92"/>
              <a:gd name="T18" fmla="*/ 7611986 w 145"/>
              <a:gd name="T19" fmla="*/ 629832 h 92"/>
              <a:gd name="T20" fmla="*/ 9631549 w 145"/>
              <a:gd name="T21" fmla="*/ 315114 h 92"/>
              <a:gd name="T22" fmla="*/ 11650717 w 145"/>
              <a:gd name="T23" fmla="*/ 0 h 92"/>
              <a:gd name="T24" fmla="*/ 13825570 w 145"/>
              <a:gd name="T25" fmla="*/ 315114 h 92"/>
              <a:gd name="T26" fmla="*/ 15845133 w 145"/>
              <a:gd name="T27" fmla="*/ 1102504 h 92"/>
              <a:gd name="T28" fmla="*/ 17554115 w 145"/>
              <a:gd name="T29" fmla="*/ 2047450 h 92"/>
              <a:gd name="T30" fmla="*/ 19417993 w 145"/>
              <a:gd name="T31" fmla="*/ 3465068 h 92"/>
              <a:gd name="T32" fmla="*/ 20660710 w 145"/>
              <a:gd name="T33" fmla="*/ 5040243 h 92"/>
              <a:gd name="T34" fmla="*/ 21748137 w 145"/>
              <a:gd name="T35" fmla="*/ 6772579 h 92"/>
              <a:gd name="T36" fmla="*/ 22524983 w 145"/>
              <a:gd name="T37" fmla="*/ 8820426 h 9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2">
                <a:moveTo>
                  <a:pt x="145" y="56"/>
                </a:moveTo>
                <a:lnTo>
                  <a:pt x="1" y="92"/>
                </a:lnTo>
                <a:lnTo>
                  <a:pt x="0" y="79"/>
                </a:lnTo>
                <a:lnTo>
                  <a:pt x="0" y="65"/>
                </a:lnTo>
                <a:lnTo>
                  <a:pt x="2" y="52"/>
                </a:lnTo>
                <a:lnTo>
                  <a:pt x="7" y="39"/>
                </a:lnTo>
                <a:lnTo>
                  <a:pt x="15" y="28"/>
                </a:lnTo>
                <a:lnTo>
                  <a:pt x="25" y="18"/>
                </a:lnTo>
                <a:lnTo>
                  <a:pt x="36" y="11"/>
                </a:lnTo>
                <a:lnTo>
                  <a:pt x="49" y="4"/>
                </a:lnTo>
                <a:lnTo>
                  <a:pt x="62" y="2"/>
                </a:lnTo>
                <a:lnTo>
                  <a:pt x="75" y="0"/>
                </a:lnTo>
                <a:lnTo>
                  <a:pt x="89" y="2"/>
                </a:lnTo>
                <a:lnTo>
                  <a:pt x="102" y="7"/>
                </a:lnTo>
                <a:lnTo>
                  <a:pt x="113" y="13"/>
                </a:lnTo>
                <a:lnTo>
                  <a:pt x="125" y="22"/>
                </a:lnTo>
                <a:lnTo>
                  <a:pt x="133" y="32"/>
                </a:lnTo>
                <a:lnTo>
                  <a:pt x="140" y="43"/>
                </a:lnTo>
                <a:lnTo>
                  <a:pt x="145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2" name="Freeform 437">
            <a:extLst>
              <a:ext uri="{FF2B5EF4-FFF2-40B4-BE49-F238E27FC236}">
                <a16:creationId xmlns:a16="http://schemas.microsoft.com/office/drawing/2014/main" id="{50ECFF09-2624-3D02-6BBA-1C89E72CB081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4053" cy="44053"/>
          </a:xfrm>
          <a:custGeom>
            <a:avLst/>
            <a:gdLst>
              <a:gd name="T0" fmla="*/ 23469627 w 147"/>
              <a:gd name="T1" fmla="*/ 11812884 h 148"/>
              <a:gd name="T2" fmla="*/ 23309798 w 147"/>
              <a:gd name="T3" fmla="*/ 13703183 h 148"/>
              <a:gd name="T4" fmla="*/ 22671283 w 147"/>
              <a:gd name="T5" fmla="*/ 15908202 h 148"/>
              <a:gd name="T6" fmla="*/ 21713511 w 147"/>
              <a:gd name="T7" fmla="*/ 17798105 h 148"/>
              <a:gd name="T8" fmla="*/ 20276652 w 147"/>
              <a:gd name="T9" fmla="*/ 19530846 h 148"/>
              <a:gd name="T10" fmla="*/ 18679964 w 147"/>
              <a:gd name="T11" fmla="*/ 20948472 h 148"/>
              <a:gd name="T12" fmla="*/ 16923848 w 147"/>
              <a:gd name="T13" fmla="*/ 22050981 h 148"/>
              <a:gd name="T14" fmla="*/ 14848074 w 147"/>
              <a:gd name="T15" fmla="*/ 22838374 h 148"/>
              <a:gd name="T16" fmla="*/ 12612872 w 147"/>
              <a:gd name="T17" fmla="*/ 23311048 h 148"/>
              <a:gd name="T18" fmla="*/ 10696927 w 147"/>
              <a:gd name="T19" fmla="*/ 23311048 h 148"/>
              <a:gd name="T20" fmla="*/ 8461724 w 147"/>
              <a:gd name="T21" fmla="*/ 22838374 h 148"/>
              <a:gd name="T22" fmla="*/ 6386350 w 147"/>
              <a:gd name="T23" fmla="*/ 22050981 h 148"/>
              <a:gd name="T24" fmla="*/ 4630234 w 147"/>
              <a:gd name="T25" fmla="*/ 20948472 h 148"/>
              <a:gd name="T26" fmla="*/ 3033546 w 147"/>
              <a:gd name="T27" fmla="*/ 19530846 h 148"/>
              <a:gd name="T28" fmla="*/ 1596687 w 147"/>
              <a:gd name="T29" fmla="*/ 17798105 h 148"/>
              <a:gd name="T30" fmla="*/ 638515 w 147"/>
              <a:gd name="T31" fmla="*/ 15908202 h 148"/>
              <a:gd name="T32" fmla="*/ 159829 w 147"/>
              <a:gd name="T33" fmla="*/ 13703183 h 148"/>
              <a:gd name="T34" fmla="*/ 0 w 147"/>
              <a:gd name="T35" fmla="*/ 11812884 h 148"/>
              <a:gd name="T36" fmla="*/ 159829 w 147"/>
              <a:gd name="T37" fmla="*/ 9607865 h 148"/>
              <a:gd name="T38" fmla="*/ 638515 w 147"/>
              <a:gd name="T39" fmla="*/ 7402846 h 148"/>
              <a:gd name="T40" fmla="*/ 1596687 w 147"/>
              <a:gd name="T41" fmla="*/ 5670105 h 148"/>
              <a:gd name="T42" fmla="*/ 3033546 w 147"/>
              <a:gd name="T43" fmla="*/ 3780202 h 148"/>
              <a:gd name="T44" fmla="*/ 4630234 w 147"/>
              <a:gd name="T45" fmla="*/ 2520135 h 148"/>
              <a:gd name="T46" fmla="*/ 6386350 w 147"/>
              <a:gd name="T47" fmla="*/ 1260067 h 148"/>
              <a:gd name="T48" fmla="*/ 8461724 w 147"/>
              <a:gd name="T49" fmla="*/ 472674 h 148"/>
              <a:gd name="T50" fmla="*/ 10696927 w 147"/>
              <a:gd name="T51" fmla="*/ 0 h 148"/>
              <a:gd name="T52" fmla="*/ 12612872 w 147"/>
              <a:gd name="T53" fmla="*/ 0 h 148"/>
              <a:gd name="T54" fmla="*/ 14848074 w 147"/>
              <a:gd name="T55" fmla="*/ 472674 h 148"/>
              <a:gd name="T56" fmla="*/ 16923848 w 147"/>
              <a:gd name="T57" fmla="*/ 1260067 h 148"/>
              <a:gd name="T58" fmla="*/ 18679964 w 147"/>
              <a:gd name="T59" fmla="*/ 2520135 h 148"/>
              <a:gd name="T60" fmla="*/ 20276652 w 147"/>
              <a:gd name="T61" fmla="*/ 3780202 h 148"/>
              <a:gd name="T62" fmla="*/ 21713511 w 147"/>
              <a:gd name="T63" fmla="*/ 5670105 h 148"/>
              <a:gd name="T64" fmla="*/ 22671283 w 147"/>
              <a:gd name="T65" fmla="*/ 7402846 h 148"/>
              <a:gd name="T66" fmla="*/ 23309798 w 147"/>
              <a:gd name="T67" fmla="*/ 9607865 h 148"/>
              <a:gd name="T68" fmla="*/ 23469627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6" y="113"/>
                </a:lnTo>
                <a:lnTo>
                  <a:pt x="127" y="124"/>
                </a:lnTo>
                <a:lnTo>
                  <a:pt x="117" y="133"/>
                </a:lnTo>
                <a:lnTo>
                  <a:pt x="106" y="140"/>
                </a:lnTo>
                <a:lnTo>
                  <a:pt x="93" y="145"/>
                </a:lnTo>
                <a:lnTo>
                  <a:pt x="79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3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4" y="47"/>
                </a:lnTo>
                <a:lnTo>
                  <a:pt x="10" y="36"/>
                </a:lnTo>
                <a:lnTo>
                  <a:pt x="19" y="24"/>
                </a:lnTo>
                <a:lnTo>
                  <a:pt x="29" y="16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79" y="0"/>
                </a:lnTo>
                <a:lnTo>
                  <a:pt x="93" y="3"/>
                </a:lnTo>
                <a:lnTo>
                  <a:pt x="106" y="8"/>
                </a:lnTo>
                <a:lnTo>
                  <a:pt x="117" y="16"/>
                </a:lnTo>
                <a:lnTo>
                  <a:pt x="127" y="24"/>
                </a:lnTo>
                <a:lnTo>
                  <a:pt x="136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3" name="Freeform 438">
            <a:extLst>
              <a:ext uri="{FF2B5EF4-FFF2-40B4-BE49-F238E27FC236}">
                <a16:creationId xmlns:a16="http://schemas.microsoft.com/office/drawing/2014/main" id="{B6AA92EF-1C7D-C2A7-351E-4D8AEEE447B9}"/>
              </a:ext>
            </a:extLst>
          </p:cNvPr>
          <p:cNvSpPr>
            <a:spLocks/>
          </p:cNvSpPr>
          <p:nvPr/>
        </p:nvSpPr>
        <p:spPr bwMode="auto">
          <a:xfrm>
            <a:off x="6506766" y="2153841"/>
            <a:ext cx="42863" cy="44053"/>
          </a:xfrm>
          <a:custGeom>
            <a:avLst/>
            <a:gdLst>
              <a:gd name="T0" fmla="*/ 22068395 w 148"/>
              <a:gd name="T1" fmla="*/ 11814528 h 147"/>
              <a:gd name="T2" fmla="*/ 21919342 w 148"/>
              <a:gd name="T3" fmla="*/ 14049731 h 147"/>
              <a:gd name="T4" fmla="*/ 21322742 w 148"/>
              <a:gd name="T5" fmla="*/ 16125504 h 147"/>
              <a:gd name="T6" fmla="*/ 20577475 w 148"/>
              <a:gd name="T7" fmla="*/ 18041449 h 147"/>
              <a:gd name="T8" fmla="*/ 19235223 w 148"/>
              <a:gd name="T9" fmla="*/ 19637737 h 147"/>
              <a:gd name="T10" fmla="*/ 17744303 w 148"/>
              <a:gd name="T11" fmla="*/ 21234424 h 147"/>
              <a:gd name="T12" fmla="*/ 16103943 w 148"/>
              <a:gd name="T13" fmla="*/ 22352026 h 147"/>
              <a:gd name="T14" fmla="*/ 14165477 w 148"/>
              <a:gd name="T15" fmla="*/ 23150369 h 147"/>
              <a:gd name="T16" fmla="*/ 12077957 w 148"/>
              <a:gd name="T17" fmla="*/ 23469627 h 147"/>
              <a:gd name="T18" fmla="*/ 9990438 w 148"/>
              <a:gd name="T19" fmla="*/ 23469627 h 147"/>
              <a:gd name="T20" fmla="*/ 8201025 w 148"/>
              <a:gd name="T21" fmla="*/ 23150369 h 147"/>
              <a:gd name="T22" fmla="*/ 6262559 w 148"/>
              <a:gd name="T23" fmla="*/ 22352026 h 147"/>
              <a:gd name="T24" fmla="*/ 4622585 w 148"/>
              <a:gd name="T25" fmla="*/ 21234424 h 147"/>
              <a:gd name="T26" fmla="*/ 3131279 w 148"/>
              <a:gd name="T27" fmla="*/ 19637737 h 147"/>
              <a:gd name="T28" fmla="*/ 1789413 w 148"/>
              <a:gd name="T29" fmla="*/ 18041449 h 147"/>
              <a:gd name="T30" fmla="*/ 745653 w 148"/>
              <a:gd name="T31" fmla="*/ 16125504 h 147"/>
              <a:gd name="T32" fmla="*/ 298107 w 148"/>
              <a:gd name="T33" fmla="*/ 14049731 h 147"/>
              <a:gd name="T34" fmla="*/ 0 w 148"/>
              <a:gd name="T35" fmla="*/ 11814528 h 147"/>
              <a:gd name="T36" fmla="*/ 298107 w 148"/>
              <a:gd name="T37" fmla="*/ 9579325 h 147"/>
              <a:gd name="T38" fmla="*/ 745653 w 148"/>
              <a:gd name="T39" fmla="*/ 7663380 h 147"/>
              <a:gd name="T40" fmla="*/ 1789413 w 148"/>
              <a:gd name="T41" fmla="*/ 5588006 h 147"/>
              <a:gd name="T42" fmla="*/ 3131279 w 148"/>
              <a:gd name="T43" fmla="*/ 3831890 h 147"/>
              <a:gd name="T44" fmla="*/ 4622585 w 148"/>
              <a:gd name="T45" fmla="*/ 2395031 h 147"/>
              <a:gd name="T46" fmla="*/ 6262559 w 148"/>
              <a:gd name="T47" fmla="*/ 1117601 h 147"/>
              <a:gd name="T48" fmla="*/ 8201025 w 148"/>
              <a:gd name="T49" fmla="*/ 319258 h 147"/>
              <a:gd name="T50" fmla="*/ 9990438 w 148"/>
              <a:gd name="T51" fmla="*/ 0 h 147"/>
              <a:gd name="T52" fmla="*/ 12077957 w 148"/>
              <a:gd name="T53" fmla="*/ 0 h 147"/>
              <a:gd name="T54" fmla="*/ 14165477 w 148"/>
              <a:gd name="T55" fmla="*/ 319258 h 147"/>
              <a:gd name="T56" fmla="*/ 16103943 w 148"/>
              <a:gd name="T57" fmla="*/ 1117601 h 147"/>
              <a:gd name="T58" fmla="*/ 17744303 w 148"/>
              <a:gd name="T59" fmla="*/ 2395031 h 147"/>
              <a:gd name="T60" fmla="*/ 19235223 w 148"/>
              <a:gd name="T61" fmla="*/ 3831890 h 147"/>
              <a:gd name="T62" fmla="*/ 20577475 w 148"/>
              <a:gd name="T63" fmla="*/ 5588006 h 147"/>
              <a:gd name="T64" fmla="*/ 21322742 w 148"/>
              <a:gd name="T65" fmla="*/ 7663380 h 147"/>
              <a:gd name="T66" fmla="*/ 21919342 w 148"/>
              <a:gd name="T67" fmla="*/ 9579325 h 147"/>
              <a:gd name="T68" fmla="*/ 22068395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8" y="113"/>
                </a:lnTo>
                <a:lnTo>
                  <a:pt x="129" y="123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2" y="140"/>
                </a:lnTo>
                <a:lnTo>
                  <a:pt x="31" y="133"/>
                </a:lnTo>
                <a:lnTo>
                  <a:pt x="21" y="123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0"/>
                </a:lnTo>
                <a:lnTo>
                  <a:pt x="5" y="48"/>
                </a:lnTo>
                <a:lnTo>
                  <a:pt x="12" y="35"/>
                </a:lnTo>
                <a:lnTo>
                  <a:pt x="21" y="24"/>
                </a:lnTo>
                <a:lnTo>
                  <a:pt x="31" y="15"/>
                </a:lnTo>
                <a:lnTo>
                  <a:pt x="42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8"/>
                </a:lnTo>
                <a:lnTo>
                  <a:pt x="147" y="60"/>
                </a:lnTo>
                <a:lnTo>
                  <a:pt x="148" y="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4" name="Freeform 439">
            <a:extLst>
              <a:ext uri="{FF2B5EF4-FFF2-40B4-BE49-F238E27FC236}">
                <a16:creationId xmlns:a16="http://schemas.microsoft.com/office/drawing/2014/main" id="{7864DCB9-05B3-F248-23B6-F75BD9C79DA6}"/>
              </a:ext>
            </a:extLst>
          </p:cNvPr>
          <p:cNvSpPr>
            <a:spLocks/>
          </p:cNvSpPr>
          <p:nvPr/>
        </p:nvSpPr>
        <p:spPr bwMode="auto">
          <a:xfrm>
            <a:off x="6506766" y="2171700"/>
            <a:ext cx="42863" cy="26194"/>
          </a:xfrm>
          <a:custGeom>
            <a:avLst/>
            <a:gdLst>
              <a:gd name="T0" fmla="*/ 22369692 w 145"/>
              <a:gd name="T1" fmla="*/ 0 h 91"/>
              <a:gd name="T2" fmla="*/ 0 w 145"/>
              <a:gd name="T3" fmla="*/ 5302459 h 91"/>
              <a:gd name="T4" fmla="*/ 776846 w 145"/>
              <a:gd name="T5" fmla="*/ 7070202 h 91"/>
              <a:gd name="T6" fmla="*/ 1708982 w 145"/>
              <a:gd name="T7" fmla="*/ 8984936 h 91"/>
              <a:gd name="T8" fmla="*/ 3106989 w 145"/>
              <a:gd name="T9" fmla="*/ 10457927 h 91"/>
              <a:gd name="T10" fmla="*/ 4660287 w 145"/>
              <a:gd name="T11" fmla="*/ 11783541 h 91"/>
              <a:gd name="T12" fmla="*/ 6679850 w 145"/>
              <a:gd name="T13" fmla="*/ 12667413 h 91"/>
              <a:gd name="T14" fmla="*/ 8544122 w 145"/>
              <a:gd name="T15" fmla="*/ 13256532 h 91"/>
              <a:gd name="T16" fmla="*/ 10718975 w 145"/>
              <a:gd name="T17" fmla="*/ 13403908 h 91"/>
              <a:gd name="T18" fmla="*/ 12893434 w 145"/>
              <a:gd name="T19" fmla="*/ 13403908 h 91"/>
              <a:gd name="T20" fmla="*/ 14912997 w 145"/>
              <a:gd name="T21" fmla="*/ 12814788 h 91"/>
              <a:gd name="T22" fmla="*/ 16777269 w 145"/>
              <a:gd name="T23" fmla="*/ 12078293 h 91"/>
              <a:gd name="T24" fmla="*/ 18641542 w 145"/>
              <a:gd name="T25" fmla="*/ 10752678 h 91"/>
              <a:gd name="T26" fmla="*/ 20039549 w 145"/>
              <a:gd name="T27" fmla="*/ 9574055 h 91"/>
              <a:gd name="T28" fmla="*/ 21126976 w 145"/>
              <a:gd name="T29" fmla="*/ 7806697 h 91"/>
              <a:gd name="T30" fmla="*/ 22059112 w 145"/>
              <a:gd name="T31" fmla="*/ 6038955 h 91"/>
              <a:gd name="T32" fmla="*/ 22524983 w 145"/>
              <a:gd name="T33" fmla="*/ 3976845 h 91"/>
              <a:gd name="T34" fmla="*/ 22524983 w 145"/>
              <a:gd name="T35" fmla="*/ 1914734 h 91"/>
              <a:gd name="T36" fmla="*/ 22369692 w 145"/>
              <a:gd name="T37" fmla="*/ 0 h 9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5" h="91">
                <a:moveTo>
                  <a:pt x="144" y="0"/>
                </a:moveTo>
                <a:lnTo>
                  <a:pt x="0" y="36"/>
                </a:lnTo>
                <a:lnTo>
                  <a:pt x="5" y="48"/>
                </a:lnTo>
                <a:lnTo>
                  <a:pt x="11" y="61"/>
                </a:lnTo>
                <a:lnTo>
                  <a:pt x="20" y="71"/>
                </a:lnTo>
                <a:lnTo>
                  <a:pt x="30" y="80"/>
                </a:lnTo>
                <a:lnTo>
                  <a:pt x="43" y="86"/>
                </a:lnTo>
                <a:lnTo>
                  <a:pt x="55" y="90"/>
                </a:lnTo>
                <a:lnTo>
                  <a:pt x="69" y="91"/>
                </a:lnTo>
                <a:lnTo>
                  <a:pt x="83" y="91"/>
                </a:lnTo>
                <a:lnTo>
                  <a:pt x="96" y="87"/>
                </a:lnTo>
                <a:lnTo>
                  <a:pt x="108" y="82"/>
                </a:lnTo>
                <a:lnTo>
                  <a:pt x="120" y="73"/>
                </a:lnTo>
                <a:lnTo>
                  <a:pt x="129" y="65"/>
                </a:lnTo>
                <a:lnTo>
                  <a:pt x="136" y="53"/>
                </a:lnTo>
                <a:lnTo>
                  <a:pt x="142" y="41"/>
                </a:lnTo>
                <a:lnTo>
                  <a:pt x="145" y="27"/>
                </a:lnTo>
                <a:lnTo>
                  <a:pt x="145" y="13"/>
                </a:lnTo>
                <a:lnTo>
                  <a:pt x="1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5" name="Freeform 440">
            <a:extLst>
              <a:ext uri="{FF2B5EF4-FFF2-40B4-BE49-F238E27FC236}">
                <a16:creationId xmlns:a16="http://schemas.microsoft.com/office/drawing/2014/main" id="{8991BBDE-5169-919B-7604-DDBA782C0B0B}"/>
              </a:ext>
            </a:extLst>
          </p:cNvPr>
          <p:cNvSpPr>
            <a:spLocks/>
          </p:cNvSpPr>
          <p:nvPr/>
        </p:nvSpPr>
        <p:spPr bwMode="auto">
          <a:xfrm>
            <a:off x="6582966" y="2134791"/>
            <a:ext cx="44053" cy="44053"/>
          </a:xfrm>
          <a:custGeom>
            <a:avLst/>
            <a:gdLst>
              <a:gd name="T0" fmla="*/ 23469627 w 147"/>
              <a:gd name="T1" fmla="*/ 11812884 h 148"/>
              <a:gd name="T2" fmla="*/ 23309798 w 147"/>
              <a:gd name="T3" fmla="*/ 13703183 h 148"/>
              <a:gd name="T4" fmla="*/ 22671283 w 147"/>
              <a:gd name="T5" fmla="*/ 15908202 h 148"/>
              <a:gd name="T6" fmla="*/ 21713511 w 147"/>
              <a:gd name="T7" fmla="*/ 17798105 h 148"/>
              <a:gd name="T8" fmla="*/ 20276652 w 147"/>
              <a:gd name="T9" fmla="*/ 19530846 h 148"/>
              <a:gd name="T10" fmla="*/ 18679964 w 147"/>
              <a:gd name="T11" fmla="*/ 20948472 h 148"/>
              <a:gd name="T12" fmla="*/ 16923848 w 147"/>
              <a:gd name="T13" fmla="*/ 22050981 h 148"/>
              <a:gd name="T14" fmla="*/ 14848074 w 147"/>
              <a:gd name="T15" fmla="*/ 22838374 h 148"/>
              <a:gd name="T16" fmla="*/ 12612872 w 147"/>
              <a:gd name="T17" fmla="*/ 23311048 h 148"/>
              <a:gd name="T18" fmla="*/ 10696927 w 147"/>
              <a:gd name="T19" fmla="*/ 23311048 h 148"/>
              <a:gd name="T20" fmla="*/ 8461724 w 147"/>
              <a:gd name="T21" fmla="*/ 22838374 h 148"/>
              <a:gd name="T22" fmla="*/ 6386350 w 147"/>
              <a:gd name="T23" fmla="*/ 22050981 h 148"/>
              <a:gd name="T24" fmla="*/ 4630234 w 147"/>
              <a:gd name="T25" fmla="*/ 20948472 h 148"/>
              <a:gd name="T26" fmla="*/ 3033546 w 147"/>
              <a:gd name="T27" fmla="*/ 19530846 h 148"/>
              <a:gd name="T28" fmla="*/ 1596687 w 147"/>
              <a:gd name="T29" fmla="*/ 17798105 h 148"/>
              <a:gd name="T30" fmla="*/ 638515 w 147"/>
              <a:gd name="T31" fmla="*/ 15908202 h 148"/>
              <a:gd name="T32" fmla="*/ 159829 w 147"/>
              <a:gd name="T33" fmla="*/ 13703183 h 148"/>
              <a:gd name="T34" fmla="*/ 0 w 147"/>
              <a:gd name="T35" fmla="*/ 11812884 h 148"/>
              <a:gd name="T36" fmla="*/ 159829 w 147"/>
              <a:gd name="T37" fmla="*/ 9607865 h 148"/>
              <a:gd name="T38" fmla="*/ 638515 w 147"/>
              <a:gd name="T39" fmla="*/ 7402846 h 148"/>
              <a:gd name="T40" fmla="*/ 1596687 w 147"/>
              <a:gd name="T41" fmla="*/ 5670105 h 148"/>
              <a:gd name="T42" fmla="*/ 3033546 w 147"/>
              <a:gd name="T43" fmla="*/ 3780202 h 148"/>
              <a:gd name="T44" fmla="*/ 4630234 w 147"/>
              <a:gd name="T45" fmla="*/ 2520135 h 148"/>
              <a:gd name="T46" fmla="*/ 6386350 w 147"/>
              <a:gd name="T47" fmla="*/ 1260067 h 148"/>
              <a:gd name="T48" fmla="*/ 8461724 w 147"/>
              <a:gd name="T49" fmla="*/ 472674 h 148"/>
              <a:gd name="T50" fmla="*/ 10696927 w 147"/>
              <a:gd name="T51" fmla="*/ 0 h 148"/>
              <a:gd name="T52" fmla="*/ 12612872 w 147"/>
              <a:gd name="T53" fmla="*/ 0 h 148"/>
              <a:gd name="T54" fmla="*/ 14848074 w 147"/>
              <a:gd name="T55" fmla="*/ 472674 h 148"/>
              <a:gd name="T56" fmla="*/ 16923848 w 147"/>
              <a:gd name="T57" fmla="*/ 1260067 h 148"/>
              <a:gd name="T58" fmla="*/ 18679964 w 147"/>
              <a:gd name="T59" fmla="*/ 2520135 h 148"/>
              <a:gd name="T60" fmla="*/ 20276652 w 147"/>
              <a:gd name="T61" fmla="*/ 3780202 h 148"/>
              <a:gd name="T62" fmla="*/ 21713511 w 147"/>
              <a:gd name="T63" fmla="*/ 5670105 h 148"/>
              <a:gd name="T64" fmla="*/ 22671283 w 147"/>
              <a:gd name="T65" fmla="*/ 7402846 h 148"/>
              <a:gd name="T66" fmla="*/ 23309798 w 147"/>
              <a:gd name="T67" fmla="*/ 9607865 h 148"/>
              <a:gd name="T68" fmla="*/ 23469627 w 147"/>
              <a:gd name="T69" fmla="*/ 11812884 h 14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48">
                <a:moveTo>
                  <a:pt x="147" y="75"/>
                </a:moveTo>
                <a:lnTo>
                  <a:pt x="146" y="87"/>
                </a:lnTo>
                <a:lnTo>
                  <a:pt x="142" y="101"/>
                </a:lnTo>
                <a:lnTo>
                  <a:pt x="136" y="113"/>
                </a:lnTo>
                <a:lnTo>
                  <a:pt x="127" y="124"/>
                </a:lnTo>
                <a:lnTo>
                  <a:pt x="117" y="133"/>
                </a:lnTo>
                <a:lnTo>
                  <a:pt x="106" y="140"/>
                </a:lnTo>
                <a:lnTo>
                  <a:pt x="93" y="145"/>
                </a:lnTo>
                <a:lnTo>
                  <a:pt x="79" y="148"/>
                </a:lnTo>
                <a:lnTo>
                  <a:pt x="67" y="148"/>
                </a:lnTo>
                <a:lnTo>
                  <a:pt x="53" y="145"/>
                </a:lnTo>
                <a:lnTo>
                  <a:pt x="40" y="140"/>
                </a:lnTo>
                <a:lnTo>
                  <a:pt x="29" y="133"/>
                </a:lnTo>
                <a:lnTo>
                  <a:pt x="19" y="124"/>
                </a:lnTo>
                <a:lnTo>
                  <a:pt x="10" y="113"/>
                </a:lnTo>
                <a:lnTo>
                  <a:pt x="4" y="101"/>
                </a:lnTo>
                <a:lnTo>
                  <a:pt x="1" y="87"/>
                </a:lnTo>
                <a:lnTo>
                  <a:pt x="0" y="75"/>
                </a:lnTo>
                <a:lnTo>
                  <a:pt x="1" y="61"/>
                </a:lnTo>
                <a:lnTo>
                  <a:pt x="4" y="47"/>
                </a:lnTo>
                <a:lnTo>
                  <a:pt x="10" y="36"/>
                </a:lnTo>
                <a:lnTo>
                  <a:pt x="19" y="24"/>
                </a:lnTo>
                <a:lnTo>
                  <a:pt x="29" y="16"/>
                </a:lnTo>
                <a:lnTo>
                  <a:pt x="40" y="8"/>
                </a:lnTo>
                <a:lnTo>
                  <a:pt x="53" y="3"/>
                </a:lnTo>
                <a:lnTo>
                  <a:pt x="67" y="0"/>
                </a:lnTo>
                <a:lnTo>
                  <a:pt x="79" y="0"/>
                </a:lnTo>
                <a:lnTo>
                  <a:pt x="93" y="3"/>
                </a:lnTo>
                <a:lnTo>
                  <a:pt x="106" y="8"/>
                </a:lnTo>
                <a:lnTo>
                  <a:pt x="117" y="16"/>
                </a:lnTo>
                <a:lnTo>
                  <a:pt x="127" y="24"/>
                </a:lnTo>
                <a:lnTo>
                  <a:pt x="136" y="36"/>
                </a:lnTo>
                <a:lnTo>
                  <a:pt x="142" y="47"/>
                </a:lnTo>
                <a:lnTo>
                  <a:pt x="146" y="61"/>
                </a:lnTo>
                <a:lnTo>
                  <a:pt x="147" y="7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6" name="Freeform 441">
            <a:extLst>
              <a:ext uri="{FF2B5EF4-FFF2-40B4-BE49-F238E27FC236}">
                <a16:creationId xmlns:a16="http://schemas.microsoft.com/office/drawing/2014/main" id="{7CD2CF08-9107-39D2-0FB7-6CDB3A1C59F4}"/>
              </a:ext>
            </a:extLst>
          </p:cNvPr>
          <p:cNvSpPr>
            <a:spLocks/>
          </p:cNvSpPr>
          <p:nvPr/>
        </p:nvSpPr>
        <p:spPr bwMode="auto">
          <a:xfrm>
            <a:off x="6506766" y="2153841"/>
            <a:ext cx="42863" cy="44053"/>
          </a:xfrm>
          <a:custGeom>
            <a:avLst/>
            <a:gdLst>
              <a:gd name="T0" fmla="*/ 22068395 w 148"/>
              <a:gd name="T1" fmla="*/ 11814528 h 147"/>
              <a:gd name="T2" fmla="*/ 21919342 w 148"/>
              <a:gd name="T3" fmla="*/ 14049731 h 147"/>
              <a:gd name="T4" fmla="*/ 21322742 w 148"/>
              <a:gd name="T5" fmla="*/ 16125504 h 147"/>
              <a:gd name="T6" fmla="*/ 20577475 w 148"/>
              <a:gd name="T7" fmla="*/ 18041449 h 147"/>
              <a:gd name="T8" fmla="*/ 19235223 w 148"/>
              <a:gd name="T9" fmla="*/ 19637737 h 147"/>
              <a:gd name="T10" fmla="*/ 17744303 w 148"/>
              <a:gd name="T11" fmla="*/ 21234424 h 147"/>
              <a:gd name="T12" fmla="*/ 16103943 w 148"/>
              <a:gd name="T13" fmla="*/ 22352026 h 147"/>
              <a:gd name="T14" fmla="*/ 14165477 w 148"/>
              <a:gd name="T15" fmla="*/ 23150369 h 147"/>
              <a:gd name="T16" fmla="*/ 12077957 w 148"/>
              <a:gd name="T17" fmla="*/ 23469627 h 147"/>
              <a:gd name="T18" fmla="*/ 9990438 w 148"/>
              <a:gd name="T19" fmla="*/ 23469627 h 147"/>
              <a:gd name="T20" fmla="*/ 8201025 w 148"/>
              <a:gd name="T21" fmla="*/ 23150369 h 147"/>
              <a:gd name="T22" fmla="*/ 6262559 w 148"/>
              <a:gd name="T23" fmla="*/ 22352026 h 147"/>
              <a:gd name="T24" fmla="*/ 4622585 w 148"/>
              <a:gd name="T25" fmla="*/ 21234424 h 147"/>
              <a:gd name="T26" fmla="*/ 3131279 w 148"/>
              <a:gd name="T27" fmla="*/ 19637737 h 147"/>
              <a:gd name="T28" fmla="*/ 1789413 w 148"/>
              <a:gd name="T29" fmla="*/ 18041449 h 147"/>
              <a:gd name="T30" fmla="*/ 745653 w 148"/>
              <a:gd name="T31" fmla="*/ 16125504 h 147"/>
              <a:gd name="T32" fmla="*/ 298107 w 148"/>
              <a:gd name="T33" fmla="*/ 14049731 h 147"/>
              <a:gd name="T34" fmla="*/ 0 w 148"/>
              <a:gd name="T35" fmla="*/ 11814528 h 147"/>
              <a:gd name="T36" fmla="*/ 298107 w 148"/>
              <a:gd name="T37" fmla="*/ 9579325 h 147"/>
              <a:gd name="T38" fmla="*/ 745653 w 148"/>
              <a:gd name="T39" fmla="*/ 7663380 h 147"/>
              <a:gd name="T40" fmla="*/ 1789413 w 148"/>
              <a:gd name="T41" fmla="*/ 5588006 h 147"/>
              <a:gd name="T42" fmla="*/ 3131279 w 148"/>
              <a:gd name="T43" fmla="*/ 3831890 h 147"/>
              <a:gd name="T44" fmla="*/ 4622585 w 148"/>
              <a:gd name="T45" fmla="*/ 2395031 h 147"/>
              <a:gd name="T46" fmla="*/ 6262559 w 148"/>
              <a:gd name="T47" fmla="*/ 1117601 h 147"/>
              <a:gd name="T48" fmla="*/ 8201025 w 148"/>
              <a:gd name="T49" fmla="*/ 319258 h 147"/>
              <a:gd name="T50" fmla="*/ 9990438 w 148"/>
              <a:gd name="T51" fmla="*/ 0 h 147"/>
              <a:gd name="T52" fmla="*/ 12077957 w 148"/>
              <a:gd name="T53" fmla="*/ 0 h 147"/>
              <a:gd name="T54" fmla="*/ 14165477 w 148"/>
              <a:gd name="T55" fmla="*/ 319258 h 147"/>
              <a:gd name="T56" fmla="*/ 16103943 w 148"/>
              <a:gd name="T57" fmla="*/ 1117601 h 147"/>
              <a:gd name="T58" fmla="*/ 17744303 w 148"/>
              <a:gd name="T59" fmla="*/ 2395031 h 147"/>
              <a:gd name="T60" fmla="*/ 19235223 w 148"/>
              <a:gd name="T61" fmla="*/ 3831890 h 147"/>
              <a:gd name="T62" fmla="*/ 20577475 w 148"/>
              <a:gd name="T63" fmla="*/ 5588006 h 147"/>
              <a:gd name="T64" fmla="*/ 21322742 w 148"/>
              <a:gd name="T65" fmla="*/ 7663380 h 147"/>
              <a:gd name="T66" fmla="*/ 21919342 w 148"/>
              <a:gd name="T67" fmla="*/ 9579325 h 147"/>
              <a:gd name="T68" fmla="*/ 22068395 w 148"/>
              <a:gd name="T69" fmla="*/ 11814528 h 14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8" h="147">
                <a:moveTo>
                  <a:pt x="148" y="74"/>
                </a:moveTo>
                <a:lnTo>
                  <a:pt x="147" y="88"/>
                </a:lnTo>
                <a:lnTo>
                  <a:pt x="143" y="101"/>
                </a:lnTo>
                <a:lnTo>
                  <a:pt x="138" y="113"/>
                </a:lnTo>
                <a:lnTo>
                  <a:pt x="129" y="123"/>
                </a:lnTo>
                <a:lnTo>
                  <a:pt x="119" y="133"/>
                </a:lnTo>
                <a:lnTo>
                  <a:pt x="108" y="140"/>
                </a:lnTo>
                <a:lnTo>
                  <a:pt x="95" y="145"/>
                </a:lnTo>
                <a:lnTo>
                  <a:pt x="81" y="147"/>
                </a:lnTo>
                <a:lnTo>
                  <a:pt x="67" y="147"/>
                </a:lnTo>
                <a:lnTo>
                  <a:pt x="55" y="145"/>
                </a:lnTo>
                <a:lnTo>
                  <a:pt x="42" y="140"/>
                </a:lnTo>
                <a:lnTo>
                  <a:pt x="31" y="133"/>
                </a:lnTo>
                <a:lnTo>
                  <a:pt x="21" y="123"/>
                </a:lnTo>
                <a:lnTo>
                  <a:pt x="12" y="113"/>
                </a:lnTo>
                <a:lnTo>
                  <a:pt x="5" y="101"/>
                </a:lnTo>
                <a:lnTo>
                  <a:pt x="2" y="88"/>
                </a:lnTo>
                <a:lnTo>
                  <a:pt x="0" y="74"/>
                </a:lnTo>
                <a:lnTo>
                  <a:pt x="2" y="60"/>
                </a:lnTo>
                <a:lnTo>
                  <a:pt x="5" y="48"/>
                </a:lnTo>
                <a:lnTo>
                  <a:pt x="12" y="35"/>
                </a:lnTo>
                <a:lnTo>
                  <a:pt x="21" y="24"/>
                </a:lnTo>
                <a:lnTo>
                  <a:pt x="31" y="15"/>
                </a:lnTo>
                <a:lnTo>
                  <a:pt x="42" y="7"/>
                </a:lnTo>
                <a:lnTo>
                  <a:pt x="55" y="2"/>
                </a:lnTo>
                <a:lnTo>
                  <a:pt x="67" y="0"/>
                </a:lnTo>
                <a:lnTo>
                  <a:pt x="81" y="0"/>
                </a:lnTo>
                <a:lnTo>
                  <a:pt x="95" y="2"/>
                </a:lnTo>
                <a:lnTo>
                  <a:pt x="108" y="7"/>
                </a:lnTo>
                <a:lnTo>
                  <a:pt x="119" y="15"/>
                </a:lnTo>
                <a:lnTo>
                  <a:pt x="129" y="24"/>
                </a:lnTo>
                <a:lnTo>
                  <a:pt x="138" y="35"/>
                </a:lnTo>
                <a:lnTo>
                  <a:pt x="143" y="48"/>
                </a:lnTo>
                <a:lnTo>
                  <a:pt x="147" y="60"/>
                </a:lnTo>
                <a:lnTo>
                  <a:pt x="148" y="7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7" name="Line 442">
            <a:extLst>
              <a:ext uri="{FF2B5EF4-FFF2-40B4-BE49-F238E27FC236}">
                <a16:creationId xmlns:a16="http://schemas.microsoft.com/office/drawing/2014/main" id="{C0D4B5F9-DFE3-85F4-FA92-BB1EBA51AE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2219" y="2643188"/>
            <a:ext cx="1921669" cy="4786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8" name="Line 443">
            <a:extLst>
              <a:ext uri="{FF2B5EF4-FFF2-40B4-BE49-F238E27FC236}">
                <a16:creationId xmlns:a16="http://schemas.microsoft.com/office/drawing/2014/main" id="{D4766695-BD46-2DDD-9C3C-93C66B1ED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2219" y="3121819"/>
            <a:ext cx="22622" cy="928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79" name="Line 444">
            <a:extLst>
              <a:ext uri="{FF2B5EF4-FFF2-40B4-BE49-F238E27FC236}">
                <a16:creationId xmlns:a16="http://schemas.microsoft.com/office/drawing/2014/main" id="{54D0B3A6-9D88-E90E-F6C4-717DBD462C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4842" y="2692004"/>
            <a:ext cx="2097881" cy="5226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80" name="Line 445">
            <a:extLst>
              <a:ext uri="{FF2B5EF4-FFF2-40B4-BE49-F238E27FC236}">
                <a16:creationId xmlns:a16="http://schemas.microsoft.com/office/drawing/2014/main" id="{E8DD025C-2933-F6D4-BB61-03C6699548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34176" y="2069307"/>
            <a:ext cx="22622" cy="928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81" name="Line 446">
            <a:extLst>
              <a:ext uri="{FF2B5EF4-FFF2-40B4-BE49-F238E27FC236}">
                <a16:creationId xmlns:a16="http://schemas.microsoft.com/office/drawing/2014/main" id="{C1944E64-74FD-8F87-108D-CC61E4561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2723" y="2069306"/>
            <a:ext cx="2101453" cy="523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82" name="Line 447">
            <a:extLst>
              <a:ext uri="{FF2B5EF4-FFF2-40B4-BE49-F238E27FC236}">
                <a16:creationId xmlns:a16="http://schemas.microsoft.com/office/drawing/2014/main" id="{2F9BC34A-4B0A-971F-D3F9-43B6FA0E1B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0367" y="2162175"/>
            <a:ext cx="1926431" cy="4810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0883" name="Line 448">
            <a:extLst>
              <a:ext uri="{FF2B5EF4-FFF2-40B4-BE49-F238E27FC236}">
                <a16:creationId xmlns:a16="http://schemas.microsoft.com/office/drawing/2014/main" id="{CB141906-5736-5906-8BC2-408ECA982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9869" y="3158728"/>
            <a:ext cx="0" cy="988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52E1B-FB9B-10F7-EAEB-23B9F4A2E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6B9A1-D220-098D-14AD-696D16C4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 Beams – Shear Stress</a:t>
            </a:r>
          </a:p>
        </p:txBody>
      </p:sp>
      <p:sp>
        <p:nvSpPr>
          <p:cNvPr id="72706" name="Rectangle 233">
            <a:extLst>
              <a:ext uri="{FF2B5EF4-FFF2-40B4-BE49-F238E27FC236}">
                <a16:creationId xmlns:a16="http://schemas.microsoft.com/office/drawing/2014/main" id="{5D959607-7366-CD66-B857-EF16C5FFE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44" y="1978819"/>
            <a:ext cx="72629" cy="67508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07" name="Rectangle 234">
            <a:extLst>
              <a:ext uri="{FF2B5EF4-FFF2-40B4-BE49-F238E27FC236}">
                <a16:creationId xmlns:a16="http://schemas.microsoft.com/office/drawing/2014/main" id="{9409092F-3842-E019-D8A5-0A22A2DD7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44" y="1930004"/>
            <a:ext cx="5778104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08" name="Rectangle 235">
            <a:extLst>
              <a:ext uri="{FF2B5EF4-FFF2-40B4-BE49-F238E27FC236}">
                <a16:creationId xmlns:a16="http://schemas.microsoft.com/office/drawing/2014/main" id="{FABC407F-ED9E-12F7-9C04-3EEE85AF4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44" y="2653904"/>
            <a:ext cx="5778104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09" name="Rectangle 236">
            <a:extLst>
              <a:ext uri="{FF2B5EF4-FFF2-40B4-BE49-F238E27FC236}">
                <a16:creationId xmlns:a16="http://schemas.microsoft.com/office/drawing/2014/main" id="{07E609AA-F2DD-00D2-119D-309420CE8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5219" y="1978819"/>
            <a:ext cx="72629" cy="67508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10" name="Rectangle 237">
            <a:extLst>
              <a:ext uri="{FF2B5EF4-FFF2-40B4-BE49-F238E27FC236}">
                <a16:creationId xmlns:a16="http://schemas.microsoft.com/office/drawing/2014/main" id="{B42111D8-190A-6FB3-C5EC-AEC53B09A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44" y="1930004"/>
            <a:ext cx="5778104" cy="771525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11" name="Line 238">
            <a:extLst>
              <a:ext uri="{FF2B5EF4-FFF2-40B4-BE49-F238E27FC236}">
                <a16:creationId xmlns:a16="http://schemas.microsoft.com/office/drawing/2014/main" id="{783CA2D6-E803-69BE-2F77-A12918B07D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1766" y="2781300"/>
            <a:ext cx="4763" cy="428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2" name="Freeform 239">
            <a:extLst>
              <a:ext uri="{FF2B5EF4-FFF2-40B4-BE49-F238E27FC236}">
                <a16:creationId xmlns:a16="http://schemas.microsoft.com/office/drawing/2014/main" id="{7FEA1B87-2F73-21C9-2496-644757B0B34F}"/>
              </a:ext>
            </a:extLst>
          </p:cNvPr>
          <p:cNvSpPr>
            <a:spLocks/>
          </p:cNvSpPr>
          <p:nvPr/>
        </p:nvSpPr>
        <p:spPr bwMode="auto">
          <a:xfrm>
            <a:off x="4581525" y="2703910"/>
            <a:ext cx="139304" cy="120253"/>
          </a:xfrm>
          <a:custGeom>
            <a:avLst/>
            <a:gdLst>
              <a:gd name="T0" fmla="*/ 0 w 233"/>
              <a:gd name="T1" fmla="*/ 127267097 h 202"/>
              <a:gd name="T2" fmla="*/ 148062681 w 233"/>
              <a:gd name="T3" fmla="*/ 127267097 h 202"/>
              <a:gd name="T4" fmla="*/ 73713274 w 233"/>
              <a:gd name="T5" fmla="*/ 0 h 202"/>
              <a:gd name="T6" fmla="*/ 0 w 233"/>
              <a:gd name="T7" fmla="*/ 127267097 h 2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3" h="202">
                <a:moveTo>
                  <a:pt x="0" y="202"/>
                </a:moveTo>
                <a:lnTo>
                  <a:pt x="233" y="202"/>
                </a:lnTo>
                <a:lnTo>
                  <a:pt x="116" y="0"/>
                </a:lnTo>
                <a:lnTo>
                  <a:pt x="0" y="20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13" name="Line 240">
            <a:extLst>
              <a:ext uri="{FF2B5EF4-FFF2-40B4-BE49-F238E27FC236}">
                <a16:creationId xmlns:a16="http://schemas.microsoft.com/office/drawing/2014/main" id="{723A0B25-85AD-CAC1-2AC0-7B3C21826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1525" y="2824163"/>
            <a:ext cx="13930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4" name="Line 241">
            <a:extLst>
              <a:ext uri="{FF2B5EF4-FFF2-40B4-BE49-F238E27FC236}">
                <a16:creationId xmlns:a16="http://schemas.microsoft.com/office/drawing/2014/main" id="{FFFFDE11-689D-9891-40D9-05F464AAF5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50582" y="2703910"/>
            <a:ext cx="70247" cy="1202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5" name="Line 242">
            <a:extLst>
              <a:ext uri="{FF2B5EF4-FFF2-40B4-BE49-F238E27FC236}">
                <a16:creationId xmlns:a16="http://schemas.microsoft.com/office/drawing/2014/main" id="{AB4E4D53-0275-C800-B77C-6A3A588250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1526" y="2703910"/>
            <a:ext cx="70247" cy="1202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6" name="Line 243">
            <a:extLst>
              <a:ext uri="{FF2B5EF4-FFF2-40B4-BE49-F238E27FC236}">
                <a16:creationId xmlns:a16="http://schemas.microsoft.com/office/drawing/2014/main" id="{6775CFF3-A334-ED49-5D63-8A03EB3F88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0219" y="2781301"/>
            <a:ext cx="4763" cy="416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7" name="Freeform 244">
            <a:extLst>
              <a:ext uri="{FF2B5EF4-FFF2-40B4-BE49-F238E27FC236}">
                <a16:creationId xmlns:a16="http://schemas.microsoft.com/office/drawing/2014/main" id="{B072424C-02BB-D6BB-24E0-4A0DA0F23105}"/>
              </a:ext>
            </a:extLst>
          </p:cNvPr>
          <p:cNvSpPr>
            <a:spLocks/>
          </p:cNvSpPr>
          <p:nvPr/>
        </p:nvSpPr>
        <p:spPr bwMode="auto">
          <a:xfrm>
            <a:off x="1729979" y="2703910"/>
            <a:ext cx="139303" cy="119063"/>
          </a:xfrm>
          <a:custGeom>
            <a:avLst/>
            <a:gdLst>
              <a:gd name="T0" fmla="*/ 0 w 234"/>
              <a:gd name="T1" fmla="*/ 124760210 h 202"/>
              <a:gd name="T2" fmla="*/ 147428347 w 234"/>
              <a:gd name="T3" fmla="*/ 124760210 h 202"/>
              <a:gd name="T4" fmla="*/ 73084335 w 234"/>
              <a:gd name="T5" fmla="*/ 0 h 202"/>
              <a:gd name="T6" fmla="*/ 0 w 234"/>
              <a:gd name="T7" fmla="*/ 124760210 h 2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4" h="202">
                <a:moveTo>
                  <a:pt x="0" y="202"/>
                </a:moveTo>
                <a:lnTo>
                  <a:pt x="234" y="202"/>
                </a:lnTo>
                <a:lnTo>
                  <a:pt x="116" y="0"/>
                </a:lnTo>
                <a:lnTo>
                  <a:pt x="0" y="20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18" name="Line 245">
            <a:extLst>
              <a:ext uri="{FF2B5EF4-FFF2-40B4-BE49-F238E27FC236}">
                <a16:creationId xmlns:a16="http://schemas.microsoft.com/office/drawing/2014/main" id="{139DF454-2C70-7DA2-2957-1283F8900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9979" y="2822972"/>
            <a:ext cx="13930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19" name="Line 246">
            <a:extLst>
              <a:ext uri="{FF2B5EF4-FFF2-40B4-BE49-F238E27FC236}">
                <a16:creationId xmlns:a16="http://schemas.microsoft.com/office/drawing/2014/main" id="{86D59FDB-306C-39E3-57D0-BF18DDBBE8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99035" y="2703910"/>
            <a:ext cx="70247" cy="1190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20" name="Line 247">
            <a:extLst>
              <a:ext uri="{FF2B5EF4-FFF2-40B4-BE49-F238E27FC236}">
                <a16:creationId xmlns:a16="http://schemas.microsoft.com/office/drawing/2014/main" id="{E3F84C01-E67A-DFEE-51F7-0C1B5D32CF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9978" y="2702719"/>
            <a:ext cx="70247" cy="1202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72721" name="Line 248">
            <a:extLst>
              <a:ext uri="{FF2B5EF4-FFF2-40B4-BE49-F238E27FC236}">
                <a16:creationId xmlns:a16="http://schemas.microsoft.com/office/drawing/2014/main" id="{10EFE669-FE09-71AC-B8E7-0DCDB16FFF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47360" y="2786062"/>
            <a:ext cx="4763" cy="428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22" name="Freeform 249">
            <a:extLst>
              <a:ext uri="{FF2B5EF4-FFF2-40B4-BE49-F238E27FC236}">
                <a16:creationId xmlns:a16="http://schemas.microsoft.com/office/drawing/2014/main" id="{D5E9054F-D610-12EA-07AA-93A6306B2E64}"/>
              </a:ext>
            </a:extLst>
          </p:cNvPr>
          <p:cNvSpPr>
            <a:spLocks/>
          </p:cNvSpPr>
          <p:nvPr/>
        </p:nvSpPr>
        <p:spPr bwMode="auto">
          <a:xfrm>
            <a:off x="7428310" y="2707482"/>
            <a:ext cx="138113" cy="121444"/>
          </a:xfrm>
          <a:custGeom>
            <a:avLst/>
            <a:gdLst>
              <a:gd name="T0" fmla="*/ 0 w 233"/>
              <a:gd name="T1" fmla="*/ 129800523 h 202"/>
              <a:gd name="T2" fmla="*/ 145541727 w 233"/>
              <a:gd name="T3" fmla="*/ 129800523 h 202"/>
              <a:gd name="T4" fmla="*/ 73083049 w 233"/>
              <a:gd name="T5" fmla="*/ 0 h 202"/>
              <a:gd name="T6" fmla="*/ 0 w 233"/>
              <a:gd name="T7" fmla="*/ 129800523 h 2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3" h="202">
                <a:moveTo>
                  <a:pt x="0" y="202"/>
                </a:moveTo>
                <a:lnTo>
                  <a:pt x="233" y="202"/>
                </a:lnTo>
                <a:lnTo>
                  <a:pt x="117" y="0"/>
                </a:lnTo>
                <a:lnTo>
                  <a:pt x="0" y="20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23" name="Line 250">
            <a:extLst>
              <a:ext uri="{FF2B5EF4-FFF2-40B4-BE49-F238E27FC236}">
                <a16:creationId xmlns:a16="http://schemas.microsoft.com/office/drawing/2014/main" id="{577D4042-4BD2-8BCC-413C-90C8FB660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28310" y="2828925"/>
            <a:ext cx="13811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24" name="Line 251">
            <a:extLst>
              <a:ext uri="{FF2B5EF4-FFF2-40B4-BE49-F238E27FC236}">
                <a16:creationId xmlns:a16="http://schemas.microsoft.com/office/drawing/2014/main" id="{F5A8302D-5ABA-A988-7EE7-265D3EBC7E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97367" y="2707482"/>
            <a:ext cx="69056" cy="1214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25" name="Line 252">
            <a:extLst>
              <a:ext uri="{FF2B5EF4-FFF2-40B4-BE49-F238E27FC236}">
                <a16:creationId xmlns:a16="http://schemas.microsoft.com/office/drawing/2014/main" id="{BD02F64B-2809-A790-1C59-F7DA52DDE5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28310" y="2707482"/>
            <a:ext cx="69056" cy="1214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26" name="Rectangle 253">
            <a:extLst>
              <a:ext uri="{FF2B5EF4-FFF2-40B4-BE49-F238E27FC236}">
                <a16:creationId xmlns:a16="http://schemas.microsoft.com/office/drawing/2014/main" id="{4D5E55BE-0409-0A56-2202-12D112598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372" y="1978819"/>
            <a:ext cx="890588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27" name="Rectangle 254">
            <a:extLst>
              <a:ext uri="{FF2B5EF4-FFF2-40B4-BE49-F238E27FC236}">
                <a16:creationId xmlns:a16="http://schemas.microsoft.com/office/drawing/2014/main" id="{DC58C50D-8FF3-7D92-DE19-904DDC491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585" y="1978819"/>
            <a:ext cx="915590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28" name="Rectangle 255">
            <a:extLst>
              <a:ext uri="{FF2B5EF4-FFF2-40B4-BE49-F238E27FC236}">
                <a16:creationId xmlns:a16="http://schemas.microsoft.com/office/drawing/2014/main" id="{65AEB0F7-7353-88D2-B73C-A77B7EFBB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960" y="1978819"/>
            <a:ext cx="47625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29" name="Freeform 256">
            <a:extLst>
              <a:ext uri="{FF2B5EF4-FFF2-40B4-BE49-F238E27FC236}">
                <a16:creationId xmlns:a16="http://schemas.microsoft.com/office/drawing/2014/main" id="{DD82731A-CCDA-7DDE-31A3-5BB894BE493F}"/>
              </a:ext>
            </a:extLst>
          </p:cNvPr>
          <p:cNvSpPr>
            <a:spLocks/>
          </p:cNvSpPr>
          <p:nvPr/>
        </p:nvSpPr>
        <p:spPr bwMode="auto">
          <a:xfrm>
            <a:off x="3733801" y="1978819"/>
            <a:ext cx="878681" cy="482204"/>
          </a:xfrm>
          <a:custGeom>
            <a:avLst/>
            <a:gdLst>
              <a:gd name="T0" fmla="*/ 929937656 w 1476"/>
              <a:gd name="T1" fmla="*/ 510963253 h 809"/>
              <a:gd name="T2" fmla="*/ 0 w 1476"/>
              <a:gd name="T3" fmla="*/ 510963253 h 809"/>
              <a:gd name="T4" fmla="*/ 0 w 1476"/>
              <a:gd name="T5" fmla="*/ 204006055 h 809"/>
              <a:gd name="T6" fmla="*/ 386214144 w 1476"/>
              <a:gd name="T7" fmla="*/ 204006055 h 809"/>
              <a:gd name="T8" fmla="*/ 386214144 w 1476"/>
              <a:gd name="T9" fmla="*/ 152846787 h 809"/>
              <a:gd name="T10" fmla="*/ 0 w 1476"/>
              <a:gd name="T11" fmla="*/ 152846787 h 809"/>
              <a:gd name="T12" fmla="*/ 0 w 1476"/>
              <a:gd name="T13" fmla="*/ 0 h 809"/>
              <a:gd name="T14" fmla="*/ 929937656 w 1476"/>
              <a:gd name="T15" fmla="*/ 0 h 809"/>
              <a:gd name="T16" fmla="*/ 929937656 w 1476"/>
              <a:gd name="T17" fmla="*/ 510963253 h 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6" h="809">
                <a:moveTo>
                  <a:pt x="1476" y="809"/>
                </a:moveTo>
                <a:lnTo>
                  <a:pt x="0" y="809"/>
                </a:lnTo>
                <a:lnTo>
                  <a:pt x="0" y="323"/>
                </a:lnTo>
                <a:lnTo>
                  <a:pt x="613" y="323"/>
                </a:lnTo>
                <a:lnTo>
                  <a:pt x="613" y="242"/>
                </a:lnTo>
                <a:lnTo>
                  <a:pt x="0" y="242"/>
                </a:lnTo>
                <a:lnTo>
                  <a:pt x="0" y="0"/>
                </a:lnTo>
                <a:lnTo>
                  <a:pt x="1476" y="0"/>
                </a:lnTo>
                <a:lnTo>
                  <a:pt x="1476" y="809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30" name="Rectangle 257">
            <a:extLst>
              <a:ext uri="{FF2B5EF4-FFF2-40B4-BE49-F238E27FC236}">
                <a16:creationId xmlns:a16="http://schemas.microsoft.com/office/drawing/2014/main" id="{6FE2E356-D14B-C686-94B0-7921A6805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1978819"/>
            <a:ext cx="47625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1" name="Rectangle 258">
            <a:extLst>
              <a:ext uri="{FF2B5EF4-FFF2-40B4-BE49-F238E27FC236}">
                <a16:creationId xmlns:a16="http://schemas.microsoft.com/office/drawing/2014/main" id="{CA5A1F13-56C3-0C88-1566-9ED188DD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2481" y="1978819"/>
            <a:ext cx="72629" cy="48220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2" name="Freeform 259">
            <a:extLst>
              <a:ext uri="{FF2B5EF4-FFF2-40B4-BE49-F238E27FC236}">
                <a16:creationId xmlns:a16="http://schemas.microsoft.com/office/drawing/2014/main" id="{BACF081A-716C-6F65-4B3F-512C38285CB5}"/>
              </a:ext>
            </a:extLst>
          </p:cNvPr>
          <p:cNvSpPr>
            <a:spLocks/>
          </p:cNvSpPr>
          <p:nvPr/>
        </p:nvSpPr>
        <p:spPr bwMode="auto">
          <a:xfrm>
            <a:off x="4685110" y="1978819"/>
            <a:ext cx="890588" cy="482204"/>
          </a:xfrm>
          <a:custGeom>
            <a:avLst/>
            <a:gdLst>
              <a:gd name="T0" fmla="*/ 335362215 w 1497"/>
              <a:gd name="T1" fmla="*/ 152846787 h 809"/>
              <a:gd name="T2" fmla="*/ 941908819 w 1497"/>
              <a:gd name="T3" fmla="*/ 152846787 h 809"/>
              <a:gd name="T4" fmla="*/ 941908819 w 1497"/>
              <a:gd name="T5" fmla="*/ 0 h 809"/>
              <a:gd name="T6" fmla="*/ 0 w 1497"/>
              <a:gd name="T7" fmla="*/ 0 h 809"/>
              <a:gd name="T8" fmla="*/ 0 w 1497"/>
              <a:gd name="T9" fmla="*/ 510963253 h 809"/>
              <a:gd name="T10" fmla="*/ 941908819 w 1497"/>
              <a:gd name="T11" fmla="*/ 510963253 h 809"/>
              <a:gd name="T12" fmla="*/ 941908819 w 1497"/>
              <a:gd name="T13" fmla="*/ 204006055 h 809"/>
              <a:gd name="T14" fmla="*/ 335362215 w 1497"/>
              <a:gd name="T15" fmla="*/ 204006055 h 809"/>
              <a:gd name="T16" fmla="*/ 335362215 w 1497"/>
              <a:gd name="T17" fmla="*/ 152846787 h 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97" h="809">
                <a:moveTo>
                  <a:pt x="533" y="242"/>
                </a:moveTo>
                <a:lnTo>
                  <a:pt x="1497" y="242"/>
                </a:lnTo>
                <a:lnTo>
                  <a:pt x="1497" y="0"/>
                </a:lnTo>
                <a:lnTo>
                  <a:pt x="0" y="0"/>
                </a:lnTo>
                <a:lnTo>
                  <a:pt x="0" y="809"/>
                </a:lnTo>
                <a:lnTo>
                  <a:pt x="1497" y="809"/>
                </a:lnTo>
                <a:lnTo>
                  <a:pt x="1497" y="323"/>
                </a:lnTo>
                <a:lnTo>
                  <a:pt x="533" y="323"/>
                </a:lnTo>
                <a:lnTo>
                  <a:pt x="533" y="242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33" name="Rectangle 260">
            <a:extLst>
              <a:ext uri="{FF2B5EF4-FFF2-40B4-BE49-F238E27FC236}">
                <a16:creationId xmlns:a16="http://schemas.microsoft.com/office/drawing/2014/main" id="{56D0635C-8FC1-C70D-07E4-A4AFFE00D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697" y="1978819"/>
            <a:ext cx="47625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4" name="Rectangle 261">
            <a:extLst>
              <a:ext uri="{FF2B5EF4-FFF2-40B4-BE49-F238E27FC236}">
                <a16:creationId xmlns:a16="http://schemas.microsoft.com/office/drawing/2014/main" id="{DFAE6FEC-DD20-EB9C-FB56-6C16BB439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322" y="1978819"/>
            <a:ext cx="914400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5" name="Rectangle 262">
            <a:extLst>
              <a:ext uri="{FF2B5EF4-FFF2-40B4-BE49-F238E27FC236}">
                <a16:creationId xmlns:a16="http://schemas.microsoft.com/office/drawing/2014/main" id="{17224938-DEE2-910D-9F36-AD7AE5E13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1978819"/>
            <a:ext cx="878681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6" name="Rectangle 263">
            <a:extLst>
              <a:ext uri="{FF2B5EF4-FFF2-40B4-BE49-F238E27FC236}">
                <a16:creationId xmlns:a16="http://schemas.microsoft.com/office/drawing/2014/main" id="{23C690D8-C6BF-E5A9-6256-0C8F7F29B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723" y="1978819"/>
            <a:ext cx="48815" cy="14406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7" name="Line 264">
            <a:extLst>
              <a:ext uri="{FF2B5EF4-FFF2-40B4-BE49-F238E27FC236}">
                <a16:creationId xmlns:a16="http://schemas.microsoft.com/office/drawing/2014/main" id="{A771517C-5F55-7B29-7B83-B3A2568CE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9744" y="1978819"/>
            <a:ext cx="577810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38" name="Rectangle 265">
            <a:extLst>
              <a:ext uri="{FF2B5EF4-FFF2-40B4-BE49-F238E27FC236}">
                <a16:creationId xmlns:a16="http://schemas.microsoft.com/office/drawing/2014/main" id="{2EFF03A1-0396-A8CA-0792-E5660A1CD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372" y="2171700"/>
            <a:ext cx="890588" cy="48220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39" name="Freeform 266">
            <a:extLst>
              <a:ext uri="{FF2B5EF4-FFF2-40B4-BE49-F238E27FC236}">
                <a16:creationId xmlns:a16="http://schemas.microsoft.com/office/drawing/2014/main" id="{0CEF1847-510C-2CF5-AE90-85BEC8D4099C}"/>
              </a:ext>
            </a:extLst>
          </p:cNvPr>
          <p:cNvSpPr>
            <a:spLocks/>
          </p:cNvSpPr>
          <p:nvPr/>
        </p:nvSpPr>
        <p:spPr bwMode="auto">
          <a:xfrm>
            <a:off x="2770585" y="2171700"/>
            <a:ext cx="915590" cy="482204"/>
          </a:xfrm>
          <a:custGeom>
            <a:avLst/>
            <a:gdLst>
              <a:gd name="T0" fmla="*/ 969629733 w 1537"/>
              <a:gd name="T1" fmla="*/ 306199619 h 810"/>
              <a:gd name="T2" fmla="*/ 312905897 w 1537"/>
              <a:gd name="T3" fmla="*/ 306199619 h 810"/>
              <a:gd name="T4" fmla="*/ 312905897 w 1537"/>
              <a:gd name="T5" fmla="*/ 357233022 h 810"/>
              <a:gd name="T6" fmla="*/ 969629733 w 1537"/>
              <a:gd name="T7" fmla="*/ 357233022 h 810"/>
              <a:gd name="T8" fmla="*/ 969629733 w 1537"/>
              <a:gd name="T9" fmla="*/ 510332434 h 810"/>
              <a:gd name="T10" fmla="*/ 0 w 1537"/>
              <a:gd name="T11" fmla="*/ 510332434 h 810"/>
              <a:gd name="T12" fmla="*/ 0 w 1537"/>
              <a:gd name="T13" fmla="*/ 0 h 810"/>
              <a:gd name="T14" fmla="*/ 969629733 w 1537"/>
              <a:gd name="T15" fmla="*/ 0 h 810"/>
              <a:gd name="T16" fmla="*/ 969629733 w 1537"/>
              <a:gd name="T17" fmla="*/ 306199619 h 8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37" h="810">
                <a:moveTo>
                  <a:pt x="1537" y="486"/>
                </a:moveTo>
                <a:lnTo>
                  <a:pt x="496" y="486"/>
                </a:lnTo>
                <a:lnTo>
                  <a:pt x="496" y="567"/>
                </a:lnTo>
                <a:lnTo>
                  <a:pt x="1537" y="567"/>
                </a:lnTo>
                <a:lnTo>
                  <a:pt x="1537" y="810"/>
                </a:lnTo>
                <a:lnTo>
                  <a:pt x="0" y="810"/>
                </a:lnTo>
                <a:lnTo>
                  <a:pt x="0" y="0"/>
                </a:lnTo>
                <a:lnTo>
                  <a:pt x="1537" y="0"/>
                </a:lnTo>
                <a:lnTo>
                  <a:pt x="1537" y="486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40" name="Rectangle 267">
            <a:extLst>
              <a:ext uri="{FF2B5EF4-FFF2-40B4-BE49-F238E27FC236}">
                <a16:creationId xmlns:a16="http://schemas.microsoft.com/office/drawing/2014/main" id="{38C7D93B-B441-C484-FBB8-BC6148F3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960" y="2171700"/>
            <a:ext cx="47625" cy="48220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1" name="Rectangle 268">
            <a:extLst>
              <a:ext uri="{FF2B5EF4-FFF2-40B4-BE49-F238E27FC236}">
                <a16:creationId xmlns:a16="http://schemas.microsoft.com/office/drawing/2014/main" id="{A1D65225-E513-95DF-6F30-BB1E31EB2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2508648"/>
            <a:ext cx="878681" cy="1452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2" name="Rectangle 269">
            <a:extLst>
              <a:ext uri="{FF2B5EF4-FFF2-40B4-BE49-F238E27FC236}">
                <a16:creationId xmlns:a16="http://schemas.microsoft.com/office/drawing/2014/main" id="{0A24AC4E-60FD-3BDD-B4A4-84D2076FE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2508648"/>
            <a:ext cx="47625" cy="1452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3" name="Rectangle 270">
            <a:extLst>
              <a:ext uri="{FF2B5EF4-FFF2-40B4-BE49-F238E27FC236}">
                <a16:creationId xmlns:a16="http://schemas.microsoft.com/office/drawing/2014/main" id="{48E7C510-0E4C-03D2-C3BE-92E8BF22A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2481" y="2508648"/>
            <a:ext cx="72629" cy="1452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4" name="Rectangle 271">
            <a:extLst>
              <a:ext uri="{FF2B5EF4-FFF2-40B4-BE49-F238E27FC236}">
                <a16:creationId xmlns:a16="http://schemas.microsoft.com/office/drawing/2014/main" id="{18882F12-422A-BE86-7CC7-E85409879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110" y="2508648"/>
            <a:ext cx="890588" cy="1452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5" name="Rectangle 272">
            <a:extLst>
              <a:ext uri="{FF2B5EF4-FFF2-40B4-BE49-F238E27FC236}">
                <a16:creationId xmlns:a16="http://schemas.microsoft.com/office/drawing/2014/main" id="{C7E33053-777A-C4F9-2D88-11558064F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697" y="2508648"/>
            <a:ext cx="47625" cy="145256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6" name="Freeform 273">
            <a:extLst>
              <a:ext uri="{FF2B5EF4-FFF2-40B4-BE49-F238E27FC236}">
                <a16:creationId xmlns:a16="http://schemas.microsoft.com/office/drawing/2014/main" id="{CED85BC7-3765-BB10-6E32-0EAC4CD1FFAC}"/>
              </a:ext>
            </a:extLst>
          </p:cNvPr>
          <p:cNvSpPr>
            <a:spLocks/>
          </p:cNvSpPr>
          <p:nvPr/>
        </p:nvSpPr>
        <p:spPr bwMode="auto">
          <a:xfrm>
            <a:off x="5623322" y="2171700"/>
            <a:ext cx="914400" cy="482204"/>
          </a:xfrm>
          <a:custGeom>
            <a:avLst/>
            <a:gdLst>
              <a:gd name="T0" fmla="*/ 0 w 1536"/>
              <a:gd name="T1" fmla="*/ 0 h 810"/>
              <a:gd name="T2" fmla="*/ 967740000 w 1536"/>
              <a:gd name="T3" fmla="*/ 0 h 810"/>
              <a:gd name="T4" fmla="*/ 967740000 w 1536"/>
              <a:gd name="T5" fmla="*/ 510332434 h 810"/>
              <a:gd name="T6" fmla="*/ 0 w 1536"/>
              <a:gd name="T7" fmla="*/ 510332434 h 810"/>
              <a:gd name="T8" fmla="*/ 0 w 1536"/>
              <a:gd name="T9" fmla="*/ 357233022 h 810"/>
              <a:gd name="T10" fmla="*/ 594126638 w 1536"/>
              <a:gd name="T11" fmla="*/ 357233022 h 810"/>
              <a:gd name="T12" fmla="*/ 594126638 w 1536"/>
              <a:gd name="T13" fmla="*/ 306199619 h 810"/>
              <a:gd name="T14" fmla="*/ 0 w 1536"/>
              <a:gd name="T15" fmla="*/ 306199619 h 810"/>
              <a:gd name="T16" fmla="*/ 0 w 1536"/>
              <a:gd name="T17" fmla="*/ 0 h 8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36" h="810">
                <a:moveTo>
                  <a:pt x="0" y="0"/>
                </a:moveTo>
                <a:lnTo>
                  <a:pt x="1536" y="0"/>
                </a:lnTo>
                <a:lnTo>
                  <a:pt x="1536" y="810"/>
                </a:lnTo>
                <a:lnTo>
                  <a:pt x="0" y="810"/>
                </a:lnTo>
                <a:lnTo>
                  <a:pt x="0" y="567"/>
                </a:lnTo>
                <a:lnTo>
                  <a:pt x="943" y="567"/>
                </a:lnTo>
                <a:lnTo>
                  <a:pt x="943" y="486"/>
                </a:lnTo>
                <a:lnTo>
                  <a:pt x="0" y="486"/>
                </a:lnTo>
                <a:lnTo>
                  <a:pt x="0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2747" name="Rectangle 274">
            <a:extLst>
              <a:ext uri="{FF2B5EF4-FFF2-40B4-BE49-F238E27FC236}">
                <a16:creationId xmlns:a16="http://schemas.microsoft.com/office/drawing/2014/main" id="{032FD5AF-822C-9627-1FDF-7D2918223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723" y="2171700"/>
            <a:ext cx="48815" cy="48220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8" name="Rectangle 275">
            <a:extLst>
              <a:ext uri="{FF2B5EF4-FFF2-40B4-BE49-F238E27FC236}">
                <a16:creationId xmlns:a16="http://schemas.microsoft.com/office/drawing/2014/main" id="{F688F7BD-048F-0CF0-BE24-5E07EC75A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2171700"/>
            <a:ext cx="878681" cy="48220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49" name="Line 276">
            <a:extLst>
              <a:ext uri="{FF2B5EF4-FFF2-40B4-BE49-F238E27FC236}">
                <a16:creationId xmlns:a16="http://schemas.microsoft.com/office/drawing/2014/main" id="{BA818F8A-2D8A-66A5-6214-79E2B2CB80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9744" y="2653904"/>
            <a:ext cx="577810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50" name="Rectangle 277">
            <a:extLst>
              <a:ext uri="{FF2B5EF4-FFF2-40B4-BE49-F238E27FC236}">
                <a16:creationId xmlns:a16="http://schemas.microsoft.com/office/drawing/2014/main" id="{06951120-F3A7-1542-AF65-DF0F9E111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2461022"/>
            <a:ext cx="878681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51" name="Rectangle 278">
            <a:extLst>
              <a:ext uri="{FF2B5EF4-FFF2-40B4-BE49-F238E27FC236}">
                <a16:creationId xmlns:a16="http://schemas.microsoft.com/office/drawing/2014/main" id="{6E814C54-10C0-3E1F-D0BB-214F06F8C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2481" y="2461022"/>
            <a:ext cx="72629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52" name="Line 279">
            <a:extLst>
              <a:ext uri="{FF2B5EF4-FFF2-40B4-BE49-F238E27FC236}">
                <a16:creationId xmlns:a16="http://schemas.microsoft.com/office/drawing/2014/main" id="{A76E0344-788B-DC07-5176-CA446E5ED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2481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53" name="Rectangle 280">
            <a:extLst>
              <a:ext uri="{FF2B5EF4-FFF2-40B4-BE49-F238E27FC236}">
                <a16:creationId xmlns:a16="http://schemas.microsoft.com/office/drawing/2014/main" id="{2FB031EA-DBD2-3FA1-323E-B2C541E5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110" y="2461022"/>
            <a:ext cx="890588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54" name="Line 281">
            <a:extLst>
              <a:ext uri="{FF2B5EF4-FFF2-40B4-BE49-F238E27FC236}">
                <a16:creationId xmlns:a16="http://schemas.microsoft.com/office/drawing/2014/main" id="{AEF7C61C-15A0-5278-4A27-E14BB558FBF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5110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55" name="Rectangle 282">
            <a:extLst>
              <a:ext uri="{FF2B5EF4-FFF2-40B4-BE49-F238E27FC236}">
                <a16:creationId xmlns:a16="http://schemas.microsoft.com/office/drawing/2014/main" id="{9646AA64-D80A-2B24-1152-C12629570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8" y="2122885"/>
            <a:ext cx="878681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56" name="Line 283">
            <a:extLst>
              <a:ext uri="{FF2B5EF4-FFF2-40B4-BE49-F238E27FC236}">
                <a16:creationId xmlns:a16="http://schemas.microsoft.com/office/drawing/2014/main" id="{A0CEAD84-A438-C09B-5DAC-A3A611EC3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5219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57" name="Rectangle 284">
            <a:extLst>
              <a:ext uri="{FF2B5EF4-FFF2-40B4-BE49-F238E27FC236}">
                <a16:creationId xmlns:a16="http://schemas.microsoft.com/office/drawing/2014/main" id="{B069320B-09C5-A515-39BC-8F5541A39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372" y="2122885"/>
            <a:ext cx="890588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58" name="Line 285">
            <a:extLst>
              <a:ext uri="{FF2B5EF4-FFF2-40B4-BE49-F238E27FC236}">
                <a16:creationId xmlns:a16="http://schemas.microsoft.com/office/drawing/2014/main" id="{73F345A1-9EAC-467F-5A37-61FEF94D65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2372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59" name="Rectangle 286">
            <a:extLst>
              <a:ext uri="{FF2B5EF4-FFF2-40B4-BE49-F238E27FC236}">
                <a16:creationId xmlns:a16="http://schemas.microsoft.com/office/drawing/2014/main" id="{7BF234A0-D151-6AFA-6572-9CC9B98F2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0585" y="2122885"/>
            <a:ext cx="915590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0" name="Rectangle 287">
            <a:extLst>
              <a:ext uri="{FF2B5EF4-FFF2-40B4-BE49-F238E27FC236}">
                <a16:creationId xmlns:a16="http://schemas.microsoft.com/office/drawing/2014/main" id="{EBE36CF4-3D0B-7E59-6824-16CA06989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960" y="2122885"/>
            <a:ext cx="47625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1" name="Line 288">
            <a:extLst>
              <a:ext uri="{FF2B5EF4-FFF2-40B4-BE49-F238E27FC236}">
                <a16:creationId xmlns:a16="http://schemas.microsoft.com/office/drawing/2014/main" id="{316455E9-3845-5F95-D158-64D0121BCF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585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62" name="Rectangle 289">
            <a:extLst>
              <a:ext uri="{FF2B5EF4-FFF2-40B4-BE49-F238E27FC236}">
                <a16:creationId xmlns:a16="http://schemas.microsoft.com/office/drawing/2014/main" id="{BC1409CE-E4AE-0324-53B7-E0F3C0E71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1" y="2122885"/>
            <a:ext cx="365522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3" name="Rectangle 290">
            <a:extLst>
              <a:ext uri="{FF2B5EF4-FFF2-40B4-BE49-F238E27FC236}">
                <a16:creationId xmlns:a16="http://schemas.microsoft.com/office/drawing/2014/main" id="{98871801-0E38-BF85-7814-98E2B0477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2122885"/>
            <a:ext cx="47625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4" name="Rectangle 291">
            <a:extLst>
              <a:ext uri="{FF2B5EF4-FFF2-40B4-BE49-F238E27FC236}">
                <a16:creationId xmlns:a16="http://schemas.microsoft.com/office/drawing/2014/main" id="{AC03B2A5-6435-ED38-123E-5C992DB72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2171701"/>
            <a:ext cx="47625" cy="289322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5" name="Rectangle 292">
            <a:extLst>
              <a:ext uri="{FF2B5EF4-FFF2-40B4-BE49-F238E27FC236}">
                <a16:creationId xmlns:a16="http://schemas.microsoft.com/office/drawing/2014/main" id="{2342D9D2-4ED5-E606-0F0D-6D4087DDC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2461022"/>
            <a:ext cx="47625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6" name="Line 293">
            <a:extLst>
              <a:ext uri="{FF2B5EF4-FFF2-40B4-BE49-F238E27FC236}">
                <a16:creationId xmlns:a16="http://schemas.microsoft.com/office/drawing/2014/main" id="{FB282A94-82AE-3BDD-56C7-7CD2E16B6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67" name="Rectangle 294">
            <a:extLst>
              <a:ext uri="{FF2B5EF4-FFF2-40B4-BE49-F238E27FC236}">
                <a16:creationId xmlns:a16="http://schemas.microsoft.com/office/drawing/2014/main" id="{28951E74-4B9B-A776-D32C-5AC1F5409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697" y="2461022"/>
            <a:ext cx="47625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8" name="Rectangle 295">
            <a:extLst>
              <a:ext uri="{FF2B5EF4-FFF2-40B4-BE49-F238E27FC236}">
                <a16:creationId xmlns:a16="http://schemas.microsoft.com/office/drawing/2014/main" id="{93A9FF60-DB34-B72F-96D8-96D06D1F7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697" y="2171701"/>
            <a:ext cx="47625" cy="289322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69" name="Rectangle 296">
            <a:extLst>
              <a:ext uri="{FF2B5EF4-FFF2-40B4-BE49-F238E27FC236}">
                <a16:creationId xmlns:a16="http://schemas.microsoft.com/office/drawing/2014/main" id="{F81FCBDC-E292-2A0E-E878-BCB2FECFC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697" y="2122885"/>
            <a:ext cx="47625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70" name="Rectangle 297">
            <a:extLst>
              <a:ext uri="{FF2B5EF4-FFF2-40B4-BE49-F238E27FC236}">
                <a16:creationId xmlns:a16="http://schemas.microsoft.com/office/drawing/2014/main" id="{431FB7F6-7F6E-F017-5443-1F74AE3F5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322" y="2122885"/>
            <a:ext cx="914400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71" name="Rectangle 298">
            <a:extLst>
              <a:ext uri="{FF2B5EF4-FFF2-40B4-BE49-F238E27FC236}">
                <a16:creationId xmlns:a16="http://schemas.microsoft.com/office/drawing/2014/main" id="{B5C909AC-DBDE-DD93-F715-6AB37418F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3322" y="2461022"/>
            <a:ext cx="561975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72" name="Line 299">
            <a:extLst>
              <a:ext uri="{FF2B5EF4-FFF2-40B4-BE49-F238E27FC236}">
                <a16:creationId xmlns:a16="http://schemas.microsoft.com/office/drawing/2014/main" id="{1D7A5601-2A43-871D-62D2-B6A53AF2E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3322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73" name="Rectangle 300">
            <a:extLst>
              <a:ext uri="{FF2B5EF4-FFF2-40B4-BE49-F238E27FC236}">
                <a16:creationId xmlns:a16="http://schemas.microsoft.com/office/drawing/2014/main" id="{3BA2DCD1-13E8-EBAD-D4C9-4BFB68120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723" y="2122885"/>
            <a:ext cx="48815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74" name="Line 301">
            <a:extLst>
              <a:ext uri="{FF2B5EF4-FFF2-40B4-BE49-F238E27FC236}">
                <a16:creationId xmlns:a16="http://schemas.microsoft.com/office/drawing/2014/main" id="{FE78CEE6-4329-2519-936D-71AD43878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7722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75" name="Line 302">
            <a:extLst>
              <a:ext uri="{FF2B5EF4-FFF2-40B4-BE49-F238E27FC236}">
                <a16:creationId xmlns:a16="http://schemas.microsoft.com/office/drawing/2014/main" id="{9BEEC44D-F27C-FC58-C7ED-47F187B2A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6538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76" name="Line 303">
            <a:extLst>
              <a:ext uri="{FF2B5EF4-FFF2-40B4-BE49-F238E27FC236}">
                <a16:creationId xmlns:a16="http://schemas.microsoft.com/office/drawing/2014/main" id="{03A7C0B4-E6E7-FE0F-E9F3-E2FEC828BE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2960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77" name="Rectangle 304">
            <a:extLst>
              <a:ext uri="{FF2B5EF4-FFF2-40B4-BE49-F238E27FC236}">
                <a16:creationId xmlns:a16="http://schemas.microsoft.com/office/drawing/2014/main" id="{938B2FD9-D6CC-E48F-87E1-0BF5BE08F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5860" y="2461022"/>
            <a:ext cx="620315" cy="4762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78" name="Line 305">
            <a:extLst>
              <a:ext uri="{FF2B5EF4-FFF2-40B4-BE49-F238E27FC236}">
                <a16:creationId xmlns:a16="http://schemas.microsoft.com/office/drawing/2014/main" id="{DE2EDA0E-F069-08BD-63A6-33875424B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6175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79" name="Rectangle 306">
            <a:extLst>
              <a:ext uri="{FF2B5EF4-FFF2-40B4-BE49-F238E27FC236}">
                <a16:creationId xmlns:a16="http://schemas.microsoft.com/office/drawing/2014/main" id="{908C95EB-DE21-130C-F6AE-6FEBEAC80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817" y="2122885"/>
            <a:ext cx="573881" cy="48815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2780" name="Line 307">
            <a:extLst>
              <a:ext uri="{FF2B5EF4-FFF2-40B4-BE49-F238E27FC236}">
                <a16:creationId xmlns:a16="http://schemas.microsoft.com/office/drawing/2014/main" id="{61AD57ED-74D2-557A-CC7F-968C45EDA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5697" y="1978819"/>
            <a:ext cx="0" cy="67508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1" name="Line 308">
            <a:extLst>
              <a:ext uri="{FF2B5EF4-FFF2-40B4-BE49-F238E27FC236}">
                <a16:creationId xmlns:a16="http://schemas.microsoft.com/office/drawing/2014/main" id="{3D4DF158-EF83-94B9-AA94-74725E5C1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2373" y="2122885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2" name="Line 309">
            <a:extLst>
              <a:ext uri="{FF2B5EF4-FFF2-40B4-BE49-F238E27FC236}">
                <a16:creationId xmlns:a16="http://schemas.microsoft.com/office/drawing/2014/main" id="{3433DD02-0D54-2BAA-3C8C-9D4BAAA0F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4785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3" name="Line 310">
            <a:extLst>
              <a:ext uri="{FF2B5EF4-FFF2-40B4-BE49-F238E27FC236}">
                <a16:creationId xmlns:a16="http://schemas.microsoft.com/office/drawing/2014/main" id="{5C5B086A-180E-C0E3-2313-9AEADB146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8387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4" name="Line 311">
            <a:extLst>
              <a:ext uri="{FF2B5EF4-FFF2-40B4-BE49-F238E27FC236}">
                <a16:creationId xmlns:a16="http://schemas.microsoft.com/office/drawing/2014/main" id="{6F4A3692-EC0E-6117-7A4B-89A6EF11D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5" name="Line 312">
            <a:extLst>
              <a:ext uri="{FF2B5EF4-FFF2-40B4-BE49-F238E27FC236}">
                <a16:creationId xmlns:a16="http://schemas.microsoft.com/office/drawing/2014/main" id="{EC743BD9-E87F-C240-6E8E-F77A7414F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2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6" name="Line 313">
            <a:extLst>
              <a:ext uri="{FF2B5EF4-FFF2-40B4-BE49-F238E27FC236}">
                <a16:creationId xmlns:a16="http://schemas.microsoft.com/office/drawing/2014/main" id="{DBD0FAF5-85BC-2CFC-2437-5EE07E11E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7" name="Line 314">
            <a:extLst>
              <a:ext uri="{FF2B5EF4-FFF2-40B4-BE49-F238E27FC236}">
                <a16:creationId xmlns:a16="http://schemas.microsoft.com/office/drawing/2014/main" id="{73FC6869-68F9-9C13-B25E-21B9F7398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9229" y="2122885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8" name="Line 315">
            <a:extLst>
              <a:ext uri="{FF2B5EF4-FFF2-40B4-BE49-F238E27FC236}">
                <a16:creationId xmlns:a16="http://schemas.microsoft.com/office/drawing/2014/main" id="{84CA655A-A2FE-10DF-F031-CBFAD103B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1641" y="2122885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89" name="Line 316">
            <a:extLst>
              <a:ext uri="{FF2B5EF4-FFF2-40B4-BE49-F238E27FC236}">
                <a16:creationId xmlns:a16="http://schemas.microsoft.com/office/drawing/2014/main" id="{86D6BF6A-2F96-DF4B-798D-ADB9CB456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054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0" name="Line 317">
            <a:extLst>
              <a:ext uri="{FF2B5EF4-FFF2-40B4-BE49-F238E27FC236}">
                <a16:creationId xmlns:a16="http://schemas.microsoft.com/office/drawing/2014/main" id="{32B3BB3D-8B6F-7BA9-C961-09718D3BE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9322" y="2122885"/>
            <a:ext cx="0" cy="4881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1" name="Line 318">
            <a:extLst>
              <a:ext uri="{FF2B5EF4-FFF2-40B4-BE49-F238E27FC236}">
                <a16:creationId xmlns:a16="http://schemas.microsoft.com/office/drawing/2014/main" id="{4298ECC6-4ED2-2A28-4641-F687BEA31E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0254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2" name="Line 319">
            <a:extLst>
              <a:ext uri="{FF2B5EF4-FFF2-40B4-BE49-F238E27FC236}">
                <a16:creationId xmlns:a16="http://schemas.microsoft.com/office/drawing/2014/main" id="{0FDEA3EC-7085-7D1F-D0C5-085CB98029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77841" y="2171700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3" name="Line 320">
            <a:extLst>
              <a:ext uri="{FF2B5EF4-FFF2-40B4-BE49-F238E27FC236}">
                <a16:creationId xmlns:a16="http://schemas.microsoft.com/office/drawing/2014/main" id="{09BD0653-1542-B194-4199-DD84D8EC2D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4238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4" name="Line 321">
            <a:extLst>
              <a:ext uri="{FF2B5EF4-FFF2-40B4-BE49-F238E27FC236}">
                <a16:creationId xmlns:a16="http://schemas.microsoft.com/office/drawing/2014/main" id="{5D04E918-8C44-FC76-0DB5-E07A5A562B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3016" y="2171700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5" name="Line 322">
            <a:extLst>
              <a:ext uri="{FF2B5EF4-FFF2-40B4-BE49-F238E27FC236}">
                <a16:creationId xmlns:a16="http://schemas.microsoft.com/office/drawing/2014/main" id="{3E364BE6-D51D-A425-52DD-A02C881B60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9413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6" name="Line 323">
            <a:extLst>
              <a:ext uri="{FF2B5EF4-FFF2-40B4-BE49-F238E27FC236}">
                <a16:creationId xmlns:a16="http://schemas.microsoft.com/office/drawing/2014/main" id="{692D4DD0-86C5-96F0-BA41-EBD44C4E7B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171700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7" name="Line 324">
            <a:extLst>
              <a:ext uri="{FF2B5EF4-FFF2-40B4-BE49-F238E27FC236}">
                <a16:creationId xmlns:a16="http://schemas.microsoft.com/office/drawing/2014/main" id="{29B05763-1120-6ABF-0CC8-C1C5169C69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3398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8" name="Line 325">
            <a:extLst>
              <a:ext uri="{FF2B5EF4-FFF2-40B4-BE49-F238E27FC236}">
                <a16:creationId xmlns:a16="http://schemas.microsoft.com/office/drawing/2014/main" id="{800D4A0D-9E1F-E1EB-04C3-C6F08E5724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0985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799" name="Line 326">
            <a:extLst>
              <a:ext uri="{FF2B5EF4-FFF2-40B4-BE49-F238E27FC236}">
                <a16:creationId xmlns:a16="http://schemas.microsoft.com/office/drawing/2014/main" id="{430306DB-0E7F-2928-7AA4-F7A0BCE726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573" y="2171700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0" name="Line 327">
            <a:extLst>
              <a:ext uri="{FF2B5EF4-FFF2-40B4-BE49-F238E27FC236}">
                <a16:creationId xmlns:a16="http://schemas.microsoft.com/office/drawing/2014/main" id="{12EF1C44-0BC1-07A0-7150-251D7AE942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1" name="Line 328">
            <a:extLst>
              <a:ext uri="{FF2B5EF4-FFF2-40B4-BE49-F238E27FC236}">
                <a16:creationId xmlns:a16="http://schemas.microsoft.com/office/drawing/2014/main" id="{7526EDCD-384A-A36D-2A64-9D53B702A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5419" y="2171700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2" name="Line 329">
            <a:extLst>
              <a:ext uri="{FF2B5EF4-FFF2-40B4-BE49-F238E27FC236}">
                <a16:creationId xmlns:a16="http://schemas.microsoft.com/office/drawing/2014/main" id="{5C5FF7E5-0581-CB25-D329-10E8EF76D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7831" y="2171700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3" name="Line 330">
            <a:extLst>
              <a:ext uri="{FF2B5EF4-FFF2-40B4-BE49-F238E27FC236}">
                <a16:creationId xmlns:a16="http://schemas.microsoft.com/office/drawing/2014/main" id="{73066B11-108A-F220-B5C4-3B43F42CE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0244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4" name="Line 331">
            <a:extLst>
              <a:ext uri="{FF2B5EF4-FFF2-40B4-BE49-F238E27FC236}">
                <a16:creationId xmlns:a16="http://schemas.microsoft.com/office/drawing/2014/main" id="{62387041-7DBA-9E78-F45E-1B3E19FD61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3848" y="2171700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5" name="Line 332">
            <a:extLst>
              <a:ext uri="{FF2B5EF4-FFF2-40B4-BE49-F238E27FC236}">
                <a16:creationId xmlns:a16="http://schemas.microsoft.com/office/drawing/2014/main" id="{861A5D7F-E2D2-997D-5A1F-DD94E517D3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6260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6" name="Line 333">
            <a:extLst>
              <a:ext uri="{FF2B5EF4-FFF2-40B4-BE49-F238E27FC236}">
                <a16:creationId xmlns:a16="http://schemas.microsoft.com/office/drawing/2014/main" id="{BBD37A77-FC67-8F84-193C-312E6361A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3" y="2171700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7" name="Line 334">
            <a:extLst>
              <a:ext uri="{FF2B5EF4-FFF2-40B4-BE49-F238E27FC236}">
                <a16:creationId xmlns:a16="http://schemas.microsoft.com/office/drawing/2014/main" id="{946C9BF9-9D0E-FD1A-8A16-BB8BB1D09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1085" y="2171700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8" name="Line 335">
            <a:extLst>
              <a:ext uri="{FF2B5EF4-FFF2-40B4-BE49-F238E27FC236}">
                <a16:creationId xmlns:a16="http://schemas.microsoft.com/office/drawing/2014/main" id="{48D6A2D1-8428-A583-D0EA-51F6A65EC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4687" y="2171700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09" name="Line 336">
            <a:extLst>
              <a:ext uri="{FF2B5EF4-FFF2-40B4-BE49-F238E27FC236}">
                <a16:creationId xmlns:a16="http://schemas.microsoft.com/office/drawing/2014/main" id="{D316C78D-4C9C-1FB4-B6F7-FA2F34D0E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7100" y="2171700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0" name="Line 337">
            <a:extLst>
              <a:ext uri="{FF2B5EF4-FFF2-40B4-BE49-F238E27FC236}">
                <a16:creationId xmlns:a16="http://schemas.microsoft.com/office/drawing/2014/main" id="{656E96A2-8B78-96A9-948D-DC00EEDE34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6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1" name="Line 338">
            <a:extLst>
              <a:ext uri="{FF2B5EF4-FFF2-40B4-BE49-F238E27FC236}">
                <a16:creationId xmlns:a16="http://schemas.microsoft.com/office/drawing/2014/main" id="{FEAE6BCC-CB80-0701-53C1-12A111070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5419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2" name="Line 339">
            <a:extLst>
              <a:ext uri="{FF2B5EF4-FFF2-40B4-BE49-F238E27FC236}">
                <a16:creationId xmlns:a16="http://schemas.microsoft.com/office/drawing/2014/main" id="{BE873DFF-5B80-D7EE-7B29-E7DBBEF7D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7831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3" name="Line 340">
            <a:extLst>
              <a:ext uri="{FF2B5EF4-FFF2-40B4-BE49-F238E27FC236}">
                <a16:creationId xmlns:a16="http://schemas.microsoft.com/office/drawing/2014/main" id="{673DCF6C-208D-1280-7417-A42BAB2EA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0244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4" name="Line 341">
            <a:extLst>
              <a:ext uri="{FF2B5EF4-FFF2-40B4-BE49-F238E27FC236}">
                <a16:creationId xmlns:a16="http://schemas.microsoft.com/office/drawing/2014/main" id="{46606CA3-615F-BFDF-68B5-9C6E6EA4B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3848" y="2122885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5" name="Line 342">
            <a:extLst>
              <a:ext uri="{FF2B5EF4-FFF2-40B4-BE49-F238E27FC236}">
                <a16:creationId xmlns:a16="http://schemas.microsoft.com/office/drawing/2014/main" id="{29AB898B-2BAA-DC7A-EBC7-92DA331F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6260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6" name="Line 343">
            <a:extLst>
              <a:ext uri="{FF2B5EF4-FFF2-40B4-BE49-F238E27FC236}">
                <a16:creationId xmlns:a16="http://schemas.microsoft.com/office/drawing/2014/main" id="{8A0C918F-12A2-EBF2-3C86-A3B32AA29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3" y="2122885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7" name="Line 344">
            <a:extLst>
              <a:ext uri="{FF2B5EF4-FFF2-40B4-BE49-F238E27FC236}">
                <a16:creationId xmlns:a16="http://schemas.microsoft.com/office/drawing/2014/main" id="{0E8C19DB-6703-B08A-008E-6E9194901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1085" y="2122885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8" name="Line 345">
            <a:extLst>
              <a:ext uri="{FF2B5EF4-FFF2-40B4-BE49-F238E27FC236}">
                <a16:creationId xmlns:a16="http://schemas.microsoft.com/office/drawing/2014/main" id="{2A5586CD-6650-54B5-2C69-1DF7087E8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4687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19" name="Line 346">
            <a:extLst>
              <a:ext uri="{FF2B5EF4-FFF2-40B4-BE49-F238E27FC236}">
                <a16:creationId xmlns:a16="http://schemas.microsoft.com/office/drawing/2014/main" id="{563ADACA-49F6-AB49-C5EE-62D5D3202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7100" y="2122885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0" name="Line 347">
            <a:extLst>
              <a:ext uri="{FF2B5EF4-FFF2-40B4-BE49-F238E27FC236}">
                <a16:creationId xmlns:a16="http://schemas.microsoft.com/office/drawing/2014/main" id="{06DD1D69-DDE7-251D-3793-924DEEEE22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1816" y="2122885"/>
            <a:ext cx="0" cy="4881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1" name="Line 348">
            <a:extLst>
              <a:ext uri="{FF2B5EF4-FFF2-40B4-BE49-F238E27FC236}">
                <a16:creationId xmlns:a16="http://schemas.microsoft.com/office/drawing/2014/main" id="{B47DE8B2-B9D8-71A2-2420-681CE88B6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5860" y="2461022"/>
            <a:ext cx="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2" name="Line 349">
            <a:extLst>
              <a:ext uri="{FF2B5EF4-FFF2-40B4-BE49-F238E27FC236}">
                <a16:creationId xmlns:a16="http://schemas.microsoft.com/office/drawing/2014/main" id="{998B8143-3AD3-524C-8758-E6285F2C3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5297" y="2461022"/>
            <a:ext cx="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3" name="Line 350">
            <a:extLst>
              <a:ext uri="{FF2B5EF4-FFF2-40B4-BE49-F238E27FC236}">
                <a16:creationId xmlns:a16="http://schemas.microsoft.com/office/drawing/2014/main" id="{C85DAF52-DF26-B5C5-77C6-0AB2783FAD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7419" y="2461022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4" name="Line 351">
            <a:extLst>
              <a:ext uri="{FF2B5EF4-FFF2-40B4-BE49-F238E27FC236}">
                <a16:creationId xmlns:a16="http://schemas.microsoft.com/office/drawing/2014/main" id="{40301014-C10C-20E5-DA37-59BE16E4F8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3816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5" name="Line 352">
            <a:extLst>
              <a:ext uri="{FF2B5EF4-FFF2-40B4-BE49-F238E27FC236}">
                <a16:creationId xmlns:a16="http://schemas.microsoft.com/office/drawing/2014/main" id="{22F4B4DC-B3F2-F5CF-EB83-9695F03F1C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11404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6" name="Line 353">
            <a:extLst>
              <a:ext uri="{FF2B5EF4-FFF2-40B4-BE49-F238E27FC236}">
                <a16:creationId xmlns:a16="http://schemas.microsoft.com/office/drawing/2014/main" id="{0DB95CC2-14E2-F013-7D21-0231600FB2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8991" y="2461022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7" name="Line 354">
            <a:extLst>
              <a:ext uri="{FF2B5EF4-FFF2-40B4-BE49-F238E27FC236}">
                <a16:creationId xmlns:a16="http://schemas.microsoft.com/office/drawing/2014/main" id="{CA76113A-3304-1D52-1882-91ED44EE08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8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8" name="Line 355">
            <a:extLst>
              <a:ext uri="{FF2B5EF4-FFF2-40B4-BE49-F238E27FC236}">
                <a16:creationId xmlns:a16="http://schemas.microsoft.com/office/drawing/2014/main" id="{02807B9B-5DD5-6EB4-A9EA-A979180B0C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2975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29" name="Line 356">
            <a:extLst>
              <a:ext uri="{FF2B5EF4-FFF2-40B4-BE49-F238E27FC236}">
                <a16:creationId xmlns:a16="http://schemas.microsoft.com/office/drawing/2014/main" id="{9CBEF27E-B308-464A-9035-C90040B2BE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0562" y="2461022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0" name="Line 357">
            <a:extLst>
              <a:ext uri="{FF2B5EF4-FFF2-40B4-BE49-F238E27FC236}">
                <a16:creationId xmlns:a16="http://schemas.microsoft.com/office/drawing/2014/main" id="{A6D8B8DF-76F4-B085-8DB4-C2B5EE51B2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8150" y="2461022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1" name="Line 358">
            <a:extLst>
              <a:ext uri="{FF2B5EF4-FFF2-40B4-BE49-F238E27FC236}">
                <a16:creationId xmlns:a16="http://schemas.microsoft.com/office/drawing/2014/main" id="{E3F1196E-8931-E7D1-FCE2-5B32FFDEF5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4548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2" name="Line 359">
            <a:extLst>
              <a:ext uri="{FF2B5EF4-FFF2-40B4-BE49-F238E27FC236}">
                <a16:creationId xmlns:a16="http://schemas.microsoft.com/office/drawing/2014/main" id="{51AA5D0D-F7F8-3FF9-DB69-F6334DA5CE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42135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3" name="Line 360">
            <a:extLst>
              <a:ext uri="{FF2B5EF4-FFF2-40B4-BE49-F238E27FC236}">
                <a16:creationId xmlns:a16="http://schemas.microsoft.com/office/drawing/2014/main" id="{AAE66073-C942-B639-33B1-D7D98253B0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89723" y="2461022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4" name="Line 361">
            <a:extLst>
              <a:ext uri="{FF2B5EF4-FFF2-40B4-BE49-F238E27FC236}">
                <a16:creationId xmlns:a16="http://schemas.microsoft.com/office/drawing/2014/main" id="{7F2820A3-7D24-5C8D-9BEC-2F4D423DD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6119" y="2461022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5" name="Line 362">
            <a:extLst>
              <a:ext uri="{FF2B5EF4-FFF2-40B4-BE49-F238E27FC236}">
                <a16:creationId xmlns:a16="http://schemas.microsoft.com/office/drawing/2014/main" id="{2233B388-6159-5F3D-0A65-D29F66FBF2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65860" y="2461022"/>
            <a:ext cx="869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6" name="Line 363">
            <a:extLst>
              <a:ext uri="{FF2B5EF4-FFF2-40B4-BE49-F238E27FC236}">
                <a16:creationId xmlns:a16="http://schemas.microsoft.com/office/drawing/2014/main" id="{A47DC621-570F-22A2-5A1D-EED41CD75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5860" y="2508647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7" name="Line 364">
            <a:extLst>
              <a:ext uri="{FF2B5EF4-FFF2-40B4-BE49-F238E27FC236}">
                <a16:creationId xmlns:a16="http://schemas.microsoft.com/office/drawing/2014/main" id="{4F607020-02D5-6516-5073-FE7101485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462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8" name="Line 365">
            <a:extLst>
              <a:ext uri="{FF2B5EF4-FFF2-40B4-BE49-F238E27FC236}">
                <a16:creationId xmlns:a16="http://schemas.microsoft.com/office/drawing/2014/main" id="{5A02DFF3-CF92-AB6C-06EA-475A6C885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75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39" name="Line 366">
            <a:extLst>
              <a:ext uri="{FF2B5EF4-FFF2-40B4-BE49-F238E27FC236}">
                <a16:creationId xmlns:a16="http://schemas.microsoft.com/office/drawing/2014/main" id="{8B4D3FA1-3C06-1EB9-A04F-FA061E927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4287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0" name="Line 367">
            <a:extLst>
              <a:ext uri="{FF2B5EF4-FFF2-40B4-BE49-F238E27FC236}">
                <a16:creationId xmlns:a16="http://schemas.microsoft.com/office/drawing/2014/main" id="{128608D7-9E6B-29A7-BB2A-94EE4FF68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6700" y="2508647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1" name="Line 368">
            <a:extLst>
              <a:ext uri="{FF2B5EF4-FFF2-40B4-BE49-F238E27FC236}">
                <a16:creationId xmlns:a16="http://schemas.microsoft.com/office/drawing/2014/main" id="{694DACB9-489F-1B64-DC4B-84543F01F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9113" y="2508647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2" name="Line 369">
            <a:extLst>
              <a:ext uri="{FF2B5EF4-FFF2-40B4-BE49-F238E27FC236}">
                <a16:creationId xmlns:a16="http://schemas.microsoft.com/office/drawing/2014/main" id="{1CA710BE-666D-47EB-9196-7D786EDE32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5097" y="2508647"/>
            <a:ext cx="1678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3" name="Line 370">
            <a:extLst>
              <a:ext uri="{FF2B5EF4-FFF2-40B4-BE49-F238E27FC236}">
                <a16:creationId xmlns:a16="http://schemas.microsoft.com/office/drawing/2014/main" id="{915A237B-13E7-CA43-D9E4-7C6403E59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5129" y="2508647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4" name="Line 371">
            <a:extLst>
              <a:ext uri="{FF2B5EF4-FFF2-40B4-BE49-F238E27FC236}">
                <a16:creationId xmlns:a16="http://schemas.microsoft.com/office/drawing/2014/main" id="{7FFA6E9B-6130-7232-B3DC-7F3D7AE9EA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8731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5" name="Line 372">
            <a:extLst>
              <a:ext uri="{FF2B5EF4-FFF2-40B4-BE49-F238E27FC236}">
                <a16:creationId xmlns:a16="http://schemas.microsoft.com/office/drawing/2014/main" id="{F4ECEF51-827B-785C-E4CD-9B94C4AB71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1144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6" name="Line 373">
            <a:extLst>
              <a:ext uri="{FF2B5EF4-FFF2-40B4-BE49-F238E27FC236}">
                <a16:creationId xmlns:a16="http://schemas.microsoft.com/office/drawing/2014/main" id="{57636F9E-94D5-35DC-03CB-27D4767A2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3556" y="2508647"/>
            <a:ext cx="1678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7" name="Line 374">
            <a:extLst>
              <a:ext uri="{FF2B5EF4-FFF2-40B4-BE49-F238E27FC236}">
                <a16:creationId xmlns:a16="http://schemas.microsoft.com/office/drawing/2014/main" id="{F4530D54-84E8-6DD8-4491-047E5DFD7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5969" y="2508647"/>
            <a:ext cx="16906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2848" name="Line 375">
            <a:extLst>
              <a:ext uri="{FF2B5EF4-FFF2-40B4-BE49-F238E27FC236}">
                <a16:creationId xmlns:a16="http://schemas.microsoft.com/office/drawing/2014/main" id="{42304FDD-0ADE-1880-DABA-43FB4ACED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8381" y="2508647"/>
            <a:ext cx="8691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54087" name="Line 455">
            <a:extLst>
              <a:ext uri="{FF2B5EF4-FFF2-40B4-BE49-F238E27FC236}">
                <a16:creationId xmlns:a16="http://schemas.microsoft.com/office/drawing/2014/main" id="{36C37B50-8839-1581-675D-E9667F534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29146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0" name="Line 458">
            <a:extLst>
              <a:ext uri="{FF2B5EF4-FFF2-40B4-BE49-F238E27FC236}">
                <a16:creationId xmlns:a16="http://schemas.microsoft.com/office/drawing/2014/main" id="{77ECF14C-925D-9D88-10C2-9EDC54919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4650" y="2514600"/>
            <a:ext cx="45720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1" name="Line 459">
            <a:extLst>
              <a:ext uri="{FF2B5EF4-FFF2-40B4-BE49-F238E27FC236}">
                <a16:creationId xmlns:a16="http://schemas.microsoft.com/office/drawing/2014/main" id="{15F989F4-EBFA-EB5D-2823-50B613F3B9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850" y="2171700"/>
            <a:ext cx="2286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2" name="Line 460">
            <a:extLst>
              <a:ext uri="{FF2B5EF4-FFF2-40B4-BE49-F238E27FC236}">
                <a16:creationId xmlns:a16="http://schemas.microsoft.com/office/drawing/2014/main" id="{4931CAE9-A21C-E13A-2A50-BFF7C2567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4650" y="325755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3" name="Text Box 461">
            <a:extLst>
              <a:ext uri="{FF2B5EF4-FFF2-40B4-BE49-F238E27FC236}">
                <a16:creationId xmlns:a16="http://schemas.microsoft.com/office/drawing/2014/main" id="{F4347A0F-912C-3338-977F-5B516AE56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086100"/>
            <a:ext cx="13144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LONGITUDINAL STIFFENERS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54094" name="Line 462">
            <a:extLst>
              <a:ext uri="{FF2B5EF4-FFF2-40B4-BE49-F238E27FC236}">
                <a16:creationId xmlns:a16="http://schemas.microsoft.com/office/drawing/2014/main" id="{4FB8A67B-0C10-C55D-DAA4-A2B55F8009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9150" y="1543050"/>
            <a:ext cx="2286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5" name="Line 463">
            <a:extLst>
              <a:ext uri="{FF2B5EF4-FFF2-40B4-BE49-F238E27FC236}">
                <a16:creationId xmlns:a16="http://schemas.microsoft.com/office/drawing/2014/main" id="{9E6721E2-DBD8-B819-4F5E-8338386346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1543050"/>
            <a:ext cx="14287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6" name="Line 464">
            <a:extLst>
              <a:ext uri="{FF2B5EF4-FFF2-40B4-BE49-F238E27FC236}">
                <a16:creationId xmlns:a16="http://schemas.microsoft.com/office/drawing/2014/main" id="{4156D1A1-6F82-D9FB-5F33-49C75AFF3C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1543050"/>
            <a:ext cx="16573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7" name="Line 465">
            <a:extLst>
              <a:ext uri="{FF2B5EF4-FFF2-40B4-BE49-F238E27FC236}">
                <a16:creationId xmlns:a16="http://schemas.microsoft.com/office/drawing/2014/main" id="{084298B7-B250-E146-3804-08662DC041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154305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098" name="Text Box 466">
            <a:extLst>
              <a:ext uri="{FF2B5EF4-FFF2-40B4-BE49-F238E27FC236}">
                <a16:creationId xmlns:a16="http://schemas.microsoft.com/office/drawing/2014/main" id="{9178063E-687D-7476-8D27-DDEBC9C70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1350169"/>
            <a:ext cx="16573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BEARING STIFFENERS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54100" name="Line 468">
            <a:extLst>
              <a:ext uri="{FF2B5EF4-FFF2-40B4-BE49-F238E27FC236}">
                <a16:creationId xmlns:a16="http://schemas.microsoft.com/office/drawing/2014/main" id="{ACD23C3F-D203-F0B9-C6DE-3350B15C6D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2514600"/>
            <a:ext cx="3429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101" name="Line 469">
            <a:extLst>
              <a:ext uri="{FF2B5EF4-FFF2-40B4-BE49-F238E27FC236}">
                <a16:creationId xmlns:a16="http://schemas.microsoft.com/office/drawing/2014/main" id="{F9371102-E0FF-420C-E528-912F133A42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57850" y="2571750"/>
            <a:ext cx="5143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102" name="Line 470">
            <a:extLst>
              <a:ext uri="{FF2B5EF4-FFF2-40B4-BE49-F238E27FC236}">
                <a16:creationId xmlns:a16="http://schemas.microsoft.com/office/drawing/2014/main" id="{650040DD-3BAE-D36A-7C22-4073AE9885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800350"/>
            <a:ext cx="12573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103" name="Line 471">
            <a:extLst>
              <a:ext uri="{FF2B5EF4-FFF2-40B4-BE49-F238E27FC236}">
                <a16:creationId xmlns:a16="http://schemas.microsoft.com/office/drawing/2014/main" id="{53F6191C-FAAD-6E18-AC0F-60E6A3710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0289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4104" name="Text Box 472">
            <a:extLst>
              <a:ext uri="{FF2B5EF4-FFF2-40B4-BE49-F238E27FC236}">
                <a16:creationId xmlns:a16="http://schemas.microsoft.com/office/drawing/2014/main" id="{05E427D8-5202-2092-B7FD-E446FFC20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2824162"/>
            <a:ext cx="13144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INTERMEDIATE</a:t>
            </a:r>
          </a:p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STIFFENERS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9E7BE-CB58-8952-7486-3631EBA78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5B02-2DC1-3062-642F-91B2C4A52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1A542-7209-22F7-2A7B-20817E0C6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C47A7F-1A4D-CA8A-031A-D2CDD9AB9BF4}"/>
              </a:ext>
            </a:extLst>
          </p:cNvPr>
          <p:cNvCxnSpPr>
            <a:cxnSpLocks/>
          </p:cNvCxnSpPr>
          <p:nvPr/>
        </p:nvCxnSpPr>
        <p:spPr>
          <a:xfrm>
            <a:off x="3110194" y="1200150"/>
            <a:ext cx="1836739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7D163B-2B46-A01D-1589-CAF8460BBB90}"/>
              </a:ext>
            </a:extLst>
          </p:cNvPr>
          <p:cNvCxnSpPr>
            <a:cxnSpLocks/>
          </p:cNvCxnSpPr>
          <p:nvPr/>
        </p:nvCxnSpPr>
        <p:spPr>
          <a:xfrm>
            <a:off x="3110194" y="2984551"/>
            <a:ext cx="183673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349691-4AA5-7841-B968-12DFFCF2327A}"/>
              </a:ext>
            </a:extLst>
          </p:cNvPr>
          <p:cNvCxnSpPr>
            <a:cxnSpLocks/>
          </p:cNvCxnSpPr>
          <p:nvPr/>
        </p:nvCxnSpPr>
        <p:spPr>
          <a:xfrm rot="5400000">
            <a:off x="4054733" y="2092350"/>
            <a:ext cx="1784401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9BA89F-11CF-E64A-8441-D0E6691A1A67}"/>
              </a:ext>
            </a:extLst>
          </p:cNvPr>
          <p:cNvCxnSpPr>
            <a:cxnSpLocks/>
          </p:cNvCxnSpPr>
          <p:nvPr/>
        </p:nvCxnSpPr>
        <p:spPr>
          <a:xfrm rot="5400000">
            <a:off x="2217994" y="2092350"/>
            <a:ext cx="1784401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28AB99-1A2F-3190-497A-81E31175A031}"/>
              </a:ext>
            </a:extLst>
          </p:cNvPr>
          <p:cNvCxnSpPr>
            <a:cxnSpLocks/>
          </p:cNvCxnSpPr>
          <p:nvPr/>
        </p:nvCxnSpPr>
        <p:spPr>
          <a:xfrm>
            <a:off x="4351429" y="2426925"/>
            <a:ext cx="1836739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2CDE65-6388-11B8-FFB2-715A3E5DF84A}"/>
              </a:ext>
            </a:extLst>
          </p:cNvPr>
          <p:cNvCxnSpPr>
            <a:cxnSpLocks/>
          </p:cNvCxnSpPr>
          <p:nvPr/>
        </p:nvCxnSpPr>
        <p:spPr>
          <a:xfrm>
            <a:off x="4351429" y="4211326"/>
            <a:ext cx="1836739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194C4F-7672-C159-D345-6BB770085D06}"/>
              </a:ext>
            </a:extLst>
          </p:cNvPr>
          <p:cNvCxnSpPr>
            <a:cxnSpLocks/>
          </p:cNvCxnSpPr>
          <p:nvPr/>
        </p:nvCxnSpPr>
        <p:spPr>
          <a:xfrm rot="5400000">
            <a:off x="5295968" y="3319126"/>
            <a:ext cx="1784401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114AC6-2983-7151-3054-F7B78BCA0713}"/>
              </a:ext>
            </a:extLst>
          </p:cNvPr>
          <p:cNvCxnSpPr>
            <a:cxnSpLocks/>
          </p:cNvCxnSpPr>
          <p:nvPr/>
        </p:nvCxnSpPr>
        <p:spPr>
          <a:xfrm rot="5400000">
            <a:off x="3459228" y="3319126"/>
            <a:ext cx="1784401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30AE13-D8B4-CBF2-8033-4FD67A0A40AB}"/>
              </a:ext>
            </a:extLst>
          </p:cNvPr>
          <p:cNvCxnSpPr>
            <a:cxnSpLocks/>
          </p:cNvCxnSpPr>
          <p:nvPr/>
        </p:nvCxnSpPr>
        <p:spPr>
          <a:xfrm>
            <a:off x="4946933" y="2984551"/>
            <a:ext cx="1241235" cy="122677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0CA9C7-D8B8-0BA4-9BAA-20DB70F32CFF}"/>
              </a:ext>
            </a:extLst>
          </p:cNvPr>
          <p:cNvCxnSpPr>
            <a:cxnSpLocks/>
          </p:cNvCxnSpPr>
          <p:nvPr/>
        </p:nvCxnSpPr>
        <p:spPr>
          <a:xfrm>
            <a:off x="4946932" y="1200150"/>
            <a:ext cx="1241235" cy="122677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1F6FCB-4AF7-D798-BA77-4EA8A596E750}"/>
              </a:ext>
            </a:extLst>
          </p:cNvPr>
          <p:cNvCxnSpPr>
            <a:cxnSpLocks/>
          </p:cNvCxnSpPr>
          <p:nvPr/>
        </p:nvCxnSpPr>
        <p:spPr>
          <a:xfrm>
            <a:off x="3110193" y="1200150"/>
            <a:ext cx="1241235" cy="1226775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E96137C-F973-BD5D-CD50-58ACB4172021}"/>
              </a:ext>
            </a:extLst>
          </p:cNvPr>
          <p:cNvCxnSpPr>
            <a:cxnSpLocks/>
          </p:cNvCxnSpPr>
          <p:nvPr/>
        </p:nvCxnSpPr>
        <p:spPr>
          <a:xfrm>
            <a:off x="3110193" y="2984551"/>
            <a:ext cx="1836739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41D2D94-F6F5-6893-FB12-3C51FF392342}"/>
              </a:ext>
            </a:extLst>
          </p:cNvPr>
          <p:cNvCxnSpPr>
            <a:cxnSpLocks/>
          </p:cNvCxnSpPr>
          <p:nvPr/>
        </p:nvCxnSpPr>
        <p:spPr>
          <a:xfrm flipV="1">
            <a:off x="3110193" y="1200150"/>
            <a:ext cx="0" cy="178440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21D9D0-32F0-CA58-81F5-8A5433EF49C4}"/>
              </a:ext>
            </a:extLst>
          </p:cNvPr>
          <p:cNvCxnSpPr>
            <a:cxnSpLocks/>
          </p:cNvCxnSpPr>
          <p:nvPr/>
        </p:nvCxnSpPr>
        <p:spPr>
          <a:xfrm>
            <a:off x="3110193" y="2984551"/>
            <a:ext cx="1241235" cy="122677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B108CB-56EF-8AF9-A3B4-CF922AD1E262}"/>
              </a:ext>
            </a:extLst>
          </p:cNvPr>
          <p:cNvCxnSpPr>
            <a:cxnSpLocks/>
          </p:cNvCxnSpPr>
          <p:nvPr/>
        </p:nvCxnSpPr>
        <p:spPr>
          <a:xfrm flipV="1">
            <a:off x="3110191" y="2423190"/>
            <a:ext cx="3077974" cy="561359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FE91BCB-EA8D-DA75-CDB0-8B1CF0AC4A54}"/>
              </a:ext>
            </a:extLst>
          </p:cNvPr>
          <p:cNvSpPr txBox="1"/>
          <p:nvPr/>
        </p:nvSpPr>
        <p:spPr>
          <a:xfrm>
            <a:off x="2843491" y="891282"/>
            <a:ext cx="533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748E450-B4EA-6578-290D-52C227B2E2E8}"/>
              </a:ext>
            </a:extLst>
          </p:cNvPr>
          <p:cNvSpPr txBox="1"/>
          <p:nvPr/>
        </p:nvSpPr>
        <p:spPr>
          <a:xfrm>
            <a:off x="6186335" y="2249726"/>
            <a:ext cx="1052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 (Force)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54204FA-7DAF-A321-F444-FDF8161573B3}"/>
              </a:ext>
            </a:extLst>
          </p:cNvPr>
          <p:cNvSpPr txBox="1"/>
          <p:nvPr/>
        </p:nvSpPr>
        <p:spPr>
          <a:xfrm>
            <a:off x="4469698" y="2955583"/>
            <a:ext cx="533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Fx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16C5EE-8BC9-5E87-BCC4-27332D645856}"/>
              </a:ext>
            </a:extLst>
          </p:cNvPr>
          <p:cNvSpPr txBox="1"/>
          <p:nvPr/>
        </p:nvSpPr>
        <p:spPr>
          <a:xfrm>
            <a:off x="4295264" y="3917369"/>
            <a:ext cx="533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Fz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DDEED-DC32-F0F1-4DE2-A8B217BE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Beam</a:t>
            </a:r>
          </a:p>
        </p:txBody>
      </p:sp>
      <p:sp>
        <p:nvSpPr>
          <p:cNvPr id="457883" name="Text Box 155">
            <a:extLst>
              <a:ext uri="{FF2B5EF4-FFF2-40B4-BE49-F238E27FC236}">
                <a16:creationId xmlns:a16="http://schemas.microsoft.com/office/drawing/2014/main" id="{6431ED21-EF1E-6E23-61B0-072BF2C4A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257300"/>
            <a:ext cx="16573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CONCRETE DECK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74755" name="Line 373">
            <a:extLst>
              <a:ext uri="{FF2B5EF4-FFF2-40B4-BE49-F238E27FC236}">
                <a16:creationId xmlns:a16="http://schemas.microsoft.com/office/drawing/2014/main" id="{C14DB3D0-67BC-99FD-0A7F-0BDF721601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1238" y="2087166"/>
            <a:ext cx="97631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56" name="Line 374">
            <a:extLst>
              <a:ext uri="{FF2B5EF4-FFF2-40B4-BE49-F238E27FC236}">
                <a16:creationId xmlns:a16="http://schemas.microsoft.com/office/drawing/2014/main" id="{A09905A9-7F60-715F-E417-460E99FE5E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50782" y="2087166"/>
            <a:ext cx="97631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57" name="Line 375">
            <a:extLst>
              <a:ext uri="{FF2B5EF4-FFF2-40B4-BE49-F238E27FC236}">
                <a16:creationId xmlns:a16="http://schemas.microsoft.com/office/drawing/2014/main" id="{7E763289-12D7-C209-8391-77E4A6C787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9135" y="2087166"/>
            <a:ext cx="97631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58" name="Line 376">
            <a:extLst>
              <a:ext uri="{FF2B5EF4-FFF2-40B4-BE49-F238E27FC236}">
                <a16:creationId xmlns:a16="http://schemas.microsoft.com/office/drawing/2014/main" id="{A3347EEA-43E9-FB58-9744-86CC6871CF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68679" y="2091928"/>
            <a:ext cx="88106" cy="511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59" name="Freeform 377">
            <a:extLst>
              <a:ext uri="{FF2B5EF4-FFF2-40B4-BE49-F238E27FC236}">
                <a16:creationId xmlns:a16="http://schemas.microsoft.com/office/drawing/2014/main" id="{A3B15D72-F78E-EAB9-0F3B-100D67B3D45A}"/>
              </a:ext>
            </a:extLst>
          </p:cNvPr>
          <p:cNvSpPr>
            <a:spLocks/>
          </p:cNvSpPr>
          <p:nvPr/>
        </p:nvSpPr>
        <p:spPr bwMode="auto">
          <a:xfrm>
            <a:off x="5406629" y="1787128"/>
            <a:ext cx="1850231" cy="300038"/>
          </a:xfrm>
          <a:custGeom>
            <a:avLst/>
            <a:gdLst>
              <a:gd name="T0" fmla="*/ 11509373 w 6213"/>
              <a:gd name="T1" fmla="*/ 155922868 h 1006"/>
              <a:gd name="T2" fmla="*/ 11351738 w 6213"/>
              <a:gd name="T3" fmla="*/ 146909017 h 1006"/>
              <a:gd name="T4" fmla="*/ 9459715 w 6213"/>
              <a:gd name="T5" fmla="*/ 141374330 h 1006"/>
              <a:gd name="T6" fmla="*/ 4572222 w 6213"/>
              <a:gd name="T7" fmla="*/ 137736897 h 1006"/>
              <a:gd name="T8" fmla="*/ 1103448 w 6213"/>
              <a:gd name="T9" fmla="*/ 133783719 h 1006"/>
              <a:gd name="T10" fmla="*/ 0 w 6213"/>
              <a:gd name="T11" fmla="*/ 126825792 h 1006"/>
              <a:gd name="T12" fmla="*/ 1261481 w 6213"/>
              <a:gd name="T13" fmla="*/ 117495401 h 1006"/>
              <a:gd name="T14" fmla="*/ 4572222 w 6213"/>
              <a:gd name="T15" fmla="*/ 111011887 h 1006"/>
              <a:gd name="T16" fmla="*/ 10878832 w 6213"/>
              <a:gd name="T17" fmla="*/ 105161056 h 1006"/>
              <a:gd name="T18" fmla="*/ 16396867 w 6213"/>
              <a:gd name="T19" fmla="*/ 99151557 h 1006"/>
              <a:gd name="T20" fmla="*/ 17027408 w 6213"/>
              <a:gd name="T21" fmla="*/ 92193630 h 1006"/>
              <a:gd name="T22" fmla="*/ 13243761 w 6213"/>
              <a:gd name="T23" fmla="*/ 83970734 h 1006"/>
              <a:gd name="T24" fmla="*/ 8829174 w 6213"/>
              <a:gd name="T25" fmla="*/ 78119505 h 1006"/>
              <a:gd name="T26" fmla="*/ 6621880 w 6213"/>
              <a:gd name="T27" fmla="*/ 72900960 h 1006"/>
              <a:gd name="T28" fmla="*/ 6937151 w 6213"/>
              <a:gd name="T29" fmla="*/ 64519794 h 1006"/>
              <a:gd name="T30" fmla="*/ 10721196 w 6213"/>
              <a:gd name="T31" fmla="*/ 55031530 h 1006"/>
              <a:gd name="T32" fmla="*/ 19234702 w 6213"/>
              <a:gd name="T33" fmla="*/ 47124777 h 1006"/>
              <a:gd name="T34" fmla="*/ 25068405 w 6213"/>
              <a:gd name="T35" fmla="*/ 39850309 h 1006"/>
              <a:gd name="T36" fmla="*/ 26802395 w 6213"/>
              <a:gd name="T37" fmla="*/ 33050652 h 1006"/>
              <a:gd name="T38" fmla="*/ 25068405 w 6213"/>
              <a:gd name="T39" fmla="*/ 27515964 h 1006"/>
              <a:gd name="T40" fmla="*/ 19549973 w 6213"/>
              <a:gd name="T41" fmla="*/ 22771832 h 1006"/>
              <a:gd name="T42" fmla="*/ 13401396 w 6213"/>
              <a:gd name="T43" fmla="*/ 19925353 h 1006"/>
              <a:gd name="T44" fmla="*/ 10090257 w 6213"/>
              <a:gd name="T45" fmla="*/ 16130048 h 1006"/>
              <a:gd name="T46" fmla="*/ 8986809 w 6213"/>
              <a:gd name="T47" fmla="*/ 8697707 h 1006"/>
              <a:gd name="T48" fmla="*/ 9774986 w 6213"/>
              <a:gd name="T49" fmla="*/ 2055923 h 1006"/>
              <a:gd name="T50" fmla="*/ 958269101 w 6213"/>
              <a:gd name="T51" fmla="*/ 3637035 h 1006"/>
              <a:gd name="T52" fmla="*/ 958899643 w 6213"/>
              <a:gd name="T53" fmla="*/ 9804406 h 1006"/>
              <a:gd name="T54" fmla="*/ 962683688 w 6213"/>
              <a:gd name="T55" fmla="*/ 13283569 h 1006"/>
              <a:gd name="T56" fmla="*/ 968990297 w 6213"/>
              <a:gd name="T57" fmla="*/ 15971778 h 1006"/>
              <a:gd name="T58" fmla="*/ 973720155 w 6213"/>
              <a:gd name="T59" fmla="*/ 20083226 h 1006"/>
              <a:gd name="T60" fmla="*/ 975927051 w 6213"/>
              <a:gd name="T61" fmla="*/ 26250597 h 1006"/>
              <a:gd name="T62" fmla="*/ 974665967 w 6213"/>
              <a:gd name="T63" fmla="*/ 33525065 h 1006"/>
              <a:gd name="T64" fmla="*/ 971039558 w 6213"/>
              <a:gd name="T65" fmla="*/ 40008579 h 1006"/>
              <a:gd name="T66" fmla="*/ 965521523 w 6213"/>
              <a:gd name="T67" fmla="*/ 44752711 h 1006"/>
              <a:gd name="T68" fmla="*/ 961579842 w 6213"/>
              <a:gd name="T69" fmla="*/ 50287398 h 1006"/>
              <a:gd name="T70" fmla="*/ 959845852 w 6213"/>
              <a:gd name="T71" fmla="*/ 58194152 h 1006"/>
              <a:gd name="T72" fmla="*/ 960318759 w 6213"/>
              <a:gd name="T73" fmla="*/ 65784763 h 1006"/>
              <a:gd name="T74" fmla="*/ 963156594 w 6213"/>
              <a:gd name="T75" fmla="*/ 70845037 h 1006"/>
              <a:gd name="T76" fmla="*/ 969778474 w 6213"/>
              <a:gd name="T77" fmla="*/ 75114756 h 1006"/>
              <a:gd name="T78" fmla="*/ 977030896 w 6213"/>
              <a:gd name="T79" fmla="*/ 79384475 h 1006"/>
              <a:gd name="T80" fmla="*/ 979395825 w 6213"/>
              <a:gd name="T81" fmla="*/ 83970734 h 1006"/>
              <a:gd name="T82" fmla="*/ 977819074 w 6213"/>
              <a:gd name="T83" fmla="*/ 90295977 h 1006"/>
              <a:gd name="T84" fmla="*/ 971828132 w 6213"/>
              <a:gd name="T85" fmla="*/ 98993685 h 1006"/>
              <a:gd name="T86" fmla="*/ 962841323 w 6213"/>
              <a:gd name="T87" fmla="*/ 106426025 h 1006"/>
              <a:gd name="T88" fmla="*/ 956219443 w 6213"/>
              <a:gd name="T89" fmla="*/ 115756018 h 1006"/>
              <a:gd name="T90" fmla="*/ 954169785 w 6213"/>
              <a:gd name="T91" fmla="*/ 123188359 h 1006"/>
              <a:gd name="T92" fmla="*/ 955904172 w 6213"/>
              <a:gd name="T93" fmla="*/ 128406904 h 1006"/>
              <a:gd name="T94" fmla="*/ 964418075 w 6213"/>
              <a:gd name="T95" fmla="*/ 131886066 h 1006"/>
              <a:gd name="T96" fmla="*/ 974350696 w 6213"/>
              <a:gd name="T97" fmla="*/ 135523101 h 1006"/>
              <a:gd name="T98" fmla="*/ 978765283 w 6213"/>
              <a:gd name="T99" fmla="*/ 141690473 h 1006"/>
              <a:gd name="T100" fmla="*/ 979395825 w 6213"/>
              <a:gd name="T101" fmla="*/ 150387782 h 1006"/>
              <a:gd name="T102" fmla="*/ 977819074 w 6213"/>
              <a:gd name="T103" fmla="*/ 157503980 h 1006"/>
              <a:gd name="T104" fmla="*/ 611412733 w 6213"/>
              <a:gd name="T105" fmla="*/ 85077433 h 1006"/>
              <a:gd name="T106" fmla="*/ 443029877 w 6213"/>
              <a:gd name="T107" fmla="*/ 101207480 h 1006"/>
              <a:gd name="T108" fmla="*/ 432466713 w 6213"/>
              <a:gd name="T109" fmla="*/ 159085490 h 100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213" h="1006">
                <a:moveTo>
                  <a:pt x="2743" y="1006"/>
                </a:moveTo>
                <a:lnTo>
                  <a:pt x="73" y="1006"/>
                </a:lnTo>
                <a:lnTo>
                  <a:pt x="73" y="1002"/>
                </a:lnTo>
                <a:lnTo>
                  <a:pt x="73" y="996"/>
                </a:lnTo>
                <a:lnTo>
                  <a:pt x="73" y="990"/>
                </a:lnTo>
                <a:lnTo>
                  <a:pt x="73" y="986"/>
                </a:lnTo>
                <a:lnTo>
                  <a:pt x="73" y="980"/>
                </a:lnTo>
                <a:lnTo>
                  <a:pt x="73" y="975"/>
                </a:lnTo>
                <a:lnTo>
                  <a:pt x="73" y="960"/>
                </a:lnTo>
                <a:lnTo>
                  <a:pt x="73" y="947"/>
                </a:lnTo>
                <a:lnTo>
                  <a:pt x="73" y="938"/>
                </a:lnTo>
                <a:lnTo>
                  <a:pt x="72" y="929"/>
                </a:lnTo>
                <a:lnTo>
                  <a:pt x="71" y="920"/>
                </a:lnTo>
                <a:lnTo>
                  <a:pt x="69" y="914"/>
                </a:lnTo>
                <a:lnTo>
                  <a:pt x="68" y="909"/>
                </a:lnTo>
                <a:lnTo>
                  <a:pt x="66" y="903"/>
                </a:lnTo>
                <a:lnTo>
                  <a:pt x="64" y="898"/>
                </a:lnTo>
                <a:lnTo>
                  <a:pt x="60" y="894"/>
                </a:lnTo>
                <a:lnTo>
                  <a:pt x="57" y="891"/>
                </a:lnTo>
                <a:lnTo>
                  <a:pt x="53" y="887"/>
                </a:lnTo>
                <a:lnTo>
                  <a:pt x="48" y="884"/>
                </a:lnTo>
                <a:lnTo>
                  <a:pt x="42" y="879"/>
                </a:lnTo>
                <a:lnTo>
                  <a:pt x="36" y="876"/>
                </a:lnTo>
                <a:lnTo>
                  <a:pt x="29" y="871"/>
                </a:lnTo>
                <a:lnTo>
                  <a:pt x="24" y="868"/>
                </a:lnTo>
                <a:lnTo>
                  <a:pt x="20" y="865"/>
                </a:lnTo>
                <a:lnTo>
                  <a:pt x="15" y="861"/>
                </a:lnTo>
                <a:lnTo>
                  <a:pt x="12" y="857"/>
                </a:lnTo>
                <a:lnTo>
                  <a:pt x="9" y="851"/>
                </a:lnTo>
                <a:lnTo>
                  <a:pt x="7" y="846"/>
                </a:lnTo>
                <a:lnTo>
                  <a:pt x="4" y="839"/>
                </a:lnTo>
                <a:lnTo>
                  <a:pt x="2" y="832"/>
                </a:lnTo>
                <a:lnTo>
                  <a:pt x="1" y="825"/>
                </a:lnTo>
                <a:lnTo>
                  <a:pt x="0" y="818"/>
                </a:lnTo>
                <a:lnTo>
                  <a:pt x="0" y="810"/>
                </a:lnTo>
                <a:lnTo>
                  <a:pt x="0" y="802"/>
                </a:lnTo>
                <a:lnTo>
                  <a:pt x="0" y="792"/>
                </a:lnTo>
                <a:lnTo>
                  <a:pt x="1" y="782"/>
                </a:lnTo>
                <a:lnTo>
                  <a:pt x="2" y="770"/>
                </a:lnTo>
                <a:lnTo>
                  <a:pt x="4" y="761"/>
                </a:lnTo>
                <a:lnTo>
                  <a:pt x="5" y="752"/>
                </a:lnTo>
                <a:lnTo>
                  <a:pt x="8" y="743"/>
                </a:lnTo>
                <a:lnTo>
                  <a:pt x="11" y="734"/>
                </a:lnTo>
                <a:lnTo>
                  <a:pt x="14" y="727"/>
                </a:lnTo>
                <a:lnTo>
                  <a:pt x="18" y="719"/>
                </a:lnTo>
                <a:lnTo>
                  <a:pt x="21" y="713"/>
                </a:lnTo>
                <a:lnTo>
                  <a:pt x="26" y="708"/>
                </a:lnTo>
                <a:lnTo>
                  <a:pt x="29" y="702"/>
                </a:lnTo>
                <a:lnTo>
                  <a:pt x="33" y="696"/>
                </a:lnTo>
                <a:lnTo>
                  <a:pt x="40" y="691"/>
                </a:lnTo>
                <a:lnTo>
                  <a:pt x="46" y="684"/>
                </a:lnTo>
                <a:lnTo>
                  <a:pt x="54" y="678"/>
                </a:lnTo>
                <a:lnTo>
                  <a:pt x="60" y="673"/>
                </a:lnTo>
                <a:lnTo>
                  <a:pt x="69" y="665"/>
                </a:lnTo>
                <a:lnTo>
                  <a:pt x="79" y="657"/>
                </a:lnTo>
                <a:lnTo>
                  <a:pt x="87" y="648"/>
                </a:lnTo>
                <a:lnTo>
                  <a:pt x="93" y="644"/>
                </a:lnTo>
                <a:lnTo>
                  <a:pt x="96" y="638"/>
                </a:lnTo>
                <a:lnTo>
                  <a:pt x="101" y="632"/>
                </a:lnTo>
                <a:lnTo>
                  <a:pt x="104" y="627"/>
                </a:lnTo>
                <a:lnTo>
                  <a:pt x="106" y="621"/>
                </a:lnTo>
                <a:lnTo>
                  <a:pt x="109" y="614"/>
                </a:lnTo>
                <a:lnTo>
                  <a:pt x="110" y="607"/>
                </a:lnTo>
                <a:lnTo>
                  <a:pt x="110" y="599"/>
                </a:lnTo>
                <a:lnTo>
                  <a:pt x="109" y="591"/>
                </a:lnTo>
                <a:lnTo>
                  <a:pt x="108" y="583"/>
                </a:lnTo>
                <a:lnTo>
                  <a:pt x="105" y="575"/>
                </a:lnTo>
                <a:lnTo>
                  <a:pt x="103" y="567"/>
                </a:lnTo>
                <a:lnTo>
                  <a:pt x="100" y="559"/>
                </a:lnTo>
                <a:lnTo>
                  <a:pt x="95" y="549"/>
                </a:lnTo>
                <a:lnTo>
                  <a:pt x="91" y="540"/>
                </a:lnTo>
                <a:lnTo>
                  <a:pt x="84" y="531"/>
                </a:lnTo>
                <a:lnTo>
                  <a:pt x="79" y="525"/>
                </a:lnTo>
                <a:lnTo>
                  <a:pt x="75" y="519"/>
                </a:lnTo>
                <a:lnTo>
                  <a:pt x="69" y="512"/>
                </a:lnTo>
                <a:lnTo>
                  <a:pt x="65" y="507"/>
                </a:lnTo>
                <a:lnTo>
                  <a:pt x="60" y="501"/>
                </a:lnTo>
                <a:lnTo>
                  <a:pt x="56" y="494"/>
                </a:lnTo>
                <a:lnTo>
                  <a:pt x="53" y="490"/>
                </a:lnTo>
                <a:lnTo>
                  <a:pt x="50" y="484"/>
                </a:lnTo>
                <a:lnTo>
                  <a:pt x="48" y="479"/>
                </a:lnTo>
                <a:lnTo>
                  <a:pt x="46" y="473"/>
                </a:lnTo>
                <a:lnTo>
                  <a:pt x="45" y="467"/>
                </a:lnTo>
                <a:lnTo>
                  <a:pt x="42" y="461"/>
                </a:lnTo>
                <a:lnTo>
                  <a:pt x="42" y="454"/>
                </a:lnTo>
                <a:lnTo>
                  <a:pt x="41" y="447"/>
                </a:lnTo>
                <a:lnTo>
                  <a:pt x="41" y="437"/>
                </a:lnTo>
                <a:lnTo>
                  <a:pt x="41" y="427"/>
                </a:lnTo>
                <a:lnTo>
                  <a:pt x="42" y="417"/>
                </a:lnTo>
                <a:lnTo>
                  <a:pt x="44" y="408"/>
                </a:lnTo>
                <a:lnTo>
                  <a:pt x="45" y="398"/>
                </a:lnTo>
                <a:lnTo>
                  <a:pt x="48" y="389"/>
                </a:lnTo>
                <a:lnTo>
                  <a:pt x="51" y="377"/>
                </a:lnTo>
                <a:lnTo>
                  <a:pt x="56" y="366"/>
                </a:lnTo>
                <a:lnTo>
                  <a:pt x="62" y="357"/>
                </a:lnTo>
                <a:lnTo>
                  <a:pt x="68" y="348"/>
                </a:lnTo>
                <a:lnTo>
                  <a:pt x="75" y="339"/>
                </a:lnTo>
                <a:lnTo>
                  <a:pt x="84" y="330"/>
                </a:lnTo>
                <a:lnTo>
                  <a:pt x="94" y="321"/>
                </a:lnTo>
                <a:lnTo>
                  <a:pt x="104" y="312"/>
                </a:lnTo>
                <a:lnTo>
                  <a:pt x="114" y="305"/>
                </a:lnTo>
                <a:lnTo>
                  <a:pt x="122" y="298"/>
                </a:lnTo>
                <a:lnTo>
                  <a:pt x="130" y="290"/>
                </a:lnTo>
                <a:lnTo>
                  <a:pt x="137" y="282"/>
                </a:lnTo>
                <a:lnTo>
                  <a:pt x="145" y="274"/>
                </a:lnTo>
                <a:lnTo>
                  <a:pt x="151" y="265"/>
                </a:lnTo>
                <a:lnTo>
                  <a:pt x="156" y="258"/>
                </a:lnTo>
                <a:lnTo>
                  <a:pt x="159" y="252"/>
                </a:lnTo>
                <a:lnTo>
                  <a:pt x="163" y="244"/>
                </a:lnTo>
                <a:lnTo>
                  <a:pt x="166" y="236"/>
                </a:lnTo>
                <a:lnTo>
                  <a:pt x="168" y="228"/>
                </a:lnTo>
                <a:lnTo>
                  <a:pt x="169" y="221"/>
                </a:lnTo>
                <a:lnTo>
                  <a:pt x="170" y="215"/>
                </a:lnTo>
                <a:lnTo>
                  <a:pt x="170" y="209"/>
                </a:lnTo>
                <a:lnTo>
                  <a:pt x="170" y="203"/>
                </a:lnTo>
                <a:lnTo>
                  <a:pt x="170" y="198"/>
                </a:lnTo>
                <a:lnTo>
                  <a:pt x="168" y="192"/>
                </a:lnTo>
                <a:lnTo>
                  <a:pt x="166" y="186"/>
                </a:lnTo>
                <a:lnTo>
                  <a:pt x="163" y="180"/>
                </a:lnTo>
                <a:lnTo>
                  <a:pt x="159" y="174"/>
                </a:lnTo>
                <a:lnTo>
                  <a:pt x="155" y="169"/>
                </a:lnTo>
                <a:lnTo>
                  <a:pt x="150" y="163"/>
                </a:lnTo>
                <a:lnTo>
                  <a:pt x="146" y="159"/>
                </a:lnTo>
                <a:lnTo>
                  <a:pt x="140" y="154"/>
                </a:lnTo>
                <a:lnTo>
                  <a:pt x="132" y="148"/>
                </a:lnTo>
                <a:lnTo>
                  <a:pt x="124" y="144"/>
                </a:lnTo>
                <a:lnTo>
                  <a:pt x="117" y="139"/>
                </a:lnTo>
                <a:lnTo>
                  <a:pt x="110" y="136"/>
                </a:lnTo>
                <a:lnTo>
                  <a:pt x="104" y="134"/>
                </a:lnTo>
                <a:lnTo>
                  <a:pt x="97" y="132"/>
                </a:lnTo>
                <a:lnTo>
                  <a:pt x="92" y="128"/>
                </a:lnTo>
                <a:lnTo>
                  <a:pt x="85" y="126"/>
                </a:lnTo>
                <a:lnTo>
                  <a:pt x="79" y="123"/>
                </a:lnTo>
                <a:lnTo>
                  <a:pt x="76" y="119"/>
                </a:lnTo>
                <a:lnTo>
                  <a:pt x="73" y="116"/>
                </a:lnTo>
                <a:lnTo>
                  <a:pt x="69" y="113"/>
                </a:lnTo>
                <a:lnTo>
                  <a:pt x="67" y="108"/>
                </a:lnTo>
                <a:lnTo>
                  <a:pt x="64" y="102"/>
                </a:lnTo>
                <a:lnTo>
                  <a:pt x="63" y="97"/>
                </a:lnTo>
                <a:lnTo>
                  <a:pt x="60" y="91"/>
                </a:lnTo>
                <a:lnTo>
                  <a:pt x="59" y="84"/>
                </a:lnTo>
                <a:lnTo>
                  <a:pt x="58" y="75"/>
                </a:lnTo>
                <a:lnTo>
                  <a:pt x="57" y="65"/>
                </a:lnTo>
                <a:lnTo>
                  <a:pt x="57" y="55"/>
                </a:lnTo>
                <a:lnTo>
                  <a:pt x="57" y="45"/>
                </a:lnTo>
                <a:lnTo>
                  <a:pt x="57" y="35"/>
                </a:lnTo>
                <a:lnTo>
                  <a:pt x="59" y="26"/>
                </a:lnTo>
                <a:lnTo>
                  <a:pt x="59" y="22"/>
                </a:lnTo>
                <a:lnTo>
                  <a:pt x="60" y="17"/>
                </a:lnTo>
                <a:lnTo>
                  <a:pt x="62" y="13"/>
                </a:lnTo>
                <a:lnTo>
                  <a:pt x="63" y="8"/>
                </a:lnTo>
                <a:lnTo>
                  <a:pt x="64" y="4"/>
                </a:lnTo>
                <a:lnTo>
                  <a:pt x="65" y="0"/>
                </a:lnTo>
                <a:lnTo>
                  <a:pt x="6078" y="0"/>
                </a:lnTo>
                <a:lnTo>
                  <a:pt x="6078" y="11"/>
                </a:lnTo>
                <a:lnTo>
                  <a:pt x="6078" y="23"/>
                </a:lnTo>
                <a:lnTo>
                  <a:pt x="6078" y="31"/>
                </a:lnTo>
                <a:lnTo>
                  <a:pt x="6078" y="37"/>
                </a:lnTo>
                <a:lnTo>
                  <a:pt x="6078" y="44"/>
                </a:lnTo>
                <a:lnTo>
                  <a:pt x="6079" y="51"/>
                </a:lnTo>
                <a:lnTo>
                  <a:pt x="6080" y="56"/>
                </a:lnTo>
                <a:lnTo>
                  <a:pt x="6082" y="62"/>
                </a:lnTo>
                <a:lnTo>
                  <a:pt x="6084" y="66"/>
                </a:lnTo>
                <a:lnTo>
                  <a:pt x="6088" y="72"/>
                </a:lnTo>
                <a:lnTo>
                  <a:pt x="6092" y="75"/>
                </a:lnTo>
                <a:lnTo>
                  <a:pt x="6097" y="79"/>
                </a:lnTo>
                <a:lnTo>
                  <a:pt x="6101" y="82"/>
                </a:lnTo>
                <a:lnTo>
                  <a:pt x="6106" y="84"/>
                </a:lnTo>
                <a:lnTo>
                  <a:pt x="6111" y="87"/>
                </a:lnTo>
                <a:lnTo>
                  <a:pt x="6117" y="89"/>
                </a:lnTo>
                <a:lnTo>
                  <a:pt x="6125" y="92"/>
                </a:lnTo>
                <a:lnTo>
                  <a:pt x="6133" y="95"/>
                </a:lnTo>
                <a:lnTo>
                  <a:pt x="6140" y="98"/>
                </a:lnTo>
                <a:lnTo>
                  <a:pt x="6146" y="101"/>
                </a:lnTo>
                <a:lnTo>
                  <a:pt x="6152" y="105"/>
                </a:lnTo>
                <a:lnTo>
                  <a:pt x="6157" y="108"/>
                </a:lnTo>
                <a:lnTo>
                  <a:pt x="6163" y="113"/>
                </a:lnTo>
                <a:lnTo>
                  <a:pt x="6168" y="117"/>
                </a:lnTo>
                <a:lnTo>
                  <a:pt x="6173" y="122"/>
                </a:lnTo>
                <a:lnTo>
                  <a:pt x="6176" y="127"/>
                </a:lnTo>
                <a:lnTo>
                  <a:pt x="6181" y="133"/>
                </a:lnTo>
                <a:lnTo>
                  <a:pt x="6184" y="138"/>
                </a:lnTo>
                <a:lnTo>
                  <a:pt x="6186" y="145"/>
                </a:lnTo>
                <a:lnTo>
                  <a:pt x="6189" y="152"/>
                </a:lnTo>
                <a:lnTo>
                  <a:pt x="6190" y="159"/>
                </a:lnTo>
                <a:lnTo>
                  <a:pt x="6190" y="166"/>
                </a:lnTo>
                <a:lnTo>
                  <a:pt x="6190" y="173"/>
                </a:lnTo>
                <a:lnTo>
                  <a:pt x="6190" y="181"/>
                </a:lnTo>
                <a:lnTo>
                  <a:pt x="6189" y="189"/>
                </a:lnTo>
                <a:lnTo>
                  <a:pt x="6186" y="197"/>
                </a:lnTo>
                <a:lnTo>
                  <a:pt x="6184" y="205"/>
                </a:lnTo>
                <a:lnTo>
                  <a:pt x="6182" y="212"/>
                </a:lnTo>
                <a:lnTo>
                  <a:pt x="6179" y="220"/>
                </a:lnTo>
                <a:lnTo>
                  <a:pt x="6176" y="228"/>
                </a:lnTo>
                <a:lnTo>
                  <a:pt x="6172" y="235"/>
                </a:lnTo>
                <a:lnTo>
                  <a:pt x="6168" y="242"/>
                </a:lnTo>
                <a:lnTo>
                  <a:pt x="6164" y="247"/>
                </a:lnTo>
                <a:lnTo>
                  <a:pt x="6159" y="253"/>
                </a:lnTo>
                <a:lnTo>
                  <a:pt x="6155" y="258"/>
                </a:lnTo>
                <a:lnTo>
                  <a:pt x="6149" y="263"/>
                </a:lnTo>
                <a:lnTo>
                  <a:pt x="6144" y="267"/>
                </a:lnTo>
                <a:lnTo>
                  <a:pt x="6137" y="273"/>
                </a:lnTo>
                <a:lnTo>
                  <a:pt x="6130" y="279"/>
                </a:lnTo>
                <a:lnTo>
                  <a:pt x="6124" y="283"/>
                </a:lnTo>
                <a:lnTo>
                  <a:pt x="6119" y="288"/>
                </a:lnTo>
                <a:lnTo>
                  <a:pt x="6113" y="293"/>
                </a:lnTo>
                <a:lnTo>
                  <a:pt x="6110" y="298"/>
                </a:lnTo>
                <a:lnTo>
                  <a:pt x="6106" y="305"/>
                </a:lnTo>
                <a:lnTo>
                  <a:pt x="6102" y="311"/>
                </a:lnTo>
                <a:lnTo>
                  <a:pt x="6099" y="318"/>
                </a:lnTo>
                <a:lnTo>
                  <a:pt x="6095" y="326"/>
                </a:lnTo>
                <a:lnTo>
                  <a:pt x="6093" y="334"/>
                </a:lnTo>
                <a:lnTo>
                  <a:pt x="6092" y="342"/>
                </a:lnTo>
                <a:lnTo>
                  <a:pt x="6090" y="351"/>
                </a:lnTo>
                <a:lnTo>
                  <a:pt x="6089" y="360"/>
                </a:lnTo>
                <a:lnTo>
                  <a:pt x="6088" y="368"/>
                </a:lnTo>
                <a:lnTo>
                  <a:pt x="6088" y="377"/>
                </a:lnTo>
                <a:lnTo>
                  <a:pt x="6088" y="385"/>
                </a:lnTo>
                <a:lnTo>
                  <a:pt x="6088" y="394"/>
                </a:lnTo>
                <a:lnTo>
                  <a:pt x="6089" y="402"/>
                </a:lnTo>
                <a:lnTo>
                  <a:pt x="6090" y="409"/>
                </a:lnTo>
                <a:lnTo>
                  <a:pt x="6091" y="416"/>
                </a:lnTo>
                <a:lnTo>
                  <a:pt x="6093" y="421"/>
                </a:lnTo>
                <a:lnTo>
                  <a:pt x="6095" y="428"/>
                </a:lnTo>
                <a:lnTo>
                  <a:pt x="6099" y="434"/>
                </a:lnTo>
                <a:lnTo>
                  <a:pt x="6102" y="438"/>
                </a:lnTo>
                <a:lnTo>
                  <a:pt x="6106" y="444"/>
                </a:lnTo>
                <a:lnTo>
                  <a:pt x="6109" y="448"/>
                </a:lnTo>
                <a:lnTo>
                  <a:pt x="6113" y="453"/>
                </a:lnTo>
                <a:lnTo>
                  <a:pt x="6119" y="457"/>
                </a:lnTo>
                <a:lnTo>
                  <a:pt x="6124" y="461"/>
                </a:lnTo>
                <a:lnTo>
                  <a:pt x="6129" y="464"/>
                </a:lnTo>
                <a:lnTo>
                  <a:pt x="6139" y="471"/>
                </a:lnTo>
                <a:lnTo>
                  <a:pt x="6151" y="475"/>
                </a:lnTo>
                <a:lnTo>
                  <a:pt x="6161" y="481"/>
                </a:lnTo>
                <a:lnTo>
                  <a:pt x="6168" y="485"/>
                </a:lnTo>
                <a:lnTo>
                  <a:pt x="6176" y="489"/>
                </a:lnTo>
                <a:lnTo>
                  <a:pt x="6184" y="493"/>
                </a:lnTo>
                <a:lnTo>
                  <a:pt x="6191" y="498"/>
                </a:lnTo>
                <a:lnTo>
                  <a:pt x="6197" y="502"/>
                </a:lnTo>
                <a:lnTo>
                  <a:pt x="6201" y="507"/>
                </a:lnTo>
                <a:lnTo>
                  <a:pt x="6204" y="511"/>
                </a:lnTo>
                <a:lnTo>
                  <a:pt x="6208" y="516"/>
                </a:lnTo>
                <a:lnTo>
                  <a:pt x="6210" y="520"/>
                </a:lnTo>
                <a:lnTo>
                  <a:pt x="6211" y="526"/>
                </a:lnTo>
                <a:lnTo>
                  <a:pt x="6212" y="531"/>
                </a:lnTo>
                <a:lnTo>
                  <a:pt x="6212" y="537"/>
                </a:lnTo>
                <a:lnTo>
                  <a:pt x="6211" y="543"/>
                </a:lnTo>
                <a:lnTo>
                  <a:pt x="6210" y="548"/>
                </a:lnTo>
                <a:lnTo>
                  <a:pt x="6209" y="556"/>
                </a:lnTo>
                <a:lnTo>
                  <a:pt x="6206" y="563"/>
                </a:lnTo>
                <a:lnTo>
                  <a:pt x="6202" y="571"/>
                </a:lnTo>
                <a:lnTo>
                  <a:pt x="6199" y="578"/>
                </a:lnTo>
                <a:lnTo>
                  <a:pt x="6193" y="589"/>
                </a:lnTo>
                <a:lnTo>
                  <a:pt x="6188" y="598"/>
                </a:lnTo>
                <a:lnTo>
                  <a:pt x="6182" y="605"/>
                </a:lnTo>
                <a:lnTo>
                  <a:pt x="6173" y="617"/>
                </a:lnTo>
                <a:lnTo>
                  <a:pt x="6164" y="626"/>
                </a:lnTo>
                <a:lnTo>
                  <a:pt x="6156" y="633"/>
                </a:lnTo>
                <a:lnTo>
                  <a:pt x="6148" y="640"/>
                </a:lnTo>
                <a:lnTo>
                  <a:pt x="6137" y="648"/>
                </a:lnTo>
                <a:lnTo>
                  <a:pt x="6126" y="657"/>
                </a:lnTo>
                <a:lnTo>
                  <a:pt x="6115" y="665"/>
                </a:lnTo>
                <a:lnTo>
                  <a:pt x="6107" y="673"/>
                </a:lnTo>
                <a:lnTo>
                  <a:pt x="6099" y="681"/>
                </a:lnTo>
                <a:lnTo>
                  <a:pt x="6090" y="691"/>
                </a:lnTo>
                <a:lnTo>
                  <a:pt x="6082" y="702"/>
                </a:lnTo>
                <a:lnTo>
                  <a:pt x="6076" y="711"/>
                </a:lnTo>
                <a:lnTo>
                  <a:pt x="6071" y="722"/>
                </a:lnTo>
                <a:lnTo>
                  <a:pt x="6065" y="732"/>
                </a:lnTo>
                <a:lnTo>
                  <a:pt x="6062" y="741"/>
                </a:lnTo>
                <a:lnTo>
                  <a:pt x="6058" y="749"/>
                </a:lnTo>
                <a:lnTo>
                  <a:pt x="6055" y="758"/>
                </a:lnTo>
                <a:lnTo>
                  <a:pt x="6053" y="766"/>
                </a:lnTo>
                <a:lnTo>
                  <a:pt x="6052" y="773"/>
                </a:lnTo>
                <a:lnTo>
                  <a:pt x="6052" y="779"/>
                </a:lnTo>
                <a:lnTo>
                  <a:pt x="6052" y="785"/>
                </a:lnTo>
                <a:lnTo>
                  <a:pt x="6052" y="791"/>
                </a:lnTo>
                <a:lnTo>
                  <a:pt x="6053" y="795"/>
                </a:lnTo>
                <a:lnTo>
                  <a:pt x="6055" y="802"/>
                </a:lnTo>
                <a:lnTo>
                  <a:pt x="6058" y="807"/>
                </a:lnTo>
                <a:lnTo>
                  <a:pt x="6063" y="812"/>
                </a:lnTo>
                <a:lnTo>
                  <a:pt x="6067" y="816"/>
                </a:lnTo>
                <a:lnTo>
                  <a:pt x="6074" y="820"/>
                </a:lnTo>
                <a:lnTo>
                  <a:pt x="6081" y="823"/>
                </a:lnTo>
                <a:lnTo>
                  <a:pt x="6088" y="825"/>
                </a:lnTo>
                <a:lnTo>
                  <a:pt x="6102" y="830"/>
                </a:lnTo>
                <a:lnTo>
                  <a:pt x="6117" y="834"/>
                </a:lnTo>
                <a:lnTo>
                  <a:pt x="6133" y="838"/>
                </a:lnTo>
                <a:lnTo>
                  <a:pt x="6147" y="842"/>
                </a:lnTo>
                <a:lnTo>
                  <a:pt x="6156" y="846"/>
                </a:lnTo>
                <a:lnTo>
                  <a:pt x="6164" y="849"/>
                </a:lnTo>
                <a:lnTo>
                  <a:pt x="6172" y="852"/>
                </a:lnTo>
                <a:lnTo>
                  <a:pt x="6180" y="857"/>
                </a:lnTo>
                <a:lnTo>
                  <a:pt x="6186" y="862"/>
                </a:lnTo>
                <a:lnTo>
                  <a:pt x="6192" y="868"/>
                </a:lnTo>
                <a:lnTo>
                  <a:pt x="6198" y="875"/>
                </a:lnTo>
                <a:lnTo>
                  <a:pt x="6202" y="882"/>
                </a:lnTo>
                <a:lnTo>
                  <a:pt x="6206" y="888"/>
                </a:lnTo>
                <a:lnTo>
                  <a:pt x="6208" y="896"/>
                </a:lnTo>
                <a:lnTo>
                  <a:pt x="6210" y="904"/>
                </a:lnTo>
                <a:lnTo>
                  <a:pt x="6211" y="913"/>
                </a:lnTo>
                <a:lnTo>
                  <a:pt x="6212" y="922"/>
                </a:lnTo>
                <a:lnTo>
                  <a:pt x="6212" y="930"/>
                </a:lnTo>
                <a:lnTo>
                  <a:pt x="6213" y="939"/>
                </a:lnTo>
                <a:lnTo>
                  <a:pt x="6212" y="951"/>
                </a:lnTo>
                <a:lnTo>
                  <a:pt x="6211" y="962"/>
                </a:lnTo>
                <a:lnTo>
                  <a:pt x="6209" y="972"/>
                </a:lnTo>
                <a:lnTo>
                  <a:pt x="6208" y="979"/>
                </a:lnTo>
                <a:lnTo>
                  <a:pt x="6207" y="985"/>
                </a:lnTo>
                <a:lnTo>
                  <a:pt x="6204" y="990"/>
                </a:lnTo>
                <a:lnTo>
                  <a:pt x="6202" y="996"/>
                </a:lnTo>
                <a:lnTo>
                  <a:pt x="6200" y="1002"/>
                </a:lnTo>
                <a:lnTo>
                  <a:pt x="6198" y="1006"/>
                </a:lnTo>
                <a:lnTo>
                  <a:pt x="3744" y="1006"/>
                </a:lnTo>
                <a:lnTo>
                  <a:pt x="3744" y="640"/>
                </a:lnTo>
                <a:lnTo>
                  <a:pt x="3878" y="640"/>
                </a:lnTo>
                <a:lnTo>
                  <a:pt x="3878" y="538"/>
                </a:lnTo>
                <a:lnTo>
                  <a:pt x="3541" y="538"/>
                </a:lnTo>
                <a:lnTo>
                  <a:pt x="3541" y="640"/>
                </a:lnTo>
                <a:lnTo>
                  <a:pt x="3677" y="640"/>
                </a:lnTo>
                <a:lnTo>
                  <a:pt x="3677" y="1006"/>
                </a:lnTo>
                <a:lnTo>
                  <a:pt x="2810" y="1006"/>
                </a:lnTo>
                <a:lnTo>
                  <a:pt x="2810" y="640"/>
                </a:lnTo>
                <a:lnTo>
                  <a:pt x="2944" y="640"/>
                </a:lnTo>
                <a:lnTo>
                  <a:pt x="2944" y="538"/>
                </a:lnTo>
                <a:lnTo>
                  <a:pt x="2607" y="538"/>
                </a:lnTo>
                <a:lnTo>
                  <a:pt x="2607" y="640"/>
                </a:lnTo>
                <a:lnTo>
                  <a:pt x="2743" y="640"/>
                </a:lnTo>
                <a:lnTo>
                  <a:pt x="2743" y="100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0" name="Line 378">
            <a:extLst>
              <a:ext uri="{FF2B5EF4-FFF2-40B4-BE49-F238E27FC236}">
                <a16:creationId xmlns:a16="http://schemas.microsoft.com/office/drawing/2014/main" id="{35599F62-BF4F-92BB-8C3F-90B011A45B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2360" y="1806179"/>
            <a:ext cx="30956" cy="3690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1" name="Line 379">
            <a:extLst>
              <a:ext uri="{FF2B5EF4-FFF2-40B4-BE49-F238E27FC236}">
                <a16:creationId xmlns:a16="http://schemas.microsoft.com/office/drawing/2014/main" id="{9453618C-0E16-0BAA-FDFA-8007DC488B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560" y="1846660"/>
            <a:ext cx="29765" cy="3690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2" name="Line 380">
            <a:extLst>
              <a:ext uri="{FF2B5EF4-FFF2-40B4-BE49-F238E27FC236}">
                <a16:creationId xmlns:a16="http://schemas.microsoft.com/office/drawing/2014/main" id="{50CBFF20-92C9-B9D4-D6FF-249EE142F9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5569" y="1885950"/>
            <a:ext cx="30956" cy="3691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3" name="Line 381">
            <a:extLst>
              <a:ext uri="{FF2B5EF4-FFF2-40B4-BE49-F238E27FC236}">
                <a16:creationId xmlns:a16="http://schemas.microsoft.com/office/drawing/2014/main" id="{DE69127E-E507-BC0F-A8E9-BE97267143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1579" y="1926432"/>
            <a:ext cx="30956" cy="3691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4" name="Line 382">
            <a:extLst>
              <a:ext uri="{FF2B5EF4-FFF2-40B4-BE49-F238E27FC236}">
                <a16:creationId xmlns:a16="http://schemas.microsoft.com/office/drawing/2014/main" id="{6D081785-281E-E539-EBB3-684B42AB9EE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2360" y="1843088"/>
            <a:ext cx="38100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5" name="Line 383">
            <a:extLst>
              <a:ext uri="{FF2B5EF4-FFF2-40B4-BE49-F238E27FC236}">
                <a16:creationId xmlns:a16="http://schemas.microsoft.com/office/drawing/2014/main" id="{0C974D7C-2FA2-4DDE-8D2F-1B1A4DB23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9560" y="1883569"/>
            <a:ext cx="38100" cy="23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6" name="Line 384">
            <a:extLst>
              <a:ext uri="{FF2B5EF4-FFF2-40B4-BE49-F238E27FC236}">
                <a16:creationId xmlns:a16="http://schemas.microsoft.com/office/drawing/2014/main" id="{65D433B0-399E-7027-CA47-AA272BD7A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5569" y="1922860"/>
            <a:ext cx="38100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7" name="Line 385">
            <a:extLst>
              <a:ext uri="{FF2B5EF4-FFF2-40B4-BE49-F238E27FC236}">
                <a16:creationId xmlns:a16="http://schemas.microsoft.com/office/drawing/2014/main" id="{68088427-71A3-DBB6-A701-5A82D559E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1579" y="1963341"/>
            <a:ext cx="38100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8" name="Line 386">
            <a:extLst>
              <a:ext uri="{FF2B5EF4-FFF2-40B4-BE49-F238E27FC236}">
                <a16:creationId xmlns:a16="http://schemas.microsoft.com/office/drawing/2014/main" id="{959F5A59-D0D6-4186-1897-D2B19519CF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42535" y="1926432"/>
            <a:ext cx="7144" cy="404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69" name="Line 387">
            <a:extLst>
              <a:ext uri="{FF2B5EF4-FFF2-40B4-BE49-F238E27FC236}">
                <a16:creationId xmlns:a16="http://schemas.microsoft.com/office/drawing/2014/main" id="{859DB167-6F13-06C0-3A17-7E06399815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86525" y="1885951"/>
            <a:ext cx="7144" cy="404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0" name="Line 388">
            <a:extLst>
              <a:ext uri="{FF2B5EF4-FFF2-40B4-BE49-F238E27FC236}">
                <a16:creationId xmlns:a16="http://schemas.microsoft.com/office/drawing/2014/main" id="{72039382-7E50-63D6-B7F4-672BDF8410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9325" y="1846660"/>
            <a:ext cx="8335" cy="392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1" name="Line 389">
            <a:extLst>
              <a:ext uri="{FF2B5EF4-FFF2-40B4-BE49-F238E27FC236}">
                <a16:creationId xmlns:a16="http://schemas.microsoft.com/office/drawing/2014/main" id="{EABED748-D5A6-68D6-778D-DA133E8CF3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73316" y="1806179"/>
            <a:ext cx="7144" cy="404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2" name="Line 390">
            <a:extLst>
              <a:ext uri="{FF2B5EF4-FFF2-40B4-BE49-F238E27FC236}">
                <a16:creationId xmlns:a16="http://schemas.microsoft.com/office/drawing/2014/main" id="{244AE946-A567-8F5A-4006-34D4F67CB1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3848" y="1803797"/>
            <a:ext cx="50006" cy="511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3" name="Line 391">
            <a:extLst>
              <a:ext uri="{FF2B5EF4-FFF2-40B4-BE49-F238E27FC236}">
                <a16:creationId xmlns:a16="http://schemas.microsoft.com/office/drawing/2014/main" id="{B0F26621-23C1-A1BD-235C-2D58DBD923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2504" y="1908572"/>
            <a:ext cx="50006" cy="511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4" name="Line 392">
            <a:extLst>
              <a:ext uri="{FF2B5EF4-FFF2-40B4-BE49-F238E27FC236}">
                <a16:creationId xmlns:a16="http://schemas.microsoft.com/office/drawing/2014/main" id="{8D001E66-5CAD-E54B-4187-04B5DF1619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42510" y="1908572"/>
            <a:ext cx="7144" cy="6072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5" name="Line 393">
            <a:extLst>
              <a:ext uri="{FF2B5EF4-FFF2-40B4-BE49-F238E27FC236}">
                <a16:creationId xmlns:a16="http://schemas.microsoft.com/office/drawing/2014/main" id="{95C8566A-E68B-DA80-A5C4-9CC819F2C1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63854" y="1803798"/>
            <a:ext cx="7144" cy="595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6" name="Line 394">
            <a:extLst>
              <a:ext uri="{FF2B5EF4-FFF2-40B4-BE49-F238E27FC236}">
                <a16:creationId xmlns:a16="http://schemas.microsoft.com/office/drawing/2014/main" id="{AF184892-294C-317C-5DD1-60FC570BD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3847" y="1854994"/>
            <a:ext cx="57150" cy="833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7" name="Line 395">
            <a:extLst>
              <a:ext uri="{FF2B5EF4-FFF2-40B4-BE49-F238E27FC236}">
                <a16:creationId xmlns:a16="http://schemas.microsoft.com/office/drawing/2014/main" id="{A9CB2AD0-FDC9-CD73-6AE9-CA98F1BB90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2504" y="1959769"/>
            <a:ext cx="57150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8" name="Line 396">
            <a:extLst>
              <a:ext uri="{FF2B5EF4-FFF2-40B4-BE49-F238E27FC236}">
                <a16:creationId xmlns:a16="http://schemas.microsoft.com/office/drawing/2014/main" id="{2AFAFA26-580C-72D1-746C-C4FD1043E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7844" y="2049066"/>
            <a:ext cx="44054" cy="166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79" name="Line 397">
            <a:extLst>
              <a:ext uri="{FF2B5EF4-FFF2-40B4-BE49-F238E27FC236}">
                <a16:creationId xmlns:a16="http://schemas.microsoft.com/office/drawing/2014/main" id="{F37E562C-1B9C-3B3F-96EC-F4185985D8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2435" y="1843088"/>
            <a:ext cx="44053" cy="178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0" name="Line 398">
            <a:extLst>
              <a:ext uri="{FF2B5EF4-FFF2-40B4-BE49-F238E27FC236}">
                <a16:creationId xmlns:a16="http://schemas.microsoft.com/office/drawing/2014/main" id="{F8F5DE9B-1A86-8ED4-5B50-C7DC6C9C73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6835" y="1894285"/>
            <a:ext cx="44053" cy="166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1" name="Line 399">
            <a:extLst>
              <a:ext uri="{FF2B5EF4-FFF2-40B4-BE49-F238E27FC236}">
                <a16:creationId xmlns:a16="http://schemas.microsoft.com/office/drawing/2014/main" id="{D36A0BEA-23BA-76DE-40DA-7DC892BA9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835" y="1912144"/>
            <a:ext cx="30956" cy="2024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2" name="Line 400">
            <a:extLst>
              <a:ext uri="{FF2B5EF4-FFF2-40B4-BE49-F238E27FC236}">
                <a16:creationId xmlns:a16="http://schemas.microsoft.com/office/drawing/2014/main" id="{767B341C-27A2-2AFB-B10B-E6F03D40F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2435" y="1860948"/>
            <a:ext cx="30956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3" name="Line 401">
            <a:extLst>
              <a:ext uri="{FF2B5EF4-FFF2-40B4-BE49-F238E27FC236}">
                <a16:creationId xmlns:a16="http://schemas.microsoft.com/office/drawing/2014/main" id="{05643682-957D-1C7A-5527-364E4DE76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7844" y="2065735"/>
            <a:ext cx="30956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4" name="Line 402">
            <a:extLst>
              <a:ext uri="{FF2B5EF4-FFF2-40B4-BE49-F238E27FC236}">
                <a16:creationId xmlns:a16="http://schemas.microsoft.com/office/drawing/2014/main" id="{7E8D09CD-50BA-5BD2-0EB7-5D76EE4E8E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9992" y="2049066"/>
            <a:ext cx="11906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5" name="Line 403">
            <a:extLst>
              <a:ext uri="{FF2B5EF4-FFF2-40B4-BE49-F238E27FC236}">
                <a16:creationId xmlns:a16="http://schemas.microsoft.com/office/drawing/2014/main" id="{78E79197-5B45-24BE-1A39-E426BB60D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3391" y="1843088"/>
            <a:ext cx="13097" cy="392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6" name="Line 404">
            <a:extLst>
              <a:ext uri="{FF2B5EF4-FFF2-40B4-BE49-F238E27FC236}">
                <a16:creationId xmlns:a16="http://schemas.microsoft.com/office/drawing/2014/main" id="{F7208A34-4DC9-6334-E145-62CA880546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7791" y="1894285"/>
            <a:ext cx="13097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7" name="Line 405">
            <a:extLst>
              <a:ext uri="{FF2B5EF4-FFF2-40B4-BE49-F238E27FC236}">
                <a16:creationId xmlns:a16="http://schemas.microsoft.com/office/drawing/2014/main" id="{7AF52157-C3C3-8D1E-2F5F-BECB4C027E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4987" y="1969294"/>
            <a:ext cx="595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8" name="Line 406">
            <a:extLst>
              <a:ext uri="{FF2B5EF4-FFF2-40B4-BE49-F238E27FC236}">
                <a16:creationId xmlns:a16="http://schemas.microsoft.com/office/drawing/2014/main" id="{4C1EC2FB-8286-E282-62F0-77D09B8742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2410" y="1922860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89" name="Line 407">
            <a:extLst>
              <a:ext uri="{FF2B5EF4-FFF2-40B4-BE49-F238E27FC236}">
                <a16:creationId xmlns:a16="http://schemas.microsoft.com/office/drawing/2014/main" id="{393E1537-E671-25D0-414F-D722C6809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9357" y="1870472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0" name="Line 408">
            <a:extLst>
              <a:ext uri="{FF2B5EF4-FFF2-40B4-BE49-F238E27FC236}">
                <a16:creationId xmlns:a16="http://schemas.microsoft.com/office/drawing/2014/main" id="{83804E06-CE8A-A863-12E7-39C92ACEC4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1023" y="2081212"/>
            <a:ext cx="714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1" name="Line 409">
            <a:extLst>
              <a:ext uri="{FF2B5EF4-FFF2-40B4-BE49-F238E27FC236}">
                <a16:creationId xmlns:a16="http://schemas.microsoft.com/office/drawing/2014/main" id="{C233CF78-D4AA-E723-B509-77ACECC7CA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12732" y="1819275"/>
            <a:ext cx="714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2" name="Line 410">
            <a:extLst>
              <a:ext uri="{FF2B5EF4-FFF2-40B4-BE49-F238E27FC236}">
                <a16:creationId xmlns:a16="http://schemas.microsoft.com/office/drawing/2014/main" id="{3CE22441-7B0D-78DE-3F51-806DB69E28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4398" y="2031206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3" name="Line 411">
            <a:extLst>
              <a:ext uri="{FF2B5EF4-FFF2-40B4-BE49-F238E27FC236}">
                <a16:creationId xmlns:a16="http://schemas.microsoft.com/office/drawing/2014/main" id="{62DC7625-C88B-1B3B-1936-477B97218C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1819" y="1984772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4" name="Line 412">
            <a:extLst>
              <a:ext uri="{FF2B5EF4-FFF2-40B4-BE49-F238E27FC236}">
                <a16:creationId xmlns:a16="http://schemas.microsoft.com/office/drawing/2014/main" id="{C21586AB-9A69-CAE7-CC59-CF775A72DE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0206" y="1841898"/>
            <a:ext cx="952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5" name="Line 413">
            <a:extLst>
              <a:ext uri="{FF2B5EF4-FFF2-40B4-BE49-F238E27FC236}">
                <a16:creationId xmlns:a16="http://schemas.microsoft.com/office/drawing/2014/main" id="{28730BCC-D954-2380-1502-7A22FC0996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0238" y="1808560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6" name="Line 414">
            <a:extLst>
              <a:ext uri="{FF2B5EF4-FFF2-40B4-BE49-F238E27FC236}">
                <a16:creationId xmlns:a16="http://schemas.microsoft.com/office/drawing/2014/main" id="{F5312740-221B-6424-C77A-81105D1314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7129" y="1988344"/>
            <a:ext cx="8334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7" name="Line 415">
            <a:extLst>
              <a:ext uri="{FF2B5EF4-FFF2-40B4-BE49-F238E27FC236}">
                <a16:creationId xmlns:a16="http://schemas.microsoft.com/office/drawing/2014/main" id="{8EC681AB-4776-2C10-1608-D6447C00FD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7894" y="1933575"/>
            <a:ext cx="952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8" name="Line 416">
            <a:extLst>
              <a:ext uri="{FF2B5EF4-FFF2-40B4-BE49-F238E27FC236}">
                <a16:creationId xmlns:a16="http://schemas.microsoft.com/office/drawing/2014/main" id="{A918AFA3-5F73-72EB-762A-389147EA87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5772" y="1912144"/>
            <a:ext cx="952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799" name="Line 417">
            <a:extLst>
              <a:ext uri="{FF2B5EF4-FFF2-40B4-BE49-F238E27FC236}">
                <a16:creationId xmlns:a16="http://schemas.microsoft.com/office/drawing/2014/main" id="{C44CDC37-1724-C79D-D21B-86DEEA0A1C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25804" y="1878806"/>
            <a:ext cx="8334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0" name="Line 418">
            <a:extLst>
              <a:ext uri="{FF2B5EF4-FFF2-40B4-BE49-F238E27FC236}">
                <a16:creationId xmlns:a16="http://schemas.microsoft.com/office/drawing/2014/main" id="{B2C7ACBF-567D-DCE3-2301-4CF9C0990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6569" y="1825229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1" name="Line 419">
            <a:extLst>
              <a:ext uri="{FF2B5EF4-FFF2-40B4-BE49-F238E27FC236}">
                <a16:creationId xmlns:a16="http://schemas.microsoft.com/office/drawing/2014/main" id="{BC530A70-4501-6544-FDDA-40833AF447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4447" y="1802606"/>
            <a:ext cx="8334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2" name="Line 420">
            <a:extLst>
              <a:ext uri="{FF2B5EF4-FFF2-40B4-BE49-F238E27FC236}">
                <a16:creationId xmlns:a16="http://schemas.microsoft.com/office/drawing/2014/main" id="{6D58160E-F176-7C26-4F0B-76885F96C6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23460" y="2003823"/>
            <a:ext cx="8334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3" name="Line 421">
            <a:extLst>
              <a:ext uri="{FF2B5EF4-FFF2-40B4-BE49-F238E27FC236}">
                <a16:creationId xmlns:a16="http://schemas.microsoft.com/office/drawing/2014/main" id="{2C2B8C1F-9746-5F9E-DFA2-5F08ABF45C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1338" y="1982392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4" name="Line 422">
            <a:extLst>
              <a:ext uri="{FF2B5EF4-FFF2-40B4-BE49-F238E27FC236}">
                <a16:creationId xmlns:a16="http://schemas.microsoft.com/office/drawing/2014/main" id="{EE6A7194-0734-5F85-0A61-6052EDD290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41369" y="1949054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5" name="Line 423">
            <a:extLst>
              <a:ext uri="{FF2B5EF4-FFF2-40B4-BE49-F238E27FC236}">
                <a16:creationId xmlns:a16="http://schemas.microsoft.com/office/drawing/2014/main" id="{A19B01C9-A673-54E3-CCAD-1E00B56E0E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2694" y="2058592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6" name="Line 424">
            <a:extLst>
              <a:ext uri="{FF2B5EF4-FFF2-40B4-BE49-F238E27FC236}">
                <a16:creationId xmlns:a16="http://schemas.microsoft.com/office/drawing/2014/main" id="{84E4E6E6-711B-9EEB-93B3-9B4FE977F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2529" y="1996678"/>
            <a:ext cx="833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7" name="Line 425">
            <a:extLst>
              <a:ext uri="{FF2B5EF4-FFF2-40B4-BE49-F238E27FC236}">
                <a16:creationId xmlns:a16="http://schemas.microsoft.com/office/drawing/2014/main" id="{AC352244-98C8-0A08-D6B7-23D0B2A0A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391" y="1983581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8" name="Line 426">
            <a:extLst>
              <a:ext uri="{FF2B5EF4-FFF2-40B4-BE49-F238E27FC236}">
                <a16:creationId xmlns:a16="http://schemas.microsoft.com/office/drawing/2014/main" id="{FD854849-A504-C383-C5D3-69239DBFD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6925" y="1956197"/>
            <a:ext cx="7144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09" name="Line 427">
            <a:extLst>
              <a:ext uri="{FF2B5EF4-FFF2-40B4-BE49-F238E27FC236}">
                <a16:creationId xmlns:a16="http://schemas.microsoft.com/office/drawing/2014/main" id="{B4E8F142-36E5-BC9F-2A30-492CA59D9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788" y="1941910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0" name="Line 428">
            <a:extLst>
              <a:ext uri="{FF2B5EF4-FFF2-40B4-BE49-F238E27FC236}">
                <a16:creationId xmlns:a16="http://schemas.microsoft.com/office/drawing/2014/main" id="{87A818B6-9B7D-CA5C-A24C-D4E75BA90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1598" y="1804987"/>
            <a:ext cx="5953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1" name="Line 429">
            <a:extLst>
              <a:ext uri="{FF2B5EF4-FFF2-40B4-BE49-F238E27FC236}">
                <a16:creationId xmlns:a16="http://schemas.microsoft.com/office/drawing/2014/main" id="{B7DCF3D7-D83F-1EA4-092A-1BF20BAC8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0123" y="1869281"/>
            <a:ext cx="5953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2" name="Line 430">
            <a:extLst>
              <a:ext uri="{FF2B5EF4-FFF2-40B4-BE49-F238E27FC236}">
                <a16:creationId xmlns:a16="http://schemas.microsoft.com/office/drawing/2014/main" id="{E2D3FB07-344D-46CB-B5CB-AB753548B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1787129"/>
            <a:ext cx="595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3" name="Line 431">
            <a:extLst>
              <a:ext uri="{FF2B5EF4-FFF2-40B4-BE49-F238E27FC236}">
                <a16:creationId xmlns:a16="http://schemas.microsoft.com/office/drawing/2014/main" id="{FA19DA9A-A547-2A32-2E38-6A2933EA0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8648" y="1933575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4" name="Line 432">
            <a:extLst>
              <a:ext uri="{FF2B5EF4-FFF2-40B4-BE49-F238E27FC236}">
                <a16:creationId xmlns:a16="http://schemas.microsoft.com/office/drawing/2014/main" id="{AB1D8C92-3AFC-DA7D-0EAD-D9296D6536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8819" y="1851423"/>
            <a:ext cx="595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5" name="Line 433">
            <a:extLst>
              <a:ext uri="{FF2B5EF4-FFF2-40B4-BE49-F238E27FC236}">
                <a16:creationId xmlns:a16="http://schemas.microsoft.com/office/drawing/2014/main" id="{8BDD3972-8DC7-DC14-0F15-C7F18BA47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7173" y="1996679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6" name="Line 434">
            <a:extLst>
              <a:ext uri="{FF2B5EF4-FFF2-40B4-BE49-F238E27FC236}">
                <a16:creationId xmlns:a16="http://schemas.microsoft.com/office/drawing/2014/main" id="{148C01F7-C618-C404-1223-2BB3A3069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9725" y="1918097"/>
            <a:ext cx="4763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7" name="Line 435">
            <a:extLst>
              <a:ext uri="{FF2B5EF4-FFF2-40B4-BE49-F238E27FC236}">
                <a16:creationId xmlns:a16="http://schemas.microsoft.com/office/drawing/2014/main" id="{8C4300EB-E7B6-99B7-8B5B-08F985FF1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6887" y="2060973"/>
            <a:ext cx="595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8" name="Line 436">
            <a:extLst>
              <a:ext uri="{FF2B5EF4-FFF2-40B4-BE49-F238E27FC236}">
                <a16:creationId xmlns:a16="http://schemas.microsoft.com/office/drawing/2014/main" id="{EEBA6810-07EB-665A-275D-F4ED9FDC9B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28060" y="2087166"/>
            <a:ext cx="182403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19" name="Line 437">
            <a:extLst>
              <a:ext uri="{FF2B5EF4-FFF2-40B4-BE49-F238E27FC236}">
                <a16:creationId xmlns:a16="http://schemas.microsoft.com/office/drawing/2014/main" id="{8F0A67DF-14F6-F59A-D1CA-941376D35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1238" y="3218260"/>
            <a:ext cx="46435" cy="2619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0" name="Line 438">
            <a:extLst>
              <a:ext uri="{FF2B5EF4-FFF2-40B4-BE49-F238E27FC236}">
                <a16:creationId xmlns:a16="http://schemas.microsoft.com/office/drawing/2014/main" id="{BD8093E2-652A-8CFB-10F6-9336DF3E9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99585" y="3218260"/>
            <a:ext cx="97631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1" name="Line 439">
            <a:extLst>
              <a:ext uri="{FF2B5EF4-FFF2-40B4-BE49-F238E27FC236}">
                <a16:creationId xmlns:a16="http://schemas.microsoft.com/office/drawing/2014/main" id="{207198DF-79C3-E4CB-1DD9-ECEAF67CB8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7938" y="3218260"/>
            <a:ext cx="98822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2" name="Line 440">
            <a:extLst>
              <a:ext uri="{FF2B5EF4-FFF2-40B4-BE49-F238E27FC236}">
                <a16:creationId xmlns:a16="http://schemas.microsoft.com/office/drawing/2014/main" id="{4E8E05D0-3414-23E8-08D9-1EC550FB8E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17482" y="3218260"/>
            <a:ext cx="97631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3" name="Line 441">
            <a:extLst>
              <a:ext uri="{FF2B5EF4-FFF2-40B4-BE49-F238E27FC236}">
                <a16:creationId xmlns:a16="http://schemas.microsoft.com/office/drawing/2014/main" id="{70DBA0DD-A9BC-3729-4C54-A71913B84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3274219"/>
            <a:ext cx="289322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4" name="Line 442">
            <a:extLst>
              <a:ext uri="{FF2B5EF4-FFF2-40B4-BE49-F238E27FC236}">
                <a16:creationId xmlns:a16="http://schemas.microsoft.com/office/drawing/2014/main" id="{7EA6F1F6-639B-D10C-1A51-36FF5C683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4606" y="2087166"/>
            <a:ext cx="28217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5" name="Line 443">
            <a:extLst>
              <a:ext uri="{FF2B5EF4-FFF2-40B4-BE49-F238E27FC236}">
                <a16:creationId xmlns:a16="http://schemas.microsoft.com/office/drawing/2014/main" id="{78BEE97E-D376-EB9F-21B1-2047DAAA3D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0560" y="3274219"/>
            <a:ext cx="2762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6" name="Freeform 444">
            <a:extLst>
              <a:ext uri="{FF2B5EF4-FFF2-40B4-BE49-F238E27FC236}">
                <a16:creationId xmlns:a16="http://schemas.microsoft.com/office/drawing/2014/main" id="{BBDD2A12-1D43-EA6E-D38F-6DE1446995C5}"/>
              </a:ext>
            </a:extLst>
          </p:cNvPr>
          <p:cNvSpPr>
            <a:spLocks/>
          </p:cNvSpPr>
          <p:nvPr/>
        </p:nvSpPr>
        <p:spPr bwMode="auto">
          <a:xfrm>
            <a:off x="6324600" y="2143125"/>
            <a:ext cx="38100" cy="36910"/>
          </a:xfrm>
          <a:custGeom>
            <a:avLst/>
            <a:gdLst>
              <a:gd name="T0" fmla="*/ 20320000 w 127"/>
              <a:gd name="T1" fmla="*/ 0 h 126"/>
              <a:gd name="T2" fmla="*/ 20320000 w 127"/>
              <a:gd name="T3" fmla="*/ 19221582 h 126"/>
              <a:gd name="T4" fmla="*/ 0 w 127"/>
              <a:gd name="T5" fmla="*/ 0 h 126"/>
              <a:gd name="T6" fmla="*/ 20320000 w 127"/>
              <a:gd name="T7" fmla="*/ 0 h 1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" h="126">
                <a:moveTo>
                  <a:pt x="127" y="0"/>
                </a:moveTo>
                <a:lnTo>
                  <a:pt x="127" y="126"/>
                </a:lnTo>
                <a:lnTo>
                  <a:pt x="0" y="0"/>
                </a:lnTo>
                <a:lnTo>
                  <a:pt x="12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7" name="Freeform 445">
            <a:extLst>
              <a:ext uri="{FF2B5EF4-FFF2-40B4-BE49-F238E27FC236}">
                <a16:creationId xmlns:a16="http://schemas.microsoft.com/office/drawing/2014/main" id="{FE6B1EEC-8876-2C5B-98AB-F67434CA0C74}"/>
              </a:ext>
            </a:extLst>
          </p:cNvPr>
          <p:cNvSpPr>
            <a:spLocks/>
          </p:cNvSpPr>
          <p:nvPr/>
        </p:nvSpPr>
        <p:spPr bwMode="auto">
          <a:xfrm>
            <a:off x="6399610" y="2143125"/>
            <a:ext cx="38100" cy="36910"/>
          </a:xfrm>
          <a:custGeom>
            <a:avLst/>
            <a:gdLst>
              <a:gd name="T0" fmla="*/ 0 w 125"/>
              <a:gd name="T1" fmla="*/ 0 h 126"/>
              <a:gd name="T2" fmla="*/ 0 w 125"/>
              <a:gd name="T3" fmla="*/ 19221582 h 126"/>
              <a:gd name="T4" fmla="*/ 20645120 w 125"/>
              <a:gd name="T5" fmla="*/ 0 h 126"/>
              <a:gd name="T6" fmla="*/ 0 w 125"/>
              <a:gd name="T7" fmla="*/ 0 h 1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5" h="126">
                <a:moveTo>
                  <a:pt x="0" y="0"/>
                </a:moveTo>
                <a:lnTo>
                  <a:pt x="0" y="126"/>
                </a:lnTo>
                <a:lnTo>
                  <a:pt x="12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8" name="Line 446">
            <a:extLst>
              <a:ext uri="{FF2B5EF4-FFF2-40B4-BE49-F238E27FC236}">
                <a16:creationId xmlns:a16="http://schemas.microsoft.com/office/drawing/2014/main" id="{226941ED-93E6-7ADE-01C7-41C78EE771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149079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29" name="Line 447">
            <a:extLst>
              <a:ext uri="{FF2B5EF4-FFF2-40B4-BE49-F238E27FC236}">
                <a16:creationId xmlns:a16="http://schemas.microsoft.com/office/drawing/2014/main" id="{A6327F96-6115-8F35-751A-3CB8C73F23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240757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0" name="Line 448">
            <a:extLst>
              <a:ext uri="{FF2B5EF4-FFF2-40B4-BE49-F238E27FC236}">
                <a16:creationId xmlns:a16="http://schemas.microsoft.com/office/drawing/2014/main" id="{C3A83E57-579B-3A00-21C0-408F30D3D1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332435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1" name="Line 449">
            <a:extLst>
              <a:ext uri="{FF2B5EF4-FFF2-40B4-BE49-F238E27FC236}">
                <a16:creationId xmlns:a16="http://schemas.microsoft.com/office/drawing/2014/main" id="{7590E698-520A-F3DA-953D-79E4C8005A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424113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2" name="Line 450">
            <a:extLst>
              <a:ext uri="{FF2B5EF4-FFF2-40B4-BE49-F238E27FC236}">
                <a16:creationId xmlns:a16="http://schemas.microsoft.com/office/drawing/2014/main" id="{620E1559-E549-4ADA-68F6-25533F909A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515792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3" name="Line 451">
            <a:extLst>
              <a:ext uri="{FF2B5EF4-FFF2-40B4-BE49-F238E27FC236}">
                <a16:creationId xmlns:a16="http://schemas.microsoft.com/office/drawing/2014/main" id="{601CB0C1-EC49-0C54-8513-E3F9608BC5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607469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4" name="Line 452">
            <a:extLst>
              <a:ext uri="{FF2B5EF4-FFF2-40B4-BE49-F238E27FC236}">
                <a16:creationId xmlns:a16="http://schemas.microsoft.com/office/drawing/2014/main" id="{0B545D39-E04C-FEC8-7342-FE046EBD1F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699147"/>
            <a:ext cx="36910" cy="2262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5" name="Line 453">
            <a:extLst>
              <a:ext uri="{FF2B5EF4-FFF2-40B4-BE49-F238E27FC236}">
                <a16:creationId xmlns:a16="http://schemas.microsoft.com/office/drawing/2014/main" id="{A018CCBB-6E06-4E76-E288-8CF61B9D40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790826"/>
            <a:ext cx="36910" cy="2262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6" name="Line 454">
            <a:extLst>
              <a:ext uri="{FF2B5EF4-FFF2-40B4-BE49-F238E27FC236}">
                <a16:creationId xmlns:a16="http://schemas.microsoft.com/office/drawing/2014/main" id="{609BCD7E-546A-1A79-8F6F-34FD07B5B9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883694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7" name="Line 455">
            <a:extLst>
              <a:ext uri="{FF2B5EF4-FFF2-40B4-BE49-F238E27FC236}">
                <a16:creationId xmlns:a16="http://schemas.microsoft.com/office/drawing/2014/main" id="{A629DF97-CDEE-7704-677E-0B431744F7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2975373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8" name="Line 456">
            <a:extLst>
              <a:ext uri="{FF2B5EF4-FFF2-40B4-BE49-F238E27FC236}">
                <a16:creationId xmlns:a16="http://schemas.microsoft.com/office/drawing/2014/main" id="{3814F9E2-ABD7-720D-498E-2AEA5CCACB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3067051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39" name="Line 457">
            <a:extLst>
              <a:ext uri="{FF2B5EF4-FFF2-40B4-BE49-F238E27FC236}">
                <a16:creationId xmlns:a16="http://schemas.microsoft.com/office/drawing/2014/main" id="{850B9DBE-D884-EF33-44DF-8B52D96CAB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3158729"/>
            <a:ext cx="36910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0" name="Line 458">
            <a:extLst>
              <a:ext uri="{FF2B5EF4-FFF2-40B4-BE49-F238E27FC236}">
                <a16:creationId xmlns:a16="http://schemas.microsoft.com/office/drawing/2014/main" id="{5087F5B7-FDD7-B258-E7FC-2CEAA836A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2143125"/>
            <a:ext cx="56554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1" name="Freeform 459">
            <a:extLst>
              <a:ext uri="{FF2B5EF4-FFF2-40B4-BE49-F238E27FC236}">
                <a16:creationId xmlns:a16="http://schemas.microsoft.com/office/drawing/2014/main" id="{CA961B5C-358C-6720-A017-B6961051BEDA}"/>
              </a:ext>
            </a:extLst>
          </p:cNvPr>
          <p:cNvSpPr>
            <a:spLocks/>
          </p:cNvSpPr>
          <p:nvPr/>
        </p:nvSpPr>
        <p:spPr bwMode="auto">
          <a:xfrm>
            <a:off x="6324600" y="3180160"/>
            <a:ext cx="38100" cy="38100"/>
          </a:xfrm>
          <a:custGeom>
            <a:avLst/>
            <a:gdLst>
              <a:gd name="T0" fmla="*/ 20320000 w 127"/>
              <a:gd name="T1" fmla="*/ 0 h 125"/>
              <a:gd name="T2" fmla="*/ 0 w 127"/>
              <a:gd name="T3" fmla="*/ 20645120 h 125"/>
              <a:gd name="T4" fmla="*/ 20320000 w 127"/>
              <a:gd name="T5" fmla="*/ 20645120 h 125"/>
              <a:gd name="T6" fmla="*/ 20320000 w 127"/>
              <a:gd name="T7" fmla="*/ 0 h 1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" h="125">
                <a:moveTo>
                  <a:pt x="127" y="0"/>
                </a:moveTo>
                <a:lnTo>
                  <a:pt x="0" y="125"/>
                </a:lnTo>
                <a:lnTo>
                  <a:pt x="127" y="125"/>
                </a:lnTo>
                <a:lnTo>
                  <a:pt x="12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2" name="Freeform 460">
            <a:extLst>
              <a:ext uri="{FF2B5EF4-FFF2-40B4-BE49-F238E27FC236}">
                <a16:creationId xmlns:a16="http://schemas.microsoft.com/office/drawing/2014/main" id="{62276F59-359B-8BA5-1D9F-4DC1CE697DBF}"/>
              </a:ext>
            </a:extLst>
          </p:cNvPr>
          <p:cNvSpPr>
            <a:spLocks/>
          </p:cNvSpPr>
          <p:nvPr/>
        </p:nvSpPr>
        <p:spPr bwMode="auto">
          <a:xfrm>
            <a:off x="6399610" y="3180160"/>
            <a:ext cx="38100" cy="38100"/>
          </a:xfrm>
          <a:custGeom>
            <a:avLst/>
            <a:gdLst>
              <a:gd name="T0" fmla="*/ 0 w 125"/>
              <a:gd name="T1" fmla="*/ 0 h 125"/>
              <a:gd name="T2" fmla="*/ 20645120 w 125"/>
              <a:gd name="T3" fmla="*/ 20645120 h 125"/>
              <a:gd name="T4" fmla="*/ 0 w 125"/>
              <a:gd name="T5" fmla="*/ 20645120 h 125"/>
              <a:gd name="T6" fmla="*/ 0 w 125"/>
              <a:gd name="T7" fmla="*/ 0 h 1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5" h="125">
                <a:moveTo>
                  <a:pt x="0" y="0"/>
                </a:moveTo>
                <a:lnTo>
                  <a:pt x="125" y="125"/>
                </a:lnTo>
                <a:lnTo>
                  <a:pt x="0" y="1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3" name="Line 461">
            <a:extLst>
              <a:ext uri="{FF2B5EF4-FFF2-40B4-BE49-F238E27FC236}">
                <a16:creationId xmlns:a16="http://schemas.microsoft.com/office/drawing/2014/main" id="{FD512DAF-617F-8900-4D83-39AFDC078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3218260"/>
            <a:ext cx="565547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4" name="Line 462">
            <a:extLst>
              <a:ext uri="{FF2B5EF4-FFF2-40B4-BE49-F238E27FC236}">
                <a16:creationId xmlns:a16="http://schemas.microsoft.com/office/drawing/2014/main" id="{13A46050-123D-C74F-BDEB-682FC4599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2700" y="2143125"/>
            <a:ext cx="0" cy="107513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5" name="Line 463">
            <a:extLst>
              <a:ext uri="{FF2B5EF4-FFF2-40B4-BE49-F238E27FC236}">
                <a16:creationId xmlns:a16="http://schemas.microsoft.com/office/drawing/2014/main" id="{2F82033E-0691-A0BC-97A0-25D6EEDD1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9610" y="2143125"/>
            <a:ext cx="0" cy="107513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6" name="Line 464">
            <a:extLst>
              <a:ext uri="{FF2B5EF4-FFF2-40B4-BE49-F238E27FC236}">
                <a16:creationId xmlns:a16="http://schemas.microsoft.com/office/drawing/2014/main" id="{5071D4D6-0DE0-9486-864E-4231E317C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2087166"/>
            <a:ext cx="0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7" name="Line 465">
            <a:extLst>
              <a:ext uri="{FF2B5EF4-FFF2-40B4-BE49-F238E27FC236}">
                <a16:creationId xmlns:a16="http://schemas.microsoft.com/office/drawing/2014/main" id="{478E372C-93CB-2F33-2344-F610A09F1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6785" y="2087166"/>
            <a:ext cx="0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8" name="Line 466">
            <a:extLst>
              <a:ext uri="{FF2B5EF4-FFF2-40B4-BE49-F238E27FC236}">
                <a16:creationId xmlns:a16="http://schemas.microsoft.com/office/drawing/2014/main" id="{F6EA4854-C134-280D-1E98-0F90ED915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1238" y="3218260"/>
            <a:ext cx="0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49" name="Line 467">
            <a:extLst>
              <a:ext uri="{FF2B5EF4-FFF2-40B4-BE49-F238E27FC236}">
                <a16:creationId xmlns:a16="http://schemas.microsoft.com/office/drawing/2014/main" id="{11F8AF15-F799-0D33-3F4C-48DB42CF7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6785" y="3218260"/>
            <a:ext cx="0" cy="559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0" name="Line 468">
            <a:extLst>
              <a:ext uri="{FF2B5EF4-FFF2-40B4-BE49-F238E27FC236}">
                <a16:creationId xmlns:a16="http://schemas.microsoft.com/office/drawing/2014/main" id="{8C804A5D-EFB7-6D0E-643C-C63E1F059E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180160"/>
            <a:ext cx="38100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1" name="Line 469">
            <a:extLst>
              <a:ext uri="{FF2B5EF4-FFF2-40B4-BE49-F238E27FC236}">
                <a16:creationId xmlns:a16="http://schemas.microsoft.com/office/drawing/2014/main" id="{1D676540-D73D-8759-3F06-8BC9914C5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9610" y="3180160"/>
            <a:ext cx="38100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2" name="Line 470">
            <a:extLst>
              <a:ext uri="{FF2B5EF4-FFF2-40B4-BE49-F238E27FC236}">
                <a16:creationId xmlns:a16="http://schemas.microsoft.com/office/drawing/2014/main" id="{28D7D471-C9C7-8B6E-CACF-826C65D8D3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2143125"/>
            <a:ext cx="38100" cy="3691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3" name="Line 471">
            <a:extLst>
              <a:ext uri="{FF2B5EF4-FFF2-40B4-BE49-F238E27FC236}">
                <a16:creationId xmlns:a16="http://schemas.microsoft.com/office/drawing/2014/main" id="{7C0E8CE0-90AF-193D-17B7-80E075F4E8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9610" y="2143125"/>
            <a:ext cx="38100" cy="3691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4" name="Line 472">
            <a:extLst>
              <a:ext uri="{FF2B5EF4-FFF2-40B4-BE49-F238E27FC236}">
                <a16:creationId xmlns:a16="http://schemas.microsoft.com/office/drawing/2014/main" id="{2718FFF6-5376-17F3-2A5E-F462CD885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5679" y="1787129"/>
            <a:ext cx="179070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5" name="Freeform 473">
            <a:extLst>
              <a:ext uri="{FF2B5EF4-FFF2-40B4-BE49-F238E27FC236}">
                <a16:creationId xmlns:a16="http://schemas.microsoft.com/office/drawing/2014/main" id="{B24F093B-0C8F-1513-47A8-C3E56883C742}"/>
              </a:ext>
            </a:extLst>
          </p:cNvPr>
          <p:cNvSpPr>
            <a:spLocks/>
          </p:cNvSpPr>
          <p:nvPr/>
        </p:nvSpPr>
        <p:spPr bwMode="auto">
          <a:xfrm>
            <a:off x="5406628" y="1787128"/>
            <a:ext cx="51197" cy="300038"/>
          </a:xfrm>
          <a:custGeom>
            <a:avLst/>
            <a:gdLst>
              <a:gd name="T0" fmla="*/ 10319207 w 170"/>
              <a:gd name="T1" fmla="*/ 632683 h 1006"/>
              <a:gd name="T2" fmla="*/ 9673930 w 170"/>
              <a:gd name="T3" fmla="*/ 2688209 h 1006"/>
              <a:gd name="T4" fmla="*/ 9351492 w 170"/>
              <a:gd name="T5" fmla="*/ 5534688 h 1006"/>
              <a:gd name="T6" fmla="*/ 9190474 w 170"/>
              <a:gd name="T7" fmla="*/ 8697707 h 1006"/>
              <a:gd name="T8" fmla="*/ 9351492 w 170"/>
              <a:gd name="T9" fmla="*/ 11702059 h 1006"/>
              <a:gd name="T10" fmla="*/ 9673930 w 170"/>
              <a:gd name="T11" fmla="*/ 14706808 h 1006"/>
              <a:gd name="T12" fmla="*/ 10802662 w 170"/>
              <a:gd name="T13" fmla="*/ 17078874 h 1006"/>
              <a:gd name="T14" fmla="*/ 12415252 w 170"/>
              <a:gd name="T15" fmla="*/ 18976527 h 1006"/>
              <a:gd name="T16" fmla="*/ 14511297 w 170"/>
              <a:gd name="T17" fmla="*/ 20241496 h 1006"/>
              <a:gd name="T18" fmla="*/ 16929779 w 170"/>
              <a:gd name="T19" fmla="*/ 21348593 h 1006"/>
              <a:gd name="T20" fmla="*/ 19509280 w 170"/>
              <a:gd name="T21" fmla="*/ 22455292 h 1006"/>
              <a:gd name="T22" fmla="*/ 22089182 w 170"/>
              <a:gd name="T23" fmla="*/ 23878531 h 1006"/>
              <a:gd name="T24" fmla="*/ 24185227 w 170"/>
              <a:gd name="T25" fmla="*/ 25776184 h 1006"/>
              <a:gd name="T26" fmla="*/ 25958834 w 170"/>
              <a:gd name="T27" fmla="*/ 28148250 h 1006"/>
              <a:gd name="T28" fmla="*/ 27248584 w 170"/>
              <a:gd name="T29" fmla="*/ 30678586 h 1006"/>
              <a:gd name="T30" fmla="*/ 27410004 w 170"/>
              <a:gd name="T31" fmla="*/ 33999478 h 1006"/>
              <a:gd name="T32" fmla="*/ 26765129 w 170"/>
              <a:gd name="T33" fmla="*/ 37320370 h 1006"/>
              <a:gd name="T34" fmla="*/ 25313959 w 170"/>
              <a:gd name="T35" fmla="*/ 40482992 h 1006"/>
              <a:gd name="T36" fmla="*/ 23378932 w 170"/>
              <a:gd name="T37" fmla="*/ 43329471 h 1006"/>
              <a:gd name="T38" fmla="*/ 20960449 w 170"/>
              <a:gd name="T39" fmla="*/ 45701537 h 1006"/>
              <a:gd name="T40" fmla="*/ 17090797 w 170"/>
              <a:gd name="T41" fmla="*/ 49180700 h 1006"/>
              <a:gd name="T42" fmla="*/ 13221145 w 170"/>
              <a:gd name="T43" fmla="*/ 52659464 h 1006"/>
              <a:gd name="T44" fmla="*/ 9996769 w 170"/>
              <a:gd name="T45" fmla="*/ 56454770 h 1006"/>
              <a:gd name="T46" fmla="*/ 8061742 w 170"/>
              <a:gd name="T47" fmla="*/ 60091805 h 1006"/>
              <a:gd name="T48" fmla="*/ 7094430 w 170"/>
              <a:gd name="T49" fmla="*/ 64203651 h 1006"/>
              <a:gd name="T50" fmla="*/ 6610572 w 170"/>
              <a:gd name="T51" fmla="*/ 68789512 h 1006"/>
              <a:gd name="T52" fmla="*/ 7094430 w 170"/>
              <a:gd name="T53" fmla="*/ 73059231 h 1006"/>
              <a:gd name="T54" fmla="*/ 8223162 w 170"/>
              <a:gd name="T55" fmla="*/ 76854536 h 1006"/>
              <a:gd name="T56" fmla="*/ 10319207 w 170"/>
              <a:gd name="T57" fmla="*/ 79858888 h 1006"/>
              <a:gd name="T58" fmla="*/ 12737689 w 170"/>
              <a:gd name="T59" fmla="*/ 83021907 h 1006"/>
              <a:gd name="T60" fmla="*/ 14994752 w 170"/>
              <a:gd name="T61" fmla="*/ 86184529 h 1006"/>
              <a:gd name="T62" fmla="*/ 16445922 w 170"/>
              <a:gd name="T63" fmla="*/ 89189278 h 1006"/>
              <a:gd name="T64" fmla="*/ 17413235 w 170"/>
              <a:gd name="T65" fmla="*/ 92351900 h 1006"/>
              <a:gd name="T66" fmla="*/ 17736074 w 170"/>
              <a:gd name="T67" fmla="*/ 95514522 h 1006"/>
              <a:gd name="T68" fmla="*/ 16929779 w 170"/>
              <a:gd name="T69" fmla="*/ 98519272 h 1006"/>
              <a:gd name="T70" fmla="*/ 15156172 w 170"/>
              <a:gd name="T71" fmla="*/ 101523623 h 1006"/>
              <a:gd name="T72" fmla="*/ 12253832 w 170"/>
              <a:gd name="T73" fmla="*/ 104212230 h 1006"/>
              <a:gd name="T74" fmla="*/ 9190474 w 170"/>
              <a:gd name="T75" fmla="*/ 106900438 h 1006"/>
              <a:gd name="T76" fmla="*/ 6127117 w 170"/>
              <a:gd name="T77" fmla="*/ 109430377 h 1006"/>
              <a:gd name="T78" fmla="*/ 3708233 w 170"/>
              <a:gd name="T79" fmla="*/ 112276856 h 1006"/>
              <a:gd name="T80" fmla="*/ 2096045 w 170"/>
              <a:gd name="T81" fmla="*/ 115123335 h 1006"/>
              <a:gd name="T82" fmla="*/ 1128732 w 170"/>
              <a:gd name="T83" fmla="*/ 118444227 h 1006"/>
              <a:gd name="T84" fmla="*/ 322438 w 170"/>
              <a:gd name="T85" fmla="*/ 122081660 h 1006"/>
              <a:gd name="T86" fmla="*/ 0 w 170"/>
              <a:gd name="T87" fmla="*/ 125560425 h 1006"/>
              <a:gd name="T88" fmla="*/ 0 w 170"/>
              <a:gd name="T89" fmla="*/ 129039587 h 1006"/>
              <a:gd name="T90" fmla="*/ 483857 w 170"/>
              <a:gd name="T91" fmla="*/ 132518352 h 1006"/>
              <a:gd name="T92" fmla="*/ 1773607 w 170"/>
              <a:gd name="T93" fmla="*/ 135364831 h 1006"/>
              <a:gd name="T94" fmla="*/ 4514527 w 170"/>
              <a:gd name="T95" fmla="*/ 137579024 h 1006"/>
              <a:gd name="T96" fmla="*/ 7577885 w 170"/>
              <a:gd name="T97" fmla="*/ 139634550 h 1006"/>
              <a:gd name="T98" fmla="*/ 10157787 w 170"/>
              <a:gd name="T99" fmla="*/ 141848743 h 1006"/>
              <a:gd name="T100" fmla="*/ 11125100 w 170"/>
              <a:gd name="T101" fmla="*/ 144220809 h 1006"/>
              <a:gd name="T102" fmla="*/ 11608957 w 170"/>
              <a:gd name="T103" fmla="*/ 146909017 h 1006"/>
              <a:gd name="T104" fmla="*/ 11770377 w 170"/>
              <a:gd name="T105" fmla="*/ 149913369 h 1006"/>
              <a:gd name="T106" fmla="*/ 11770377 w 170"/>
              <a:gd name="T107" fmla="*/ 154499628 h 1006"/>
              <a:gd name="T108" fmla="*/ 11770377 w 170"/>
              <a:gd name="T109" fmla="*/ 158452806 h 100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70" h="1006">
                <a:moveTo>
                  <a:pt x="65" y="0"/>
                </a:moveTo>
                <a:lnTo>
                  <a:pt x="64" y="4"/>
                </a:lnTo>
                <a:lnTo>
                  <a:pt x="63" y="8"/>
                </a:lnTo>
                <a:lnTo>
                  <a:pt x="60" y="17"/>
                </a:lnTo>
                <a:lnTo>
                  <a:pt x="59" y="26"/>
                </a:lnTo>
                <a:lnTo>
                  <a:pt x="58" y="35"/>
                </a:lnTo>
                <a:lnTo>
                  <a:pt x="57" y="45"/>
                </a:lnTo>
                <a:lnTo>
                  <a:pt x="57" y="55"/>
                </a:lnTo>
                <a:lnTo>
                  <a:pt x="57" y="65"/>
                </a:lnTo>
                <a:lnTo>
                  <a:pt x="58" y="74"/>
                </a:lnTo>
                <a:lnTo>
                  <a:pt x="59" y="84"/>
                </a:lnTo>
                <a:lnTo>
                  <a:pt x="60" y="93"/>
                </a:lnTo>
                <a:lnTo>
                  <a:pt x="64" y="101"/>
                </a:lnTo>
                <a:lnTo>
                  <a:pt x="67" y="108"/>
                </a:lnTo>
                <a:lnTo>
                  <a:pt x="72" y="115"/>
                </a:lnTo>
                <a:lnTo>
                  <a:pt x="77" y="120"/>
                </a:lnTo>
                <a:lnTo>
                  <a:pt x="83" y="125"/>
                </a:lnTo>
                <a:lnTo>
                  <a:pt x="90" y="128"/>
                </a:lnTo>
                <a:lnTo>
                  <a:pt x="97" y="132"/>
                </a:lnTo>
                <a:lnTo>
                  <a:pt x="105" y="135"/>
                </a:lnTo>
                <a:lnTo>
                  <a:pt x="113" y="137"/>
                </a:lnTo>
                <a:lnTo>
                  <a:pt x="121" y="142"/>
                </a:lnTo>
                <a:lnTo>
                  <a:pt x="129" y="146"/>
                </a:lnTo>
                <a:lnTo>
                  <a:pt x="137" y="151"/>
                </a:lnTo>
                <a:lnTo>
                  <a:pt x="143" y="157"/>
                </a:lnTo>
                <a:lnTo>
                  <a:pt x="150" y="163"/>
                </a:lnTo>
                <a:lnTo>
                  <a:pt x="157" y="170"/>
                </a:lnTo>
                <a:lnTo>
                  <a:pt x="161" y="178"/>
                </a:lnTo>
                <a:lnTo>
                  <a:pt x="166" y="186"/>
                </a:lnTo>
                <a:lnTo>
                  <a:pt x="169" y="194"/>
                </a:lnTo>
                <a:lnTo>
                  <a:pt x="170" y="203"/>
                </a:lnTo>
                <a:lnTo>
                  <a:pt x="170" y="215"/>
                </a:lnTo>
                <a:lnTo>
                  <a:pt x="169" y="225"/>
                </a:lnTo>
                <a:lnTo>
                  <a:pt x="166" y="236"/>
                </a:lnTo>
                <a:lnTo>
                  <a:pt x="161" y="246"/>
                </a:lnTo>
                <a:lnTo>
                  <a:pt x="157" y="256"/>
                </a:lnTo>
                <a:lnTo>
                  <a:pt x="151" y="265"/>
                </a:lnTo>
                <a:lnTo>
                  <a:pt x="145" y="274"/>
                </a:lnTo>
                <a:lnTo>
                  <a:pt x="138" y="282"/>
                </a:lnTo>
                <a:lnTo>
                  <a:pt x="130" y="289"/>
                </a:lnTo>
                <a:lnTo>
                  <a:pt x="119" y="300"/>
                </a:lnTo>
                <a:lnTo>
                  <a:pt x="106" y="311"/>
                </a:lnTo>
                <a:lnTo>
                  <a:pt x="94" y="321"/>
                </a:lnTo>
                <a:lnTo>
                  <a:pt x="82" y="333"/>
                </a:lnTo>
                <a:lnTo>
                  <a:pt x="72" y="344"/>
                </a:lnTo>
                <a:lnTo>
                  <a:pt x="62" y="357"/>
                </a:lnTo>
                <a:lnTo>
                  <a:pt x="56" y="368"/>
                </a:lnTo>
                <a:lnTo>
                  <a:pt x="50" y="380"/>
                </a:lnTo>
                <a:lnTo>
                  <a:pt x="47" y="392"/>
                </a:lnTo>
                <a:lnTo>
                  <a:pt x="44" y="406"/>
                </a:lnTo>
                <a:lnTo>
                  <a:pt x="42" y="420"/>
                </a:lnTo>
                <a:lnTo>
                  <a:pt x="41" y="435"/>
                </a:lnTo>
                <a:lnTo>
                  <a:pt x="41" y="448"/>
                </a:lnTo>
                <a:lnTo>
                  <a:pt x="44" y="462"/>
                </a:lnTo>
                <a:lnTo>
                  <a:pt x="46" y="474"/>
                </a:lnTo>
                <a:lnTo>
                  <a:pt x="51" y="486"/>
                </a:lnTo>
                <a:lnTo>
                  <a:pt x="57" y="496"/>
                </a:lnTo>
                <a:lnTo>
                  <a:pt x="64" y="505"/>
                </a:lnTo>
                <a:lnTo>
                  <a:pt x="72" y="516"/>
                </a:lnTo>
                <a:lnTo>
                  <a:pt x="79" y="525"/>
                </a:lnTo>
                <a:lnTo>
                  <a:pt x="87" y="536"/>
                </a:lnTo>
                <a:lnTo>
                  <a:pt x="93" y="545"/>
                </a:lnTo>
                <a:lnTo>
                  <a:pt x="97" y="554"/>
                </a:lnTo>
                <a:lnTo>
                  <a:pt x="102" y="564"/>
                </a:lnTo>
                <a:lnTo>
                  <a:pt x="105" y="574"/>
                </a:lnTo>
                <a:lnTo>
                  <a:pt x="108" y="584"/>
                </a:lnTo>
                <a:lnTo>
                  <a:pt x="110" y="594"/>
                </a:lnTo>
                <a:lnTo>
                  <a:pt x="110" y="604"/>
                </a:lnTo>
                <a:lnTo>
                  <a:pt x="109" y="614"/>
                </a:lnTo>
                <a:lnTo>
                  <a:pt x="105" y="623"/>
                </a:lnTo>
                <a:lnTo>
                  <a:pt x="101" y="633"/>
                </a:lnTo>
                <a:lnTo>
                  <a:pt x="94" y="642"/>
                </a:lnTo>
                <a:lnTo>
                  <a:pt x="85" y="651"/>
                </a:lnTo>
                <a:lnTo>
                  <a:pt x="76" y="659"/>
                </a:lnTo>
                <a:lnTo>
                  <a:pt x="66" y="667"/>
                </a:lnTo>
                <a:lnTo>
                  <a:pt x="57" y="676"/>
                </a:lnTo>
                <a:lnTo>
                  <a:pt x="47" y="684"/>
                </a:lnTo>
                <a:lnTo>
                  <a:pt x="38" y="692"/>
                </a:lnTo>
                <a:lnTo>
                  <a:pt x="30" y="701"/>
                </a:lnTo>
                <a:lnTo>
                  <a:pt x="23" y="710"/>
                </a:lnTo>
                <a:lnTo>
                  <a:pt x="18" y="719"/>
                </a:lnTo>
                <a:lnTo>
                  <a:pt x="13" y="728"/>
                </a:lnTo>
                <a:lnTo>
                  <a:pt x="10" y="738"/>
                </a:lnTo>
                <a:lnTo>
                  <a:pt x="7" y="749"/>
                </a:lnTo>
                <a:lnTo>
                  <a:pt x="4" y="760"/>
                </a:lnTo>
                <a:lnTo>
                  <a:pt x="2" y="772"/>
                </a:lnTo>
                <a:lnTo>
                  <a:pt x="1" y="783"/>
                </a:lnTo>
                <a:lnTo>
                  <a:pt x="0" y="794"/>
                </a:lnTo>
                <a:lnTo>
                  <a:pt x="0" y="805"/>
                </a:lnTo>
                <a:lnTo>
                  <a:pt x="0" y="816"/>
                </a:lnTo>
                <a:lnTo>
                  <a:pt x="2" y="828"/>
                </a:lnTo>
                <a:lnTo>
                  <a:pt x="3" y="838"/>
                </a:lnTo>
                <a:lnTo>
                  <a:pt x="7" y="847"/>
                </a:lnTo>
                <a:lnTo>
                  <a:pt x="11" y="856"/>
                </a:lnTo>
                <a:lnTo>
                  <a:pt x="19" y="864"/>
                </a:lnTo>
                <a:lnTo>
                  <a:pt x="28" y="870"/>
                </a:lnTo>
                <a:lnTo>
                  <a:pt x="38" y="877"/>
                </a:lnTo>
                <a:lnTo>
                  <a:pt x="47" y="883"/>
                </a:lnTo>
                <a:lnTo>
                  <a:pt x="56" y="889"/>
                </a:lnTo>
                <a:lnTo>
                  <a:pt x="63" y="897"/>
                </a:lnTo>
                <a:lnTo>
                  <a:pt x="66" y="904"/>
                </a:lnTo>
                <a:lnTo>
                  <a:pt x="69" y="912"/>
                </a:lnTo>
                <a:lnTo>
                  <a:pt x="71" y="920"/>
                </a:lnTo>
                <a:lnTo>
                  <a:pt x="72" y="929"/>
                </a:lnTo>
                <a:lnTo>
                  <a:pt x="73" y="938"/>
                </a:lnTo>
                <a:lnTo>
                  <a:pt x="73" y="948"/>
                </a:lnTo>
                <a:lnTo>
                  <a:pt x="73" y="958"/>
                </a:lnTo>
                <a:lnTo>
                  <a:pt x="73" y="977"/>
                </a:lnTo>
                <a:lnTo>
                  <a:pt x="73" y="996"/>
                </a:lnTo>
                <a:lnTo>
                  <a:pt x="73" y="1002"/>
                </a:lnTo>
                <a:lnTo>
                  <a:pt x="73" y="1006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6" name="Freeform 474">
            <a:extLst>
              <a:ext uri="{FF2B5EF4-FFF2-40B4-BE49-F238E27FC236}">
                <a16:creationId xmlns:a16="http://schemas.microsoft.com/office/drawing/2014/main" id="{42AD604C-2187-1E74-F044-6E388BE005EB}"/>
              </a:ext>
            </a:extLst>
          </p:cNvPr>
          <p:cNvSpPr>
            <a:spLocks/>
          </p:cNvSpPr>
          <p:nvPr/>
        </p:nvSpPr>
        <p:spPr bwMode="auto">
          <a:xfrm>
            <a:off x="7208044" y="1787128"/>
            <a:ext cx="48816" cy="300038"/>
          </a:xfrm>
          <a:custGeom>
            <a:avLst/>
            <a:gdLst>
              <a:gd name="T0" fmla="*/ 4249317 w 161"/>
              <a:gd name="T1" fmla="*/ 1739382 h 1006"/>
              <a:gd name="T2" fmla="*/ 4249317 w 161"/>
              <a:gd name="T3" fmla="*/ 5060275 h 1006"/>
              <a:gd name="T4" fmla="*/ 4412643 w 161"/>
              <a:gd name="T5" fmla="*/ 7748881 h 1006"/>
              <a:gd name="T6" fmla="*/ 5066353 w 161"/>
              <a:gd name="T7" fmla="*/ 9962677 h 1006"/>
              <a:gd name="T8" fmla="*/ 6374177 w 161"/>
              <a:gd name="T9" fmla="*/ 11860329 h 1006"/>
              <a:gd name="T10" fmla="*/ 8825690 w 161"/>
              <a:gd name="T11" fmla="*/ 13283569 h 1006"/>
              <a:gd name="T12" fmla="*/ 11767587 w 161"/>
              <a:gd name="T13" fmla="*/ 14390268 h 1006"/>
              <a:gd name="T14" fmla="*/ 14709484 w 161"/>
              <a:gd name="T15" fmla="*/ 15655635 h 1006"/>
              <a:gd name="T16" fmla="*/ 17324323 w 161"/>
              <a:gd name="T17" fmla="*/ 17236747 h 1006"/>
              <a:gd name="T18" fmla="*/ 19775837 w 161"/>
              <a:gd name="T19" fmla="*/ 19292670 h 1006"/>
              <a:gd name="T20" fmla="*/ 21410314 w 161"/>
              <a:gd name="T21" fmla="*/ 21664736 h 1006"/>
              <a:gd name="T22" fmla="*/ 22554407 w 161"/>
              <a:gd name="T23" fmla="*/ 24827358 h 1006"/>
              <a:gd name="T24" fmla="*/ 22554407 w 161"/>
              <a:gd name="T25" fmla="*/ 28622663 h 1006"/>
              <a:gd name="T26" fmla="*/ 21573640 w 161"/>
              <a:gd name="T27" fmla="*/ 32576239 h 1006"/>
              <a:gd name="T28" fmla="*/ 20102894 w 161"/>
              <a:gd name="T29" fmla="*/ 36371544 h 1006"/>
              <a:gd name="T30" fmla="*/ 17978033 w 161"/>
              <a:gd name="T31" fmla="*/ 39375896 h 1006"/>
              <a:gd name="T32" fmla="*/ 14872810 w 161"/>
              <a:gd name="T33" fmla="*/ 42538915 h 1006"/>
              <a:gd name="T34" fmla="*/ 11767587 w 161"/>
              <a:gd name="T35" fmla="*/ 44910981 h 1006"/>
              <a:gd name="T36" fmla="*/ 8989017 w 161"/>
              <a:gd name="T37" fmla="*/ 47915333 h 1006"/>
              <a:gd name="T38" fmla="*/ 7354540 w 161"/>
              <a:gd name="T39" fmla="*/ 51236225 h 1006"/>
              <a:gd name="T40" fmla="*/ 6210446 w 161"/>
              <a:gd name="T41" fmla="*/ 55031530 h 1006"/>
              <a:gd name="T42" fmla="*/ 5883793 w 161"/>
              <a:gd name="T43" fmla="*/ 59301249 h 1006"/>
              <a:gd name="T44" fmla="*/ 6047120 w 161"/>
              <a:gd name="T45" fmla="*/ 63254824 h 1006"/>
              <a:gd name="T46" fmla="*/ 6700830 w 161"/>
              <a:gd name="T47" fmla="*/ 66575717 h 1006"/>
              <a:gd name="T48" fmla="*/ 8171980 w 161"/>
              <a:gd name="T49" fmla="*/ 69422196 h 1006"/>
              <a:gd name="T50" fmla="*/ 10459763 w 161"/>
              <a:gd name="T51" fmla="*/ 71952134 h 1006"/>
              <a:gd name="T52" fmla="*/ 13401660 w 161"/>
              <a:gd name="T53" fmla="*/ 73849787 h 1006"/>
              <a:gd name="T54" fmla="*/ 16507287 w 161"/>
              <a:gd name="T55" fmla="*/ 75431297 h 1006"/>
              <a:gd name="T56" fmla="*/ 19775837 w 161"/>
              <a:gd name="T57" fmla="*/ 77170679 h 1006"/>
              <a:gd name="T58" fmla="*/ 22717733 w 161"/>
              <a:gd name="T59" fmla="*/ 78752189 h 1006"/>
              <a:gd name="T60" fmla="*/ 24842594 w 161"/>
              <a:gd name="T61" fmla="*/ 80807714 h 1006"/>
              <a:gd name="T62" fmla="*/ 25986283 w 161"/>
              <a:gd name="T63" fmla="*/ 83338050 h 1006"/>
              <a:gd name="T64" fmla="*/ 25986283 w 161"/>
              <a:gd name="T65" fmla="*/ 86184529 h 1006"/>
              <a:gd name="T66" fmla="*/ 25169247 w 161"/>
              <a:gd name="T67" fmla="*/ 89347151 h 1006"/>
              <a:gd name="T68" fmla="*/ 23371443 w 161"/>
              <a:gd name="T69" fmla="*/ 92509773 h 1006"/>
              <a:gd name="T70" fmla="*/ 21410314 w 161"/>
              <a:gd name="T71" fmla="*/ 95356252 h 1006"/>
              <a:gd name="T72" fmla="*/ 19612510 w 161"/>
              <a:gd name="T73" fmla="*/ 97728318 h 1006"/>
              <a:gd name="T74" fmla="*/ 16343556 w 161"/>
              <a:gd name="T75" fmla="*/ 100733067 h 1006"/>
              <a:gd name="T76" fmla="*/ 11767587 w 161"/>
              <a:gd name="T77" fmla="*/ 104053959 h 1006"/>
              <a:gd name="T78" fmla="*/ 7354540 w 161"/>
              <a:gd name="T79" fmla="*/ 108007535 h 1006"/>
              <a:gd name="T80" fmla="*/ 5720467 w 161"/>
              <a:gd name="T81" fmla="*/ 110063060 h 1006"/>
              <a:gd name="T82" fmla="*/ 3758933 w 161"/>
              <a:gd name="T83" fmla="*/ 112751269 h 1006"/>
              <a:gd name="T84" fmla="*/ 2124860 w 161"/>
              <a:gd name="T85" fmla="*/ 115597748 h 1006"/>
              <a:gd name="T86" fmla="*/ 817036 w 161"/>
              <a:gd name="T87" fmla="*/ 118760768 h 1006"/>
              <a:gd name="T88" fmla="*/ 163326 w 161"/>
              <a:gd name="T89" fmla="*/ 121765119 h 1006"/>
              <a:gd name="T90" fmla="*/ 0 w 161"/>
              <a:gd name="T91" fmla="*/ 124611598 h 1006"/>
              <a:gd name="T92" fmla="*/ 490384 w 161"/>
              <a:gd name="T93" fmla="*/ 126825792 h 1006"/>
              <a:gd name="T94" fmla="*/ 1961130 w 161"/>
              <a:gd name="T95" fmla="*/ 128565174 h 1006"/>
              <a:gd name="T96" fmla="*/ 5720467 w 161"/>
              <a:gd name="T97" fmla="*/ 130462827 h 1006"/>
              <a:gd name="T98" fmla="*/ 10459763 w 161"/>
              <a:gd name="T99" fmla="*/ 131727796 h 1006"/>
              <a:gd name="T100" fmla="*/ 15526520 w 161"/>
              <a:gd name="T101" fmla="*/ 133151035 h 1006"/>
              <a:gd name="T102" fmla="*/ 20266220 w 161"/>
              <a:gd name="T103" fmla="*/ 135364831 h 1006"/>
              <a:gd name="T104" fmla="*/ 22717733 w 161"/>
              <a:gd name="T105" fmla="*/ 137104611 h 1006"/>
              <a:gd name="T106" fmla="*/ 24515537 w 161"/>
              <a:gd name="T107" fmla="*/ 139476677 h 1006"/>
              <a:gd name="T108" fmla="*/ 25659630 w 161"/>
              <a:gd name="T109" fmla="*/ 142481029 h 1006"/>
              <a:gd name="T110" fmla="*/ 26150014 w 161"/>
              <a:gd name="T111" fmla="*/ 145801921 h 1006"/>
              <a:gd name="T112" fmla="*/ 26150014 w 161"/>
              <a:gd name="T113" fmla="*/ 149122813 h 1006"/>
              <a:gd name="T114" fmla="*/ 25822957 w 161"/>
              <a:gd name="T115" fmla="*/ 152759848 h 1006"/>
              <a:gd name="T116" fmla="*/ 25169247 w 161"/>
              <a:gd name="T117" fmla="*/ 156080740 h 1006"/>
              <a:gd name="T118" fmla="*/ 24188480 w 161"/>
              <a:gd name="T119" fmla="*/ 158452806 h 100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" h="1006">
                <a:moveTo>
                  <a:pt x="26" y="0"/>
                </a:moveTo>
                <a:lnTo>
                  <a:pt x="26" y="11"/>
                </a:lnTo>
                <a:lnTo>
                  <a:pt x="26" y="23"/>
                </a:lnTo>
                <a:lnTo>
                  <a:pt x="26" y="32"/>
                </a:lnTo>
                <a:lnTo>
                  <a:pt x="26" y="41"/>
                </a:lnTo>
                <a:lnTo>
                  <a:pt x="27" y="49"/>
                </a:lnTo>
                <a:lnTo>
                  <a:pt x="28" y="56"/>
                </a:lnTo>
                <a:lnTo>
                  <a:pt x="31" y="63"/>
                </a:lnTo>
                <a:lnTo>
                  <a:pt x="33" y="69"/>
                </a:lnTo>
                <a:lnTo>
                  <a:pt x="39" y="75"/>
                </a:lnTo>
                <a:lnTo>
                  <a:pt x="46" y="80"/>
                </a:lnTo>
                <a:lnTo>
                  <a:pt x="54" y="84"/>
                </a:lnTo>
                <a:lnTo>
                  <a:pt x="63" y="88"/>
                </a:lnTo>
                <a:lnTo>
                  <a:pt x="72" y="91"/>
                </a:lnTo>
                <a:lnTo>
                  <a:pt x="81" y="95"/>
                </a:lnTo>
                <a:lnTo>
                  <a:pt x="90" y="99"/>
                </a:lnTo>
                <a:lnTo>
                  <a:pt x="97" y="104"/>
                </a:lnTo>
                <a:lnTo>
                  <a:pt x="106" y="109"/>
                </a:lnTo>
                <a:lnTo>
                  <a:pt x="113" y="115"/>
                </a:lnTo>
                <a:lnTo>
                  <a:pt x="121" y="122"/>
                </a:lnTo>
                <a:lnTo>
                  <a:pt x="127" y="129"/>
                </a:lnTo>
                <a:lnTo>
                  <a:pt x="131" y="137"/>
                </a:lnTo>
                <a:lnTo>
                  <a:pt x="136" y="146"/>
                </a:lnTo>
                <a:lnTo>
                  <a:pt x="138" y="157"/>
                </a:lnTo>
                <a:lnTo>
                  <a:pt x="138" y="169"/>
                </a:lnTo>
                <a:lnTo>
                  <a:pt x="138" y="181"/>
                </a:lnTo>
                <a:lnTo>
                  <a:pt x="136" y="193"/>
                </a:lnTo>
                <a:lnTo>
                  <a:pt x="132" y="206"/>
                </a:lnTo>
                <a:lnTo>
                  <a:pt x="128" y="218"/>
                </a:lnTo>
                <a:lnTo>
                  <a:pt x="123" y="230"/>
                </a:lnTo>
                <a:lnTo>
                  <a:pt x="116" y="241"/>
                </a:lnTo>
                <a:lnTo>
                  <a:pt x="110" y="249"/>
                </a:lnTo>
                <a:lnTo>
                  <a:pt x="101" y="260"/>
                </a:lnTo>
                <a:lnTo>
                  <a:pt x="91" y="269"/>
                </a:lnTo>
                <a:lnTo>
                  <a:pt x="81" y="276"/>
                </a:lnTo>
                <a:lnTo>
                  <a:pt x="72" y="284"/>
                </a:lnTo>
                <a:lnTo>
                  <a:pt x="63" y="292"/>
                </a:lnTo>
                <a:lnTo>
                  <a:pt x="55" y="303"/>
                </a:lnTo>
                <a:lnTo>
                  <a:pt x="49" y="312"/>
                </a:lnTo>
                <a:lnTo>
                  <a:pt x="45" y="324"/>
                </a:lnTo>
                <a:lnTo>
                  <a:pt x="41" y="336"/>
                </a:lnTo>
                <a:lnTo>
                  <a:pt x="38" y="348"/>
                </a:lnTo>
                <a:lnTo>
                  <a:pt x="37" y="362"/>
                </a:lnTo>
                <a:lnTo>
                  <a:pt x="36" y="375"/>
                </a:lnTo>
                <a:lnTo>
                  <a:pt x="36" y="388"/>
                </a:lnTo>
                <a:lnTo>
                  <a:pt x="37" y="400"/>
                </a:lnTo>
                <a:lnTo>
                  <a:pt x="38" y="411"/>
                </a:lnTo>
                <a:lnTo>
                  <a:pt x="41" y="421"/>
                </a:lnTo>
                <a:lnTo>
                  <a:pt x="46" y="431"/>
                </a:lnTo>
                <a:lnTo>
                  <a:pt x="50" y="439"/>
                </a:lnTo>
                <a:lnTo>
                  <a:pt x="57" y="447"/>
                </a:lnTo>
                <a:lnTo>
                  <a:pt x="64" y="455"/>
                </a:lnTo>
                <a:lnTo>
                  <a:pt x="73" y="461"/>
                </a:lnTo>
                <a:lnTo>
                  <a:pt x="82" y="467"/>
                </a:lnTo>
                <a:lnTo>
                  <a:pt x="92" y="472"/>
                </a:lnTo>
                <a:lnTo>
                  <a:pt x="101" y="477"/>
                </a:lnTo>
                <a:lnTo>
                  <a:pt x="111" y="482"/>
                </a:lnTo>
                <a:lnTo>
                  <a:pt x="121" y="488"/>
                </a:lnTo>
                <a:lnTo>
                  <a:pt x="130" y="492"/>
                </a:lnTo>
                <a:lnTo>
                  <a:pt x="139" y="498"/>
                </a:lnTo>
                <a:lnTo>
                  <a:pt x="147" y="504"/>
                </a:lnTo>
                <a:lnTo>
                  <a:pt x="152" y="511"/>
                </a:lnTo>
                <a:lnTo>
                  <a:pt x="157" y="518"/>
                </a:lnTo>
                <a:lnTo>
                  <a:pt x="159" y="527"/>
                </a:lnTo>
                <a:lnTo>
                  <a:pt x="160" y="536"/>
                </a:lnTo>
                <a:lnTo>
                  <a:pt x="159" y="545"/>
                </a:lnTo>
                <a:lnTo>
                  <a:pt x="157" y="555"/>
                </a:lnTo>
                <a:lnTo>
                  <a:pt x="154" y="565"/>
                </a:lnTo>
                <a:lnTo>
                  <a:pt x="149" y="575"/>
                </a:lnTo>
                <a:lnTo>
                  <a:pt x="143" y="585"/>
                </a:lnTo>
                <a:lnTo>
                  <a:pt x="138" y="594"/>
                </a:lnTo>
                <a:lnTo>
                  <a:pt x="131" y="603"/>
                </a:lnTo>
                <a:lnTo>
                  <a:pt x="125" y="611"/>
                </a:lnTo>
                <a:lnTo>
                  <a:pt x="120" y="618"/>
                </a:lnTo>
                <a:lnTo>
                  <a:pt x="113" y="624"/>
                </a:lnTo>
                <a:lnTo>
                  <a:pt x="100" y="637"/>
                </a:lnTo>
                <a:lnTo>
                  <a:pt x="86" y="648"/>
                </a:lnTo>
                <a:lnTo>
                  <a:pt x="72" y="658"/>
                </a:lnTo>
                <a:lnTo>
                  <a:pt x="58" y="669"/>
                </a:lnTo>
                <a:lnTo>
                  <a:pt x="45" y="683"/>
                </a:lnTo>
                <a:lnTo>
                  <a:pt x="39" y="690"/>
                </a:lnTo>
                <a:lnTo>
                  <a:pt x="35" y="696"/>
                </a:lnTo>
                <a:lnTo>
                  <a:pt x="29" y="704"/>
                </a:lnTo>
                <a:lnTo>
                  <a:pt x="23" y="713"/>
                </a:lnTo>
                <a:lnTo>
                  <a:pt x="19" y="722"/>
                </a:lnTo>
                <a:lnTo>
                  <a:pt x="13" y="731"/>
                </a:lnTo>
                <a:lnTo>
                  <a:pt x="10" y="741"/>
                </a:lnTo>
                <a:lnTo>
                  <a:pt x="5" y="751"/>
                </a:lnTo>
                <a:lnTo>
                  <a:pt x="3" y="761"/>
                </a:lnTo>
                <a:lnTo>
                  <a:pt x="1" y="770"/>
                </a:lnTo>
                <a:lnTo>
                  <a:pt x="0" y="779"/>
                </a:lnTo>
                <a:lnTo>
                  <a:pt x="0" y="788"/>
                </a:lnTo>
                <a:lnTo>
                  <a:pt x="1" y="796"/>
                </a:lnTo>
                <a:lnTo>
                  <a:pt x="3" y="802"/>
                </a:lnTo>
                <a:lnTo>
                  <a:pt x="6" y="809"/>
                </a:lnTo>
                <a:lnTo>
                  <a:pt x="12" y="813"/>
                </a:lnTo>
                <a:lnTo>
                  <a:pt x="22" y="820"/>
                </a:lnTo>
                <a:lnTo>
                  <a:pt x="35" y="825"/>
                </a:lnTo>
                <a:lnTo>
                  <a:pt x="49" y="830"/>
                </a:lnTo>
                <a:lnTo>
                  <a:pt x="64" y="833"/>
                </a:lnTo>
                <a:lnTo>
                  <a:pt x="79" y="838"/>
                </a:lnTo>
                <a:lnTo>
                  <a:pt x="95" y="842"/>
                </a:lnTo>
                <a:lnTo>
                  <a:pt x="111" y="848"/>
                </a:lnTo>
                <a:lnTo>
                  <a:pt x="124" y="856"/>
                </a:lnTo>
                <a:lnTo>
                  <a:pt x="132" y="860"/>
                </a:lnTo>
                <a:lnTo>
                  <a:pt x="139" y="867"/>
                </a:lnTo>
                <a:lnTo>
                  <a:pt x="145" y="874"/>
                </a:lnTo>
                <a:lnTo>
                  <a:pt x="150" y="882"/>
                </a:lnTo>
                <a:lnTo>
                  <a:pt x="154" y="891"/>
                </a:lnTo>
                <a:lnTo>
                  <a:pt x="157" y="901"/>
                </a:lnTo>
                <a:lnTo>
                  <a:pt x="159" y="911"/>
                </a:lnTo>
                <a:lnTo>
                  <a:pt x="160" y="922"/>
                </a:lnTo>
                <a:lnTo>
                  <a:pt x="161" y="932"/>
                </a:lnTo>
                <a:lnTo>
                  <a:pt x="160" y="943"/>
                </a:lnTo>
                <a:lnTo>
                  <a:pt x="160" y="955"/>
                </a:lnTo>
                <a:lnTo>
                  <a:pt x="158" y="966"/>
                </a:lnTo>
                <a:lnTo>
                  <a:pt x="157" y="977"/>
                </a:lnTo>
                <a:lnTo>
                  <a:pt x="154" y="987"/>
                </a:lnTo>
                <a:lnTo>
                  <a:pt x="150" y="996"/>
                </a:lnTo>
                <a:lnTo>
                  <a:pt x="148" y="1002"/>
                </a:lnTo>
                <a:lnTo>
                  <a:pt x="146" y="1006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7" name="Rectangle 475">
            <a:extLst>
              <a:ext uri="{FF2B5EF4-FFF2-40B4-BE49-F238E27FC236}">
                <a16:creationId xmlns:a16="http://schemas.microsoft.com/office/drawing/2014/main" id="{FB60FD5D-080F-1075-FBD3-A998CAB2B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2916" y="1947863"/>
            <a:ext cx="100013" cy="29766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858" name="Line 476">
            <a:extLst>
              <a:ext uri="{FF2B5EF4-FFF2-40B4-BE49-F238E27FC236}">
                <a16:creationId xmlns:a16="http://schemas.microsoft.com/office/drawing/2014/main" id="{5618F30F-F3F2-431E-E22A-2A7ECD5C1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398" y="2087166"/>
            <a:ext cx="2024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59" name="Line 477">
            <a:extLst>
              <a:ext uri="{FF2B5EF4-FFF2-40B4-BE49-F238E27FC236}">
                <a16:creationId xmlns:a16="http://schemas.microsoft.com/office/drawing/2014/main" id="{D8B9DE77-77E4-5DEE-F673-64B8073F6C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3638" y="1976437"/>
            <a:ext cx="0" cy="11072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0" name="Line 478">
            <a:extLst>
              <a:ext uri="{FF2B5EF4-FFF2-40B4-BE49-F238E27FC236}">
                <a16:creationId xmlns:a16="http://schemas.microsoft.com/office/drawing/2014/main" id="{2B9395AF-0E01-663B-81D9-687EF4D1F2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3398" y="1976438"/>
            <a:ext cx="2024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1" name="Line 479">
            <a:extLst>
              <a:ext uri="{FF2B5EF4-FFF2-40B4-BE49-F238E27FC236}">
                <a16:creationId xmlns:a16="http://schemas.microsoft.com/office/drawing/2014/main" id="{6782702B-4C0A-4E02-74FD-BA1A8DA94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397" y="1976437"/>
            <a:ext cx="0" cy="11072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2" name="Rectangle 480">
            <a:extLst>
              <a:ext uri="{FF2B5EF4-FFF2-40B4-BE49-F238E27FC236}">
                <a16:creationId xmlns:a16="http://schemas.microsoft.com/office/drawing/2014/main" id="{CB3BDCDC-D374-CA5A-C0E2-0448A8B26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522" y="1947863"/>
            <a:ext cx="100013" cy="29766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863" name="Line 481">
            <a:extLst>
              <a:ext uri="{FF2B5EF4-FFF2-40B4-BE49-F238E27FC236}">
                <a16:creationId xmlns:a16="http://schemas.microsoft.com/office/drawing/2014/main" id="{14B966FF-CC20-94C7-70D7-D8395B8F0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0813" y="2087166"/>
            <a:ext cx="2024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4" name="Line 482">
            <a:extLst>
              <a:ext uri="{FF2B5EF4-FFF2-40B4-BE49-F238E27FC236}">
                <a16:creationId xmlns:a16="http://schemas.microsoft.com/office/drawing/2014/main" id="{6F5EAF3B-83FC-3EC5-BC53-13E0EF2101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1054" y="1976437"/>
            <a:ext cx="0" cy="11072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5" name="Line 483">
            <a:extLst>
              <a:ext uri="{FF2B5EF4-FFF2-40B4-BE49-F238E27FC236}">
                <a16:creationId xmlns:a16="http://schemas.microsoft.com/office/drawing/2014/main" id="{2C15454F-7C07-5DFB-603C-EAEDE7DD27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0813" y="1976438"/>
            <a:ext cx="2024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6" name="Line 484">
            <a:extLst>
              <a:ext uri="{FF2B5EF4-FFF2-40B4-BE49-F238E27FC236}">
                <a16:creationId xmlns:a16="http://schemas.microsoft.com/office/drawing/2014/main" id="{E430B785-0766-C57F-F7B5-5DA7C88D1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0813" y="1976437"/>
            <a:ext cx="0" cy="11072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67" name="Rectangle 485">
            <a:extLst>
              <a:ext uri="{FF2B5EF4-FFF2-40B4-BE49-F238E27FC236}">
                <a16:creationId xmlns:a16="http://schemas.microsoft.com/office/drawing/2014/main" id="{F530D60D-A25B-F45F-76ED-D5086CA16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422" y="2140744"/>
            <a:ext cx="3005138" cy="1073944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868" name="Rectangle 486">
            <a:extLst>
              <a:ext uri="{FF2B5EF4-FFF2-40B4-BE49-F238E27FC236}">
                <a16:creationId xmlns:a16="http://schemas.microsoft.com/office/drawing/2014/main" id="{22A7CF49-7398-14F6-01DC-1532F01BB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422" y="2083594"/>
            <a:ext cx="3005138" cy="57150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869" name="Freeform 487">
            <a:extLst>
              <a:ext uri="{FF2B5EF4-FFF2-40B4-BE49-F238E27FC236}">
                <a16:creationId xmlns:a16="http://schemas.microsoft.com/office/drawing/2014/main" id="{1261B712-226D-CB15-0F8F-DD071134D9A2}"/>
              </a:ext>
            </a:extLst>
          </p:cNvPr>
          <p:cNvSpPr>
            <a:spLocks/>
          </p:cNvSpPr>
          <p:nvPr/>
        </p:nvSpPr>
        <p:spPr bwMode="auto">
          <a:xfrm>
            <a:off x="1851422" y="3214688"/>
            <a:ext cx="3005138" cy="57150"/>
          </a:xfrm>
          <a:custGeom>
            <a:avLst/>
            <a:gdLst>
              <a:gd name="T0" fmla="*/ 0 w 10098"/>
              <a:gd name="T1" fmla="*/ 0 h 190"/>
              <a:gd name="T2" fmla="*/ 0 w 10098"/>
              <a:gd name="T3" fmla="*/ 30560211 h 190"/>
              <a:gd name="T4" fmla="*/ 1587384376 w 10098"/>
              <a:gd name="T5" fmla="*/ 30560211 h 190"/>
              <a:gd name="T6" fmla="*/ 1589116393 w 10098"/>
              <a:gd name="T7" fmla="*/ 27182545 h 190"/>
              <a:gd name="T8" fmla="*/ 1589903637 w 10098"/>
              <a:gd name="T9" fmla="*/ 28469122 h 190"/>
              <a:gd name="T10" fmla="*/ 1589903637 w 10098"/>
              <a:gd name="T11" fmla="*/ 0 h 190"/>
              <a:gd name="T12" fmla="*/ 0 w 10098"/>
              <a:gd name="T13" fmla="*/ 0 h 1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98" h="190">
                <a:moveTo>
                  <a:pt x="0" y="0"/>
                </a:moveTo>
                <a:lnTo>
                  <a:pt x="0" y="190"/>
                </a:lnTo>
                <a:lnTo>
                  <a:pt x="10082" y="190"/>
                </a:lnTo>
                <a:lnTo>
                  <a:pt x="10093" y="169"/>
                </a:lnTo>
                <a:lnTo>
                  <a:pt x="10098" y="177"/>
                </a:lnTo>
                <a:lnTo>
                  <a:pt x="10098" y="0"/>
                </a:lnTo>
                <a:lnTo>
                  <a:pt x="0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74870" name="Rectangle 488">
            <a:extLst>
              <a:ext uri="{FF2B5EF4-FFF2-40B4-BE49-F238E27FC236}">
                <a16:creationId xmlns:a16="http://schemas.microsoft.com/office/drawing/2014/main" id="{7ACF7648-79FB-207F-A71B-3BE0403CB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422" y="1793081"/>
            <a:ext cx="3005138" cy="2905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871" name="Line 489">
            <a:extLst>
              <a:ext uri="{FF2B5EF4-FFF2-40B4-BE49-F238E27FC236}">
                <a16:creationId xmlns:a16="http://schemas.microsoft.com/office/drawing/2014/main" id="{C644D6E6-53D6-1277-298B-3C29FA1F0E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1" y="1965722"/>
            <a:ext cx="30956" cy="3690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2" name="Line 490">
            <a:extLst>
              <a:ext uri="{FF2B5EF4-FFF2-40B4-BE49-F238E27FC236}">
                <a16:creationId xmlns:a16="http://schemas.microsoft.com/office/drawing/2014/main" id="{2D7C1612-C061-3875-DA42-03B2BC42BF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7210" y="2006204"/>
            <a:ext cx="30956" cy="3571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3" name="Line 491">
            <a:extLst>
              <a:ext uri="{FF2B5EF4-FFF2-40B4-BE49-F238E27FC236}">
                <a16:creationId xmlns:a16="http://schemas.microsoft.com/office/drawing/2014/main" id="{D6B355D8-47FE-AD94-BF7A-008A0E7B72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3219" y="2045494"/>
            <a:ext cx="30956" cy="3691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4" name="Line 492">
            <a:extLst>
              <a:ext uri="{FF2B5EF4-FFF2-40B4-BE49-F238E27FC236}">
                <a16:creationId xmlns:a16="http://schemas.microsoft.com/office/drawing/2014/main" id="{B49D787D-D539-0829-3661-5C38AE7C9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002632"/>
            <a:ext cx="38100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5" name="Line 493">
            <a:extLst>
              <a:ext uri="{FF2B5EF4-FFF2-40B4-BE49-F238E27FC236}">
                <a16:creationId xmlns:a16="http://schemas.microsoft.com/office/drawing/2014/main" id="{25385160-4D34-8903-E2E8-F983E16BE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7210" y="2041922"/>
            <a:ext cx="38100" cy="357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6" name="Line 494">
            <a:extLst>
              <a:ext uri="{FF2B5EF4-FFF2-40B4-BE49-F238E27FC236}">
                <a16:creationId xmlns:a16="http://schemas.microsoft.com/office/drawing/2014/main" id="{B3A5D9B8-5C0E-B378-AB65-E0CA69C00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3219" y="2082404"/>
            <a:ext cx="16669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7" name="Line 495">
            <a:extLst>
              <a:ext uri="{FF2B5EF4-FFF2-40B4-BE49-F238E27FC236}">
                <a16:creationId xmlns:a16="http://schemas.microsoft.com/office/drawing/2014/main" id="{5DCD1114-C496-7E35-D441-EF56514AA0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4175" y="2045494"/>
            <a:ext cx="7144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8" name="Line 496">
            <a:extLst>
              <a:ext uri="{FF2B5EF4-FFF2-40B4-BE49-F238E27FC236}">
                <a16:creationId xmlns:a16="http://schemas.microsoft.com/office/drawing/2014/main" id="{AC3DB072-726C-1B24-75F9-E407B1AFA7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68166" y="2006204"/>
            <a:ext cx="7144" cy="392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79" name="Line 497">
            <a:extLst>
              <a:ext uri="{FF2B5EF4-FFF2-40B4-BE49-F238E27FC236}">
                <a16:creationId xmlns:a16="http://schemas.microsoft.com/office/drawing/2014/main" id="{E2AF2B28-64C8-AD9A-6A9D-6029607D15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12157" y="1965723"/>
            <a:ext cx="7144" cy="4048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0" name="Line 498">
            <a:extLst>
              <a:ext uri="{FF2B5EF4-FFF2-40B4-BE49-F238E27FC236}">
                <a16:creationId xmlns:a16="http://schemas.microsoft.com/office/drawing/2014/main" id="{892D1A37-120F-9E89-9051-E9B1DFBBC6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4063" y="1896666"/>
            <a:ext cx="50006" cy="511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1" name="Line 499">
            <a:extLst>
              <a:ext uri="{FF2B5EF4-FFF2-40B4-BE49-F238E27FC236}">
                <a16:creationId xmlns:a16="http://schemas.microsoft.com/office/drawing/2014/main" id="{02714EFE-D602-F73F-EF47-637F06E349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3910" y="2001441"/>
            <a:ext cx="48815" cy="511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2" name="Line 500">
            <a:extLst>
              <a:ext uri="{FF2B5EF4-FFF2-40B4-BE49-F238E27FC236}">
                <a16:creationId xmlns:a16="http://schemas.microsoft.com/office/drawing/2014/main" id="{552DC1E5-C42B-161B-728A-7B2F9B0BE9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2725" y="2001441"/>
            <a:ext cx="7144" cy="6072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3" name="Line 501">
            <a:extLst>
              <a:ext uri="{FF2B5EF4-FFF2-40B4-BE49-F238E27FC236}">
                <a16:creationId xmlns:a16="http://schemas.microsoft.com/office/drawing/2014/main" id="{59E34645-58A6-4F1A-2A4C-C282EFFF44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74069" y="1896666"/>
            <a:ext cx="7144" cy="6072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4" name="Line 502">
            <a:extLst>
              <a:ext uri="{FF2B5EF4-FFF2-40B4-BE49-F238E27FC236}">
                <a16:creationId xmlns:a16="http://schemas.microsoft.com/office/drawing/2014/main" id="{61A9B259-B7EE-ACC1-1ECB-B89BE04C7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1947863"/>
            <a:ext cx="57150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5" name="Line 503">
            <a:extLst>
              <a:ext uri="{FF2B5EF4-FFF2-40B4-BE49-F238E27FC236}">
                <a16:creationId xmlns:a16="http://schemas.microsoft.com/office/drawing/2014/main" id="{EA82001D-A135-4584-564C-3E9272442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910" y="2052638"/>
            <a:ext cx="55959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6" name="Line 504">
            <a:extLst>
              <a:ext uri="{FF2B5EF4-FFF2-40B4-BE49-F238E27FC236}">
                <a16:creationId xmlns:a16="http://schemas.microsoft.com/office/drawing/2014/main" id="{B02784C3-2161-95A7-B9A9-DE4738E20F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0244" y="1845469"/>
            <a:ext cx="45244" cy="166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7" name="Line 505">
            <a:extLst>
              <a:ext uri="{FF2B5EF4-FFF2-40B4-BE49-F238E27FC236}">
                <a16:creationId xmlns:a16="http://schemas.microsoft.com/office/drawing/2014/main" id="{7D9E853B-E38B-5D9A-DFE0-1AC33371BB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4644" y="1895475"/>
            <a:ext cx="45244" cy="178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8" name="Line 506">
            <a:extLst>
              <a:ext uri="{FF2B5EF4-FFF2-40B4-BE49-F238E27FC236}">
                <a16:creationId xmlns:a16="http://schemas.microsoft.com/office/drawing/2014/main" id="{FE9B8920-F11E-DED5-562B-C31B62D88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044" y="1946672"/>
            <a:ext cx="45244" cy="1785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89" name="Line 507">
            <a:extLst>
              <a:ext uri="{FF2B5EF4-FFF2-40B4-BE49-F238E27FC236}">
                <a16:creationId xmlns:a16="http://schemas.microsoft.com/office/drawing/2014/main" id="{415D37D6-3DE3-F125-68B3-15C267F474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3444" y="1997869"/>
            <a:ext cx="44054" cy="166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0" name="Line 508">
            <a:extLst>
              <a:ext uri="{FF2B5EF4-FFF2-40B4-BE49-F238E27FC236}">
                <a16:creationId xmlns:a16="http://schemas.microsoft.com/office/drawing/2014/main" id="{9451CEF3-A289-C1D0-AD2A-B6D7AFBB7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3444" y="2014538"/>
            <a:ext cx="32147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1" name="Line 509">
            <a:extLst>
              <a:ext uri="{FF2B5EF4-FFF2-40B4-BE49-F238E27FC236}">
                <a16:creationId xmlns:a16="http://schemas.microsoft.com/office/drawing/2014/main" id="{38BF87F5-08E1-247A-323E-B8234EB1F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044" y="1964532"/>
            <a:ext cx="32147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2" name="Line 510">
            <a:extLst>
              <a:ext uri="{FF2B5EF4-FFF2-40B4-BE49-F238E27FC236}">
                <a16:creationId xmlns:a16="http://schemas.microsoft.com/office/drawing/2014/main" id="{C9AF2734-BA8E-981F-567D-E922004B5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4644" y="1913335"/>
            <a:ext cx="32147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3" name="Line 511">
            <a:extLst>
              <a:ext uri="{FF2B5EF4-FFF2-40B4-BE49-F238E27FC236}">
                <a16:creationId xmlns:a16="http://schemas.microsoft.com/office/drawing/2014/main" id="{02F90A35-5547-06EF-AA15-1208C2DA0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0244" y="1862138"/>
            <a:ext cx="32147" cy="214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4" name="Line 512">
            <a:extLst>
              <a:ext uri="{FF2B5EF4-FFF2-40B4-BE49-F238E27FC236}">
                <a16:creationId xmlns:a16="http://schemas.microsoft.com/office/drawing/2014/main" id="{A12524B1-7321-0064-0D0C-A83F0241A1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2391" y="1845469"/>
            <a:ext cx="13097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5" name="Line 513">
            <a:extLst>
              <a:ext uri="{FF2B5EF4-FFF2-40B4-BE49-F238E27FC236}">
                <a16:creationId xmlns:a16="http://schemas.microsoft.com/office/drawing/2014/main" id="{ACC370A8-0315-E976-D8EA-97AC0274AE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6791" y="1895475"/>
            <a:ext cx="13097" cy="392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6" name="Line 514">
            <a:extLst>
              <a:ext uri="{FF2B5EF4-FFF2-40B4-BE49-F238E27FC236}">
                <a16:creationId xmlns:a16="http://schemas.microsoft.com/office/drawing/2014/main" id="{F3C0BFE8-7A5E-900B-C550-071933F614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1191" y="1946673"/>
            <a:ext cx="13097" cy="392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7" name="Line 515">
            <a:extLst>
              <a:ext uri="{FF2B5EF4-FFF2-40B4-BE49-F238E27FC236}">
                <a16:creationId xmlns:a16="http://schemas.microsoft.com/office/drawing/2014/main" id="{8832ED65-CB5D-865A-1929-39C946669A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5592" y="1997869"/>
            <a:ext cx="11906" cy="381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8" name="Line 516">
            <a:extLst>
              <a:ext uri="{FF2B5EF4-FFF2-40B4-BE49-F238E27FC236}">
                <a16:creationId xmlns:a16="http://schemas.microsoft.com/office/drawing/2014/main" id="{2CB96260-E057-4A64-BE69-2BA6102AD0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5248" y="1889522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899" name="Line 517">
            <a:extLst>
              <a:ext uri="{FF2B5EF4-FFF2-40B4-BE49-F238E27FC236}">
                <a16:creationId xmlns:a16="http://schemas.microsoft.com/office/drawing/2014/main" id="{B358BF8B-F987-D2EC-95AB-F1AD77C05C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2194" y="1835944"/>
            <a:ext cx="714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0" name="Line 518">
            <a:extLst>
              <a:ext uri="{FF2B5EF4-FFF2-40B4-BE49-F238E27FC236}">
                <a16:creationId xmlns:a16="http://schemas.microsoft.com/office/drawing/2014/main" id="{DA92AC1B-1456-4A79-D615-4B0443329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03860" y="2047875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1" name="Line 519">
            <a:extLst>
              <a:ext uri="{FF2B5EF4-FFF2-40B4-BE49-F238E27FC236}">
                <a16:creationId xmlns:a16="http://schemas.microsoft.com/office/drawing/2014/main" id="{07D1ED55-38BF-8197-5295-ED7F16A20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37235" y="1996679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2" name="Line 520">
            <a:extLst>
              <a:ext uri="{FF2B5EF4-FFF2-40B4-BE49-F238E27FC236}">
                <a16:creationId xmlns:a16="http://schemas.microsoft.com/office/drawing/2014/main" id="{3C13EF46-9726-08D5-B297-DF79BBD71E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64657" y="1950244"/>
            <a:ext cx="714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3" name="Line 521">
            <a:extLst>
              <a:ext uri="{FF2B5EF4-FFF2-40B4-BE49-F238E27FC236}">
                <a16:creationId xmlns:a16="http://schemas.microsoft.com/office/drawing/2014/main" id="{06FC9F33-CC8F-9BFE-6AD2-BFAE3AB1D3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1604" y="1896666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4" name="Line 522">
            <a:extLst>
              <a:ext uri="{FF2B5EF4-FFF2-40B4-BE49-F238E27FC236}">
                <a16:creationId xmlns:a16="http://schemas.microsoft.com/office/drawing/2014/main" id="{EDB87F44-ECF9-4A1D-D09D-5FE8704BF7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4979" y="1846660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5" name="Line 523">
            <a:extLst>
              <a:ext uri="{FF2B5EF4-FFF2-40B4-BE49-F238E27FC236}">
                <a16:creationId xmlns:a16="http://schemas.microsoft.com/office/drawing/2014/main" id="{F3E304D8-A6B4-EEBD-BC6C-EFD25DDA09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6644" y="2058591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6" name="Line 524">
            <a:extLst>
              <a:ext uri="{FF2B5EF4-FFF2-40B4-BE49-F238E27FC236}">
                <a16:creationId xmlns:a16="http://schemas.microsoft.com/office/drawing/2014/main" id="{F5E4C097-D153-FEEC-BA56-96302101C6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1800225"/>
            <a:ext cx="714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7" name="Line 525">
            <a:extLst>
              <a:ext uri="{FF2B5EF4-FFF2-40B4-BE49-F238E27FC236}">
                <a16:creationId xmlns:a16="http://schemas.microsoft.com/office/drawing/2014/main" id="{40ACD12C-8D07-3950-67DA-F7A16AD41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5256" y="2012156"/>
            <a:ext cx="595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8" name="Line 526">
            <a:extLst>
              <a:ext uri="{FF2B5EF4-FFF2-40B4-BE49-F238E27FC236}">
                <a16:creationId xmlns:a16="http://schemas.microsoft.com/office/drawing/2014/main" id="{9D9A6DBB-B414-D63C-C951-AF18CF0A25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1013" y="1958579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09" name="Line 527">
            <a:extLst>
              <a:ext uri="{FF2B5EF4-FFF2-40B4-BE49-F238E27FC236}">
                <a16:creationId xmlns:a16="http://schemas.microsoft.com/office/drawing/2014/main" id="{24256D3E-BFFF-485B-2FFC-F832AA329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4388" y="1908572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0" name="Line 528">
            <a:extLst>
              <a:ext uri="{FF2B5EF4-FFF2-40B4-BE49-F238E27FC236}">
                <a16:creationId xmlns:a16="http://schemas.microsoft.com/office/drawing/2014/main" id="{70610C39-9971-E18C-3C65-C05C839470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8572" y="1816894"/>
            <a:ext cx="8334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1" name="Line 529">
            <a:extLst>
              <a:ext uri="{FF2B5EF4-FFF2-40B4-BE49-F238E27FC236}">
                <a16:creationId xmlns:a16="http://schemas.microsoft.com/office/drawing/2014/main" id="{02043368-41E6-E483-9D7D-92DD4843A6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6229" y="1941910"/>
            <a:ext cx="8334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2" name="Line 530">
            <a:extLst>
              <a:ext uri="{FF2B5EF4-FFF2-40B4-BE49-F238E27FC236}">
                <a16:creationId xmlns:a16="http://schemas.microsoft.com/office/drawing/2014/main" id="{E2C29134-49EF-EA3B-CA02-47C7A17956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74107" y="1919288"/>
            <a:ext cx="833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3" name="Line 531">
            <a:extLst>
              <a:ext uri="{FF2B5EF4-FFF2-40B4-BE49-F238E27FC236}">
                <a16:creationId xmlns:a16="http://schemas.microsoft.com/office/drawing/2014/main" id="{0E1D2FFF-891C-977A-28FB-8D620E3378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2947" y="1887142"/>
            <a:ext cx="952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4" name="Line 532">
            <a:extLst>
              <a:ext uri="{FF2B5EF4-FFF2-40B4-BE49-F238E27FC236}">
                <a16:creationId xmlns:a16="http://schemas.microsoft.com/office/drawing/2014/main" id="{8DEB0DF6-4749-A214-6FD4-636B8827EA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3713" y="1833563"/>
            <a:ext cx="95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5" name="Line 533">
            <a:extLst>
              <a:ext uri="{FF2B5EF4-FFF2-40B4-BE49-F238E27FC236}">
                <a16:creationId xmlns:a16="http://schemas.microsoft.com/office/drawing/2014/main" id="{B323FB87-1DD3-A4E0-AAD5-F2B8B11325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1591" y="1810942"/>
            <a:ext cx="952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6" name="Line 534">
            <a:extLst>
              <a:ext uri="{FF2B5EF4-FFF2-40B4-BE49-F238E27FC236}">
                <a16:creationId xmlns:a16="http://schemas.microsoft.com/office/drawing/2014/main" id="{4C772E93-0E09-8887-B6D5-17A99B80E0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1029" y="2065735"/>
            <a:ext cx="8334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7" name="Line 535">
            <a:extLst>
              <a:ext uri="{FF2B5EF4-FFF2-40B4-BE49-F238E27FC236}">
                <a16:creationId xmlns:a16="http://schemas.microsoft.com/office/drawing/2014/main" id="{B45B8EB0-0E00-17AB-D5BA-31C86EB3C4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794" y="2012156"/>
            <a:ext cx="833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8" name="Line 536">
            <a:extLst>
              <a:ext uri="{FF2B5EF4-FFF2-40B4-BE49-F238E27FC236}">
                <a16:creationId xmlns:a16="http://schemas.microsoft.com/office/drawing/2014/main" id="{7C53FD87-CE4E-CCDD-E34B-42F60E88D7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9672" y="1989535"/>
            <a:ext cx="8334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19" name="Line 537">
            <a:extLst>
              <a:ext uri="{FF2B5EF4-FFF2-40B4-BE49-F238E27FC236}">
                <a16:creationId xmlns:a16="http://schemas.microsoft.com/office/drawing/2014/main" id="{5B1B252D-7A6A-0995-FF13-C2F5D87F10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8513" y="1957388"/>
            <a:ext cx="952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0" name="Line 538">
            <a:extLst>
              <a:ext uri="{FF2B5EF4-FFF2-40B4-BE49-F238E27FC236}">
                <a16:creationId xmlns:a16="http://schemas.microsoft.com/office/drawing/2014/main" id="{63E6CBB4-0B9B-57B7-3078-5362293CE3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9279" y="1902619"/>
            <a:ext cx="8334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1" name="Line 539">
            <a:extLst>
              <a:ext uri="{FF2B5EF4-FFF2-40B4-BE49-F238E27FC236}">
                <a16:creationId xmlns:a16="http://schemas.microsoft.com/office/drawing/2014/main" id="{6DDEED31-C5A0-B617-DC35-3360C5DD46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7157" y="1881188"/>
            <a:ext cx="833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2" name="Line 540">
            <a:extLst>
              <a:ext uri="{FF2B5EF4-FFF2-40B4-BE49-F238E27FC236}">
                <a16:creationId xmlns:a16="http://schemas.microsoft.com/office/drawing/2014/main" id="{868BB10B-B2C6-1AA8-DDF8-767CB2591D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7188" y="1847850"/>
            <a:ext cx="833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3" name="Line 541">
            <a:extLst>
              <a:ext uri="{FF2B5EF4-FFF2-40B4-BE49-F238E27FC236}">
                <a16:creationId xmlns:a16="http://schemas.microsoft.com/office/drawing/2014/main" id="{81D69A95-9CC4-8A9D-484D-1BC2E49E7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7954" y="1794273"/>
            <a:ext cx="8334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4" name="Line 542">
            <a:extLst>
              <a:ext uri="{FF2B5EF4-FFF2-40B4-BE49-F238E27FC236}">
                <a16:creationId xmlns:a16="http://schemas.microsoft.com/office/drawing/2014/main" id="{EF720068-9E66-E9D6-7997-880F39612B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7360" y="2082404"/>
            <a:ext cx="833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5" name="Line 543">
            <a:extLst>
              <a:ext uri="{FF2B5EF4-FFF2-40B4-BE49-F238E27FC236}">
                <a16:creationId xmlns:a16="http://schemas.microsoft.com/office/drawing/2014/main" id="{872916BB-BD40-DCE0-1153-C04BA0E47F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4047" y="2059781"/>
            <a:ext cx="9525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6" name="Line 544">
            <a:extLst>
              <a:ext uri="{FF2B5EF4-FFF2-40B4-BE49-F238E27FC236}">
                <a16:creationId xmlns:a16="http://schemas.microsoft.com/office/drawing/2014/main" id="{F76C685C-32E7-2A10-88F4-CC12DA1997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4079" y="2027635"/>
            <a:ext cx="833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7" name="Line 545">
            <a:extLst>
              <a:ext uri="{FF2B5EF4-FFF2-40B4-BE49-F238E27FC236}">
                <a16:creationId xmlns:a16="http://schemas.microsoft.com/office/drawing/2014/main" id="{ACA99330-4290-8DA8-C56F-B51BFB56E2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4844" y="1972867"/>
            <a:ext cx="8335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8" name="Line 546">
            <a:extLst>
              <a:ext uri="{FF2B5EF4-FFF2-40B4-BE49-F238E27FC236}">
                <a16:creationId xmlns:a16="http://schemas.microsoft.com/office/drawing/2014/main" id="{C41F1C57-FAB0-9A6C-20C0-C2E888D6D0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2722" y="1951435"/>
            <a:ext cx="833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29" name="Line 547">
            <a:extLst>
              <a:ext uri="{FF2B5EF4-FFF2-40B4-BE49-F238E27FC236}">
                <a16:creationId xmlns:a16="http://schemas.microsoft.com/office/drawing/2014/main" id="{FA10DB69-3E72-E73F-A842-17AFE5B34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994" y="1900237"/>
            <a:ext cx="8335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0" name="Line 548">
            <a:extLst>
              <a:ext uri="{FF2B5EF4-FFF2-40B4-BE49-F238E27FC236}">
                <a16:creationId xmlns:a16="http://schemas.microsoft.com/office/drawing/2014/main" id="{F34D6F23-0E3A-2E8A-EB45-1FBB9ECFA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3857" y="1887141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1" name="Line 549">
            <a:extLst>
              <a:ext uri="{FF2B5EF4-FFF2-40B4-BE49-F238E27FC236}">
                <a16:creationId xmlns:a16="http://schemas.microsoft.com/office/drawing/2014/main" id="{5199D2BC-E6AC-7EED-15EF-C2F66610DE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4529" y="1872853"/>
            <a:ext cx="833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2" name="Line 550">
            <a:extLst>
              <a:ext uri="{FF2B5EF4-FFF2-40B4-BE49-F238E27FC236}">
                <a16:creationId xmlns:a16="http://schemas.microsoft.com/office/drawing/2014/main" id="{86B27C82-296E-EA37-4603-388369E6C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6391" y="1858566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3" name="Line 551">
            <a:extLst>
              <a:ext uri="{FF2B5EF4-FFF2-40B4-BE49-F238E27FC236}">
                <a16:creationId xmlns:a16="http://schemas.microsoft.com/office/drawing/2014/main" id="{18082C66-23E3-B6A1-D03B-C388C3A13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68254" y="1845469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4" name="Line 552">
            <a:extLst>
              <a:ext uri="{FF2B5EF4-FFF2-40B4-BE49-F238E27FC236}">
                <a16:creationId xmlns:a16="http://schemas.microsoft.com/office/drawing/2014/main" id="{CDC947EE-26A6-D798-3D94-657C2011B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8925" y="1831181"/>
            <a:ext cx="8335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5" name="Line 553">
            <a:extLst>
              <a:ext uri="{FF2B5EF4-FFF2-40B4-BE49-F238E27FC236}">
                <a16:creationId xmlns:a16="http://schemas.microsoft.com/office/drawing/2014/main" id="{CA150C20-3CA1-7FA0-BA3E-1830A12AA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0788" y="1818085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6" name="Line 554">
            <a:extLst>
              <a:ext uri="{FF2B5EF4-FFF2-40B4-BE49-F238E27FC236}">
                <a16:creationId xmlns:a16="http://schemas.microsoft.com/office/drawing/2014/main" id="{DE3BC428-74DA-74F9-2B74-3C977D31D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1460" y="1803797"/>
            <a:ext cx="833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7" name="Line 555">
            <a:extLst>
              <a:ext uri="{FF2B5EF4-FFF2-40B4-BE49-F238E27FC236}">
                <a16:creationId xmlns:a16="http://schemas.microsoft.com/office/drawing/2014/main" id="{498A7B1C-A6E0-7048-B992-ADC208C46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4394" y="2044304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8" name="Line 556">
            <a:extLst>
              <a:ext uri="{FF2B5EF4-FFF2-40B4-BE49-F238E27FC236}">
                <a16:creationId xmlns:a16="http://schemas.microsoft.com/office/drawing/2014/main" id="{3CBB48FA-6132-70E8-AF37-104905A52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1850231"/>
            <a:ext cx="595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39" name="Line 557">
            <a:extLst>
              <a:ext uri="{FF2B5EF4-FFF2-40B4-BE49-F238E27FC236}">
                <a16:creationId xmlns:a16="http://schemas.microsoft.com/office/drawing/2014/main" id="{013E51BC-11E0-E07C-06C3-0DBCD2B30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9925" y="1914525"/>
            <a:ext cx="5954" cy="59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0" name="Line 558">
            <a:extLst>
              <a:ext uri="{FF2B5EF4-FFF2-40B4-BE49-F238E27FC236}">
                <a16:creationId xmlns:a16="http://schemas.microsoft.com/office/drawing/2014/main" id="{3A68C9D0-7C14-A9FD-B9F2-C71D9FCE1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8450" y="1978819"/>
            <a:ext cx="7144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1" name="Line 559">
            <a:extLst>
              <a:ext uri="{FF2B5EF4-FFF2-40B4-BE49-F238E27FC236}">
                <a16:creationId xmlns:a16="http://schemas.microsoft.com/office/drawing/2014/main" id="{A598E57E-B1D4-82D2-3D2F-165C7AE6B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8135" y="1813323"/>
            <a:ext cx="5953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2" name="Line 560">
            <a:extLst>
              <a:ext uri="{FF2B5EF4-FFF2-40B4-BE49-F238E27FC236}">
                <a16:creationId xmlns:a16="http://schemas.microsoft.com/office/drawing/2014/main" id="{D1719F60-7D36-4732-9C5E-3F7458A0FE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6975" y="2041923"/>
            <a:ext cx="7144" cy="595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3" name="Line 561">
            <a:extLst>
              <a:ext uri="{FF2B5EF4-FFF2-40B4-BE49-F238E27FC236}">
                <a16:creationId xmlns:a16="http://schemas.microsoft.com/office/drawing/2014/main" id="{6B1412BB-AAC2-CD3A-4FA8-827B59BC3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1423" y="1882379"/>
            <a:ext cx="1190" cy="119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4" name="Rectangle 562">
            <a:extLst>
              <a:ext uri="{FF2B5EF4-FFF2-40B4-BE49-F238E27FC236}">
                <a16:creationId xmlns:a16="http://schemas.microsoft.com/office/drawing/2014/main" id="{BF9FF03C-2716-41ED-7C5B-1759E26C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422" y="2083594"/>
            <a:ext cx="3005138" cy="1188244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74945" name="Line 563">
            <a:extLst>
              <a:ext uri="{FF2B5EF4-FFF2-40B4-BE49-F238E27FC236}">
                <a16:creationId xmlns:a16="http://schemas.microsoft.com/office/drawing/2014/main" id="{1FD946B8-F3FB-8FA8-B408-9886B05DC4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01416" y="3342085"/>
            <a:ext cx="4763" cy="40481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6" name="Freeform 564">
            <a:extLst>
              <a:ext uri="{FF2B5EF4-FFF2-40B4-BE49-F238E27FC236}">
                <a16:creationId xmlns:a16="http://schemas.microsoft.com/office/drawing/2014/main" id="{B05D3275-DD0B-9A02-33FC-E9FAF6371189}"/>
              </a:ext>
            </a:extLst>
          </p:cNvPr>
          <p:cNvSpPr>
            <a:spLocks/>
          </p:cNvSpPr>
          <p:nvPr/>
        </p:nvSpPr>
        <p:spPr bwMode="auto">
          <a:xfrm>
            <a:off x="1783556" y="3269457"/>
            <a:ext cx="129779" cy="113110"/>
          </a:xfrm>
          <a:custGeom>
            <a:avLst/>
            <a:gdLst>
              <a:gd name="T0" fmla="*/ 0 w 436"/>
              <a:gd name="T1" fmla="*/ 60330400 h 377"/>
              <a:gd name="T2" fmla="*/ 68674655 w 436"/>
              <a:gd name="T3" fmla="*/ 60330400 h 377"/>
              <a:gd name="T4" fmla="*/ 34337327 w 436"/>
              <a:gd name="T5" fmla="*/ 0 h 377"/>
              <a:gd name="T6" fmla="*/ 0 w 436"/>
              <a:gd name="T7" fmla="*/ 60330400 h 37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6" h="377">
                <a:moveTo>
                  <a:pt x="0" y="377"/>
                </a:moveTo>
                <a:lnTo>
                  <a:pt x="436" y="377"/>
                </a:lnTo>
                <a:lnTo>
                  <a:pt x="218" y="0"/>
                </a:lnTo>
                <a:lnTo>
                  <a:pt x="0" y="37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7" name="Line 565">
            <a:extLst>
              <a:ext uri="{FF2B5EF4-FFF2-40B4-BE49-F238E27FC236}">
                <a16:creationId xmlns:a16="http://schemas.microsoft.com/office/drawing/2014/main" id="{2A50022F-031B-604C-A61E-0753BF221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3556" y="3382566"/>
            <a:ext cx="129779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8" name="Line 566">
            <a:extLst>
              <a:ext uri="{FF2B5EF4-FFF2-40B4-BE49-F238E27FC236}">
                <a16:creationId xmlns:a16="http://schemas.microsoft.com/office/drawing/2014/main" id="{DA547A1E-8E70-25C6-3090-6F3ECFCB29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49041" y="3269457"/>
            <a:ext cx="64294" cy="11311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49" name="Line 567">
            <a:extLst>
              <a:ext uri="{FF2B5EF4-FFF2-40B4-BE49-F238E27FC236}">
                <a16:creationId xmlns:a16="http://schemas.microsoft.com/office/drawing/2014/main" id="{85A4129B-F146-EDDA-BE94-434EE4B5A6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3557" y="3269457"/>
            <a:ext cx="65485" cy="11311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0" name="Line 568">
            <a:extLst>
              <a:ext uri="{FF2B5EF4-FFF2-40B4-BE49-F238E27FC236}">
                <a16:creationId xmlns:a16="http://schemas.microsoft.com/office/drawing/2014/main" id="{96E5E7B2-5B52-E18E-AD18-D9FF0EA26C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8935" y="3337323"/>
            <a:ext cx="4763" cy="40481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1" name="Freeform 569">
            <a:extLst>
              <a:ext uri="{FF2B5EF4-FFF2-40B4-BE49-F238E27FC236}">
                <a16:creationId xmlns:a16="http://schemas.microsoft.com/office/drawing/2014/main" id="{787032B2-7D41-4BDA-EFBE-C2EF6941045D}"/>
              </a:ext>
            </a:extLst>
          </p:cNvPr>
          <p:cNvSpPr>
            <a:spLocks/>
          </p:cNvSpPr>
          <p:nvPr/>
        </p:nvSpPr>
        <p:spPr bwMode="auto">
          <a:xfrm>
            <a:off x="4791075" y="3264694"/>
            <a:ext cx="128588" cy="113110"/>
          </a:xfrm>
          <a:custGeom>
            <a:avLst/>
            <a:gdLst>
              <a:gd name="T0" fmla="*/ 0 w 435"/>
              <a:gd name="T1" fmla="*/ 60330400 h 377"/>
              <a:gd name="T2" fmla="*/ 67574948 w 435"/>
              <a:gd name="T3" fmla="*/ 60330400 h 377"/>
              <a:gd name="T4" fmla="*/ 33709829 w 435"/>
              <a:gd name="T5" fmla="*/ 0 h 377"/>
              <a:gd name="T6" fmla="*/ 0 w 435"/>
              <a:gd name="T7" fmla="*/ 60330400 h 37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5" h="377">
                <a:moveTo>
                  <a:pt x="0" y="377"/>
                </a:moveTo>
                <a:lnTo>
                  <a:pt x="435" y="377"/>
                </a:lnTo>
                <a:lnTo>
                  <a:pt x="217" y="0"/>
                </a:lnTo>
                <a:lnTo>
                  <a:pt x="0" y="37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2" name="Line 570">
            <a:extLst>
              <a:ext uri="{FF2B5EF4-FFF2-40B4-BE49-F238E27FC236}">
                <a16:creationId xmlns:a16="http://schemas.microsoft.com/office/drawing/2014/main" id="{C96F1D34-63EB-662E-89C4-DAE9ADCE39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1075" y="3377804"/>
            <a:ext cx="128588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3" name="Line 571">
            <a:extLst>
              <a:ext uri="{FF2B5EF4-FFF2-40B4-BE49-F238E27FC236}">
                <a16:creationId xmlns:a16="http://schemas.microsoft.com/office/drawing/2014/main" id="{069C2F9A-A95C-7816-3108-87C65FD3B6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55369" y="3264694"/>
            <a:ext cx="64294" cy="11311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4" name="Line 573">
            <a:extLst>
              <a:ext uri="{FF2B5EF4-FFF2-40B4-BE49-F238E27FC236}">
                <a16:creationId xmlns:a16="http://schemas.microsoft.com/office/drawing/2014/main" id="{B073D663-1153-9C63-906A-103BC5D86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1075" y="3264694"/>
            <a:ext cx="65485" cy="11311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5" name="Line 574">
            <a:extLst>
              <a:ext uri="{FF2B5EF4-FFF2-40B4-BE49-F238E27FC236}">
                <a16:creationId xmlns:a16="http://schemas.microsoft.com/office/drawing/2014/main" id="{B15AEC50-A8E3-8752-9130-6BE7E1A0FC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1422" y="2140744"/>
            <a:ext cx="300513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6" name="Line 575">
            <a:extLst>
              <a:ext uri="{FF2B5EF4-FFF2-40B4-BE49-F238E27FC236}">
                <a16:creationId xmlns:a16="http://schemas.microsoft.com/office/drawing/2014/main" id="{2F4FD528-E0D4-8CEA-2A7F-D74F322B35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1422" y="3214688"/>
            <a:ext cx="300513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74957" name="Line 576">
            <a:extLst>
              <a:ext uri="{FF2B5EF4-FFF2-40B4-BE49-F238E27FC236}">
                <a16:creationId xmlns:a16="http://schemas.microsoft.com/office/drawing/2014/main" id="{540E17E7-76E8-0C7D-570F-65FE6B30A1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1422" y="1793081"/>
            <a:ext cx="0" cy="290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8" name="Line 577">
            <a:extLst>
              <a:ext uri="{FF2B5EF4-FFF2-40B4-BE49-F238E27FC236}">
                <a16:creationId xmlns:a16="http://schemas.microsoft.com/office/drawing/2014/main" id="{0FEE70E1-5BC4-F219-6CF1-1CB843088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1422" y="1793081"/>
            <a:ext cx="300513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4959" name="Line 578">
            <a:extLst>
              <a:ext uri="{FF2B5EF4-FFF2-40B4-BE49-F238E27FC236}">
                <a16:creationId xmlns:a16="http://schemas.microsoft.com/office/drawing/2014/main" id="{115915DA-67BF-A3B7-A3F3-05B003DA1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6560" y="1793081"/>
            <a:ext cx="0" cy="29051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58307" name="Line 579">
            <a:extLst>
              <a:ext uri="{FF2B5EF4-FFF2-40B4-BE49-F238E27FC236}">
                <a16:creationId xmlns:a16="http://schemas.microsoft.com/office/drawing/2014/main" id="{F259C7B3-7D17-2D19-5110-D56E06AA29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8950" y="1371600"/>
            <a:ext cx="4000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08" name="Line 580">
            <a:extLst>
              <a:ext uri="{FF2B5EF4-FFF2-40B4-BE49-F238E27FC236}">
                <a16:creationId xmlns:a16="http://schemas.microsoft.com/office/drawing/2014/main" id="{4DFB0416-6082-AE76-59D8-B98AC3F6DA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09" name="Line 581">
            <a:extLst>
              <a:ext uri="{FF2B5EF4-FFF2-40B4-BE49-F238E27FC236}">
                <a16:creationId xmlns:a16="http://schemas.microsoft.com/office/drawing/2014/main" id="{CFBD3A3B-8235-D7AD-92AE-73FFC6C81A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4950" y="1371600"/>
            <a:ext cx="5143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0" name="Line 582">
            <a:extLst>
              <a:ext uri="{FF2B5EF4-FFF2-40B4-BE49-F238E27FC236}">
                <a16:creationId xmlns:a16="http://schemas.microsoft.com/office/drawing/2014/main" id="{2A05B3A4-F5B8-1F6B-AAEB-66CFE0344A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3500" y="1371600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1" name="Line 583">
            <a:extLst>
              <a:ext uri="{FF2B5EF4-FFF2-40B4-BE49-F238E27FC236}">
                <a16:creationId xmlns:a16="http://schemas.microsoft.com/office/drawing/2014/main" id="{617E3F15-0CC4-4901-0F4A-44A83EAC7E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257550"/>
            <a:ext cx="6286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2" name="Line 584">
            <a:extLst>
              <a:ext uri="{FF2B5EF4-FFF2-40B4-BE49-F238E27FC236}">
                <a16:creationId xmlns:a16="http://schemas.microsoft.com/office/drawing/2014/main" id="{167E9EB5-7752-6E1D-3438-31D691051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7650" y="3771900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3" name="Line 585">
            <a:extLst>
              <a:ext uri="{FF2B5EF4-FFF2-40B4-BE49-F238E27FC236}">
                <a16:creationId xmlns:a16="http://schemas.microsoft.com/office/drawing/2014/main" id="{E7FCC4B3-5727-0F2C-40CB-B2764D5EF0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2150" y="3257550"/>
            <a:ext cx="5715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5" name="Line 587">
            <a:extLst>
              <a:ext uri="{FF2B5EF4-FFF2-40B4-BE49-F238E27FC236}">
                <a16:creationId xmlns:a16="http://schemas.microsoft.com/office/drawing/2014/main" id="{8350D7D9-671D-352B-08B7-1C4BB3BCC6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377190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6" name="Text Box 588">
            <a:extLst>
              <a:ext uri="{FF2B5EF4-FFF2-40B4-BE49-F238E27FC236}">
                <a16:creationId xmlns:a16="http://schemas.microsoft.com/office/drawing/2014/main" id="{FE47C69E-4C16-46FC-870D-5A25ACF2F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0" y="3657600"/>
            <a:ext cx="16573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STEEL BEAM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58317" name="Line 589">
            <a:extLst>
              <a:ext uri="{FF2B5EF4-FFF2-40B4-BE49-F238E27FC236}">
                <a16:creationId xmlns:a16="http://schemas.microsoft.com/office/drawing/2014/main" id="{14AF3D34-851B-FB0A-EDEC-3AB2B43B8C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9350" y="1428750"/>
            <a:ext cx="2857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8" name="Line 590">
            <a:extLst>
              <a:ext uri="{FF2B5EF4-FFF2-40B4-BE49-F238E27FC236}">
                <a16:creationId xmlns:a16="http://schemas.microsoft.com/office/drawing/2014/main" id="{4F962FD9-6469-EDD5-B8C5-870213224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5100" y="14287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19" name="Line 591">
            <a:extLst>
              <a:ext uri="{FF2B5EF4-FFF2-40B4-BE49-F238E27FC236}">
                <a16:creationId xmlns:a16="http://schemas.microsoft.com/office/drawing/2014/main" id="{CCDD4C43-B565-0924-0FBE-D662AE0CB5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5100" y="1428750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8320" name="Text Box 592">
            <a:extLst>
              <a:ext uri="{FF2B5EF4-FFF2-40B4-BE49-F238E27FC236}">
                <a16:creationId xmlns:a16="http://schemas.microsoft.com/office/drawing/2014/main" id="{933EDB8F-7059-DFE5-A1D4-1AEC5B82D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200150"/>
            <a:ext cx="11430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SHEAR STUDS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FBC36-F573-EA63-8441-B077F7CF9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159C-1CAE-6EF5-D9AF-9C495453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Concrete</a:t>
            </a:r>
          </a:p>
        </p:txBody>
      </p:sp>
      <p:sp>
        <p:nvSpPr>
          <p:cNvPr id="459793" name="Line 17">
            <a:extLst>
              <a:ext uri="{FF2B5EF4-FFF2-40B4-BE49-F238E27FC236}">
                <a16:creationId xmlns:a16="http://schemas.microsoft.com/office/drawing/2014/main" id="{41B22332-761C-8376-404B-956324829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68605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9794" name="Line 18">
            <a:extLst>
              <a:ext uri="{FF2B5EF4-FFF2-40B4-BE49-F238E27FC236}">
                <a16:creationId xmlns:a16="http://schemas.microsoft.com/office/drawing/2014/main" id="{238DD42D-0E0B-C5A5-A137-81B6D4C5D1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9150" y="131445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59795" name="Text Box 19">
            <a:extLst>
              <a:ext uri="{FF2B5EF4-FFF2-40B4-BE49-F238E27FC236}">
                <a16:creationId xmlns:a16="http://schemas.microsoft.com/office/drawing/2014/main" id="{BF1DCD1E-5E43-021E-4905-8A33A27B7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1" y="2686050"/>
            <a:ext cx="7489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SHORTEN</a:t>
            </a:r>
          </a:p>
        </p:txBody>
      </p:sp>
      <p:sp>
        <p:nvSpPr>
          <p:cNvPr id="459796" name="Text Box 20">
            <a:extLst>
              <a:ext uri="{FF2B5EF4-FFF2-40B4-BE49-F238E27FC236}">
                <a16:creationId xmlns:a16="http://schemas.microsoft.com/office/drawing/2014/main" id="{CC62FACD-C2AD-DE6A-D2EC-534BD35C4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2686050"/>
            <a:ext cx="81945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LENGTHEN</a:t>
            </a:r>
          </a:p>
        </p:txBody>
      </p:sp>
      <p:sp>
        <p:nvSpPr>
          <p:cNvPr id="459797" name="Text Box 21">
            <a:extLst>
              <a:ext uri="{FF2B5EF4-FFF2-40B4-BE49-F238E27FC236}">
                <a16:creationId xmlns:a16="http://schemas.microsoft.com/office/drawing/2014/main" id="{428F29DC-3C5A-22BD-CE31-8B4BE8430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1" y="4057650"/>
            <a:ext cx="6976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TENSION</a:t>
            </a:r>
          </a:p>
        </p:txBody>
      </p:sp>
      <p:sp>
        <p:nvSpPr>
          <p:cNvPr id="459798" name="Text Box 22">
            <a:extLst>
              <a:ext uri="{FF2B5EF4-FFF2-40B4-BE49-F238E27FC236}">
                <a16:creationId xmlns:a16="http://schemas.microsoft.com/office/drawing/2014/main" id="{9B9E9257-884E-EF7C-EBAA-F2DA12320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1143000"/>
            <a:ext cx="105028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COMPRESSION</a:t>
            </a:r>
          </a:p>
        </p:txBody>
      </p:sp>
      <p:sp>
        <p:nvSpPr>
          <p:cNvPr id="459799" name="Text Box 23">
            <a:extLst>
              <a:ext uri="{FF2B5EF4-FFF2-40B4-BE49-F238E27FC236}">
                <a16:creationId xmlns:a16="http://schemas.microsoft.com/office/drawing/2014/main" id="{987A4DF5-236D-46BE-E56D-00C38EEF2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1" y="1600200"/>
            <a:ext cx="64633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STRESS</a:t>
            </a:r>
          </a:p>
        </p:txBody>
      </p:sp>
      <p:grpSp>
        <p:nvGrpSpPr>
          <p:cNvPr id="76809" name="Group 24">
            <a:extLst>
              <a:ext uri="{FF2B5EF4-FFF2-40B4-BE49-F238E27FC236}">
                <a16:creationId xmlns:a16="http://schemas.microsoft.com/office/drawing/2014/main" id="{84E58738-F670-452F-EAD6-E2163057C4CD}"/>
              </a:ext>
            </a:extLst>
          </p:cNvPr>
          <p:cNvGrpSpPr>
            <a:grpSpLocks/>
          </p:cNvGrpSpPr>
          <p:nvPr/>
        </p:nvGrpSpPr>
        <p:grpSpPr bwMode="auto">
          <a:xfrm>
            <a:off x="4556522" y="1657350"/>
            <a:ext cx="742950" cy="1314450"/>
            <a:chOff x="2832" y="1113"/>
            <a:chExt cx="704" cy="1610"/>
          </a:xfrm>
        </p:grpSpPr>
        <p:sp>
          <p:nvSpPr>
            <p:cNvPr id="76811" name="Line 25">
              <a:extLst>
                <a:ext uri="{FF2B5EF4-FFF2-40B4-BE49-F238E27FC236}">
                  <a16:creationId xmlns:a16="http://schemas.microsoft.com/office/drawing/2014/main" id="{77977631-AF4B-4015-2276-E407AAD1B4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392"/>
              <a:ext cx="272" cy="13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76812" name="Freeform 26">
              <a:extLst>
                <a:ext uri="{FF2B5EF4-FFF2-40B4-BE49-F238E27FC236}">
                  <a16:creationId xmlns:a16="http://schemas.microsoft.com/office/drawing/2014/main" id="{319A7215-9186-CE0E-B943-CEAC60C8F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4" y="1113"/>
              <a:ext cx="432" cy="279"/>
            </a:xfrm>
            <a:custGeom>
              <a:avLst/>
              <a:gdLst>
                <a:gd name="T0" fmla="*/ 0 w 864"/>
                <a:gd name="T1" fmla="*/ 140 h 556"/>
                <a:gd name="T2" fmla="*/ 3 w 864"/>
                <a:gd name="T3" fmla="*/ 130 h 556"/>
                <a:gd name="T4" fmla="*/ 6 w 864"/>
                <a:gd name="T5" fmla="*/ 120 h 556"/>
                <a:gd name="T6" fmla="*/ 9 w 864"/>
                <a:gd name="T7" fmla="*/ 111 h 556"/>
                <a:gd name="T8" fmla="*/ 13 w 864"/>
                <a:gd name="T9" fmla="*/ 101 h 556"/>
                <a:gd name="T10" fmla="*/ 18 w 864"/>
                <a:gd name="T11" fmla="*/ 92 h 556"/>
                <a:gd name="T12" fmla="*/ 23 w 864"/>
                <a:gd name="T13" fmla="*/ 83 h 556"/>
                <a:gd name="T14" fmla="*/ 28 w 864"/>
                <a:gd name="T15" fmla="*/ 75 h 556"/>
                <a:gd name="T16" fmla="*/ 34 w 864"/>
                <a:gd name="T17" fmla="*/ 66 h 556"/>
                <a:gd name="T18" fmla="*/ 41 w 864"/>
                <a:gd name="T19" fmla="*/ 59 h 556"/>
                <a:gd name="T20" fmla="*/ 48 w 864"/>
                <a:gd name="T21" fmla="*/ 51 h 556"/>
                <a:gd name="T22" fmla="*/ 55 w 864"/>
                <a:gd name="T23" fmla="*/ 44 h 556"/>
                <a:gd name="T24" fmla="*/ 63 w 864"/>
                <a:gd name="T25" fmla="*/ 38 h 556"/>
                <a:gd name="T26" fmla="*/ 71 w 864"/>
                <a:gd name="T27" fmla="*/ 32 h 556"/>
                <a:gd name="T28" fmla="*/ 80 w 864"/>
                <a:gd name="T29" fmla="*/ 26 h 556"/>
                <a:gd name="T30" fmla="*/ 88 w 864"/>
                <a:gd name="T31" fmla="*/ 21 h 556"/>
                <a:gd name="T32" fmla="*/ 98 w 864"/>
                <a:gd name="T33" fmla="*/ 17 h 556"/>
                <a:gd name="T34" fmla="*/ 107 w 864"/>
                <a:gd name="T35" fmla="*/ 12 h 556"/>
                <a:gd name="T36" fmla="*/ 116 w 864"/>
                <a:gd name="T37" fmla="*/ 9 h 556"/>
                <a:gd name="T38" fmla="*/ 126 w 864"/>
                <a:gd name="T39" fmla="*/ 6 h 556"/>
                <a:gd name="T40" fmla="*/ 136 w 864"/>
                <a:gd name="T41" fmla="*/ 4 h 556"/>
                <a:gd name="T42" fmla="*/ 146 w 864"/>
                <a:gd name="T43" fmla="*/ 2 h 556"/>
                <a:gd name="T44" fmla="*/ 156 w 864"/>
                <a:gd name="T45" fmla="*/ 1 h 556"/>
                <a:gd name="T46" fmla="*/ 166 w 864"/>
                <a:gd name="T47" fmla="*/ 0 h 556"/>
                <a:gd name="T48" fmla="*/ 176 w 864"/>
                <a:gd name="T49" fmla="*/ 0 h 556"/>
                <a:gd name="T50" fmla="*/ 186 w 864"/>
                <a:gd name="T51" fmla="*/ 1 h 556"/>
                <a:gd name="T52" fmla="*/ 196 w 864"/>
                <a:gd name="T53" fmla="*/ 2 h 556"/>
                <a:gd name="T54" fmla="*/ 206 w 864"/>
                <a:gd name="T55" fmla="*/ 4 h 556"/>
                <a:gd name="T56" fmla="*/ 216 w 864"/>
                <a:gd name="T57" fmla="*/ 6 h 55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4" h="556">
                  <a:moveTo>
                    <a:pt x="0" y="556"/>
                  </a:moveTo>
                  <a:lnTo>
                    <a:pt x="9" y="517"/>
                  </a:lnTo>
                  <a:lnTo>
                    <a:pt x="21" y="478"/>
                  </a:lnTo>
                  <a:lnTo>
                    <a:pt x="35" y="440"/>
                  </a:lnTo>
                  <a:lnTo>
                    <a:pt x="50" y="402"/>
                  </a:lnTo>
                  <a:lnTo>
                    <a:pt x="69" y="366"/>
                  </a:lnTo>
                  <a:lnTo>
                    <a:pt x="89" y="331"/>
                  </a:lnTo>
                  <a:lnTo>
                    <a:pt x="112" y="297"/>
                  </a:lnTo>
                  <a:lnTo>
                    <a:pt x="135" y="264"/>
                  </a:lnTo>
                  <a:lnTo>
                    <a:pt x="161" y="233"/>
                  </a:lnTo>
                  <a:lnTo>
                    <a:pt x="190" y="203"/>
                  </a:lnTo>
                  <a:lnTo>
                    <a:pt x="219" y="176"/>
                  </a:lnTo>
                  <a:lnTo>
                    <a:pt x="250" y="150"/>
                  </a:lnTo>
                  <a:lnTo>
                    <a:pt x="283" y="125"/>
                  </a:lnTo>
                  <a:lnTo>
                    <a:pt x="317" y="103"/>
                  </a:lnTo>
                  <a:lnTo>
                    <a:pt x="352" y="82"/>
                  </a:lnTo>
                  <a:lnTo>
                    <a:pt x="389" y="65"/>
                  </a:lnTo>
                  <a:lnTo>
                    <a:pt x="425" y="48"/>
                  </a:lnTo>
                  <a:lnTo>
                    <a:pt x="463" y="34"/>
                  </a:lnTo>
                  <a:lnTo>
                    <a:pt x="502" y="23"/>
                  </a:lnTo>
                  <a:lnTo>
                    <a:pt x="543" y="14"/>
                  </a:lnTo>
                  <a:lnTo>
                    <a:pt x="582" y="7"/>
                  </a:lnTo>
                  <a:lnTo>
                    <a:pt x="622" y="2"/>
                  </a:lnTo>
                  <a:lnTo>
                    <a:pt x="663" y="0"/>
                  </a:lnTo>
                  <a:lnTo>
                    <a:pt x="704" y="0"/>
                  </a:lnTo>
                  <a:lnTo>
                    <a:pt x="744" y="2"/>
                  </a:lnTo>
                  <a:lnTo>
                    <a:pt x="784" y="7"/>
                  </a:lnTo>
                  <a:lnTo>
                    <a:pt x="824" y="14"/>
                  </a:lnTo>
                  <a:lnTo>
                    <a:pt x="864" y="2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30DB6-B00C-BF19-729F-E49C77996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1F4D-9E76-45E6-C9B3-FCDA48773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Bridge Members</a:t>
            </a:r>
          </a:p>
        </p:txBody>
      </p:sp>
      <p:sp>
        <p:nvSpPr>
          <p:cNvPr id="78850" name="Freeform 492">
            <a:extLst>
              <a:ext uri="{FF2B5EF4-FFF2-40B4-BE49-F238E27FC236}">
                <a16:creationId xmlns:a16="http://schemas.microsoft.com/office/drawing/2014/main" id="{D2E91C92-ECD3-C761-FEA3-F1433DD09FFC}"/>
              </a:ext>
            </a:extLst>
          </p:cNvPr>
          <p:cNvSpPr>
            <a:spLocks noEditPoints="1"/>
          </p:cNvSpPr>
          <p:nvPr/>
        </p:nvSpPr>
        <p:spPr bwMode="auto">
          <a:xfrm>
            <a:off x="3017044" y="1538232"/>
            <a:ext cx="2982516" cy="325040"/>
          </a:xfrm>
          <a:custGeom>
            <a:avLst/>
            <a:gdLst>
              <a:gd name="T0" fmla="*/ 1566425185 w 10016"/>
              <a:gd name="T1" fmla="*/ 20077349 h 1090"/>
              <a:gd name="T2" fmla="*/ 1577775183 w 10016"/>
              <a:gd name="T3" fmla="*/ 38415185 h 1090"/>
              <a:gd name="T4" fmla="*/ 1573834228 w 10016"/>
              <a:gd name="T5" fmla="*/ 55805137 h 1090"/>
              <a:gd name="T6" fmla="*/ 1559804651 w 10016"/>
              <a:gd name="T7" fmla="*/ 72720351 h 1090"/>
              <a:gd name="T8" fmla="*/ 1563115116 w 10016"/>
              <a:gd name="T9" fmla="*/ 97540305 h 1090"/>
              <a:gd name="T10" fmla="*/ 1577617561 w 10016"/>
              <a:gd name="T11" fmla="*/ 112716802 h 1090"/>
              <a:gd name="T12" fmla="*/ 1575095207 w 10016"/>
              <a:gd name="T13" fmla="*/ 139591567 h 1090"/>
              <a:gd name="T14" fmla="*/ 1568789917 w 10016"/>
              <a:gd name="T15" fmla="*/ 168679787 h 1090"/>
              <a:gd name="T16" fmla="*/ 4413822 w 10016"/>
              <a:gd name="T17" fmla="*/ 155242404 h 1090"/>
              <a:gd name="T18" fmla="*/ 12926221 w 10016"/>
              <a:gd name="T19" fmla="*/ 114613765 h 1090"/>
              <a:gd name="T20" fmla="*/ 6147667 w 10016"/>
              <a:gd name="T21" fmla="*/ 95959436 h 1090"/>
              <a:gd name="T22" fmla="*/ 630489 w 10016"/>
              <a:gd name="T23" fmla="*/ 73669031 h 1090"/>
              <a:gd name="T24" fmla="*/ 13714333 w 10016"/>
              <a:gd name="T25" fmla="*/ 55646891 h 1090"/>
              <a:gd name="T26" fmla="*/ 9142889 w 10016"/>
              <a:gd name="T27" fmla="*/ 16599120 h 1090"/>
              <a:gd name="T28" fmla="*/ 260098661 w 10016"/>
              <a:gd name="T29" fmla="*/ 60705591 h 1090"/>
              <a:gd name="T30" fmla="*/ 246069084 w 10016"/>
              <a:gd name="T31" fmla="*/ 45371245 h 1090"/>
              <a:gd name="T32" fmla="*/ 265931481 w 10016"/>
              <a:gd name="T33" fmla="*/ 51062531 h 1090"/>
              <a:gd name="T34" fmla="*/ 247172837 w 10016"/>
              <a:gd name="T35" fmla="*/ 134848961 h 1090"/>
              <a:gd name="T36" fmla="*/ 258207194 w 10016"/>
              <a:gd name="T37" fmla="*/ 117143313 h 1090"/>
              <a:gd name="T38" fmla="*/ 82443619 w 10016"/>
              <a:gd name="T39" fmla="*/ 58808628 h 1090"/>
              <a:gd name="T40" fmla="*/ 68414041 w 10016"/>
              <a:gd name="T41" fmla="*/ 43474283 h 1090"/>
              <a:gd name="T42" fmla="*/ 88276042 w 10016"/>
              <a:gd name="T43" fmla="*/ 49165171 h 1090"/>
              <a:gd name="T44" fmla="*/ 69517398 w 10016"/>
              <a:gd name="T45" fmla="*/ 132793753 h 1090"/>
              <a:gd name="T46" fmla="*/ 80551754 w 10016"/>
              <a:gd name="T47" fmla="*/ 115245953 h 1090"/>
              <a:gd name="T48" fmla="*/ 435547388 w 10016"/>
              <a:gd name="T49" fmla="*/ 58808628 h 1090"/>
              <a:gd name="T50" fmla="*/ 421517811 w 10016"/>
              <a:gd name="T51" fmla="*/ 43474283 h 1090"/>
              <a:gd name="T52" fmla="*/ 441695056 w 10016"/>
              <a:gd name="T53" fmla="*/ 49165171 h 1090"/>
              <a:gd name="T54" fmla="*/ 422936412 w 10016"/>
              <a:gd name="T55" fmla="*/ 132793753 h 1090"/>
              <a:gd name="T56" fmla="*/ 433813146 w 10016"/>
              <a:gd name="T57" fmla="*/ 115245953 h 1090"/>
              <a:gd name="T58" fmla="*/ 611310963 w 10016"/>
              <a:gd name="T59" fmla="*/ 60705591 h 1090"/>
              <a:gd name="T60" fmla="*/ 597281386 w 10016"/>
              <a:gd name="T61" fmla="*/ 45371245 h 1090"/>
              <a:gd name="T62" fmla="*/ 617301008 w 10016"/>
              <a:gd name="T63" fmla="*/ 51062531 h 1090"/>
              <a:gd name="T64" fmla="*/ 598384742 w 10016"/>
              <a:gd name="T65" fmla="*/ 134848961 h 1090"/>
              <a:gd name="T66" fmla="*/ 609419495 w 10016"/>
              <a:gd name="T67" fmla="*/ 117143313 h 1090"/>
              <a:gd name="T68" fmla="*/ 788966403 w 10016"/>
              <a:gd name="T69" fmla="*/ 60705591 h 1090"/>
              <a:gd name="T70" fmla="*/ 774936825 w 10016"/>
              <a:gd name="T71" fmla="*/ 45371245 h 1090"/>
              <a:gd name="T72" fmla="*/ 794956448 w 10016"/>
              <a:gd name="T73" fmla="*/ 51062531 h 1090"/>
              <a:gd name="T74" fmla="*/ 776040182 w 10016"/>
              <a:gd name="T75" fmla="*/ 134848961 h 1090"/>
              <a:gd name="T76" fmla="*/ 787074538 w 10016"/>
              <a:gd name="T77" fmla="*/ 117143313 h 1090"/>
              <a:gd name="T78" fmla="*/ 966621842 w 10016"/>
              <a:gd name="T79" fmla="*/ 56911665 h 1090"/>
              <a:gd name="T80" fmla="*/ 952592265 w 10016"/>
              <a:gd name="T81" fmla="*/ 41419074 h 1090"/>
              <a:gd name="T82" fmla="*/ 972454265 w 10016"/>
              <a:gd name="T83" fmla="*/ 47110360 h 1090"/>
              <a:gd name="T84" fmla="*/ 953695621 w 10016"/>
              <a:gd name="T85" fmla="*/ 130896790 h 1090"/>
              <a:gd name="T86" fmla="*/ 964729977 w 10016"/>
              <a:gd name="T87" fmla="*/ 113348990 h 1090"/>
              <a:gd name="T88" fmla="*/ 1144119262 w 10016"/>
              <a:gd name="T89" fmla="*/ 58808628 h 1090"/>
              <a:gd name="T90" fmla="*/ 1130247704 w 10016"/>
              <a:gd name="T91" fmla="*/ 43474283 h 1090"/>
              <a:gd name="T92" fmla="*/ 1150109705 w 10016"/>
              <a:gd name="T93" fmla="*/ 49165171 h 1090"/>
              <a:gd name="T94" fmla="*/ 1131351061 w 10016"/>
              <a:gd name="T95" fmla="*/ 132793753 h 1090"/>
              <a:gd name="T96" fmla="*/ 1142227795 w 10016"/>
              <a:gd name="T97" fmla="*/ 115245953 h 1090"/>
              <a:gd name="T98" fmla="*/ 1319725612 w 10016"/>
              <a:gd name="T99" fmla="*/ 56911665 h 1090"/>
              <a:gd name="T100" fmla="*/ 1305853657 w 10016"/>
              <a:gd name="T101" fmla="*/ 41419074 h 1090"/>
              <a:gd name="T102" fmla="*/ 1325715657 w 10016"/>
              <a:gd name="T103" fmla="*/ 47110360 h 1090"/>
              <a:gd name="T104" fmla="*/ 1307114635 w 10016"/>
              <a:gd name="T105" fmla="*/ 130896790 h 1090"/>
              <a:gd name="T106" fmla="*/ 1317991369 w 10016"/>
              <a:gd name="T107" fmla="*/ 113348990 h 1090"/>
              <a:gd name="T108" fmla="*/ 1495489187 w 10016"/>
              <a:gd name="T109" fmla="*/ 58808628 h 1090"/>
              <a:gd name="T110" fmla="*/ 1481459609 w 10016"/>
              <a:gd name="T111" fmla="*/ 43474283 h 1090"/>
              <a:gd name="T112" fmla="*/ 1501479629 w 10016"/>
              <a:gd name="T113" fmla="*/ 49165171 h 1090"/>
              <a:gd name="T114" fmla="*/ 1482563362 w 10016"/>
              <a:gd name="T115" fmla="*/ 132793753 h 1090"/>
              <a:gd name="T116" fmla="*/ 1493597719 w 10016"/>
              <a:gd name="T117" fmla="*/ 115245953 h 109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0016" h="1090">
                <a:moveTo>
                  <a:pt x="25" y="0"/>
                </a:moveTo>
                <a:lnTo>
                  <a:pt x="9949" y="0"/>
                </a:lnTo>
                <a:lnTo>
                  <a:pt x="9945" y="12"/>
                </a:lnTo>
                <a:lnTo>
                  <a:pt x="9943" y="24"/>
                </a:lnTo>
                <a:lnTo>
                  <a:pt x="9940" y="36"/>
                </a:lnTo>
                <a:lnTo>
                  <a:pt x="9938" y="48"/>
                </a:lnTo>
                <a:lnTo>
                  <a:pt x="9937" y="57"/>
                </a:lnTo>
                <a:lnTo>
                  <a:pt x="9936" y="64"/>
                </a:lnTo>
                <a:lnTo>
                  <a:pt x="9934" y="72"/>
                </a:lnTo>
                <a:lnTo>
                  <a:pt x="9934" y="84"/>
                </a:lnTo>
                <a:lnTo>
                  <a:pt x="9934" y="97"/>
                </a:lnTo>
                <a:lnTo>
                  <a:pt x="9934" y="109"/>
                </a:lnTo>
                <a:lnTo>
                  <a:pt x="9936" y="118"/>
                </a:lnTo>
                <a:lnTo>
                  <a:pt x="9937" y="127"/>
                </a:lnTo>
                <a:lnTo>
                  <a:pt x="9939" y="136"/>
                </a:lnTo>
                <a:lnTo>
                  <a:pt x="9942" y="144"/>
                </a:lnTo>
                <a:lnTo>
                  <a:pt x="9944" y="153"/>
                </a:lnTo>
                <a:lnTo>
                  <a:pt x="9948" y="160"/>
                </a:lnTo>
                <a:lnTo>
                  <a:pt x="9952" y="168"/>
                </a:lnTo>
                <a:lnTo>
                  <a:pt x="9956" y="175"/>
                </a:lnTo>
                <a:lnTo>
                  <a:pt x="9963" y="185"/>
                </a:lnTo>
                <a:lnTo>
                  <a:pt x="9970" y="193"/>
                </a:lnTo>
                <a:lnTo>
                  <a:pt x="9979" y="202"/>
                </a:lnTo>
                <a:lnTo>
                  <a:pt x="9986" y="211"/>
                </a:lnTo>
                <a:lnTo>
                  <a:pt x="9994" y="220"/>
                </a:lnTo>
                <a:lnTo>
                  <a:pt x="10000" y="228"/>
                </a:lnTo>
                <a:lnTo>
                  <a:pt x="10005" y="235"/>
                </a:lnTo>
                <a:lnTo>
                  <a:pt x="10009" y="243"/>
                </a:lnTo>
                <a:lnTo>
                  <a:pt x="10012" y="250"/>
                </a:lnTo>
                <a:lnTo>
                  <a:pt x="10015" y="258"/>
                </a:lnTo>
                <a:lnTo>
                  <a:pt x="10016" y="264"/>
                </a:lnTo>
                <a:lnTo>
                  <a:pt x="10016" y="271"/>
                </a:lnTo>
                <a:lnTo>
                  <a:pt x="10016" y="279"/>
                </a:lnTo>
                <a:lnTo>
                  <a:pt x="10015" y="286"/>
                </a:lnTo>
                <a:lnTo>
                  <a:pt x="10014" y="293"/>
                </a:lnTo>
                <a:lnTo>
                  <a:pt x="10011" y="301"/>
                </a:lnTo>
                <a:lnTo>
                  <a:pt x="10008" y="311"/>
                </a:lnTo>
                <a:lnTo>
                  <a:pt x="10004" y="319"/>
                </a:lnTo>
                <a:lnTo>
                  <a:pt x="9999" y="329"/>
                </a:lnTo>
                <a:lnTo>
                  <a:pt x="9994" y="337"/>
                </a:lnTo>
                <a:lnTo>
                  <a:pt x="9988" y="346"/>
                </a:lnTo>
                <a:lnTo>
                  <a:pt x="9984" y="353"/>
                </a:lnTo>
                <a:lnTo>
                  <a:pt x="9978" y="360"/>
                </a:lnTo>
                <a:lnTo>
                  <a:pt x="9970" y="367"/>
                </a:lnTo>
                <a:lnTo>
                  <a:pt x="9963" y="373"/>
                </a:lnTo>
                <a:lnTo>
                  <a:pt x="9956" y="379"/>
                </a:lnTo>
                <a:lnTo>
                  <a:pt x="9949" y="385"/>
                </a:lnTo>
                <a:lnTo>
                  <a:pt x="9939" y="393"/>
                </a:lnTo>
                <a:lnTo>
                  <a:pt x="9931" y="401"/>
                </a:lnTo>
                <a:lnTo>
                  <a:pt x="9922" y="408"/>
                </a:lnTo>
                <a:lnTo>
                  <a:pt x="9916" y="415"/>
                </a:lnTo>
                <a:lnTo>
                  <a:pt x="9910" y="424"/>
                </a:lnTo>
                <a:lnTo>
                  <a:pt x="9906" y="432"/>
                </a:lnTo>
                <a:lnTo>
                  <a:pt x="9901" y="442"/>
                </a:lnTo>
                <a:lnTo>
                  <a:pt x="9898" y="450"/>
                </a:lnTo>
                <a:lnTo>
                  <a:pt x="9895" y="460"/>
                </a:lnTo>
                <a:lnTo>
                  <a:pt x="9892" y="471"/>
                </a:lnTo>
                <a:lnTo>
                  <a:pt x="9891" y="481"/>
                </a:lnTo>
                <a:lnTo>
                  <a:pt x="9890" y="492"/>
                </a:lnTo>
                <a:lnTo>
                  <a:pt x="9889" y="507"/>
                </a:lnTo>
                <a:lnTo>
                  <a:pt x="9889" y="522"/>
                </a:lnTo>
                <a:lnTo>
                  <a:pt x="9890" y="537"/>
                </a:lnTo>
                <a:lnTo>
                  <a:pt x="9891" y="551"/>
                </a:lnTo>
                <a:lnTo>
                  <a:pt x="9894" y="562"/>
                </a:lnTo>
                <a:lnTo>
                  <a:pt x="9896" y="573"/>
                </a:lnTo>
                <a:lnTo>
                  <a:pt x="9898" y="582"/>
                </a:lnTo>
                <a:lnTo>
                  <a:pt x="9902" y="592"/>
                </a:lnTo>
                <a:lnTo>
                  <a:pt x="9907" y="601"/>
                </a:lnTo>
                <a:lnTo>
                  <a:pt x="9912" y="610"/>
                </a:lnTo>
                <a:lnTo>
                  <a:pt x="9916" y="617"/>
                </a:lnTo>
                <a:lnTo>
                  <a:pt x="9922" y="623"/>
                </a:lnTo>
                <a:lnTo>
                  <a:pt x="9928" y="629"/>
                </a:lnTo>
                <a:lnTo>
                  <a:pt x="9934" y="635"/>
                </a:lnTo>
                <a:lnTo>
                  <a:pt x="9945" y="643"/>
                </a:lnTo>
                <a:lnTo>
                  <a:pt x="9957" y="651"/>
                </a:lnTo>
                <a:lnTo>
                  <a:pt x="9968" y="659"/>
                </a:lnTo>
                <a:lnTo>
                  <a:pt x="9974" y="664"/>
                </a:lnTo>
                <a:lnTo>
                  <a:pt x="9980" y="669"/>
                </a:lnTo>
                <a:lnTo>
                  <a:pt x="9986" y="675"/>
                </a:lnTo>
                <a:lnTo>
                  <a:pt x="9992" y="681"/>
                </a:lnTo>
                <a:lnTo>
                  <a:pt x="9997" y="687"/>
                </a:lnTo>
                <a:lnTo>
                  <a:pt x="10000" y="695"/>
                </a:lnTo>
                <a:lnTo>
                  <a:pt x="10004" y="703"/>
                </a:lnTo>
                <a:lnTo>
                  <a:pt x="10008" y="713"/>
                </a:lnTo>
                <a:lnTo>
                  <a:pt x="10010" y="723"/>
                </a:lnTo>
                <a:lnTo>
                  <a:pt x="10012" y="733"/>
                </a:lnTo>
                <a:lnTo>
                  <a:pt x="10014" y="743"/>
                </a:lnTo>
                <a:lnTo>
                  <a:pt x="10015" y="754"/>
                </a:lnTo>
                <a:lnTo>
                  <a:pt x="10015" y="765"/>
                </a:lnTo>
                <a:lnTo>
                  <a:pt x="10015" y="779"/>
                </a:lnTo>
                <a:lnTo>
                  <a:pt x="10014" y="793"/>
                </a:lnTo>
                <a:lnTo>
                  <a:pt x="10012" y="807"/>
                </a:lnTo>
                <a:lnTo>
                  <a:pt x="10010" y="821"/>
                </a:lnTo>
                <a:lnTo>
                  <a:pt x="10008" y="834"/>
                </a:lnTo>
                <a:lnTo>
                  <a:pt x="10004" y="846"/>
                </a:lnTo>
                <a:lnTo>
                  <a:pt x="10000" y="859"/>
                </a:lnTo>
                <a:lnTo>
                  <a:pt x="9997" y="871"/>
                </a:lnTo>
                <a:lnTo>
                  <a:pt x="9992" y="883"/>
                </a:lnTo>
                <a:lnTo>
                  <a:pt x="9986" y="903"/>
                </a:lnTo>
                <a:lnTo>
                  <a:pt x="9979" y="922"/>
                </a:lnTo>
                <a:lnTo>
                  <a:pt x="9974" y="936"/>
                </a:lnTo>
                <a:lnTo>
                  <a:pt x="9969" y="951"/>
                </a:lnTo>
                <a:lnTo>
                  <a:pt x="9964" y="966"/>
                </a:lnTo>
                <a:lnTo>
                  <a:pt x="9961" y="981"/>
                </a:lnTo>
                <a:lnTo>
                  <a:pt x="9957" y="996"/>
                </a:lnTo>
                <a:lnTo>
                  <a:pt x="9954" y="1011"/>
                </a:lnTo>
                <a:lnTo>
                  <a:pt x="9952" y="1023"/>
                </a:lnTo>
                <a:lnTo>
                  <a:pt x="9951" y="1033"/>
                </a:lnTo>
                <a:lnTo>
                  <a:pt x="9950" y="1044"/>
                </a:lnTo>
                <a:lnTo>
                  <a:pt x="9951" y="1055"/>
                </a:lnTo>
                <a:lnTo>
                  <a:pt x="9951" y="1061"/>
                </a:lnTo>
                <a:lnTo>
                  <a:pt x="9952" y="1067"/>
                </a:lnTo>
                <a:lnTo>
                  <a:pt x="9952" y="1073"/>
                </a:lnTo>
                <a:lnTo>
                  <a:pt x="9954" y="1079"/>
                </a:lnTo>
                <a:lnTo>
                  <a:pt x="9956" y="1085"/>
                </a:lnTo>
                <a:lnTo>
                  <a:pt x="9957" y="1090"/>
                </a:lnTo>
                <a:lnTo>
                  <a:pt x="42" y="1090"/>
                </a:lnTo>
                <a:lnTo>
                  <a:pt x="40" y="1081"/>
                </a:lnTo>
                <a:lnTo>
                  <a:pt x="38" y="1073"/>
                </a:lnTo>
                <a:lnTo>
                  <a:pt x="37" y="1065"/>
                </a:lnTo>
                <a:lnTo>
                  <a:pt x="36" y="1056"/>
                </a:lnTo>
                <a:lnTo>
                  <a:pt x="34" y="1048"/>
                </a:lnTo>
                <a:lnTo>
                  <a:pt x="32" y="1039"/>
                </a:lnTo>
                <a:lnTo>
                  <a:pt x="30" y="1020"/>
                </a:lnTo>
                <a:lnTo>
                  <a:pt x="28" y="1001"/>
                </a:lnTo>
                <a:lnTo>
                  <a:pt x="28" y="982"/>
                </a:lnTo>
                <a:lnTo>
                  <a:pt x="28" y="963"/>
                </a:lnTo>
                <a:lnTo>
                  <a:pt x="31" y="943"/>
                </a:lnTo>
                <a:lnTo>
                  <a:pt x="32" y="924"/>
                </a:lnTo>
                <a:lnTo>
                  <a:pt x="36" y="905"/>
                </a:lnTo>
                <a:lnTo>
                  <a:pt x="39" y="886"/>
                </a:lnTo>
                <a:lnTo>
                  <a:pt x="44" y="865"/>
                </a:lnTo>
                <a:lnTo>
                  <a:pt x="49" y="845"/>
                </a:lnTo>
                <a:lnTo>
                  <a:pt x="55" y="825"/>
                </a:lnTo>
                <a:lnTo>
                  <a:pt x="61" y="803"/>
                </a:lnTo>
                <a:lnTo>
                  <a:pt x="66" y="787"/>
                </a:lnTo>
                <a:lnTo>
                  <a:pt x="70" y="772"/>
                </a:lnTo>
                <a:lnTo>
                  <a:pt x="75" y="756"/>
                </a:lnTo>
                <a:lnTo>
                  <a:pt x="79" y="741"/>
                </a:lnTo>
                <a:lnTo>
                  <a:pt x="82" y="725"/>
                </a:lnTo>
                <a:lnTo>
                  <a:pt x="85" y="711"/>
                </a:lnTo>
                <a:lnTo>
                  <a:pt x="86" y="700"/>
                </a:lnTo>
                <a:lnTo>
                  <a:pt x="87" y="690"/>
                </a:lnTo>
                <a:lnTo>
                  <a:pt x="86" y="682"/>
                </a:lnTo>
                <a:lnTo>
                  <a:pt x="85" y="673"/>
                </a:lnTo>
                <a:lnTo>
                  <a:pt x="84" y="665"/>
                </a:lnTo>
                <a:lnTo>
                  <a:pt x="81" y="659"/>
                </a:lnTo>
                <a:lnTo>
                  <a:pt x="78" y="653"/>
                </a:lnTo>
                <a:lnTo>
                  <a:pt x="74" y="647"/>
                </a:lnTo>
                <a:lnTo>
                  <a:pt x="68" y="639"/>
                </a:lnTo>
                <a:lnTo>
                  <a:pt x="61" y="631"/>
                </a:lnTo>
                <a:lnTo>
                  <a:pt x="54" y="624"/>
                </a:lnTo>
                <a:lnTo>
                  <a:pt x="46" y="616"/>
                </a:lnTo>
                <a:lnTo>
                  <a:pt x="39" y="607"/>
                </a:lnTo>
                <a:lnTo>
                  <a:pt x="32" y="598"/>
                </a:lnTo>
                <a:lnTo>
                  <a:pt x="26" y="588"/>
                </a:lnTo>
                <a:lnTo>
                  <a:pt x="21" y="579"/>
                </a:lnTo>
                <a:lnTo>
                  <a:pt x="15" y="568"/>
                </a:lnTo>
                <a:lnTo>
                  <a:pt x="12" y="557"/>
                </a:lnTo>
                <a:lnTo>
                  <a:pt x="7" y="545"/>
                </a:lnTo>
                <a:lnTo>
                  <a:pt x="4" y="534"/>
                </a:lnTo>
                <a:lnTo>
                  <a:pt x="2" y="522"/>
                </a:lnTo>
                <a:lnTo>
                  <a:pt x="0" y="510"/>
                </a:lnTo>
                <a:lnTo>
                  <a:pt x="0" y="501"/>
                </a:lnTo>
                <a:lnTo>
                  <a:pt x="0" y="492"/>
                </a:lnTo>
                <a:lnTo>
                  <a:pt x="1" y="483"/>
                </a:lnTo>
                <a:lnTo>
                  <a:pt x="2" y="474"/>
                </a:lnTo>
                <a:lnTo>
                  <a:pt x="4" y="466"/>
                </a:lnTo>
                <a:lnTo>
                  <a:pt x="8" y="457"/>
                </a:lnTo>
                <a:lnTo>
                  <a:pt x="12" y="450"/>
                </a:lnTo>
                <a:lnTo>
                  <a:pt x="16" y="443"/>
                </a:lnTo>
                <a:lnTo>
                  <a:pt x="22" y="436"/>
                </a:lnTo>
                <a:lnTo>
                  <a:pt x="30" y="426"/>
                </a:lnTo>
                <a:lnTo>
                  <a:pt x="39" y="418"/>
                </a:lnTo>
                <a:lnTo>
                  <a:pt x="48" y="409"/>
                </a:lnTo>
                <a:lnTo>
                  <a:pt x="54" y="402"/>
                </a:lnTo>
                <a:lnTo>
                  <a:pt x="60" y="396"/>
                </a:lnTo>
                <a:lnTo>
                  <a:pt x="66" y="389"/>
                </a:lnTo>
                <a:lnTo>
                  <a:pt x="72" y="382"/>
                </a:lnTo>
                <a:lnTo>
                  <a:pt x="78" y="372"/>
                </a:lnTo>
                <a:lnTo>
                  <a:pt x="84" y="363"/>
                </a:lnTo>
                <a:lnTo>
                  <a:pt x="87" y="352"/>
                </a:lnTo>
                <a:lnTo>
                  <a:pt x="92" y="341"/>
                </a:lnTo>
                <a:lnTo>
                  <a:pt x="94" y="330"/>
                </a:lnTo>
                <a:lnTo>
                  <a:pt x="97" y="318"/>
                </a:lnTo>
                <a:lnTo>
                  <a:pt x="98" y="306"/>
                </a:lnTo>
                <a:lnTo>
                  <a:pt x="99" y="289"/>
                </a:lnTo>
                <a:lnTo>
                  <a:pt x="99" y="271"/>
                </a:lnTo>
                <a:lnTo>
                  <a:pt x="98" y="253"/>
                </a:lnTo>
                <a:lnTo>
                  <a:pt x="96" y="235"/>
                </a:lnTo>
                <a:lnTo>
                  <a:pt x="92" y="217"/>
                </a:lnTo>
                <a:lnTo>
                  <a:pt x="87" y="193"/>
                </a:lnTo>
                <a:lnTo>
                  <a:pt x="81" y="171"/>
                </a:lnTo>
                <a:lnTo>
                  <a:pt x="74" y="148"/>
                </a:lnTo>
                <a:lnTo>
                  <a:pt x="67" y="126"/>
                </a:lnTo>
                <a:lnTo>
                  <a:pt x="58" y="105"/>
                </a:lnTo>
                <a:lnTo>
                  <a:pt x="51" y="83"/>
                </a:lnTo>
                <a:lnTo>
                  <a:pt x="45" y="70"/>
                </a:lnTo>
                <a:lnTo>
                  <a:pt x="40" y="55"/>
                </a:lnTo>
                <a:lnTo>
                  <a:pt x="37" y="42"/>
                </a:lnTo>
                <a:lnTo>
                  <a:pt x="32" y="28"/>
                </a:lnTo>
                <a:lnTo>
                  <a:pt x="28" y="15"/>
                </a:lnTo>
                <a:lnTo>
                  <a:pt x="25" y="0"/>
                </a:lnTo>
                <a:close/>
                <a:moveTo>
                  <a:pt x="1687" y="323"/>
                </a:moveTo>
                <a:lnTo>
                  <a:pt x="1686" y="336"/>
                </a:lnTo>
                <a:lnTo>
                  <a:pt x="1683" y="348"/>
                </a:lnTo>
                <a:lnTo>
                  <a:pt x="1677" y="359"/>
                </a:lnTo>
                <a:lnTo>
                  <a:pt x="1669" y="370"/>
                </a:lnTo>
                <a:lnTo>
                  <a:pt x="1660" y="378"/>
                </a:lnTo>
                <a:lnTo>
                  <a:pt x="1650" y="384"/>
                </a:lnTo>
                <a:lnTo>
                  <a:pt x="1638" y="389"/>
                </a:lnTo>
                <a:lnTo>
                  <a:pt x="1626" y="391"/>
                </a:lnTo>
                <a:lnTo>
                  <a:pt x="1612" y="391"/>
                </a:lnTo>
                <a:lnTo>
                  <a:pt x="1600" y="389"/>
                </a:lnTo>
                <a:lnTo>
                  <a:pt x="1588" y="384"/>
                </a:lnTo>
                <a:lnTo>
                  <a:pt x="1578" y="378"/>
                </a:lnTo>
                <a:lnTo>
                  <a:pt x="1568" y="370"/>
                </a:lnTo>
                <a:lnTo>
                  <a:pt x="1561" y="359"/>
                </a:lnTo>
                <a:lnTo>
                  <a:pt x="1555" y="348"/>
                </a:lnTo>
                <a:lnTo>
                  <a:pt x="1551" y="336"/>
                </a:lnTo>
                <a:lnTo>
                  <a:pt x="1550" y="323"/>
                </a:lnTo>
                <a:lnTo>
                  <a:pt x="1551" y="311"/>
                </a:lnTo>
                <a:lnTo>
                  <a:pt x="1555" y="299"/>
                </a:lnTo>
                <a:lnTo>
                  <a:pt x="1561" y="287"/>
                </a:lnTo>
                <a:lnTo>
                  <a:pt x="1568" y="277"/>
                </a:lnTo>
                <a:lnTo>
                  <a:pt x="1578" y="269"/>
                </a:lnTo>
                <a:lnTo>
                  <a:pt x="1588" y="262"/>
                </a:lnTo>
                <a:lnTo>
                  <a:pt x="1600" y="257"/>
                </a:lnTo>
                <a:lnTo>
                  <a:pt x="1612" y="255"/>
                </a:lnTo>
                <a:lnTo>
                  <a:pt x="1626" y="255"/>
                </a:lnTo>
                <a:lnTo>
                  <a:pt x="1638" y="257"/>
                </a:lnTo>
                <a:lnTo>
                  <a:pt x="1650" y="262"/>
                </a:lnTo>
                <a:lnTo>
                  <a:pt x="1660" y="269"/>
                </a:lnTo>
                <a:lnTo>
                  <a:pt x="1669" y="277"/>
                </a:lnTo>
                <a:lnTo>
                  <a:pt x="1677" y="287"/>
                </a:lnTo>
                <a:lnTo>
                  <a:pt x="1683" y="299"/>
                </a:lnTo>
                <a:lnTo>
                  <a:pt x="1686" y="311"/>
                </a:lnTo>
                <a:lnTo>
                  <a:pt x="1687" y="323"/>
                </a:lnTo>
                <a:close/>
                <a:moveTo>
                  <a:pt x="1687" y="807"/>
                </a:moveTo>
                <a:lnTo>
                  <a:pt x="1686" y="820"/>
                </a:lnTo>
                <a:lnTo>
                  <a:pt x="1683" y="832"/>
                </a:lnTo>
                <a:lnTo>
                  <a:pt x="1677" y="843"/>
                </a:lnTo>
                <a:lnTo>
                  <a:pt x="1669" y="853"/>
                </a:lnTo>
                <a:lnTo>
                  <a:pt x="1660" y="862"/>
                </a:lnTo>
                <a:lnTo>
                  <a:pt x="1650" y="868"/>
                </a:lnTo>
                <a:lnTo>
                  <a:pt x="1638" y="873"/>
                </a:lnTo>
                <a:lnTo>
                  <a:pt x="1626" y="875"/>
                </a:lnTo>
                <a:lnTo>
                  <a:pt x="1612" y="875"/>
                </a:lnTo>
                <a:lnTo>
                  <a:pt x="1600" y="873"/>
                </a:lnTo>
                <a:lnTo>
                  <a:pt x="1588" y="868"/>
                </a:lnTo>
                <a:lnTo>
                  <a:pt x="1578" y="862"/>
                </a:lnTo>
                <a:lnTo>
                  <a:pt x="1568" y="853"/>
                </a:lnTo>
                <a:lnTo>
                  <a:pt x="1561" y="843"/>
                </a:lnTo>
                <a:lnTo>
                  <a:pt x="1555" y="832"/>
                </a:lnTo>
                <a:lnTo>
                  <a:pt x="1551" y="820"/>
                </a:lnTo>
                <a:lnTo>
                  <a:pt x="1550" y="807"/>
                </a:lnTo>
                <a:lnTo>
                  <a:pt x="1551" y="795"/>
                </a:lnTo>
                <a:lnTo>
                  <a:pt x="1555" y="783"/>
                </a:lnTo>
                <a:lnTo>
                  <a:pt x="1561" y="771"/>
                </a:lnTo>
                <a:lnTo>
                  <a:pt x="1568" y="761"/>
                </a:lnTo>
                <a:lnTo>
                  <a:pt x="1578" y="753"/>
                </a:lnTo>
                <a:lnTo>
                  <a:pt x="1588" y="745"/>
                </a:lnTo>
                <a:lnTo>
                  <a:pt x="1600" y="741"/>
                </a:lnTo>
                <a:lnTo>
                  <a:pt x="1612" y="738"/>
                </a:lnTo>
                <a:lnTo>
                  <a:pt x="1626" y="738"/>
                </a:lnTo>
                <a:lnTo>
                  <a:pt x="1638" y="741"/>
                </a:lnTo>
                <a:lnTo>
                  <a:pt x="1650" y="745"/>
                </a:lnTo>
                <a:lnTo>
                  <a:pt x="1660" y="753"/>
                </a:lnTo>
                <a:lnTo>
                  <a:pt x="1669" y="761"/>
                </a:lnTo>
                <a:lnTo>
                  <a:pt x="1677" y="771"/>
                </a:lnTo>
                <a:lnTo>
                  <a:pt x="1683" y="783"/>
                </a:lnTo>
                <a:lnTo>
                  <a:pt x="1686" y="795"/>
                </a:lnTo>
                <a:lnTo>
                  <a:pt x="1687" y="807"/>
                </a:lnTo>
                <a:close/>
                <a:moveTo>
                  <a:pt x="560" y="311"/>
                </a:moveTo>
                <a:lnTo>
                  <a:pt x="559" y="323"/>
                </a:lnTo>
                <a:lnTo>
                  <a:pt x="556" y="335"/>
                </a:lnTo>
                <a:lnTo>
                  <a:pt x="550" y="347"/>
                </a:lnTo>
                <a:lnTo>
                  <a:pt x="543" y="357"/>
                </a:lnTo>
                <a:lnTo>
                  <a:pt x="534" y="365"/>
                </a:lnTo>
                <a:lnTo>
                  <a:pt x="523" y="372"/>
                </a:lnTo>
                <a:lnTo>
                  <a:pt x="511" y="377"/>
                </a:lnTo>
                <a:lnTo>
                  <a:pt x="499" y="379"/>
                </a:lnTo>
                <a:lnTo>
                  <a:pt x="486" y="379"/>
                </a:lnTo>
                <a:lnTo>
                  <a:pt x="474" y="377"/>
                </a:lnTo>
                <a:lnTo>
                  <a:pt x="462" y="372"/>
                </a:lnTo>
                <a:lnTo>
                  <a:pt x="451" y="365"/>
                </a:lnTo>
                <a:lnTo>
                  <a:pt x="441" y="357"/>
                </a:lnTo>
                <a:lnTo>
                  <a:pt x="434" y="347"/>
                </a:lnTo>
                <a:lnTo>
                  <a:pt x="428" y="335"/>
                </a:lnTo>
                <a:lnTo>
                  <a:pt x="424" y="323"/>
                </a:lnTo>
                <a:lnTo>
                  <a:pt x="423" y="311"/>
                </a:lnTo>
                <a:lnTo>
                  <a:pt x="424" y="298"/>
                </a:lnTo>
                <a:lnTo>
                  <a:pt x="428" y="286"/>
                </a:lnTo>
                <a:lnTo>
                  <a:pt x="434" y="275"/>
                </a:lnTo>
                <a:lnTo>
                  <a:pt x="441" y="264"/>
                </a:lnTo>
                <a:lnTo>
                  <a:pt x="451" y="256"/>
                </a:lnTo>
                <a:lnTo>
                  <a:pt x="462" y="250"/>
                </a:lnTo>
                <a:lnTo>
                  <a:pt x="474" y="245"/>
                </a:lnTo>
                <a:lnTo>
                  <a:pt x="486" y="243"/>
                </a:lnTo>
                <a:lnTo>
                  <a:pt x="499" y="243"/>
                </a:lnTo>
                <a:lnTo>
                  <a:pt x="511" y="245"/>
                </a:lnTo>
                <a:lnTo>
                  <a:pt x="523" y="250"/>
                </a:lnTo>
                <a:lnTo>
                  <a:pt x="534" y="256"/>
                </a:lnTo>
                <a:lnTo>
                  <a:pt x="543" y="264"/>
                </a:lnTo>
                <a:lnTo>
                  <a:pt x="550" y="275"/>
                </a:lnTo>
                <a:lnTo>
                  <a:pt x="556" y="286"/>
                </a:lnTo>
                <a:lnTo>
                  <a:pt x="559" y="298"/>
                </a:lnTo>
                <a:lnTo>
                  <a:pt x="560" y="311"/>
                </a:lnTo>
                <a:close/>
                <a:moveTo>
                  <a:pt x="560" y="795"/>
                </a:moveTo>
                <a:lnTo>
                  <a:pt x="559" y="807"/>
                </a:lnTo>
                <a:lnTo>
                  <a:pt x="556" y="819"/>
                </a:lnTo>
                <a:lnTo>
                  <a:pt x="550" y="831"/>
                </a:lnTo>
                <a:lnTo>
                  <a:pt x="543" y="840"/>
                </a:lnTo>
                <a:lnTo>
                  <a:pt x="534" y="849"/>
                </a:lnTo>
                <a:lnTo>
                  <a:pt x="523" y="856"/>
                </a:lnTo>
                <a:lnTo>
                  <a:pt x="511" y="861"/>
                </a:lnTo>
                <a:lnTo>
                  <a:pt x="499" y="863"/>
                </a:lnTo>
                <a:lnTo>
                  <a:pt x="486" y="863"/>
                </a:lnTo>
                <a:lnTo>
                  <a:pt x="474" y="861"/>
                </a:lnTo>
                <a:lnTo>
                  <a:pt x="462" y="856"/>
                </a:lnTo>
                <a:lnTo>
                  <a:pt x="451" y="849"/>
                </a:lnTo>
                <a:lnTo>
                  <a:pt x="441" y="840"/>
                </a:lnTo>
                <a:lnTo>
                  <a:pt x="434" y="831"/>
                </a:lnTo>
                <a:lnTo>
                  <a:pt x="428" y="819"/>
                </a:lnTo>
                <a:lnTo>
                  <a:pt x="424" y="807"/>
                </a:lnTo>
                <a:lnTo>
                  <a:pt x="423" y="795"/>
                </a:lnTo>
                <a:lnTo>
                  <a:pt x="424" y="781"/>
                </a:lnTo>
                <a:lnTo>
                  <a:pt x="428" y="769"/>
                </a:lnTo>
                <a:lnTo>
                  <a:pt x="434" y="759"/>
                </a:lnTo>
                <a:lnTo>
                  <a:pt x="441" y="748"/>
                </a:lnTo>
                <a:lnTo>
                  <a:pt x="451" y="739"/>
                </a:lnTo>
                <a:lnTo>
                  <a:pt x="462" y="733"/>
                </a:lnTo>
                <a:lnTo>
                  <a:pt x="474" y="729"/>
                </a:lnTo>
                <a:lnTo>
                  <a:pt x="486" y="726"/>
                </a:lnTo>
                <a:lnTo>
                  <a:pt x="499" y="726"/>
                </a:lnTo>
                <a:lnTo>
                  <a:pt x="511" y="729"/>
                </a:lnTo>
                <a:lnTo>
                  <a:pt x="523" y="733"/>
                </a:lnTo>
                <a:lnTo>
                  <a:pt x="534" y="739"/>
                </a:lnTo>
                <a:lnTo>
                  <a:pt x="543" y="748"/>
                </a:lnTo>
                <a:lnTo>
                  <a:pt x="550" y="759"/>
                </a:lnTo>
                <a:lnTo>
                  <a:pt x="556" y="769"/>
                </a:lnTo>
                <a:lnTo>
                  <a:pt x="559" y="781"/>
                </a:lnTo>
                <a:lnTo>
                  <a:pt x="560" y="795"/>
                </a:lnTo>
                <a:close/>
                <a:moveTo>
                  <a:pt x="2802" y="311"/>
                </a:moveTo>
                <a:lnTo>
                  <a:pt x="2800" y="323"/>
                </a:lnTo>
                <a:lnTo>
                  <a:pt x="2797" y="335"/>
                </a:lnTo>
                <a:lnTo>
                  <a:pt x="2791" y="347"/>
                </a:lnTo>
                <a:lnTo>
                  <a:pt x="2784" y="357"/>
                </a:lnTo>
                <a:lnTo>
                  <a:pt x="2774" y="365"/>
                </a:lnTo>
                <a:lnTo>
                  <a:pt x="2763" y="372"/>
                </a:lnTo>
                <a:lnTo>
                  <a:pt x="2752" y="377"/>
                </a:lnTo>
                <a:lnTo>
                  <a:pt x="2739" y="379"/>
                </a:lnTo>
                <a:lnTo>
                  <a:pt x="2727" y="379"/>
                </a:lnTo>
                <a:lnTo>
                  <a:pt x="2714" y="377"/>
                </a:lnTo>
                <a:lnTo>
                  <a:pt x="2703" y="372"/>
                </a:lnTo>
                <a:lnTo>
                  <a:pt x="2692" y="365"/>
                </a:lnTo>
                <a:lnTo>
                  <a:pt x="2683" y="357"/>
                </a:lnTo>
                <a:lnTo>
                  <a:pt x="2674" y="347"/>
                </a:lnTo>
                <a:lnTo>
                  <a:pt x="2670" y="335"/>
                </a:lnTo>
                <a:lnTo>
                  <a:pt x="2666" y="323"/>
                </a:lnTo>
                <a:lnTo>
                  <a:pt x="2665" y="311"/>
                </a:lnTo>
                <a:lnTo>
                  <a:pt x="2666" y="298"/>
                </a:lnTo>
                <a:lnTo>
                  <a:pt x="2670" y="286"/>
                </a:lnTo>
                <a:lnTo>
                  <a:pt x="2674" y="275"/>
                </a:lnTo>
                <a:lnTo>
                  <a:pt x="2683" y="264"/>
                </a:lnTo>
                <a:lnTo>
                  <a:pt x="2692" y="256"/>
                </a:lnTo>
                <a:lnTo>
                  <a:pt x="2703" y="250"/>
                </a:lnTo>
                <a:lnTo>
                  <a:pt x="2714" y="245"/>
                </a:lnTo>
                <a:lnTo>
                  <a:pt x="2727" y="243"/>
                </a:lnTo>
                <a:lnTo>
                  <a:pt x="2739" y="243"/>
                </a:lnTo>
                <a:lnTo>
                  <a:pt x="2752" y="245"/>
                </a:lnTo>
                <a:lnTo>
                  <a:pt x="2763" y="250"/>
                </a:lnTo>
                <a:lnTo>
                  <a:pt x="2774" y="256"/>
                </a:lnTo>
                <a:lnTo>
                  <a:pt x="2784" y="264"/>
                </a:lnTo>
                <a:lnTo>
                  <a:pt x="2791" y="275"/>
                </a:lnTo>
                <a:lnTo>
                  <a:pt x="2797" y="286"/>
                </a:lnTo>
                <a:lnTo>
                  <a:pt x="2800" y="298"/>
                </a:lnTo>
                <a:lnTo>
                  <a:pt x="2802" y="311"/>
                </a:lnTo>
                <a:close/>
                <a:moveTo>
                  <a:pt x="2802" y="795"/>
                </a:moveTo>
                <a:lnTo>
                  <a:pt x="2800" y="807"/>
                </a:lnTo>
                <a:lnTo>
                  <a:pt x="2797" y="819"/>
                </a:lnTo>
                <a:lnTo>
                  <a:pt x="2791" y="831"/>
                </a:lnTo>
                <a:lnTo>
                  <a:pt x="2784" y="840"/>
                </a:lnTo>
                <a:lnTo>
                  <a:pt x="2774" y="849"/>
                </a:lnTo>
                <a:lnTo>
                  <a:pt x="2763" y="856"/>
                </a:lnTo>
                <a:lnTo>
                  <a:pt x="2752" y="861"/>
                </a:lnTo>
                <a:lnTo>
                  <a:pt x="2739" y="863"/>
                </a:lnTo>
                <a:lnTo>
                  <a:pt x="2727" y="863"/>
                </a:lnTo>
                <a:lnTo>
                  <a:pt x="2714" y="861"/>
                </a:lnTo>
                <a:lnTo>
                  <a:pt x="2703" y="856"/>
                </a:lnTo>
                <a:lnTo>
                  <a:pt x="2692" y="849"/>
                </a:lnTo>
                <a:lnTo>
                  <a:pt x="2683" y="840"/>
                </a:lnTo>
                <a:lnTo>
                  <a:pt x="2674" y="831"/>
                </a:lnTo>
                <a:lnTo>
                  <a:pt x="2670" y="819"/>
                </a:lnTo>
                <a:lnTo>
                  <a:pt x="2666" y="807"/>
                </a:lnTo>
                <a:lnTo>
                  <a:pt x="2665" y="795"/>
                </a:lnTo>
                <a:lnTo>
                  <a:pt x="2666" y="781"/>
                </a:lnTo>
                <a:lnTo>
                  <a:pt x="2670" y="769"/>
                </a:lnTo>
                <a:lnTo>
                  <a:pt x="2674" y="759"/>
                </a:lnTo>
                <a:lnTo>
                  <a:pt x="2683" y="748"/>
                </a:lnTo>
                <a:lnTo>
                  <a:pt x="2692" y="739"/>
                </a:lnTo>
                <a:lnTo>
                  <a:pt x="2703" y="733"/>
                </a:lnTo>
                <a:lnTo>
                  <a:pt x="2714" y="729"/>
                </a:lnTo>
                <a:lnTo>
                  <a:pt x="2727" y="726"/>
                </a:lnTo>
                <a:lnTo>
                  <a:pt x="2739" y="726"/>
                </a:lnTo>
                <a:lnTo>
                  <a:pt x="2752" y="729"/>
                </a:lnTo>
                <a:lnTo>
                  <a:pt x="2763" y="733"/>
                </a:lnTo>
                <a:lnTo>
                  <a:pt x="2774" y="739"/>
                </a:lnTo>
                <a:lnTo>
                  <a:pt x="2784" y="748"/>
                </a:lnTo>
                <a:lnTo>
                  <a:pt x="2791" y="759"/>
                </a:lnTo>
                <a:lnTo>
                  <a:pt x="2797" y="769"/>
                </a:lnTo>
                <a:lnTo>
                  <a:pt x="2800" y="781"/>
                </a:lnTo>
                <a:lnTo>
                  <a:pt x="2802" y="795"/>
                </a:lnTo>
                <a:close/>
                <a:moveTo>
                  <a:pt x="3916" y="323"/>
                </a:moveTo>
                <a:lnTo>
                  <a:pt x="3915" y="336"/>
                </a:lnTo>
                <a:lnTo>
                  <a:pt x="3912" y="348"/>
                </a:lnTo>
                <a:lnTo>
                  <a:pt x="3906" y="359"/>
                </a:lnTo>
                <a:lnTo>
                  <a:pt x="3898" y="370"/>
                </a:lnTo>
                <a:lnTo>
                  <a:pt x="3889" y="378"/>
                </a:lnTo>
                <a:lnTo>
                  <a:pt x="3878" y="384"/>
                </a:lnTo>
                <a:lnTo>
                  <a:pt x="3866" y="389"/>
                </a:lnTo>
                <a:lnTo>
                  <a:pt x="3854" y="391"/>
                </a:lnTo>
                <a:lnTo>
                  <a:pt x="3841" y="391"/>
                </a:lnTo>
                <a:lnTo>
                  <a:pt x="3829" y="389"/>
                </a:lnTo>
                <a:lnTo>
                  <a:pt x="3817" y="384"/>
                </a:lnTo>
                <a:lnTo>
                  <a:pt x="3806" y="378"/>
                </a:lnTo>
                <a:lnTo>
                  <a:pt x="3796" y="370"/>
                </a:lnTo>
                <a:lnTo>
                  <a:pt x="3789" y="359"/>
                </a:lnTo>
                <a:lnTo>
                  <a:pt x="3783" y="348"/>
                </a:lnTo>
                <a:lnTo>
                  <a:pt x="3781" y="336"/>
                </a:lnTo>
                <a:lnTo>
                  <a:pt x="3780" y="323"/>
                </a:lnTo>
                <a:lnTo>
                  <a:pt x="3781" y="311"/>
                </a:lnTo>
                <a:lnTo>
                  <a:pt x="3783" y="299"/>
                </a:lnTo>
                <a:lnTo>
                  <a:pt x="3789" y="287"/>
                </a:lnTo>
                <a:lnTo>
                  <a:pt x="3796" y="277"/>
                </a:lnTo>
                <a:lnTo>
                  <a:pt x="3806" y="269"/>
                </a:lnTo>
                <a:lnTo>
                  <a:pt x="3817" y="262"/>
                </a:lnTo>
                <a:lnTo>
                  <a:pt x="3829" y="257"/>
                </a:lnTo>
                <a:lnTo>
                  <a:pt x="3841" y="255"/>
                </a:lnTo>
                <a:lnTo>
                  <a:pt x="3854" y="255"/>
                </a:lnTo>
                <a:lnTo>
                  <a:pt x="3866" y="257"/>
                </a:lnTo>
                <a:lnTo>
                  <a:pt x="3878" y="262"/>
                </a:lnTo>
                <a:lnTo>
                  <a:pt x="3889" y="269"/>
                </a:lnTo>
                <a:lnTo>
                  <a:pt x="3898" y="277"/>
                </a:lnTo>
                <a:lnTo>
                  <a:pt x="3906" y="287"/>
                </a:lnTo>
                <a:lnTo>
                  <a:pt x="3912" y="299"/>
                </a:lnTo>
                <a:lnTo>
                  <a:pt x="3915" y="311"/>
                </a:lnTo>
                <a:lnTo>
                  <a:pt x="3916" y="323"/>
                </a:lnTo>
                <a:close/>
                <a:moveTo>
                  <a:pt x="3916" y="807"/>
                </a:moveTo>
                <a:lnTo>
                  <a:pt x="3915" y="820"/>
                </a:lnTo>
                <a:lnTo>
                  <a:pt x="3912" y="832"/>
                </a:lnTo>
                <a:lnTo>
                  <a:pt x="3906" y="843"/>
                </a:lnTo>
                <a:lnTo>
                  <a:pt x="3898" y="853"/>
                </a:lnTo>
                <a:lnTo>
                  <a:pt x="3889" y="862"/>
                </a:lnTo>
                <a:lnTo>
                  <a:pt x="3878" y="868"/>
                </a:lnTo>
                <a:lnTo>
                  <a:pt x="3866" y="873"/>
                </a:lnTo>
                <a:lnTo>
                  <a:pt x="3854" y="875"/>
                </a:lnTo>
                <a:lnTo>
                  <a:pt x="3841" y="875"/>
                </a:lnTo>
                <a:lnTo>
                  <a:pt x="3829" y="873"/>
                </a:lnTo>
                <a:lnTo>
                  <a:pt x="3817" y="868"/>
                </a:lnTo>
                <a:lnTo>
                  <a:pt x="3806" y="862"/>
                </a:lnTo>
                <a:lnTo>
                  <a:pt x="3796" y="853"/>
                </a:lnTo>
                <a:lnTo>
                  <a:pt x="3789" y="843"/>
                </a:lnTo>
                <a:lnTo>
                  <a:pt x="3783" y="832"/>
                </a:lnTo>
                <a:lnTo>
                  <a:pt x="3781" y="820"/>
                </a:lnTo>
                <a:lnTo>
                  <a:pt x="3780" y="807"/>
                </a:lnTo>
                <a:lnTo>
                  <a:pt x="3781" y="795"/>
                </a:lnTo>
                <a:lnTo>
                  <a:pt x="3783" y="783"/>
                </a:lnTo>
                <a:lnTo>
                  <a:pt x="3789" y="771"/>
                </a:lnTo>
                <a:lnTo>
                  <a:pt x="3796" y="761"/>
                </a:lnTo>
                <a:lnTo>
                  <a:pt x="3806" y="753"/>
                </a:lnTo>
                <a:lnTo>
                  <a:pt x="3817" y="745"/>
                </a:lnTo>
                <a:lnTo>
                  <a:pt x="3829" y="741"/>
                </a:lnTo>
                <a:lnTo>
                  <a:pt x="3841" y="738"/>
                </a:lnTo>
                <a:lnTo>
                  <a:pt x="3854" y="738"/>
                </a:lnTo>
                <a:lnTo>
                  <a:pt x="3866" y="741"/>
                </a:lnTo>
                <a:lnTo>
                  <a:pt x="3878" y="745"/>
                </a:lnTo>
                <a:lnTo>
                  <a:pt x="3889" y="753"/>
                </a:lnTo>
                <a:lnTo>
                  <a:pt x="3898" y="761"/>
                </a:lnTo>
                <a:lnTo>
                  <a:pt x="3906" y="771"/>
                </a:lnTo>
                <a:lnTo>
                  <a:pt x="3912" y="783"/>
                </a:lnTo>
                <a:lnTo>
                  <a:pt x="3915" y="795"/>
                </a:lnTo>
                <a:lnTo>
                  <a:pt x="3916" y="807"/>
                </a:lnTo>
                <a:close/>
                <a:moveTo>
                  <a:pt x="5043" y="323"/>
                </a:moveTo>
                <a:lnTo>
                  <a:pt x="5042" y="336"/>
                </a:lnTo>
                <a:lnTo>
                  <a:pt x="5038" y="348"/>
                </a:lnTo>
                <a:lnTo>
                  <a:pt x="5032" y="359"/>
                </a:lnTo>
                <a:lnTo>
                  <a:pt x="5025" y="370"/>
                </a:lnTo>
                <a:lnTo>
                  <a:pt x="5016" y="378"/>
                </a:lnTo>
                <a:lnTo>
                  <a:pt x="5005" y="384"/>
                </a:lnTo>
                <a:lnTo>
                  <a:pt x="4993" y="389"/>
                </a:lnTo>
                <a:lnTo>
                  <a:pt x="4981" y="391"/>
                </a:lnTo>
                <a:lnTo>
                  <a:pt x="4968" y="391"/>
                </a:lnTo>
                <a:lnTo>
                  <a:pt x="4956" y="389"/>
                </a:lnTo>
                <a:lnTo>
                  <a:pt x="4944" y="384"/>
                </a:lnTo>
                <a:lnTo>
                  <a:pt x="4933" y="378"/>
                </a:lnTo>
                <a:lnTo>
                  <a:pt x="4923" y="370"/>
                </a:lnTo>
                <a:lnTo>
                  <a:pt x="4916" y="359"/>
                </a:lnTo>
                <a:lnTo>
                  <a:pt x="4910" y="348"/>
                </a:lnTo>
                <a:lnTo>
                  <a:pt x="4906" y="336"/>
                </a:lnTo>
                <a:lnTo>
                  <a:pt x="4905" y="323"/>
                </a:lnTo>
                <a:lnTo>
                  <a:pt x="4906" y="311"/>
                </a:lnTo>
                <a:lnTo>
                  <a:pt x="4910" y="299"/>
                </a:lnTo>
                <a:lnTo>
                  <a:pt x="4916" y="287"/>
                </a:lnTo>
                <a:lnTo>
                  <a:pt x="4923" y="277"/>
                </a:lnTo>
                <a:lnTo>
                  <a:pt x="4933" y="269"/>
                </a:lnTo>
                <a:lnTo>
                  <a:pt x="4944" y="262"/>
                </a:lnTo>
                <a:lnTo>
                  <a:pt x="4956" y="257"/>
                </a:lnTo>
                <a:lnTo>
                  <a:pt x="4968" y="255"/>
                </a:lnTo>
                <a:lnTo>
                  <a:pt x="4981" y="255"/>
                </a:lnTo>
                <a:lnTo>
                  <a:pt x="4993" y="257"/>
                </a:lnTo>
                <a:lnTo>
                  <a:pt x="5005" y="262"/>
                </a:lnTo>
                <a:lnTo>
                  <a:pt x="5016" y="269"/>
                </a:lnTo>
                <a:lnTo>
                  <a:pt x="5025" y="277"/>
                </a:lnTo>
                <a:lnTo>
                  <a:pt x="5032" y="287"/>
                </a:lnTo>
                <a:lnTo>
                  <a:pt x="5038" y="299"/>
                </a:lnTo>
                <a:lnTo>
                  <a:pt x="5042" y="311"/>
                </a:lnTo>
                <a:lnTo>
                  <a:pt x="5043" y="323"/>
                </a:lnTo>
                <a:close/>
                <a:moveTo>
                  <a:pt x="5043" y="807"/>
                </a:moveTo>
                <a:lnTo>
                  <a:pt x="5042" y="820"/>
                </a:lnTo>
                <a:lnTo>
                  <a:pt x="5038" y="832"/>
                </a:lnTo>
                <a:lnTo>
                  <a:pt x="5032" y="843"/>
                </a:lnTo>
                <a:lnTo>
                  <a:pt x="5025" y="853"/>
                </a:lnTo>
                <a:lnTo>
                  <a:pt x="5016" y="862"/>
                </a:lnTo>
                <a:lnTo>
                  <a:pt x="5005" y="868"/>
                </a:lnTo>
                <a:lnTo>
                  <a:pt x="4993" y="873"/>
                </a:lnTo>
                <a:lnTo>
                  <a:pt x="4981" y="875"/>
                </a:lnTo>
                <a:lnTo>
                  <a:pt x="4968" y="875"/>
                </a:lnTo>
                <a:lnTo>
                  <a:pt x="4956" y="873"/>
                </a:lnTo>
                <a:lnTo>
                  <a:pt x="4944" y="868"/>
                </a:lnTo>
                <a:lnTo>
                  <a:pt x="4933" y="862"/>
                </a:lnTo>
                <a:lnTo>
                  <a:pt x="4923" y="853"/>
                </a:lnTo>
                <a:lnTo>
                  <a:pt x="4916" y="843"/>
                </a:lnTo>
                <a:lnTo>
                  <a:pt x="4910" y="832"/>
                </a:lnTo>
                <a:lnTo>
                  <a:pt x="4906" y="820"/>
                </a:lnTo>
                <a:lnTo>
                  <a:pt x="4905" y="807"/>
                </a:lnTo>
                <a:lnTo>
                  <a:pt x="4906" y="795"/>
                </a:lnTo>
                <a:lnTo>
                  <a:pt x="4910" y="783"/>
                </a:lnTo>
                <a:lnTo>
                  <a:pt x="4916" y="771"/>
                </a:lnTo>
                <a:lnTo>
                  <a:pt x="4923" y="761"/>
                </a:lnTo>
                <a:lnTo>
                  <a:pt x="4933" y="753"/>
                </a:lnTo>
                <a:lnTo>
                  <a:pt x="4944" y="745"/>
                </a:lnTo>
                <a:lnTo>
                  <a:pt x="4956" y="741"/>
                </a:lnTo>
                <a:lnTo>
                  <a:pt x="4968" y="738"/>
                </a:lnTo>
                <a:lnTo>
                  <a:pt x="4981" y="738"/>
                </a:lnTo>
                <a:lnTo>
                  <a:pt x="4993" y="741"/>
                </a:lnTo>
                <a:lnTo>
                  <a:pt x="5005" y="745"/>
                </a:lnTo>
                <a:lnTo>
                  <a:pt x="5016" y="753"/>
                </a:lnTo>
                <a:lnTo>
                  <a:pt x="5025" y="761"/>
                </a:lnTo>
                <a:lnTo>
                  <a:pt x="5032" y="771"/>
                </a:lnTo>
                <a:lnTo>
                  <a:pt x="5038" y="783"/>
                </a:lnTo>
                <a:lnTo>
                  <a:pt x="5042" y="795"/>
                </a:lnTo>
                <a:lnTo>
                  <a:pt x="5043" y="807"/>
                </a:lnTo>
                <a:close/>
                <a:moveTo>
                  <a:pt x="6169" y="298"/>
                </a:moveTo>
                <a:lnTo>
                  <a:pt x="6169" y="311"/>
                </a:lnTo>
                <a:lnTo>
                  <a:pt x="6165" y="323"/>
                </a:lnTo>
                <a:lnTo>
                  <a:pt x="6159" y="335"/>
                </a:lnTo>
                <a:lnTo>
                  <a:pt x="6152" y="345"/>
                </a:lnTo>
                <a:lnTo>
                  <a:pt x="6142" y="353"/>
                </a:lnTo>
                <a:lnTo>
                  <a:pt x="6132" y="360"/>
                </a:lnTo>
                <a:lnTo>
                  <a:pt x="6120" y="364"/>
                </a:lnTo>
                <a:lnTo>
                  <a:pt x="6108" y="366"/>
                </a:lnTo>
                <a:lnTo>
                  <a:pt x="6094" y="366"/>
                </a:lnTo>
                <a:lnTo>
                  <a:pt x="6082" y="364"/>
                </a:lnTo>
                <a:lnTo>
                  <a:pt x="6070" y="360"/>
                </a:lnTo>
                <a:lnTo>
                  <a:pt x="6060" y="353"/>
                </a:lnTo>
                <a:lnTo>
                  <a:pt x="6050" y="345"/>
                </a:lnTo>
                <a:lnTo>
                  <a:pt x="6043" y="335"/>
                </a:lnTo>
                <a:lnTo>
                  <a:pt x="6037" y="323"/>
                </a:lnTo>
                <a:lnTo>
                  <a:pt x="6033" y="311"/>
                </a:lnTo>
                <a:lnTo>
                  <a:pt x="6032" y="298"/>
                </a:lnTo>
                <a:lnTo>
                  <a:pt x="6033" y="286"/>
                </a:lnTo>
                <a:lnTo>
                  <a:pt x="6037" y="274"/>
                </a:lnTo>
                <a:lnTo>
                  <a:pt x="6043" y="262"/>
                </a:lnTo>
                <a:lnTo>
                  <a:pt x="6050" y="252"/>
                </a:lnTo>
                <a:lnTo>
                  <a:pt x="6060" y="244"/>
                </a:lnTo>
                <a:lnTo>
                  <a:pt x="6070" y="237"/>
                </a:lnTo>
                <a:lnTo>
                  <a:pt x="6082" y="233"/>
                </a:lnTo>
                <a:lnTo>
                  <a:pt x="6094" y="231"/>
                </a:lnTo>
                <a:lnTo>
                  <a:pt x="6108" y="231"/>
                </a:lnTo>
                <a:lnTo>
                  <a:pt x="6120" y="233"/>
                </a:lnTo>
                <a:lnTo>
                  <a:pt x="6132" y="237"/>
                </a:lnTo>
                <a:lnTo>
                  <a:pt x="6142" y="244"/>
                </a:lnTo>
                <a:lnTo>
                  <a:pt x="6152" y="252"/>
                </a:lnTo>
                <a:lnTo>
                  <a:pt x="6159" y="262"/>
                </a:lnTo>
                <a:lnTo>
                  <a:pt x="6165" y="274"/>
                </a:lnTo>
                <a:lnTo>
                  <a:pt x="6169" y="286"/>
                </a:lnTo>
                <a:lnTo>
                  <a:pt x="6169" y="298"/>
                </a:lnTo>
                <a:close/>
                <a:moveTo>
                  <a:pt x="6169" y="783"/>
                </a:moveTo>
                <a:lnTo>
                  <a:pt x="6169" y="795"/>
                </a:lnTo>
                <a:lnTo>
                  <a:pt x="6165" y="807"/>
                </a:lnTo>
                <a:lnTo>
                  <a:pt x="6159" y="819"/>
                </a:lnTo>
                <a:lnTo>
                  <a:pt x="6152" y="828"/>
                </a:lnTo>
                <a:lnTo>
                  <a:pt x="6142" y="837"/>
                </a:lnTo>
                <a:lnTo>
                  <a:pt x="6132" y="844"/>
                </a:lnTo>
                <a:lnTo>
                  <a:pt x="6120" y="847"/>
                </a:lnTo>
                <a:lnTo>
                  <a:pt x="6108" y="850"/>
                </a:lnTo>
                <a:lnTo>
                  <a:pt x="6094" y="850"/>
                </a:lnTo>
                <a:lnTo>
                  <a:pt x="6082" y="847"/>
                </a:lnTo>
                <a:lnTo>
                  <a:pt x="6070" y="844"/>
                </a:lnTo>
                <a:lnTo>
                  <a:pt x="6060" y="837"/>
                </a:lnTo>
                <a:lnTo>
                  <a:pt x="6050" y="828"/>
                </a:lnTo>
                <a:lnTo>
                  <a:pt x="6043" y="819"/>
                </a:lnTo>
                <a:lnTo>
                  <a:pt x="6037" y="807"/>
                </a:lnTo>
                <a:lnTo>
                  <a:pt x="6033" y="795"/>
                </a:lnTo>
                <a:lnTo>
                  <a:pt x="6032" y="783"/>
                </a:lnTo>
                <a:lnTo>
                  <a:pt x="6033" y="769"/>
                </a:lnTo>
                <a:lnTo>
                  <a:pt x="6037" y="757"/>
                </a:lnTo>
                <a:lnTo>
                  <a:pt x="6043" y="747"/>
                </a:lnTo>
                <a:lnTo>
                  <a:pt x="6050" y="736"/>
                </a:lnTo>
                <a:lnTo>
                  <a:pt x="6060" y="727"/>
                </a:lnTo>
                <a:lnTo>
                  <a:pt x="6070" y="720"/>
                </a:lnTo>
                <a:lnTo>
                  <a:pt x="6082" y="717"/>
                </a:lnTo>
                <a:lnTo>
                  <a:pt x="6094" y="714"/>
                </a:lnTo>
                <a:lnTo>
                  <a:pt x="6108" y="714"/>
                </a:lnTo>
                <a:lnTo>
                  <a:pt x="6120" y="717"/>
                </a:lnTo>
                <a:lnTo>
                  <a:pt x="6132" y="720"/>
                </a:lnTo>
                <a:lnTo>
                  <a:pt x="6142" y="727"/>
                </a:lnTo>
                <a:lnTo>
                  <a:pt x="6152" y="736"/>
                </a:lnTo>
                <a:lnTo>
                  <a:pt x="6159" y="747"/>
                </a:lnTo>
                <a:lnTo>
                  <a:pt x="6165" y="757"/>
                </a:lnTo>
                <a:lnTo>
                  <a:pt x="6169" y="769"/>
                </a:lnTo>
                <a:lnTo>
                  <a:pt x="6169" y="783"/>
                </a:lnTo>
                <a:close/>
                <a:moveTo>
                  <a:pt x="7296" y="311"/>
                </a:moveTo>
                <a:lnTo>
                  <a:pt x="7294" y="323"/>
                </a:lnTo>
                <a:lnTo>
                  <a:pt x="7292" y="335"/>
                </a:lnTo>
                <a:lnTo>
                  <a:pt x="7286" y="347"/>
                </a:lnTo>
                <a:lnTo>
                  <a:pt x="7279" y="357"/>
                </a:lnTo>
                <a:lnTo>
                  <a:pt x="7269" y="365"/>
                </a:lnTo>
                <a:lnTo>
                  <a:pt x="7258" y="372"/>
                </a:lnTo>
                <a:lnTo>
                  <a:pt x="7246" y="377"/>
                </a:lnTo>
                <a:lnTo>
                  <a:pt x="7234" y="379"/>
                </a:lnTo>
                <a:lnTo>
                  <a:pt x="7221" y="379"/>
                </a:lnTo>
                <a:lnTo>
                  <a:pt x="7209" y="377"/>
                </a:lnTo>
                <a:lnTo>
                  <a:pt x="7197" y="372"/>
                </a:lnTo>
                <a:lnTo>
                  <a:pt x="7186" y="365"/>
                </a:lnTo>
                <a:lnTo>
                  <a:pt x="7177" y="357"/>
                </a:lnTo>
                <a:lnTo>
                  <a:pt x="7170" y="347"/>
                </a:lnTo>
                <a:lnTo>
                  <a:pt x="7164" y="335"/>
                </a:lnTo>
                <a:lnTo>
                  <a:pt x="7160" y="323"/>
                </a:lnTo>
                <a:lnTo>
                  <a:pt x="7159" y="311"/>
                </a:lnTo>
                <a:lnTo>
                  <a:pt x="7160" y="298"/>
                </a:lnTo>
                <a:lnTo>
                  <a:pt x="7164" y="286"/>
                </a:lnTo>
                <a:lnTo>
                  <a:pt x="7170" y="275"/>
                </a:lnTo>
                <a:lnTo>
                  <a:pt x="7177" y="264"/>
                </a:lnTo>
                <a:lnTo>
                  <a:pt x="7186" y="256"/>
                </a:lnTo>
                <a:lnTo>
                  <a:pt x="7197" y="250"/>
                </a:lnTo>
                <a:lnTo>
                  <a:pt x="7209" y="245"/>
                </a:lnTo>
                <a:lnTo>
                  <a:pt x="7221" y="243"/>
                </a:lnTo>
                <a:lnTo>
                  <a:pt x="7234" y="243"/>
                </a:lnTo>
                <a:lnTo>
                  <a:pt x="7246" y="245"/>
                </a:lnTo>
                <a:lnTo>
                  <a:pt x="7258" y="250"/>
                </a:lnTo>
                <a:lnTo>
                  <a:pt x="7269" y="256"/>
                </a:lnTo>
                <a:lnTo>
                  <a:pt x="7279" y="264"/>
                </a:lnTo>
                <a:lnTo>
                  <a:pt x="7286" y="275"/>
                </a:lnTo>
                <a:lnTo>
                  <a:pt x="7292" y="286"/>
                </a:lnTo>
                <a:lnTo>
                  <a:pt x="7294" y="298"/>
                </a:lnTo>
                <a:lnTo>
                  <a:pt x="7296" y="311"/>
                </a:lnTo>
                <a:close/>
                <a:moveTo>
                  <a:pt x="7296" y="795"/>
                </a:moveTo>
                <a:lnTo>
                  <a:pt x="7294" y="807"/>
                </a:lnTo>
                <a:lnTo>
                  <a:pt x="7292" y="819"/>
                </a:lnTo>
                <a:lnTo>
                  <a:pt x="7286" y="831"/>
                </a:lnTo>
                <a:lnTo>
                  <a:pt x="7279" y="840"/>
                </a:lnTo>
                <a:lnTo>
                  <a:pt x="7269" y="849"/>
                </a:lnTo>
                <a:lnTo>
                  <a:pt x="7258" y="856"/>
                </a:lnTo>
                <a:lnTo>
                  <a:pt x="7246" y="861"/>
                </a:lnTo>
                <a:lnTo>
                  <a:pt x="7234" y="863"/>
                </a:lnTo>
                <a:lnTo>
                  <a:pt x="7221" y="863"/>
                </a:lnTo>
                <a:lnTo>
                  <a:pt x="7209" y="861"/>
                </a:lnTo>
                <a:lnTo>
                  <a:pt x="7197" y="856"/>
                </a:lnTo>
                <a:lnTo>
                  <a:pt x="7186" y="849"/>
                </a:lnTo>
                <a:lnTo>
                  <a:pt x="7177" y="840"/>
                </a:lnTo>
                <a:lnTo>
                  <a:pt x="7170" y="831"/>
                </a:lnTo>
                <a:lnTo>
                  <a:pt x="7164" y="819"/>
                </a:lnTo>
                <a:lnTo>
                  <a:pt x="7160" y="807"/>
                </a:lnTo>
                <a:lnTo>
                  <a:pt x="7159" y="795"/>
                </a:lnTo>
                <a:lnTo>
                  <a:pt x="7160" y="781"/>
                </a:lnTo>
                <a:lnTo>
                  <a:pt x="7164" y="769"/>
                </a:lnTo>
                <a:lnTo>
                  <a:pt x="7170" y="759"/>
                </a:lnTo>
                <a:lnTo>
                  <a:pt x="7177" y="748"/>
                </a:lnTo>
                <a:lnTo>
                  <a:pt x="7186" y="739"/>
                </a:lnTo>
                <a:lnTo>
                  <a:pt x="7197" y="733"/>
                </a:lnTo>
                <a:lnTo>
                  <a:pt x="7209" y="729"/>
                </a:lnTo>
                <a:lnTo>
                  <a:pt x="7221" y="726"/>
                </a:lnTo>
                <a:lnTo>
                  <a:pt x="7234" y="726"/>
                </a:lnTo>
                <a:lnTo>
                  <a:pt x="7246" y="729"/>
                </a:lnTo>
                <a:lnTo>
                  <a:pt x="7258" y="733"/>
                </a:lnTo>
                <a:lnTo>
                  <a:pt x="7269" y="739"/>
                </a:lnTo>
                <a:lnTo>
                  <a:pt x="7279" y="748"/>
                </a:lnTo>
                <a:lnTo>
                  <a:pt x="7286" y="759"/>
                </a:lnTo>
                <a:lnTo>
                  <a:pt x="7292" y="769"/>
                </a:lnTo>
                <a:lnTo>
                  <a:pt x="7294" y="781"/>
                </a:lnTo>
                <a:lnTo>
                  <a:pt x="7296" y="795"/>
                </a:lnTo>
                <a:close/>
                <a:moveTo>
                  <a:pt x="8410" y="298"/>
                </a:moveTo>
                <a:lnTo>
                  <a:pt x="8409" y="311"/>
                </a:lnTo>
                <a:lnTo>
                  <a:pt x="8406" y="323"/>
                </a:lnTo>
                <a:lnTo>
                  <a:pt x="8401" y="335"/>
                </a:lnTo>
                <a:lnTo>
                  <a:pt x="8392" y="345"/>
                </a:lnTo>
                <a:lnTo>
                  <a:pt x="8383" y="353"/>
                </a:lnTo>
                <a:lnTo>
                  <a:pt x="8372" y="360"/>
                </a:lnTo>
                <a:lnTo>
                  <a:pt x="8361" y="364"/>
                </a:lnTo>
                <a:lnTo>
                  <a:pt x="8348" y="366"/>
                </a:lnTo>
                <a:lnTo>
                  <a:pt x="8336" y="366"/>
                </a:lnTo>
                <a:lnTo>
                  <a:pt x="8323" y="364"/>
                </a:lnTo>
                <a:lnTo>
                  <a:pt x="8312" y="360"/>
                </a:lnTo>
                <a:lnTo>
                  <a:pt x="8301" y="353"/>
                </a:lnTo>
                <a:lnTo>
                  <a:pt x="8292" y="345"/>
                </a:lnTo>
                <a:lnTo>
                  <a:pt x="8284" y="335"/>
                </a:lnTo>
                <a:lnTo>
                  <a:pt x="8278" y="323"/>
                </a:lnTo>
                <a:lnTo>
                  <a:pt x="8275" y="311"/>
                </a:lnTo>
                <a:lnTo>
                  <a:pt x="8274" y="298"/>
                </a:lnTo>
                <a:lnTo>
                  <a:pt x="8275" y="286"/>
                </a:lnTo>
                <a:lnTo>
                  <a:pt x="8278" y="274"/>
                </a:lnTo>
                <a:lnTo>
                  <a:pt x="8284" y="262"/>
                </a:lnTo>
                <a:lnTo>
                  <a:pt x="8292" y="252"/>
                </a:lnTo>
                <a:lnTo>
                  <a:pt x="8301" y="244"/>
                </a:lnTo>
                <a:lnTo>
                  <a:pt x="8312" y="237"/>
                </a:lnTo>
                <a:lnTo>
                  <a:pt x="8323" y="233"/>
                </a:lnTo>
                <a:lnTo>
                  <a:pt x="8336" y="231"/>
                </a:lnTo>
                <a:lnTo>
                  <a:pt x="8348" y="231"/>
                </a:lnTo>
                <a:lnTo>
                  <a:pt x="8361" y="233"/>
                </a:lnTo>
                <a:lnTo>
                  <a:pt x="8372" y="237"/>
                </a:lnTo>
                <a:lnTo>
                  <a:pt x="8383" y="244"/>
                </a:lnTo>
                <a:lnTo>
                  <a:pt x="8392" y="252"/>
                </a:lnTo>
                <a:lnTo>
                  <a:pt x="8401" y="262"/>
                </a:lnTo>
                <a:lnTo>
                  <a:pt x="8406" y="274"/>
                </a:lnTo>
                <a:lnTo>
                  <a:pt x="8409" y="286"/>
                </a:lnTo>
                <a:lnTo>
                  <a:pt x="8410" y="298"/>
                </a:lnTo>
                <a:close/>
                <a:moveTo>
                  <a:pt x="8410" y="783"/>
                </a:moveTo>
                <a:lnTo>
                  <a:pt x="8409" y="795"/>
                </a:lnTo>
                <a:lnTo>
                  <a:pt x="8406" y="807"/>
                </a:lnTo>
                <a:lnTo>
                  <a:pt x="8401" y="819"/>
                </a:lnTo>
                <a:lnTo>
                  <a:pt x="8392" y="828"/>
                </a:lnTo>
                <a:lnTo>
                  <a:pt x="8383" y="837"/>
                </a:lnTo>
                <a:lnTo>
                  <a:pt x="8372" y="844"/>
                </a:lnTo>
                <a:lnTo>
                  <a:pt x="8361" y="847"/>
                </a:lnTo>
                <a:lnTo>
                  <a:pt x="8348" y="850"/>
                </a:lnTo>
                <a:lnTo>
                  <a:pt x="8336" y="850"/>
                </a:lnTo>
                <a:lnTo>
                  <a:pt x="8323" y="847"/>
                </a:lnTo>
                <a:lnTo>
                  <a:pt x="8312" y="844"/>
                </a:lnTo>
                <a:lnTo>
                  <a:pt x="8301" y="837"/>
                </a:lnTo>
                <a:lnTo>
                  <a:pt x="8292" y="828"/>
                </a:lnTo>
                <a:lnTo>
                  <a:pt x="8284" y="819"/>
                </a:lnTo>
                <a:lnTo>
                  <a:pt x="8278" y="807"/>
                </a:lnTo>
                <a:lnTo>
                  <a:pt x="8275" y="795"/>
                </a:lnTo>
                <a:lnTo>
                  <a:pt x="8274" y="783"/>
                </a:lnTo>
                <a:lnTo>
                  <a:pt x="8275" y="769"/>
                </a:lnTo>
                <a:lnTo>
                  <a:pt x="8278" y="757"/>
                </a:lnTo>
                <a:lnTo>
                  <a:pt x="8284" y="747"/>
                </a:lnTo>
                <a:lnTo>
                  <a:pt x="8292" y="736"/>
                </a:lnTo>
                <a:lnTo>
                  <a:pt x="8301" y="727"/>
                </a:lnTo>
                <a:lnTo>
                  <a:pt x="8312" y="720"/>
                </a:lnTo>
                <a:lnTo>
                  <a:pt x="8323" y="717"/>
                </a:lnTo>
                <a:lnTo>
                  <a:pt x="8336" y="714"/>
                </a:lnTo>
                <a:lnTo>
                  <a:pt x="8348" y="714"/>
                </a:lnTo>
                <a:lnTo>
                  <a:pt x="8361" y="717"/>
                </a:lnTo>
                <a:lnTo>
                  <a:pt x="8372" y="720"/>
                </a:lnTo>
                <a:lnTo>
                  <a:pt x="8383" y="727"/>
                </a:lnTo>
                <a:lnTo>
                  <a:pt x="8392" y="736"/>
                </a:lnTo>
                <a:lnTo>
                  <a:pt x="8401" y="747"/>
                </a:lnTo>
                <a:lnTo>
                  <a:pt x="8406" y="757"/>
                </a:lnTo>
                <a:lnTo>
                  <a:pt x="8409" y="769"/>
                </a:lnTo>
                <a:lnTo>
                  <a:pt x="8410" y="783"/>
                </a:lnTo>
                <a:close/>
                <a:moveTo>
                  <a:pt x="9525" y="311"/>
                </a:moveTo>
                <a:lnTo>
                  <a:pt x="9524" y="323"/>
                </a:lnTo>
                <a:lnTo>
                  <a:pt x="9520" y="335"/>
                </a:lnTo>
                <a:lnTo>
                  <a:pt x="9514" y="347"/>
                </a:lnTo>
                <a:lnTo>
                  <a:pt x="9507" y="357"/>
                </a:lnTo>
                <a:lnTo>
                  <a:pt x="9498" y="365"/>
                </a:lnTo>
                <a:lnTo>
                  <a:pt x="9487" y="372"/>
                </a:lnTo>
                <a:lnTo>
                  <a:pt x="9475" y="377"/>
                </a:lnTo>
                <a:lnTo>
                  <a:pt x="9463" y="379"/>
                </a:lnTo>
                <a:lnTo>
                  <a:pt x="9450" y="379"/>
                </a:lnTo>
                <a:lnTo>
                  <a:pt x="9438" y="377"/>
                </a:lnTo>
                <a:lnTo>
                  <a:pt x="9426" y="372"/>
                </a:lnTo>
                <a:lnTo>
                  <a:pt x="9415" y="365"/>
                </a:lnTo>
                <a:lnTo>
                  <a:pt x="9405" y="357"/>
                </a:lnTo>
                <a:lnTo>
                  <a:pt x="9398" y="347"/>
                </a:lnTo>
                <a:lnTo>
                  <a:pt x="9392" y="335"/>
                </a:lnTo>
                <a:lnTo>
                  <a:pt x="9390" y="323"/>
                </a:lnTo>
                <a:lnTo>
                  <a:pt x="9388" y="311"/>
                </a:lnTo>
                <a:lnTo>
                  <a:pt x="9390" y="298"/>
                </a:lnTo>
                <a:lnTo>
                  <a:pt x="9392" y="286"/>
                </a:lnTo>
                <a:lnTo>
                  <a:pt x="9398" y="275"/>
                </a:lnTo>
                <a:lnTo>
                  <a:pt x="9405" y="264"/>
                </a:lnTo>
                <a:lnTo>
                  <a:pt x="9415" y="256"/>
                </a:lnTo>
                <a:lnTo>
                  <a:pt x="9426" y="250"/>
                </a:lnTo>
                <a:lnTo>
                  <a:pt x="9438" y="245"/>
                </a:lnTo>
                <a:lnTo>
                  <a:pt x="9450" y="243"/>
                </a:lnTo>
                <a:lnTo>
                  <a:pt x="9463" y="243"/>
                </a:lnTo>
                <a:lnTo>
                  <a:pt x="9475" y="245"/>
                </a:lnTo>
                <a:lnTo>
                  <a:pt x="9487" y="250"/>
                </a:lnTo>
                <a:lnTo>
                  <a:pt x="9498" y="256"/>
                </a:lnTo>
                <a:lnTo>
                  <a:pt x="9507" y="264"/>
                </a:lnTo>
                <a:lnTo>
                  <a:pt x="9514" y="275"/>
                </a:lnTo>
                <a:lnTo>
                  <a:pt x="9520" y="286"/>
                </a:lnTo>
                <a:lnTo>
                  <a:pt x="9524" y="298"/>
                </a:lnTo>
                <a:lnTo>
                  <a:pt x="9525" y="311"/>
                </a:lnTo>
                <a:close/>
                <a:moveTo>
                  <a:pt x="9525" y="795"/>
                </a:moveTo>
                <a:lnTo>
                  <a:pt x="9524" y="807"/>
                </a:lnTo>
                <a:lnTo>
                  <a:pt x="9520" y="819"/>
                </a:lnTo>
                <a:lnTo>
                  <a:pt x="9514" y="831"/>
                </a:lnTo>
                <a:lnTo>
                  <a:pt x="9507" y="840"/>
                </a:lnTo>
                <a:lnTo>
                  <a:pt x="9498" y="849"/>
                </a:lnTo>
                <a:lnTo>
                  <a:pt x="9487" y="856"/>
                </a:lnTo>
                <a:lnTo>
                  <a:pt x="9475" y="861"/>
                </a:lnTo>
                <a:lnTo>
                  <a:pt x="9463" y="863"/>
                </a:lnTo>
                <a:lnTo>
                  <a:pt x="9450" y="863"/>
                </a:lnTo>
                <a:lnTo>
                  <a:pt x="9438" y="861"/>
                </a:lnTo>
                <a:lnTo>
                  <a:pt x="9426" y="856"/>
                </a:lnTo>
                <a:lnTo>
                  <a:pt x="9415" y="849"/>
                </a:lnTo>
                <a:lnTo>
                  <a:pt x="9405" y="840"/>
                </a:lnTo>
                <a:lnTo>
                  <a:pt x="9398" y="831"/>
                </a:lnTo>
                <a:lnTo>
                  <a:pt x="9392" y="819"/>
                </a:lnTo>
                <a:lnTo>
                  <a:pt x="9390" y="807"/>
                </a:lnTo>
                <a:lnTo>
                  <a:pt x="9388" y="795"/>
                </a:lnTo>
                <a:lnTo>
                  <a:pt x="9390" y="781"/>
                </a:lnTo>
                <a:lnTo>
                  <a:pt x="9392" y="769"/>
                </a:lnTo>
                <a:lnTo>
                  <a:pt x="9398" y="759"/>
                </a:lnTo>
                <a:lnTo>
                  <a:pt x="9405" y="748"/>
                </a:lnTo>
                <a:lnTo>
                  <a:pt x="9415" y="739"/>
                </a:lnTo>
                <a:lnTo>
                  <a:pt x="9426" y="733"/>
                </a:lnTo>
                <a:lnTo>
                  <a:pt x="9438" y="729"/>
                </a:lnTo>
                <a:lnTo>
                  <a:pt x="9450" y="726"/>
                </a:lnTo>
                <a:lnTo>
                  <a:pt x="9463" y="726"/>
                </a:lnTo>
                <a:lnTo>
                  <a:pt x="9475" y="729"/>
                </a:lnTo>
                <a:lnTo>
                  <a:pt x="9487" y="733"/>
                </a:lnTo>
                <a:lnTo>
                  <a:pt x="9498" y="739"/>
                </a:lnTo>
                <a:lnTo>
                  <a:pt x="9507" y="748"/>
                </a:lnTo>
                <a:lnTo>
                  <a:pt x="9514" y="759"/>
                </a:lnTo>
                <a:lnTo>
                  <a:pt x="9520" y="769"/>
                </a:lnTo>
                <a:lnTo>
                  <a:pt x="9524" y="781"/>
                </a:lnTo>
                <a:lnTo>
                  <a:pt x="9525" y="795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1" name="Line 493">
            <a:extLst>
              <a:ext uri="{FF2B5EF4-FFF2-40B4-BE49-F238E27FC236}">
                <a16:creationId xmlns:a16="http://schemas.microsoft.com/office/drawing/2014/main" id="{5B004061-FF87-DEB0-FFA8-E4A8695E4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5379" y="1538231"/>
            <a:ext cx="295394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2" name="Line 494">
            <a:extLst>
              <a:ext uri="{FF2B5EF4-FFF2-40B4-BE49-F238E27FC236}">
                <a16:creationId xmlns:a16="http://schemas.microsoft.com/office/drawing/2014/main" id="{999C7679-D2D3-A6FE-7878-A6BBB4A51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0141" y="1863271"/>
            <a:ext cx="295155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3" name="Freeform 495">
            <a:extLst>
              <a:ext uri="{FF2B5EF4-FFF2-40B4-BE49-F238E27FC236}">
                <a16:creationId xmlns:a16="http://schemas.microsoft.com/office/drawing/2014/main" id="{5F0582E9-CA4F-B653-D91C-E3582445DB95}"/>
              </a:ext>
            </a:extLst>
          </p:cNvPr>
          <p:cNvSpPr>
            <a:spLocks noEditPoints="1"/>
          </p:cNvSpPr>
          <p:nvPr/>
        </p:nvSpPr>
        <p:spPr bwMode="auto">
          <a:xfrm>
            <a:off x="3037285" y="2389528"/>
            <a:ext cx="2888456" cy="1727597"/>
          </a:xfrm>
          <a:custGeom>
            <a:avLst/>
            <a:gdLst>
              <a:gd name="T0" fmla="*/ 1521070250 w 9703"/>
              <a:gd name="T1" fmla="*/ 27082455 h 5805"/>
              <a:gd name="T2" fmla="*/ 1518549437 w 9703"/>
              <a:gd name="T3" fmla="*/ 52432849 h 5805"/>
              <a:gd name="T4" fmla="*/ 1526111479 w 9703"/>
              <a:gd name="T5" fmla="*/ 86600685 h 5805"/>
              <a:gd name="T6" fmla="*/ 1526899357 w 9703"/>
              <a:gd name="T7" fmla="*/ 124547312 h 5805"/>
              <a:gd name="T8" fmla="*/ 1517131653 w 9703"/>
              <a:gd name="T9" fmla="*/ 159502413 h 5805"/>
              <a:gd name="T10" fmla="*/ 1283969360 w 9703"/>
              <a:gd name="T11" fmla="*/ 908833410 h 5805"/>
              <a:gd name="T12" fmla="*/ 6459409 w 9703"/>
              <a:gd name="T13" fmla="*/ 158715148 h 5805"/>
              <a:gd name="T14" fmla="*/ 10870336 w 9703"/>
              <a:gd name="T15" fmla="*/ 127853902 h 5805"/>
              <a:gd name="T16" fmla="*/ 315151 w 9703"/>
              <a:gd name="T17" fmla="*/ 86758218 h 5805"/>
              <a:gd name="T18" fmla="*/ 13706300 w 9703"/>
              <a:gd name="T19" fmla="*/ 48181462 h 5805"/>
              <a:gd name="T20" fmla="*/ 12445695 w 9703"/>
              <a:gd name="T21" fmla="*/ 12596629 h 5805"/>
              <a:gd name="T22" fmla="*/ 259157109 w 9703"/>
              <a:gd name="T23" fmla="*/ 41883346 h 5805"/>
              <a:gd name="T24" fmla="*/ 361244276 w 9703"/>
              <a:gd name="T25" fmla="*/ 43772543 h 5805"/>
              <a:gd name="T26" fmla="*/ 359038615 w 9703"/>
              <a:gd name="T27" fmla="*/ 151944435 h 5805"/>
              <a:gd name="T28" fmla="*/ 262307828 w 9703"/>
              <a:gd name="T29" fmla="*/ 154306625 h 5805"/>
              <a:gd name="T30" fmla="*/ 167625127 w 9703"/>
              <a:gd name="T31" fmla="*/ 51015456 h 5805"/>
              <a:gd name="T32" fmla="*/ 472469241 w 9703"/>
              <a:gd name="T33" fmla="*/ 49755991 h 5805"/>
              <a:gd name="T34" fmla="*/ 172981507 w 9703"/>
              <a:gd name="T35" fmla="*/ 157140619 h 5805"/>
              <a:gd name="T36" fmla="*/ 477668046 w 9703"/>
              <a:gd name="T37" fmla="*/ 153676496 h 5805"/>
              <a:gd name="T38" fmla="*/ 79243863 w 9703"/>
              <a:gd name="T39" fmla="*/ 49913523 h 5805"/>
              <a:gd name="T40" fmla="*/ 80346495 w 9703"/>
              <a:gd name="T41" fmla="*/ 153519361 h 5805"/>
              <a:gd name="T42" fmla="*/ 579912788 w 9703"/>
              <a:gd name="T43" fmla="*/ 45032404 h 5805"/>
              <a:gd name="T44" fmla="*/ 580700666 w 9703"/>
              <a:gd name="T45" fmla="*/ 146276051 h 5805"/>
              <a:gd name="T46" fmla="*/ 580543091 w 9703"/>
              <a:gd name="T47" fmla="*/ 144544386 h 5805"/>
              <a:gd name="T48" fmla="*/ 676013670 w 9703"/>
              <a:gd name="T49" fmla="*/ 38104159 h 5805"/>
              <a:gd name="T50" fmla="*/ 675068613 w 9703"/>
              <a:gd name="T51" fmla="*/ 141394932 h 5805"/>
              <a:gd name="T52" fmla="*/ 771169097 w 9703"/>
              <a:gd name="T53" fmla="*/ 34010304 h 5805"/>
              <a:gd name="T54" fmla="*/ 767703228 w 9703"/>
              <a:gd name="T55" fmla="*/ 137773673 h 5805"/>
              <a:gd name="T56" fmla="*/ 863016231 w 9703"/>
              <a:gd name="T57" fmla="*/ 35584833 h 5805"/>
              <a:gd name="T58" fmla="*/ 861283296 w 9703"/>
              <a:gd name="T59" fmla="*/ 140765199 h 5805"/>
              <a:gd name="T60" fmla="*/ 956911451 w 9703"/>
              <a:gd name="T61" fmla="*/ 37316894 h 5805"/>
              <a:gd name="T62" fmla="*/ 954863365 w 9703"/>
              <a:gd name="T63" fmla="*/ 145016586 h 5805"/>
              <a:gd name="T64" fmla="*/ 311145948 w 9703"/>
              <a:gd name="T65" fmla="*/ 742245617 h 5805"/>
              <a:gd name="T66" fmla="*/ 360299220 w 9703"/>
              <a:gd name="T67" fmla="*/ 746811671 h 5805"/>
              <a:gd name="T68" fmla="*/ 263252885 w 9703"/>
              <a:gd name="T69" fmla="*/ 749173465 h 5805"/>
              <a:gd name="T70" fmla="*/ 314926969 w 9703"/>
              <a:gd name="T71" fmla="*/ 802708643 h 5805"/>
              <a:gd name="T72" fmla="*/ 363292362 w 9703"/>
              <a:gd name="T73" fmla="*/ 804283173 h 5805"/>
              <a:gd name="T74" fmla="*/ 268767237 w 9703"/>
              <a:gd name="T75" fmla="*/ 805700169 h 5805"/>
              <a:gd name="T76" fmla="*/ 1057738410 w 9703"/>
              <a:gd name="T77" fmla="*/ 51802720 h 5805"/>
              <a:gd name="T78" fmla="*/ 1059628920 w 9703"/>
              <a:gd name="T79" fmla="*/ 156668419 h 5805"/>
              <a:gd name="T80" fmla="*/ 321858708 w 9703"/>
              <a:gd name="T81" fmla="*/ 855298628 h 5805"/>
              <a:gd name="T82" fmla="*/ 370539253 w 9703"/>
              <a:gd name="T83" fmla="*/ 854826428 h 5805"/>
              <a:gd name="T84" fmla="*/ 276014128 w 9703"/>
              <a:gd name="T85" fmla="*/ 854511364 h 5805"/>
              <a:gd name="T86" fmla="*/ 1164394476 w 9703"/>
              <a:gd name="T87" fmla="*/ 153519361 h 5805"/>
              <a:gd name="T88" fmla="*/ 1172429244 w 9703"/>
              <a:gd name="T89" fmla="*/ 45347072 h 5805"/>
              <a:gd name="T90" fmla="*/ 1274359232 w 9703"/>
              <a:gd name="T91" fmla="*/ 43772543 h 5805"/>
              <a:gd name="T92" fmla="*/ 1274359232 w 9703"/>
              <a:gd name="T93" fmla="*/ 43772543 h 5805"/>
              <a:gd name="T94" fmla="*/ 1273413779 w 9703"/>
              <a:gd name="T95" fmla="*/ 146748648 h 5805"/>
              <a:gd name="T96" fmla="*/ 1370617293 w 9703"/>
              <a:gd name="T97" fmla="*/ 38576756 h 5805"/>
              <a:gd name="T98" fmla="*/ 1367939301 w 9703"/>
              <a:gd name="T99" fmla="*/ 141080264 h 5805"/>
              <a:gd name="T100" fmla="*/ 1165812656 w 9703"/>
              <a:gd name="T101" fmla="*/ 736734765 h 5805"/>
              <a:gd name="T102" fmla="*/ 1163134268 w 9703"/>
              <a:gd name="T103" fmla="*/ 790269546 h 5805"/>
              <a:gd name="T104" fmla="*/ 1209766726 w 9703"/>
              <a:gd name="T105" fmla="*/ 739411226 h 5805"/>
              <a:gd name="T106" fmla="*/ 1453011874 w 9703"/>
              <a:gd name="T107" fmla="*/ 39364020 h 5805"/>
              <a:gd name="T108" fmla="*/ 1452224393 w 9703"/>
              <a:gd name="T109" fmla="*/ 145803851 h 5805"/>
              <a:gd name="T110" fmla="*/ 1157462736 w 9703"/>
              <a:gd name="T111" fmla="*/ 850732573 h 5805"/>
              <a:gd name="T112" fmla="*/ 1207561065 w 9703"/>
              <a:gd name="T113" fmla="*/ 800503985 h 5805"/>
              <a:gd name="T114" fmla="*/ 1259392725 w 9703"/>
              <a:gd name="T115" fmla="*/ 751850323 h 5805"/>
              <a:gd name="T116" fmla="*/ 1212129963 w 9703"/>
              <a:gd name="T117" fmla="*/ 859234951 h 5805"/>
              <a:gd name="T118" fmla="*/ 1268687701 w 9703"/>
              <a:gd name="T119" fmla="*/ 805700169 h 5805"/>
              <a:gd name="T120" fmla="*/ 1270893363 w 9703"/>
              <a:gd name="T121" fmla="*/ 858290154 h 580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9703" h="5805">
                <a:moveTo>
                  <a:pt x="102" y="0"/>
                </a:moveTo>
                <a:lnTo>
                  <a:pt x="9643" y="0"/>
                </a:lnTo>
                <a:lnTo>
                  <a:pt x="9638" y="4"/>
                </a:lnTo>
                <a:lnTo>
                  <a:pt x="9635" y="9"/>
                </a:lnTo>
                <a:lnTo>
                  <a:pt x="9631" y="12"/>
                </a:lnTo>
                <a:lnTo>
                  <a:pt x="9626" y="17"/>
                </a:lnTo>
                <a:lnTo>
                  <a:pt x="9623" y="22"/>
                </a:lnTo>
                <a:lnTo>
                  <a:pt x="9619" y="28"/>
                </a:lnTo>
                <a:lnTo>
                  <a:pt x="9614" y="35"/>
                </a:lnTo>
                <a:lnTo>
                  <a:pt x="9611" y="42"/>
                </a:lnTo>
                <a:lnTo>
                  <a:pt x="9607" y="51"/>
                </a:lnTo>
                <a:lnTo>
                  <a:pt x="9603" y="59"/>
                </a:lnTo>
                <a:lnTo>
                  <a:pt x="9601" y="68"/>
                </a:lnTo>
                <a:lnTo>
                  <a:pt x="9600" y="76"/>
                </a:lnTo>
                <a:lnTo>
                  <a:pt x="9599" y="83"/>
                </a:lnTo>
                <a:lnTo>
                  <a:pt x="9599" y="89"/>
                </a:lnTo>
                <a:lnTo>
                  <a:pt x="9599" y="95"/>
                </a:lnTo>
                <a:lnTo>
                  <a:pt x="9600" y="102"/>
                </a:lnTo>
                <a:lnTo>
                  <a:pt x="9601" y="110"/>
                </a:lnTo>
                <a:lnTo>
                  <a:pt x="9605" y="117"/>
                </a:lnTo>
                <a:lnTo>
                  <a:pt x="9608" y="123"/>
                </a:lnTo>
                <a:lnTo>
                  <a:pt x="9612" y="130"/>
                </a:lnTo>
                <a:lnTo>
                  <a:pt x="9617" y="136"/>
                </a:lnTo>
                <a:lnTo>
                  <a:pt x="9621" y="142"/>
                </a:lnTo>
                <a:lnTo>
                  <a:pt x="9626" y="147"/>
                </a:lnTo>
                <a:lnTo>
                  <a:pt x="9632" y="153"/>
                </a:lnTo>
                <a:lnTo>
                  <a:pt x="9639" y="160"/>
                </a:lnTo>
                <a:lnTo>
                  <a:pt x="9648" y="166"/>
                </a:lnTo>
                <a:lnTo>
                  <a:pt x="9655" y="172"/>
                </a:lnTo>
                <a:lnTo>
                  <a:pt x="9660" y="176"/>
                </a:lnTo>
                <a:lnTo>
                  <a:pt x="9665" y="180"/>
                </a:lnTo>
                <a:lnTo>
                  <a:pt x="9669" y="184"/>
                </a:lnTo>
                <a:lnTo>
                  <a:pt x="9673" y="189"/>
                </a:lnTo>
                <a:lnTo>
                  <a:pt x="9677" y="192"/>
                </a:lnTo>
                <a:lnTo>
                  <a:pt x="9680" y="197"/>
                </a:lnTo>
                <a:lnTo>
                  <a:pt x="9684" y="202"/>
                </a:lnTo>
                <a:lnTo>
                  <a:pt x="9686" y="208"/>
                </a:lnTo>
                <a:lnTo>
                  <a:pt x="9687" y="214"/>
                </a:lnTo>
                <a:lnTo>
                  <a:pt x="9690" y="220"/>
                </a:lnTo>
                <a:lnTo>
                  <a:pt x="9691" y="226"/>
                </a:lnTo>
                <a:lnTo>
                  <a:pt x="9691" y="233"/>
                </a:lnTo>
                <a:lnTo>
                  <a:pt x="9691" y="240"/>
                </a:lnTo>
                <a:lnTo>
                  <a:pt x="9691" y="250"/>
                </a:lnTo>
                <a:lnTo>
                  <a:pt x="9690" y="260"/>
                </a:lnTo>
                <a:lnTo>
                  <a:pt x="9689" y="269"/>
                </a:lnTo>
                <a:lnTo>
                  <a:pt x="9686" y="275"/>
                </a:lnTo>
                <a:lnTo>
                  <a:pt x="9685" y="281"/>
                </a:lnTo>
                <a:lnTo>
                  <a:pt x="9683" y="287"/>
                </a:lnTo>
                <a:lnTo>
                  <a:pt x="9679" y="292"/>
                </a:lnTo>
                <a:lnTo>
                  <a:pt x="9675" y="297"/>
                </a:lnTo>
                <a:lnTo>
                  <a:pt x="9672" y="300"/>
                </a:lnTo>
                <a:lnTo>
                  <a:pt x="9667" y="304"/>
                </a:lnTo>
                <a:lnTo>
                  <a:pt x="9661" y="309"/>
                </a:lnTo>
                <a:lnTo>
                  <a:pt x="9655" y="314"/>
                </a:lnTo>
                <a:lnTo>
                  <a:pt x="9650" y="317"/>
                </a:lnTo>
                <a:lnTo>
                  <a:pt x="9647" y="322"/>
                </a:lnTo>
                <a:lnTo>
                  <a:pt x="9642" y="327"/>
                </a:lnTo>
                <a:lnTo>
                  <a:pt x="9639" y="333"/>
                </a:lnTo>
                <a:lnTo>
                  <a:pt x="9637" y="339"/>
                </a:lnTo>
                <a:lnTo>
                  <a:pt x="9635" y="345"/>
                </a:lnTo>
                <a:lnTo>
                  <a:pt x="9632" y="352"/>
                </a:lnTo>
                <a:lnTo>
                  <a:pt x="9630" y="363"/>
                </a:lnTo>
                <a:lnTo>
                  <a:pt x="9629" y="372"/>
                </a:lnTo>
                <a:lnTo>
                  <a:pt x="9629" y="383"/>
                </a:lnTo>
                <a:lnTo>
                  <a:pt x="9629" y="390"/>
                </a:lnTo>
                <a:lnTo>
                  <a:pt x="9629" y="399"/>
                </a:lnTo>
                <a:lnTo>
                  <a:pt x="9630" y="405"/>
                </a:lnTo>
                <a:lnTo>
                  <a:pt x="9631" y="412"/>
                </a:lnTo>
                <a:lnTo>
                  <a:pt x="9633" y="418"/>
                </a:lnTo>
                <a:lnTo>
                  <a:pt x="9636" y="424"/>
                </a:lnTo>
                <a:lnTo>
                  <a:pt x="9639" y="429"/>
                </a:lnTo>
                <a:lnTo>
                  <a:pt x="9642" y="434"/>
                </a:lnTo>
                <a:lnTo>
                  <a:pt x="9647" y="440"/>
                </a:lnTo>
                <a:lnTo>
                  <a:pt x="9651" y="446"/>
                </a:lnTo>
                <a:lnTo>
                  <a:pt x="9656" y="452"/>
                </a:lnTo>
                <a:lnTo>
                  <a:pt x="9661" y="458"/>
                </a:lnTo>
                <a:lnTo>
                  <a:pt x="9666" y="465"/>
                </a:lnTo>
                <a:lnTo>
                  <a:pt x="9671" y="472"/>
                </a:lnTo>
                <a:lnTo>
                  <a:pt x="9674" y="479"/>
                </a:lnTo>
                <a:lnTo>
                  <a:pt x="9679" y="489"/>
                </a:lnTo>
                <a:lnTo>
                  <a:pt x="9681" y="498"/>
                </a:lnTo>
                <a:lnTo>
                  <a:pt x="9684" y="508"/>
                </a:lnTo>
                <a:lnTo>
                  <a:pt x="9686" y="518"/>
                </a:lnTo>
                <a:lnTo>
                  <a:pt x="9687" y="527"/>
                </a:lnTo>
                <a:lnTo>
                  <a:pt x="9687" y="536"/>
                </a:lnTo>
                <a:lnTo>
                  <a:pt x="9687" y="543"/>
                </a:lnTo>
                <a:lnTo>
                  <a:pt x="9687" y="550"/>
                </a:lnTo>
                <a:lnTo>
                  <a:pt x="9686" y="557"/>
                </a:lnTo>
                <a:lnTo>
                  <a:pt x="9685" y="564"/>
                </a:lnTo>
                <a:lnTo>
                  <a:pt x="9683" y="570"/>
                </a:lnTo>
                <a:lnTo>
                  <a:pt x="9680" y="578"/>
                </a:lnTo>
                <a:lnTo>
                  <a:pt x="9678" y="584"/>
                </a:lnTo>
                <a:lnTo>
                  <a:pt x="9673" y="592"/>
                </a:lnTo>
                <a:lnTo>
                  <a:pt x="9669" y="600"/>
                </a:lnTo>
                <a:lnTo>
                  <a:pt x="9665" y="610"/>
                </a:lnTo>
                <a:lnTo>
                  <a:pt x="9661" y="618"/>
                </a:lnTo>
                <a:lnTo>
                  <a:pt x="9656" y="628"/>
                </a:lnTo>
                <a:lnTo>
                  <a:pt x="9654" y="638"/>
                </a:lnTo>
                <a:lnTo>
                  <a:pt x="9651" y="645"/>
                </a:lnTo>
                <a:lnTo>
                  <a:pt x="9650" y="653"/>
                </a:lnTo>
                <a:lnTo>
                  <a:pt x="9649" y="662"/>
                </a:lnTo>
                <a:lnTo>
                  <a:pt x="9648" y="670"/>
                </a:lnTo>
                <a:lnTo>
                  <a:pt x="9648" y="678"/>
                </a:lnTo>
                <a:lnTo>
                  <a:pt x="9648" y="687"/>
                </a:lnTo>
                <a:lnTo>
                  <a:pt x="9648" y="695"/>
                </a:lnTo>
                <a:lnTo>
                  <a:pt x="9649" y="704"/>
                </a:lnTo>
                <a:lnTo>
                  <a:pt x="9650" y="711"/>
                </a:lnTo>
                <a:lnTo>
                  <a:pt x="9653" y="720"/>
                </a:lnTo>
                <a:lnTo>
                  <a:pt x="9656" y="729"/>
                </a:lnTo>
                <a:lnTo>
                  <a:pt x="9659" y="737"/>
                </a:lnTo>
                <a:lnTo>
                  <a:pt x="9663" y="744"/>
                </a:lnTo>
                <a:lnTo>
                  <a:pt x="9667" y="752"/>
                </a:lnTo>
                <a:lnTo>
                  <a:pt x="9674" y="764"/>
                </a:lnTo>
                <a:lnTo>
                  <a:pt x="9683" y="774"/>
                </a:lnTo>
                <a:lnTo>
                  <a:pt x="9689" y="785"/>
                </a:lnTo>
                <a:lnTo>
                  <a:pt x="9692" y="791"/>
                </a:lnTo>
                <a:lnTo>
                  <a:pt x="9696" y="798"/>
                </a:lnTo>
                <a:lnTo>
                  <a:pt x="9698" y="806"/>
                </a:lnTo>
                <a:lnTo>
                  <a:pt x="9701" y="814"/>
                </a:lnTo>
                <a:lnTo>
                  <a:pt x="9702" y="822"/>
                </a:lnTo>
                <a:lnTo>
                  <a:pt x="9703" y="830"/>
                </a:lnTo>
                <a:lnTo>
                  <a:pt x="9702" y="838"/>
                </a:lnTo>
                <a:lnTo>
                  <a:pt x="9702" y="848"/>
                </a:lnTo>
                <a:lnTo>
                  <a:pt x="9699" y="856"/>
                </a:lnTo>
                <a:lnTo>
                  <a:pt x="9697" y="864"/>
                </a:lnTo>
                <a:lnTo>
                  <a:pt x="9695" y="874"/>
                </a:lnTo>
                <a:lnTo>
                  <a:pt x="9691" y="882"/>
                </a:lnTo>
                <a:lnTo>
                  <a:pt x="9687" y="891"/>
                </a:lnTo>
                <a:lnTo>
                  <a:pt x="9683" y="899"/>
                </a:lnTo>
                <a:lnTo>
                  <a:pt x="9678" y="906"/>
                </a:lnTo>
                <a:lnTo>
                  <a:pt x="9672" y="915"/>
                </a:lnTo>
                <a:lnTo>
                  <a:pt x="9666" y="922"/>
                </a:lnTo>
                <a:lnTo>
                  <a:pt x="9660" y="929"/>
                </a:lnTo>
                <a:lnTo>
                  <a:pt x="9654" y="936"/>
                </a:lnTo>
                <a:lnTo>
                  <a:pt x="9649" y="944"/>
                </a:lnTo>
                <a:lnTo>
                  <a:pt x="9644" y="950"/>
                </a:lnTo>
                <a:lnTo>
                  <a:pt x="9641" y="956"/>
                </a:lnTo>
                <a:lnTo>
                  <a:pt x="9638" y="962"/>
                </a:lnTo>
                <a:lnTo>
                  <a:pt x="9635" y="968"/>
                </a:lnTo>
                <a:lnTo>
                  <a:pt x="9633" y="975"/>
                </a:lnTo>
                <a:lnTo>
                  <a:pt x="9631" y="981"/>
                </a:lnTo>
                <a:lnTo>
                  <a:pt x="9631" y="988"/>
                </a:lnTo>
                <a:lnTo>
                  <a:pt x="9630" y="995"/>
                </a:lnTo>
                <a:lnTo>
                  <a:pt x="9630" y="1005"/>
                </a:lnTo>
                <a:lnTo>
                  <a:pt x="9630" y="1013"/>
                </a:lnTo>
                <a:lnTo>
                  <a:pt x="9631" y="1023"/>
                </a:lnTo>
                <a:lnTo>
                  <a:pt x="9632" y="1029"/>
                </a:lnTo>
                <a:lnTo>
                  <a:pt x="9633" y="1035"/>
                </a:lnTo>
                <a:lnTo>
                  <a:pt x="9636" y="1041"/>
                </a:lnTo>
                <a:lnTo>
                  <a:pt x="9638" y="1046"/>
                </a:lnTo>
                <a:lnTo>
                  <a:pt x="9642" y="1052"/>
                </a:lnTo>
                <a:lnTo>
                  <a:pt x="9645" y="1055"/>
                </a:lnTo>
                <a:lnTo>
                  <a:pt x="9649" y="1060"/>
                </a:lnTo>
                <a:lnTo>
                  <a:pt x="9653" y="1064"/>
                </a:lnTo>
                <a:lnTo>
                  <a:pt x="9657" y="1067"/>
                </a:lnTo>
                <a:lnTo>
                  <a:pt x="9661" y="1070"/>
                </a:lnTo>
                <a:lnTo>
                  <a:pt x="9666" y="1073"/>
                </a:lnTo>
                <a:lnTo>
                  <a:pt x="9669" y="1077"/>
                </a:lnTo>
                <a:lnTo>
                  <a:pt x="9673" y="1082"/>
                </a:lnTo>
                <a:lnTo>
                  <a:pt x="9678" y="1088"/>
                </a:lnTo>
                <a:lnTo>
                  <a:pt x="9681" y="1094"/>
                </a:lnTo>
                <a:lnTo>
                  <a:pt x="9685" y="1102"/>
                </a:lnTo>
                <a:lnTo>
                  <a:pt x="9689" y="1110"/>
                </a:lnTo>
                <a:lnTo>
                  <a:pt x="9691" y="1119"/>
                </a:lnTo>
                <a:lnTo>
                  <a:pt x="9692" y="1128"/>
                </a:lnTo>
                <a:lnTo>
                  <a:pt x="9693" y="1139"/>
                </a:lnTo>
                <a:lnTo>
                  <a:pt x="9695" y="1149"/>
                </a:lnTo>
                <a:lnTo>
                  <a:pt x="9696" y="1163"/>
                </a:lnTo>
                <a:lnTo>
                  <a:pt x="9696" y="1179"/>
                </a:lnTo>
                <a:lnTo>
                  <a:pt x="9696" y="1193"/>
                </a:lnTo>
                <a:lnTo>
                  <a:pt x="9007" y="1193"/>
                </a:lnTo>
                <a:lnTo>
                  <a:pt x="8401" y="1828"/>
                </a:lnTo>
                <a:lnTo>
                  <a:pt x="8401" y="5508"/>
                </a:lnTo>
                <a:lnTo>
                  <a:pt x="8150" y="5772"/>
                </a:lnTo>
                <a:lnTo>
                  <a:pt x="7380" y="5772"/>
                </a:lnTo>
                <a:lnTo>
                  <a:pt x="7104" y="5508"/>
                </a:lnTo>
                <a:lnTo>
                  <a:pt x="7104" y="1828"/>
                </a:lnTo>
                <a:lnTo>
                  <a:pt x="6429" y="1185"/>
                </a:lnTo>
                <a:lnTo>
                  <a:pt x="3369" y="1185"/>
                </a:lnTo>
                <a:lnTo>
                  <a:pt x="2670" y="1768"/>
                </a:lnTo>
                <a:lnTo>
                  <a:pt x="2670" y="5481"/>
                </a:lnTo>
                <a:lnTo>
                  <a:pt x="2387" y="5805"/>
                </a:lnTo>
                <a:lnTo>
                  <a:pt x="1592" y="5805"/>
                </a:lnTo>
                <a:lnTo>
                  <a:pt x="1409" y="5481"/>
                </a:lnTo>
                <a:lnTo>
                  <a:pt x="1409" y="1768"/>
                </a:lnTo>
                <a:lnTo>
                  <a:pt x="702" y="1150"/>
                </a:lnTo>
                <a:lnTo>
                  <a:pt x="79" y="1150"/>
                </a:lnTo>
                <a:lnTo>
                  <a:pt x="80" y="1137"/>
                </a:lnTo>
                <a:lnTo>
                  <a:pt x="81" y="1124"/>
                </a:lnTo>
                <a:lnTo>
                  <a:pt x="83" y="1112"/>
                </a:lnTo>
                <a:lnTo>
                  <a:pt x="83" y="1098"/>
                </a:lnTo>
                <a:lnTo>
                  <a:pt x="81" y="1086"/>
                </a:lnTo>
                <a:lnTo>
                  <a:pt x="80" y="1076"/>
                </a:lnTo>
                <a:lnTo>
                  <a:pt x="79" y="1064"/>
                </a:lnTo>
                <a:lnTo>
                  <a:pt x="77" y="1053"/>
                </a:lnTo>
                <a:lnTo>
                  <a:pt x="73" y="1046"/>
                </a:lnTo>
                <a:lnTo>
                  <a:pt x="71" y="1038"/>
                </a:lnTo>
                <a:lnTo>
                  <a:pt x="66" y="1031"/>
                </a:lnTo>
                <a:lnTo>
                  <a:pt x="62" y="1025"/>
                </a:lnTo>
                <a:lnTo>
                  <a:pt x="56" y="1020"/>
                </a:lnTo>
                <a:lnTo>
                  <a:pt x="51" y="1016"/>
                </a:lnTo>
                <a:lnTo>
                  <a:pt x="47" y="1012"/>
                </a:lnTo>
                <a:lnTo>
                  <a:pt x="41" y="1008"/>
                </a:lnTo>
                <a:lnTo>
                  <a:pt x="35" y="1006"/>
                </a:lnTo>
                <a:lnTo>
                  <a:pt x="29" y="1002"/>
                </a:lnTo>
                <a:lnTo>
                  <a:pt x="24" y="999"/>
                </a:lnTo>
                <a:lnTo>
                  <a:pt x="19" y="995"/>
                </a:lnTo>
                <a:lnTo>
                  <a:pt x="15" y="992"/>
                </a:lnTo>
                <a:lnTo>
                  <a:pt x="12" y="988"/>
                </a:lnTo>
                <a:lnTo>
                  <a:pt x="9" y="983"/>
                </a:lnTo>
                <a:lnTo>
                  <a:pt x="7" y="978"/>
                </a:lnTo>
                <a:lnTo>
                  <a:pt x="5" y="972"/>
                </a:lnTo>
                <a:lnTo>
                  <a:pt x="2" y="966"/>
                </a:lnTo>
                <a:lnTo>
                  <a:pt x="1" y="959"/>
                </a:lnTo>
                <a:lnTo>
                  <a:pt x="0" y="950"/>
                </a:lnTo>
                <a:lnTo>
                  <a:pt x="0" y="940"/>
                </a:lnTo>
                <a:lnTo>
                  <a:pt x="0" y="930"/>
                </a:lnTo>
                <a:lnTo>
                  <a:pt x="0" y="921"/>
                </a:lnTo>
                <a:lnTo>
                  <a:pt x="2" y="911"/>
                </a:lnTo>
                <a:lnTo>
                  <a:pt x="3" y="903"/>
                </a:lnTo>
                <a:lnTo>
                  <a:pt x="7" y="893"/>
                </a:lnTo>
                <a:lnTo>
                  <a:pt x="11" y="885"/>
                </a:lnTo>
                <a:lnTo>
                  <a:pt x="14" y="876"/>
                </a:lnTo>
                <a:lnTo>
                  <a:pt x="19" y="869"/>
                </a:lnTo>
                <a:lnTo>
                  <a:pt x="24" y="863"/>
                </a:lnTo>
                <a:lnTo>
                  <a:pt x="30" y="855"/>
                </a:lnTo>
                <a:lnTo>
                  <a:pt x="37" y="848"/>
                </a:lnTo>
                <a:lnTo>
                  <a:pt x="43" y="840"/>
                </a:lnTo>
                <a:lnTo>
                  <a:pt x="50" y="834"/>
                </a:lnTo>
                <a:lnTo>
                  <a:pt x="57" y="827"/>
                </a:lnTo>
                <a:lnTo>
                  <a:pt x="63" y="820"/>
                </a:lnTo>
                <a:lnTo>
                  <a:pt x="69" y="812"/>
                </a:lnTo>
                <a:lnTo>
                  <a:pt x="75" y="802"/>
                </a:lnTo>
                <a:lnTo>
                  <a:pt x="80" y="792"/>
                </a:lnTo>
                <a:lnTo>
                  <a:pt x="84" y="783"/>
                </a:lnTo>
                <a:lnTo>
                  <a:pt x="86" y="771"/>
                </a:lnTo>
                <a:lnTo>
                  <a:pt x="89" y="760"/>
                </a:lnTo>
                <a:lnTo>
                  <a:pt x="90" y="748"/>
                </a:lnTo>
                <a:lnTo>
                  <a:pt x="91" y="736"/>
                </a:lnTo>
                <a:lnTo>
                  <a:pt x="91" y="724"/>
                </a:lnTo>
                <a:lnTo>
                  <a:pt x="89" y="712"/>
                </a:lnTo>
                <a:lnTo>
                  <a:pt x="87" y="702"/>
                </a:lnTo>
                <a:lnTo>
                  <a:pt x="85" y="694"/>
                </a:lnTo>
                <a:lnTo>
                  <a:pt x="81" y="684"/>
                </a:lnTo>
                <a:lnTo>
                  <a:pt x="78" y="677"/>
                </a:lnTo>
                <a:lnTo>
                  <a:pt x="74" y="669"/>
                </a:lnTo>
                <a:lnTo>
                  <a:pt x="68" y="663"/>
                </a:lnTo>
                <a:lnTo>
                  <a:pt x="63" y="656"/>
                </a:lnTo>
                <a:lnTo>
                  <a:pt x="57" y="650"/>
                </a:lnTo>
                <a:lnTo>
                  <a:pt x="48" y="641"/>
                </a:lnTo>
                <a:lnTo>
                  <a:pt x="38" y="633"/>
                </a:lnTo>
                <a:lnTo>
                  <a:pt x="32" y="627"/>
                </a:lnTo>
                <a:lnTo>
                  <a:pt x="26" y="621"/>
                </a:lnTo>
                <a:lnTo>
                  <a:pt x="21" y="615"/>
                </a:lnTo>
                <a:lnTo>
                  <a:pt x="17" y="608"/>
                </a:lnTo>
                <a:lnTo>
                  <a:pt x="13" y="599"/>
                </a:lnTo>
                <a:lnTo>
                  <a:pt x="9" y="591"/>
                </a:lnTo>
                <a:lnTo>
                  <a:pt x="6" y="582"/>
                </a:lnTo>
                <a:lnTo>
                  <a:pt x="5" y="574"/>
                </a:lnTo>
                <a:lnTo>
                  <a:pt x="2" y="563"/>
                </a:lnTo>
                <a:lnTo>
                  <a:pt x="2" y="551"/>
                </a:lnTo>
                <a:lnTo>
                  <a:pt x="2" y="539"/>
                </a:lnTo>
                <a:lnTo>
                  <a:pt x="3" y="528"/>
                </a:lnTo>
                <a:lnTo>
                  <a:pt x="5" y="520"/>
                </a:lnTo>
                <a:lnTo>
                  <a:pt x="7" y="510"/>
                </a:lnTo>
                <a:lnTo>
                  <a:pt x="11" y="502"/>
                </a:lnTo>
                <a:lnTo>
                  <a:pt x="14" y="495"/>
                </a:lnTo>
                <a:lnTo>
                  <a:pt x="18" y="486"/>
                </a:lnTo>
                <a:lnTo>
                  <a:pt x="24" y="478"/>
                </a:lnTo>
                <a:lnTo>
                  <a:pt x="31" y="468"/>
                </a:lnTo>
                <a:lnTo>
                  <a:pt x="39" y="461"/>
                </a:lnTo>
                <a:lnTo>
                  <a:pt x="48" y="453"/>
                </a:lnTo>
                <a:lnTo>
                  <a:pt x="56" y="446"/>
                </a:lnTo>
                <a:lnTo>
                  <a:pt x="65" y="438"/>
                </a:lnTo>
                <a:lnTo>
                  <a:pt x="73" y="430"/>
                </a:lnTo>
                <a:lnTo>
                  <a:pt x="80" y="422"/>
                </a:lnTo>
                <a:lnTo>
                  <a:pt x="85" y="416"/>
                </a:lnTo>
                <a:lnTo>
                  <a:pt x="90" y="408"/>
                </a:lnTo>
                <a:lnTo>
                  <a:pt x="93" y="400"/>
                </a:lnTo>
                <a:lnTo>
                  <a:pt x="97" y="392"/>
                </a:lnTo>
                <a:lnTo>
                  <a:pt x="99" y="382"/>
                </a:lnTo>
                <a:lnTo>
                  <a:pt x="99" y="375"/>
                </a:lnTo>
                <a:lnTo>
                  <a:pt x="101" y="369"/>
                </a:lnTo>
                <a:lnTo>
                  <a:pt x="101" y="362"/>
                </a:lnTo>
                <a:lnTo>
                  <a:pt x="99" y="354"/>
                </a:lnTo>
                <a:lnTo>
                  <a:pt x="98" y="344"/>
                </a:lnTo>
                <a:lnTo>
                  <a:pt x="97" y="334"/>
                </a:lnTo>
                <a:lnTo>
                  <a:pt x="93" y="324"/>
                </a:lnTo>
                <a:lnTo>
                  <a:pt x="91" y="315"/>
                </a:lnTo>
                <a:lnTo>
                  <a:pt x="87" y="306"/>
                </a:lnTo>
                <a:lnTo>
                  <a:pt x="83" y="298"/>
                </a:lnTo>
                <a:lnTo>
                  <a:pt x="78" y="291"/>
                </a:lnTo>
                <a:lnTo>
                  <a:pt x="73" y="284"/>
                </a:lnTo>
                <a:lnTo>
                  <a:pt x="67" y="276"/>
                </a:lnTo>
                <a:lnTo>
                  <a:pt x="61" y="270"/>
                </a:lnTo>
                <a:lnTo>
                  <a:pt x="55" y="264"/>
                </a:lnTo>
                <a:lnTo>
                  <a:pt x="50" y="258"/>
                </a:lnTo>
                <a:lnTo>
                  <a:pt x="44" y="252"/>
                </a:lnTo>
                <a:lnTo>
                  <a:pt x="38" y="246"/>
                </a:lnTo>
                <a:lnTo>
                  <a:pt x="33" y="240"/>
                </a:lnTo>
                <a:lnTo>
                  <a:pt x="29" y="233"/>
                </a:lnTo>
                <a:lnTo>
                  <a:pt x="25" y="226"/>
                </a:lnTo>
                <a:lnTo>
                  <a:pt x="21" y="219"/>
                </a:lnTo>
                <a:lnTo>
                  <a:pt x="18" y="210"/>
                </a:lnTo>
                <a:lnTo>
                  <a:pt x="17" y="203"/>
                </a:lnTo>
                <a:lnTo>
                  <a:pt x="14" y="195"/>
                </a:lnTo>
                <a:lnTo>
                  <a:pt x="14" y="189"/>
                </a:lnTo>
                <a:lnTo>
                  <a:pt x="13" y="183"/>
                </a:lnTo>
                <a:lnTo>
                  <a:pt x="13" y="177"/>
                </a:lnTo>
                <a:lnTo>
                  <a:pt x="14" y="172"/>
                </a:lnTo>
                <a:lnTo>
                  <a:pt x="17" y="164"/>
                </a:lnTo>
                <a:lnTo>
                  <a:pt x="19" y="155"/>
                </a:lnTo>
                <a:lnTo>
                  <a:pt x="24" y="147"/>
                </a:lnTo>
                <a:lnTo>
                  <a:pt x="29" y="140"/>
                </a:lnTo>
                <a:lnTo>
                  <a:pt x="33" y="132"/>
                </a:lnTo>
                <a:lnTo>
                  <a:pt x="39" y="125"/>
                </a:lnTo>
                <a:lnTo>
                  <a:pt x="53" y="110"/>
                </a:lnTo>
                <a:lnTo>
                  <a:pt x="66" y="95"/>
                </a:lnTo>
                <a:lnTo>
                  <a:pt x="79" y="80"/>
                </a:lnTo>
                <a:lnTo>
                  <a:pt x="85" y="72"/>
                </a:lnTo>
                <a:lnTo>
                  <a:pt x="90" y="64"/>
                </a:lnTo>
                <a:lnTo>
                  <a:pt x="95" y="56"/>
                </a:lnTo>
                <a:lnTo>
                  <a:pt x="98" y="47"/>
                </a:lnTo>
                <a:lnTo>
                  <a:pt x="101" y="38"/>
                </a:lnTo>
                <a:lnTo>
                  <a:pt x="103" y="28"/>
                </a:lnTo>
                <a:lnTo>
                  <a:pt x="103" y="24"/>
                </a:lnTo>
                <a:lnTo>
                  <a:pt x="103" y="20"/>
                </a:lnTo>
                <a:lnTo>
                  <a:pt x="103" y="15"/>
                </a:lnTo>
                <a:lnTo>
                  <a:pt x="103" y="10"/>
                </a:lnTo>
                <a:lnTo>
                  <a:pt x="102" y="5"/>
                </a:lnTo>
                <a:lnTo>
                  <a:pt x="102" y="0"/>
                </a:lnTo>
                <a:close/>
                <a:moveTo>
                  <a:pt x="1748" y="282"/>
                </a:moveTo>
                <a:lnTo>
                  <a:pt x="1747" y="293"/>
                </a:lnTo>
                <a:lnTo>
                  <a:pt x="1742" y="304"/>
                </a:lnTo>
                <a:lnTo>
                  <a:pt x="1737" y="314"/>
                </a:lnTo>
                <a:lnTo>
                  <a:pt x="1729" y="322"/>
                </a:lnTo>
                <a:lnTo>
                  <a:pt x="1719" y="328"/>
                </a:lnTo>
                <a:lnTo>
                  <a:pt x="1709" y="333"/>
                </a:lnTo>
                <a:lnTo>
                  <a:pt x="1698" y="334"/>
                </a:lnTo>
                <a:lnTo>
                  <a:pt x="1687" y="334"/>
                </a:lnTo>
                <a:lnTo>
                  <a:pt x="1675" y="330"/>
                </a:lnTo>
                <a:lnTo>
                  <a:pt x="1665" y="326"/>
                </a:lnTo>
                <a:lnTo>
                  <a:pt x="1657" y="318"/>
                </a:lnTo>
                <a:lnTo>
                  <a:pt x="1650" y="309"/>
                </a:lnTo>
                <a:lnTo>
                  <a:pt x="1645" y="299"/>
                </a:lnTo>
                <a:lnTo>
                  <a:pt x="1643" y="287"/>
                </a:lnTo>
                <a:lnTo>
                  <a:pt x="1643" y="276"/>
                </a:lnTo>
                <a:lnTo>
                  <a:pt x="1645" y="266"/>
                </a:lnTo>
                <a:lnTo>
                  <a:pt x="1650" y="255"/>
                </a:lnTo>
                <a:lnTo>
                  <a:pt x="1657" y="245"/>
                </a:lnTo>
                <a:lnTo>
                  <a:pt x="1665" y="238"/>
                </a:lnTo>
                <a:lnTo>
                  <a:pt x="1675" y="233"/>
                </a:lnTo>
                <a:lnTo>
                  <a:pt x="1687" y="230"/>
                </a:lnTo>
                <a:lnTo>
                  <a:pt x="1698" y="230"/>
                </a:lnTo>
                <a:lnTo>
                  <a:pt x="1709" y="231"/>
                </a:lnTo>
                <a:lnTo>
                  <a:pt x="1719" y="236"/>
                </a:lnTo>
                <a:lnTo>
                  <a:pt x="1729" y="242"/>
                </a:lnTo>
                <a:lnTo>
                  <a:pt x="1737" y="250"/>
                </a:lnTo>
                <a:lnTo>
                  <a:pt x="1742" y="260"/>
                </a:lnTo>
                <a:lnTo>
                  <a:pt x="1747" y="270"/>
                </a:lnTo>
                <a:lnTo>
                  <a:pt x="1748" y="282"/>
                </a:lnTo>
                <a:close/>
                <a:moveTo>
                  <a:pt x="2403" y="278"/>
                </a:moveTo>
                <a:lnTo>
                  <a:pt x="2402" y="288"/>
                </a:lnTo>
                <a:lnTo>
                  <a:pt x="2399" y="299"/>
                </a:lnTo>
                <a:lnTo>
                  <a:pt x="2393" y="310"/>
                </a:lnTo>
                <a:lnTo>
                  <a:pt x="2384" y="318"/>
                </a:lnTo>
                <a:lnTo>
                  <a:pt x="2376" y="324"/>
                </a:lnTo>
                <a:lnTo>
                  <a:pt x="2365" y="329"/>
                </a:lnTo>
                <a:lnTo>
                  <a:pt x="2354" y="332"/>
                </a:lnTo>
                <a:lnTo>
                  <a:pt x="2342" y="332"/>
                </a:lnTo>
                <a:lnTo>
                  <a:pt x="2331" y="329"/>
                </a:lnTo>
                <a:lnTo>
                  <a:pt x="2321" y="324"/>
                </a:lnTo>
                <a:lnTo>
                  <a:pt x="2311" y="318"/>
                </a:lnTo>
                <a:lnTo>
                  <a:pt x="2304" y="310"/>
                </a:lnTo>
                <a:lnTo>
                  <a:pt x="2298" y="299"/>
                </a:lnTo>
                <a:lnTo>
                  <a:pt x="2294" y="288"/>
                </a:lnTo>
                <a:lnTo>
                  <a:pt x="2293" y="278"/>
                </a:lnTo>
                <a:lnTo>
                  <a:pt x="2294" y="266"/>
                </a:lnTo>
                <a:lnTo>
                  <a:pt x="2298" y="255"/>
                </a:lnTo>
                <a:lnTo>
                  <a:pt x="2304" y="245"/>
                </a:lnTo>
                <a:lnTo>
                  <a:pt x="2311" y="237"/>
                </a:lnTo>
                <a:lnTo>
                  <a:pt x="2321" y="230"/>
                </a:lnTo>
                <a:lnTo>
                  <a:pt x="2331" y="225"/>
                </a:lnTo>
                <a:lnTo>
                  <a:pt x="2342" y="222"/>
                </a:lnTo>
                <a:lnTo>
                  <a:pt x="2354" y="222"/>
                </a:lnTo>
                <a:lnTo>
                  <a:pt x="2365" y="225"/>
                </a:lnTo>
                <a:lnTo>
                  <a:pt x="2376" y="230"/>
                </a:lnTo>
                <a:lnTo>
                  <a:pt x="2384" y="237"/>
                </a:lnTo>
                <a:lnTo>
                  <a:pt x="2393" y="245"/>
                </a:lnTo>
                <a:lnTo>
                  <a:pt x="2399" y="255"/>
                </a:lnTo>
                <a:lnTo>
                  <a:pt x="2402" y="266"/>
                </a:lnTo>
                <a:lnTo>
                  <a:pt x="2403" y="278"/>
                </a:lnTo>
                <a:close/>
                <a:moveTo>
                  <a:pt x="2383" y="942"/>
                </a:moveTo>
                <a:lnTo>
                  <a:pt x="2382" y="954"/>
                </a:lnTo>
                <a:lnTo>
                  <a:pt x="2378" y="965"/>
                </a:lnTo>
                <a:lnTo>
                  <a:pt x="2372" y="975"/>
                </a:lnTo>
                <a:lnTo>
                  <a:pt x="2365" y="983"/>
                </a:lnTo>
                <a:lnTo>
                  <a:pt x="2355" y="990"/>
                </a:lnTo>
                <a:lnTo>
                  <a:pt x="2345" y="995"/>
                </a:lnTo>
                <a:lnTo>
                  <a:pt x="2334" y="998"/>
                </a:lnTo>
                <a:lnTo>
                  <a:pt x="2322" y="998"/>
                </a:lnTo>
                <a:lnTo>
                  <a:pt x="2311" y="995"/>
                </a:lnTo>
                <a:lnTo>
                  <a:pt x="2300" y="990"/>
                </a:lnTo>
                <a:lnTo>
                  <a:pt x="2292" y="983"/>
                </a:lnTo>
                <a:lnTo>
                  <a:pt x="2283" y="975"/>
                </a:lnTo>
                <a:lnTo>
                  <a:pt x="2279" y="965"/>
                </a:lnTo>
                <a:lnTo>
                  <a:pt x="2275" y="954"/>
                </a:lnTo>
                <a:lnTo>
                  <a:pt x="2274" y="942"/>
                </a:lnTo>
                <a:lnTo>
                  <a:pt x="2275" y="932"/>
                </a:lnTo>
                <a:lnTo>
                  <a:pt x="2279" y="921"/>
                </a:lnTo>
                <a:lnTo>
                  <a:pt x="2283" y="911"/>
                </a:lnTo>
                <a:lnTo>
                  <a:pt x="2292" y="903"/>
                </a:lnTo>
                <a:lnTo>
                  <a:pt x="2300" y="896"/>
                </a:lnTo>
                <a:lnTo>
                  <a:pt x="2311" y="891"/>
                </a:lnTo>
                <a:lnTo>
                  <a:pt x="2322" y="888"/>
                </a:lnTo>
                <a:lnTo>
                  <a:pt x="2334" y="888"/>
                </a:lnTo>
                <a:lnTo>
                  <a:pt x="2345" y="891"/>
                </a:lnTo>
                <a:lnTo>
                  <a:pt x="2355" y="896"/>
                </a:lnTo>
                <a:lnTo>
                  <a:pt x="2365" y="903"/>
                </a:lnTo>
                <a:lnTo>
                  <a:pt x="2372" y="911"/>
                </a:lnTo>
                <a:lnTo>
                  <a:pt x="2378" y="921"/>
                </a:lnTo>
                <a:lnTo>
                  <a:pt x="2382" y="932"/>
                </a:lnTo>
                <a:lnTo>
                  <a:pt x="2383" y="942"/>
                </a:lnTo>
                <a:close/>
                <a:moveTo>
                  <a:pt x="1757" y="942"/>
                </a:moveTo>
                <a:lnTo>
                  <a:pt x="1755" y="954"/>
                </a:lnTo>
                <a:lnTo>
                  <a:pt x="1752" y="965"/>
                </a:lnTo>
                <a:lnTo>
                  <a:pt x="1746" y="975"/>
                </a:lnTo>
                <a:lnTo>
                  <a:pt x="1739" y="983"/>
                </a:lnTo>
                <a:lnTo>
                  <a:pt x="1729" y="989"/>
                </a:lnTo>
                <a:lnTo>
                  <a:pt x="1718" y="994"/>
                </a:lnTo>
                <a:lnTo>
                  <a:pt x="1707" y="995"/>
                </a:lnTo>
                <a:lnTo>
                  <a:pt x="1695" y="995"/>
                </a:lnTo>
                <a:lnTo>
                  <a:pt x="1685" y="992"/>
                </a:lnTo>
                <a:lnTo>
                  <a:pt x="1675" y="987"/>
                </a:lnTo>
                <a:lnTo>
                  <a:pt x="1665" y="980"/>
                </a:lnTo>
                <a:lnTo>
                  <a:pt x="1659" y="970"/>
                </a:lnTo>
                <a:lnTo>
                  <a:pt x="1655" y="959"/>
                </a:lnTo>
                <a:lnTo>
                  <a:pt x="1652" y="948"/>
                </a:lnTo>
                <a:lnTo>
                  <a:pt x="1652" y="938"/>
                </a:lnTo>
                <a:lnTo>
                  <a:pt x="1655" y="926"/>
                </a:lnTo>
                <a:lnTo>
                  <a:pt x="1659" y="916"/>
                </a:lnTo>
                <a:lnTo>
                  <a:pt x="1665" y="906"/>
                </a:lnTo>
                <a:lnTo>
                  <a:pt x="1675" y="899"/>
                </a:lnTo>
                <a:lnTo>
                  <a:pt x="1685" y="894"/>
                </a:lnTo>
                <a:lnTo>
                  <a:pt x="1695" y="891"/>
                </a:lnTo>
                <a:lnTo>
                  <a:pt x="1707" y="891"/>
                </a:lnTo>
                <a:lnTo>
                  <a:pt x="1718" y="892"/>
                </a:lnTo>
                <a:lnTo>
                  <a:pt x="1729" y="897"/>
                </a:lnTo>
                <a:lnTo>
                  <a:pt x="1739" y="903"/>
                </a:lnTo>
                <a:lnTo>
                  <a:pt x="1746" y="911"/>
                </a:lnTo>
                <a:lnTo>
                  <a:pt x="1752" y="921"/>
                </a:lnTo>
                <a:lnTo>
                  <a:pt x="1755" y="932"/>
                </a:lnTo>
                <a:lnTo>
                  <a:pt x="1757" y="942"/>
                </a:lnTo>
                <a:close/>
                <a:moveTo>
                  <a:pt x="1147" y="278"/>
                </a:moveTo>
                <a:lnTo>
                  <a:pt x="1146" y="288"/>
                </a:lnTo>
                <a:lnTo>
                  <a:pt x="1142" y="299"/>
                </a:lnTo>
                <a:lnTo>
                  <a:pt x="1136" y="310"/>
                </a:lnTo>
                <a:lnTo>
                  <a:pt x="1129" y="318"/>
                </a:lnTo>
                <a:lnTo>
                  <a:pt x="1119" y="324"/>
                </a:lnTo>
                <a:lnTo>
                  <a:pt x="1109" y="329"/>
                </a:lnTo>
                <a:lnTo>
                  <a:pt x="1098" y="332"/>
                </a:lnTo>
                <a:lnTo>
                  <a:pt x="1086" y="332"/>
                </a:lnTo>
                <a:lnTo>
                  <a:pt x="1075" y="329"/>
                </a:lnTo>
                <a:lnTo>
                  <a:pt x="1064" y="324"/>
                </a:lnTo>
                <a:lnTo>
                  <a:pt x="1056" y="318"/>
                </a:lnTo>
                <a:lnTo>
                  <a:pt x="1047" y="310"/>
                </a:lnTo>
                <a:lnTo>
                  <a:pt x="1043" y="299"/>
                </a:lnTo>
                <a:lnTo>
                  <a:pt x="1039" y="288"/>
                </a:lnTo>
                <a:lnTo>
                  <a:pt x="1038" y="278"/>
                </a:lnTo>
                <a:lnTo>
                  <a:pt x="1039" y="266"/>
                </a:lnTo>
                <a:lnTo>
                  <a:pt x="1043" y="255"/>
                </a:lnTo>
                <a:lnTo>
                  <a:pt x="1047" y="245"/>
                </a:lnTo>
                <a:lnTo>
                  <a:pt x="1056" y="237"/>
                </a:lnTo>
                <a:lnTo>
                  <a:pt x="1064" y="230"/>
                </a:lnTo>
                <a:lnTo>
                  <a:pt x="1075" y="225"/>
                </a:lnTo>
                <a:lnTo>
                  <a:pt x="1086" y="222"/>
                </a:lnTo>
                <a:lnTo>
                  <a:pt x="1098" y="222"/>
                </a:lnTo>
                <a:lnTo>
                  <a:pt x="1109" y="225"/>
                </a:lnTo>
                <a:lnTo>
                  <a:pt x="1119" y="230"/>
                </a:lnTo>
                <a:lnTo>
                  <a:pt x="1129" y="237"/>
                </a:lnTo>
                <a:lnTo>
                  <a:pt x="1136" y="245"/>
                </a:lnTo>
                <a:lnTo>
                  <a:pt x="1142" y="255"/>
                </a:lnTo>
                <a:lnTo>
                  <a:pt x="1146" y="266"/>
                </a:lnTo>
                <a:lnTo>
                  <a:pt x="1147" y="278"/>
                </a:lnTo>
                <a:close/>
                <a:moveTo>
                  <a:pt x="3060" y="264"/>
                </a:moveTo>
                <a:lnTo>
                  <a:pt x="3059" y="275"/>
                </a:lnTo>
                <a:lnTo>
                  <a:pt x="3055" y="286"/>
                </a:lnTo>
                <a:lnTo>
                  <a:pt x="3049" y="296"/>
                </a:lnTo>
                <a:lnTo>
                  <a:pt x="3042" y="304"/>
                </a:lnTo>
                <a:lnTo>
                  <a:pt x="3032" y="310"/>
                </a:lnTo>
                <a:lnTo>
                  <a:pt x="3021" y="315"/>
                </a:lnTo>
                <a:lnTo>
                  <a:pt x="3011" y="316"/>
                </a:lnTo>
                <a:lnTo>
                  <a:pt x="2999" y="316"/>
                </a:lnTo>
                <a:lnTo>
                  <a:pt x="2988" y="312"/>
                </a:lnTo>
                <a:lnTo>
                  <a:pt x="2978" y="308"/>
                </a:lnTo>
                <a:lnTo>
                  <a:pt x="2969" y="300"/>
                </a:lnTo>
                <a:lnTo>
                  <a:pt x="2963" y="291"/>
                </a:lnTo>
                <a:lnTo>
                  <a:pt x="2958" y="281"/>
                </a:lnTo>
                <a:lnTo>
                  <a:pt x="2955" y="269"/>
                </a:lnTo>
                <a:lnTo>
                  <a:pt x="2955" y="258"/>
                </a:lnTo>
                <a:lnTo>
                  <a:pt x="2958" y="248"/>
                </a:lnTo>
                <a:lnTo>
                  <a:pt x="2963" y="237"/>
                </a:lnTo>
                <a:lnTo>
                  <a:pt x="2969" y="227"/>
                </a:lnTo>
                <a:lnTo>
                  <a:pt x="2978" y="220"/>
                </a:lnTo>
                <a:lnTo>
                  <a:pt x="2988" y="215"/>
                </a:lnTo>
                <a:lnTo>
                  <a:pt x="2999" y="212"/>
                </a:lnTo>
                <a:lnTo>
                  <a:pt x="3011" y="212"/>
                </a:lnTo>
                <a:lnTo>
                  <a:pt x="3021" y="213"/>
                </a:lnTo>
                <a:lnTo>
                  <a:pt x="3032" y="218"/>
                </a:lnTo>
                <a:lnTo>
                  <a:pt x="3042" y="224"/>
                </a:lnTo>
                <a:lnTo>
                  <a:pt x="3049" y="232"/>
                </a:lnTo>
                <a:lnTo>
                  <a:pt x="3055" y="242"/>
                </a:lnTo>
                <a:lnTo>
                  <a:pt x="3059" y="252"/>
                </a:lnTo>
                <a:lnTo>
                  <a:pt x="3060" y="264"/>
                </a:lnTo>
                <a:close/>
                <a:moveTo>
                  <a:pt x="1147" y="942"/>
                </a:moveTo>
                <a:lnTo>
                  <a:pt x="1146" y="954"/>
                </a:lnTo>
                <a:lnTo>
                  <a:pt x="1142" y="965"/>
                </a:lnTo>
                <a:lnTo>
                  <a:pt x="1136" y="975"/>
                </a:lnTo>
                <a:lnTo>
                  <a:pt x="1129" y="983"/>
                </a:lnTo>
                <a:lnTo>
                  <a:pt x="1119" y="990"/>
                </a:lnTo>
                <a:lnTo>
                  <a:pt x="1109" y="995"/>
                </a:lnTo>
                <a:lnTo>
                  <a:pt x="1098" y="998"/>
                </a:lnTo>
                <a:lnTo>
                  <a:pt x="1086" y="998"/>
                </a:lnTo>
                <a:lnTo>
                  <a:pt x="1075" y="995"/>
                </a:lnTo>
                <a:lnTo>
                  <a:pt x="1064" y="990"/>
                </a:lnTo>
                <a:lnTo>
                  <a:pt x="1056" y="983"/>
                </a:lnTo>
                <a:lnTo>
                  <a:pt x="1047" y="975"/>
                </a:lnTo>
                <a:lnTo>
                  <a:pt x="1043" y="965"/>
                </a:lnTo>
                <a:lnTo>
                  <a:pt x="1039" y="954"/>
                </a:lnTo>
                <a:lnTo>
                  <a:pt x="1038" y="942"/>
                </a:lnTo>
                <a:lnTo>
                  <a:pt x="1039" y="932"/>
                </a:lnTo>
                <a:lnTo>
                  <a:pt x="1043" y="921"/>
                </a:lnTo>
                <a:lnTo>
                  <a:pt x="1047" y="911"/>
                </a:lnTo>
                <a:lnTo>
                  <a:pt x="1056" y="903"/>
                </a:lnTo>
                <a:lnTo>
                  <a:pt x="1064" y="896"/>
                </a:lnTo>
                <a:lnTo>
                  <a:pt x="1075" y="891"/>
                </a:lnTo>
                <a:lnTo>
                  <a:pt x="1086" y="888"/>
                </a:lnTo>
                <a:lnTo>
                  <a:pt x="1098" y="888"/>
                </a:lnTo>
                <a:lnTo>
                  <a:pt x="1109" y="891"/>
                </a:lnTo>
                <a:lnTo>
                  <a:pt x="1119" y="896"/>
                </a:lnTo>
                <a:lnTo>
                  <a:pt x="1129" y="903"/>
                </a:lnTo>
                <a:lnTo>
                  <a:pt x="1136" y="911"/>
                </a:lnTo>
                <a:lnTo>
                  <a:pt x="1142" y="921"/>
                </a:lnTo>
                <a:lnTo>
                  <a:pt x="1146" y="932"/>
                </a:lnTo>
                <a:lnTo>
                  <a:pt x="1147" y="942"/>
                </a:lnTo>
                <a:close/>
                <a:moveTo>
                  <a:pt x="3060" y="929"/>
                </a:moveTo>
                <a:lnTo>
                  <a:pt x="3059" y="941"/>
                </a:lnTo>
                <a:lnTo>
                  <a:pt x="3055" y="952"/>
                </a:lnTo>
                <a:lnTo>
                  <a:pt x="3049" y="962"/>
                </a:lnTo>
                <a:lnTo>
                  <a:pt x="3042" y="970"/>
                </a:lnTo>
                <a:lnTo>
                  <a:pt x="3032" y="976"/>
                </a:lnTo>
                <a:lnTo>
                  <a:pt x="3021" y="980"/>
                </a:lnTo>
                <a:lnTo>
                  <a:pt x="3011" y="982"/>
                </a:lnTo>
                <a:lnTo>
                  <a:pt x="2999" y="981"/>
                </a:lnTo>
                <a:lnTo>
                  <a:pt x="2988" y="978"/>
                </a:lnTo>
                <a:lnTo>
                  <a:pt x="2978" y="974"/>
                </a:lnTo>
                <a:lnTo>
                  <a:pt x="2969" y="965"/>
                </a:lnTo>
                <a:lnTo>
                  <a:pt x="2963" y="957"/>
                </a:lnTo>
                <a:lnTo>
                  <a:pt x="2958" y="946"/>
                </a:lnTo>
                <a:lnTo>
                  <a:pt x="2955" y="935"/>
                </a:lnTo>
                <a:lnTo>
                  <a:pt x="2955" y="923"/>
                </a:lnTo>
                <a:lnTo>
                  <a:pt x="2958" y="912"/>
                </a:lnTo>
                <a:lnTo>
                  <a:pt x="2963" y="903"/>
                </a:lnTo>
                <a:lnTo>
                  <a:pt x="2969" y="893"/>
                </a:lnTo>
                <a:lnTo>
                  <a:pt x="2978" y="886"/>
                </a:lnTo>
                <a:lnTo>
                  <a:pt x="2988" y="880"/>
                </a:lnTo>
                <a:lnTo>
                  <a:pt x="2999" y="878"/>
                </a:lnTo>
                <a:lnTo>
                  <a:pt x="3011" y="876"/>
                </a:lnTo>
                <a:lnTo>
                  <a:pt x="3021" y="879"/>
                </a:lnTo>
                <a:lnTo>
                  <a:pt x="3032" y="882"/>
                </a:lnTo>
                <a:lnTo>
                  <a:pt x="3042" y="890"/>
                </a:lnTo>
                <a:lnTo>
                  <a:pt x="3049" y="898"/>
                </a:lnTo>
                <a:lnTo>
                  <a:pt x="3055" y="908"/>
                </a:lnTo>
                <a:lnTo>
                  <a:pt x="3059" y="918"/>
                </a:lnTo>
                <a:lnTo>
                  <a:pt x="3060" y="929"/>
                </a:lnTo>
                <a:close/>
                <a:moveTo>
                  <a:pt x="521" y="278"/>
                </a:moveTo>
                <a:lnTo>
                  <a:pt x="519" y="288"/>
                </a:lnTo>
                <a:lnTo>
                  <a:pt x="516" y="299"/>
                </a:lnTo>
                <a:lnTo>
                  <a:pt x="510" y="309"/>
                </a:lnTo>
                <a:lnTo>
                  <a:pt x="503" y="317"/>
                </a:lnTo>
                <a:lnTo>
                  <a:pt x="493" y="324"/>
                </a:lnTo>
                <a:lnTo>
                  <a:pt x="482" y="328"/>
                </a:lnTo>
                <a:lnTo>
                  <a:pt x="471" y="330"/>
                </a:lnTo>
                <a:lnTo>
                  <a:pt x="459" y="329"/>
                </a:lnTo>
                <a:lnTo>
                  <a:pt x="449" y="327"/>
                </a:lnTo>
                <a:lnTo>
                  <a:pt x="439" y="321"/>
                </a:lnTo>
                <a:lnTo>
                  <a:pt x="429" y="314"/>
                </a:lnTo>
                <a:lnTo>
                  <a:pt x="423" y="304"/>
                </a:lnTo>
                <a:lnTo>
                  <a:pt x="419" y="294"/>
                </a:lnTo>
                <a:lnTo>
                  <a:pt x="416" y="284"/>
                </a:lnTo>
                <a:lnTo>
                  <a:pt x="416" y="272"/>
                </a:lnTo>
                <a:lnTo>
                  <a:pt x="419" y="261"/>
                </a:lnTo>
                <a:lnTo>
                  <a:pt x="423" y="250"/>
                </a:lnTo>
                <a:lnTo>
                  <a:pt x="429" y="242"/>
                </a:lnTo>
                <a:lnTo>
                  <a:pt x="439" y="234"/>
                </a:lnTo>
                <a:lnTo>
                  <a:pt x="449" y="228"/>
                </a:lnTo>
                <a:lnTo>
                  <a:pt x="459" y="226"/>
                </a:lnTo>
                <a:lnTo>
                  <a:pt x="471" y="225"/>
                </a:lnTo>
                <a:lnTo>
                  <a:pt x="482" y="227"/>
                </a:lnTo>
                <a:lnTo>
                  <a:pt x="493" y="231"/>
                </a:lnTo>
                <a:lnTo>
                  <a:pt x="503" y="237"/>
                </a:lnTo>
                <a:lnTo>
                  <a:pt x="510" y="245"/>
                </a:lnTo>
                <a:lnTo>
                  <a:pt x="516" y="255"/>
                </a:lnTo>
                <a:lnTo>
                  <a:pt x="519" y="266"/>
                </a:lnTo>
                <a:lnTo>
                  <a:pt x="521" y="278"/>
                </a:lnTo>
                <a:close/>
                <a:moveTo>
                  <a:pt x="521" y="942"/>
                </a:moveTo>
                <a:lnTo>
                  <a:pt x="519" y="954"/>
                </a:lnTo>
                <a:lnTo>
                  <a:pt x="516" y="965"/>
                </a:lnTo>
                <a:lnTo>
                  <a:pt x="510" y="975"/>
                </a:lnTo>
                <a:lnTo>
                  <a:pt x="503" y="983"/>
                </a:lnTo>
                <a:lnTo>
                  <a:pt x="493" y="989"/>
                </a:lnTo>
                <a:lnTo>
                  <a:pt x="482" y="994"/>
                </a:lnTo>
                <a:lnTo>
                  <a:pt x="471" y="995"/>
                </a:lnTo>
                <a:lnTo>
                  <a:pt x="459" y="995"/>
                </a:lnTo>
                <a:lnTo>
                  <a:pt x="449" y="992"/>
                </a:lnTo>
                <a:lnTo>
                  <a:pt x="439" y="987"/>
                </a:lnTo>
                <a:lnTo>
                  <a:pt x="429" y="980"/>
                </a:lnTo>
                <a:lnTo>
                  <a:pt x="423" y="970"/>
                </a:lnTo>
                <a:lnTo>
                  <a:pt x="419" y="959"/>
                </a:lnTo>
                <a:lnTo>
                  <a:pt x="416" y="948"/>
                </a:lnTo>
                <a:lnTo>
                  <a:pt x="416" y="938"/>
                </a:lnTo>
                <a:lnTo>
                  <a:pt x="419" y="926"/>
                </a:lnTo>
                <a:lnTo>
                  <a:pt x="423" y="916"/>
                </a:lnTo>
                <a:lnTo>
                  <a:pt x="429" y="906"/>
                </a:lnTo>
                <a:lnTo>
                  <a:pt x="439" y="899"/>
                </a:lnTo>
                <a:lnTo>
                  <a:pt x="449" y="894"/>
                </a:lnTo>
                <a:lnTo>
                  <a:pt x="459" y="891"/>
                </a:lnTo>
                <a:lnTo>
                  <a:pt x="471" y="891"/>
                </a:lnTo>
                <a:lnTo>
                  <a:pt x="482" y="892"/>
                </a:lnTo>
                <a:lnTo>
                  <a:pt x="493" y="897"/>
                </a:lnTo>
                <a:lnTo>
                  <a:pt x="503" y="903"/>
                </a:lnTo>
                <a:lnTo>
                  <a:pt x="510" y="911"/>
                </a:lnTo>
                <a:lnTo>
                  <a:pt x="516" y="921"/>
                </a:lnTo>
                <a:lnTo>
                  <a:pt x="519" y="932"/>
                </a:lnTo>
                <a:lnTo>
                  <a:pt x="521" y="942"/>
                </a:lnTo>
                <a:close/>
                <a:moveTo>
                  <a:pt x="3686" y="264"/>
                </a:moveTo>
                <a:lnTo>
                  <a:pt x="3685" y="275"/>
                </a:lnTo>
                <a:lnTo>
                  <a:pt x="3681" y="286"/>
                </a:lnTo>
                <a:lnTo>
                  <a:pt x="3675" y="296"/>
                </a:lnTo>
                <a:lnTo>
                  <a:pt x="3668" y="305"/>
                </a:lnTo>
                <a:lnTo>
                  <a:pt x="3659" y="311"/>
                </a:lnTo>
                <a:lnTo>
                  <a:pt x="3648" y="316"/>
                </a:lnTo>
                <a:lnTo>
                  <a:pt x="3637" y="318"/>
                </a:lnTo>
                <a:lnTo>
                  <a:pt x="3625" y="318"/>
                </a:lnTo>
                <a:lnTo>
                  <a:pt x="3614" y="316"/>
                </a:lnTo>
                <a:lnTo>
                  <a:pt x="3603" y="311"/>
                </a:lnTo>
                <a:lnTo>
                  <a:pt x="3595" y="305"/>
                </a:lnTo>
                <a:lnTo>
                  <a:pt x="3587" y="296"/>
                </a:lnTo>
                <a:lnTo>
                  <a:pt x="3582" y="286"/>
                </a:lnTo>
                <a:lnTo>
                  <a:pt x="3578" y="275"/>
                </a:lnTo>
                <a:lnTo>
                  <a:pt x="3577" y="264"/>
                </a:lnTo>
                <a:lnTo>
                  <a:pt x="3578" y="252"/>
                </a:lnTo>
                <a:lnTo>
                  <a:pt x="3582" y="242"/>
                </a:lnTo>
                <a:lnTo>
                  <a:pt x="3587" y="232"/>
                </a:lnTo>
                <a:lnTo>
                  <a:pt x="3595" y="224"/>
                </a:lnTo>
                <a:lnTo>
                  <a:pt x="3603" y="216"/>
                </a:lnTo>
                <a:lnTo>
                  <a:pt x="3614" y="212"/>
                </a:lnTo>
                <a:lnTo>
                  <a:pt x="3625" y="209"/>
                </a:lnTo>
                <a:lnTo>
                  <a:pt x="3637" y="209"/>
                </a:lnTo>
                <a:lnTo>
                  <a:pt x="3648" y="212"/>
                </a:lnTo>
                <a:lnTo>
                  <a:pt x="3659" y="216"/>
                </a:lnTo>
                <a:lnTo>
                  <a:pt x="3668" y="224"/>
                </a:lnTo>
                <a:lnTo>
                  <a:pt x="3675" y="232"/>
                </a:lnTo>
                <a:lnTo>
                  <a:pt x="3681" y="242"/>
                </a:lnTo>
                <a:lnTo>
                  <a:pt x="3685" y="252"/>
                </a:lnTo>
                <a:lnTo>
                  <a:pt x="3686" y="264"/>
                </a:lnTo>
                <a:close/>
                <a:moveTo>
                  <a:pt x="3686" y="929"/>
                </a:moveTo>
                <a:lnTo>
                  <a:pt x="3685" y="941"/>
                </a:lnTo>
                <a:lnTo>
                  <a:pt x="3681" y="952"/>
                </a:lnTo>
                <a:lnTo>
                  <a:pt x="3675" y="962"/>
                </a:lnTo>
                <a:lnTo>
                  <a:pt x="3668" y="970"/>
                </a:lnTo>
                <a:lnTo>
                  <a:pt x="3659" y="977"/>
                </a:lnTo>
                <a:lnTo>
                  <a:pt x="3648" y="982"/>
                </a:lnTo>
                <a:lnTo>
                  <a:pt x="3637" y="984"/>
                </a:lnTo>
                <a:lnTo>
                  <a:pt x="3625" y="984"/>
                </a:lnTo>
                <a:lnTo>
                  <a:pt x="3614" y="982"/>
                </a:lnTo>
                <a:lnTo>
                  <a:pt x="3603" y="977"/>
                </a:lnTo>
                <a:lnTo>
                  <a:pt x="3595" y="970"/>
                </a:lnTo>
                <a:lnTo>
                  <a:pt x="3587" y="962"/>
                </a:lnTo>
                <a:lnTo>
                  <a:pt x="3582" y="952"/>
                </a:lnTo>
                <a:lnTo>
                  <a:pt x="3578" y="941"/>
                </a:lnTo>
                <a:lnTo>
                  <a:pt x="3577" y="929"/>
                </a:lnTo>
                <a:lnTo>
                  <a:pt x="3578" y="918"/>
                </a:lnTo>
                <a:lnTo>
                  <a:pt x="3582" y="908"/>
                </a:lnTo>
                <a:lnTo>
                  <a:pt x="3587" y="897"/>
                </a:lnTo>
                <a:lnTo>
                  <a:pt x="3595" y="888"/>
                </a:lnTo>
                <a:lnTo>
                  <a:pt x="3603" y="882"/>
                </a:lnTo>
                <a:lnTo>
                  <a:pt x="3614" y="878"/>
                </a:lnTo>
                <a:lnTo>
                  <a:pt x="3625" y="875"/>
                </a:lnTo>
                <a:lnTo>
                  <a:pt x="3637" y="875"/>
                </a:lnTo>
                <a:lnTo>
                  <a:pt x="3648" y="878"/>
                </a:lnTo>
                <a:lnTo>
                  <a:pt x="3659" y="882"/>
                </a:lnTo>
                <a:lnTo>
                  <a:pt x="3668" y="888"/>
                </a:lnTo>
                <a:lnTo>
                  <a:pt x="3675" y="897"/>
                </a:lnTo>
                <a:lnTo>
                  <a:pt x="3681" y="908"/>
                </a:lnTo>
                <a:lnTo>
                  <a:pt x="3685" y="918"/>
                </a:lnTo>
                <a:lnTo>
                  <a:pt x="3686" y="929"/>
                </a:lnTo>
                <a:close/>
                <a:moveTo>
                  <a:pt x="4296" y="264"/>
                </a:moveTo>
                <a:lnTo>
                  <a:pt x="4295" y="275"/>
                </a:lnTo>
                <a:lnTo>
                  <a:pt x="4291" y="286"/>
                </a:lnTo>
                <a:lnTo>
                  <a:pt x="4285" y="296"/>
                </a:lnTo>
                <a:lnTo>
                  <a:pt x="4278" y="304"/>
                </a:lnTo>
                <a:lnTo>
                  <a:pt x="4268" y="310"/>
                </a:lnTo>
                <a:lnTo>
                  <a:pt x="4257" y="315"/>
                </a:lnTo>
                <a:lnTo>
                  <a:pt x="4247" y="316"/>
                </a:lnTo>
                <a:lnTo>
                  <a:pt x="4235" y="316"/>
                </a:lnTo>
                <a:lnTo>
                  <a:pt x="4224" y="312"/>
                </a:lnTo>
                <a:lnTo>
                  <a:pt x="4214" y="308"/>
                </a:lnTo>
                <a:lnTo>
                  <a:pt x="4205" y="300"/>
                </a:lnTo>
                <a:lnTo>
                  <a:pt x="4199" y="291"/>
                </a:lnTo>
                <a:lnTo>
                  <a:pt x="4194" y="281"/>
                </a:lnTo>
                <a:lnTo>
                  <a:pt x="4191" y="269"/>
                </a:lnTo>
                <a:lnTo>
                  <a:pt x="4191" y="258"/>
                </a:lnTo>
                <a:lnTo>
                  <a:pt x="4194" y="248"/>
                </a:lnTo>
                <a:lnTo>
                  <a:pt x="4199" y="237"/>
                </a:lnTo>
                <a:lnTo>
                  <a:pt x="4205" y="227"/>
                </a:lnTo>
                <a:lnTo>
                  <a:pt x="4214" y="220"/>
                </a:lnTo>
                <a:lnTo>
                  <a:pt x="4224" y="215"/>
                </a:lnTo>
                <a:lnTo>
                  <a:pt x="4235" y="212"/>
                </a:lnTo>
                <a:lnTo>
                  <a:pt x="4247" y="212"/>
                </a:lnTo>
                <a:lnTo>
                  <a:pt x="4257" y="213"/>
                </a:lnTo>
                <a:lnTo>
                  <a:pt x="4268" y="218"/>
                </a:lnTo>
                <a:lnTo>
                  <a:pt x="4278" y="224"/>
                </a:lnTo>
                <a:lnTo>
                  <a:pt x="4285" y="232"/>
                </a:lnTo>
                <a:lnTo>
                  <a:pt x="4291" y="242"/>
                </a:lnTo>
                <a:lnTo>
                  <a:pt x="4295" y="252"/>
                </a:lnTo>
                <a:lnTo>
                  <a:pt x="4296" y="264"/>
                </a:lnTo>
                <a:close/>
                <a:moveTo>
                  <a:pt x="4296" y="929"/>
                </a:moveTo>
                <a:lnTo>
                  <a:pt x="4295" y="941"/>
                </a:lnTo>
                <a:lnTo>
                  <a:pt x="4291" y="952"/>
                </a:lnTo>
                <a:lnTo>
                  <a:pt x="4285" y="962"/>
                </a:lnTo>
                <a:lnTo>
                  <a:pt x="4278" y="970"/>
                </a:lnTo>
                <a:lnTo>
                  <a:pt x="4268" y="976"/>
                </a:lnTo>
                <a:lnTo>
                  <a:pt x="4257" y="980"/>
                </a:lnTo>
                <a:lnTo>
                  <a:pt x="4247" y="982"/>
                </a:lnTo>
                <a:lnTo>
                  <a:pt x="4235" y="981"/>
                </a:lnTo>
                <a:lnTo>
                  <a:pt x="4224" y="978"/>
                </a:lnTo>
                <a:lnTo>
                  <a:pt x="4214" y="974"/>
                </a:lnTo>
                <a:lnTo>
                  <a:pt x="4205" y="965"/>
                </a:lnTo>
                <a:lnTo>
                  <a:pt x="4199" y="957"/>
                </a:lnTo>
                <a:lnTo>
                  <a:pt x="4194" y="946"/>
                </a:lnTo>
                <a:lnTo>
                  <a:pt x="4191" y="935"/>
                </a:lnTo>
                <a:lnTo>
                  <a:pt x="4191" y="923"/>
                </a:lnTo>
                <a:lnTo>
                  <a:pt x="4194" y="912"/>
                </a:lnTo>
                <a:lnTo>
                  <a:pt x="4199" y="903"/>
                </a:lnTo>
                <a:lnTo>
                  <a:pt x="4205" y="893"/>
                </a:lnTo>
                <a:lnTo>
                  <a:pt x="4214" y="886"/>
                </a:lnTo>
                <a:lnTo>
                  <a:pt x="4224" y="880"/>
                </a:lnTo>
                <a:lnTo>
                  <a:pt x="4235" y="878"/>
                </a:lnTo>
                <a:lnTo>
                  <a:pt x="4247" y="876"/>
                </a:lnTo>
                <a:lnTo>
                  <a:pt x="4257" y="879"/>
                </a:lnTo>
                <a:lnTo>
                  <a:pt x="4268" y="882"/>
                </a:lnTo>
                <a:lnTo>
                  <a:pt x="4278" y="890"/>
                </a:lnTo>
                <a:lnTo>
                  <a:pt x="4285" y="898"/>
                </a:lnTo>
                <a:lnTo>
                  <a:pt x="4291" y="908"/>
                </a:lnTo>
                <a:lnTo>
                  <a:pt x="4295" y="918"/>
                </a:lnTo>
                <a:lnTo>
                  <a:pt x="4296" y="929"/>
                </a:lnTo>
                <a:close/>
                <a:moveTo>
                  <a:pt x="4922" y="264"/>
                </a:moveTo>
                <a:lnTo>
                  <a:pt x="4921" y="275"/>
                </a:lnTo>
                <a:lnTo>
                  <a:pt x="4917" y="286"/>
                </a:lnTo>
                <a:lnTo>
                  <a:pt x="4911" y="296"/>
                </a:lnTo>
                <a:lnTo>
                  <a:pt x="4904" y="305"/>
                </a:lnTo>
                <a:lnTo>
                  <a:pt x="4895" y="311"/>
                </a:lnTo>
                <a:lnTo>
                  <a:pt x="4884" y="316"/>
                </a:lnTo>
                <a:lnTo>
                  <a:pt x="4873" y="318"/>
                </a:lnTo>
                <a:lnTo>
                  <a:pt x="4861" y="318"/>
                </a:lnTo>
                <a:lnTo>
                  <a:pt x="4850" y="316"/>
                </a:lnTo>
                <a:lnTo>
                  <a:pt x="4839" y="311"/>
                </a:lnTo>
                <a:lnTo>
                  <a:pt x="4831" y="305"/>
                </a:lnTo>
                <a:lnTo>
                  <a:pt x="4823" y="296"/>
                </a:lnTo>
                <a:lnTo>
                  <a:pt x="4818" y="286"/>
                </a:lnTo>
                <a:lnTo>
                  <a:pt x="4814" y="275"/>
                </a:lnTo>
                <a:lnTo>
                  <a:pt x="4813" y="264"/>
                </a:lnTo>
                <a:lnTo>
                  <a:pt x="4814" y="252"/>
                </a:lnTo>
                <a:lnTo>
                  <a:pt x="4818" y="242"/>
                </a:lnTo>
                <a:lnTo>
                  <a:pt x="4823" y="232"/>
                </a:lnTo>
                <a:lnTo>
                  <a:pt x="4831" y="224"/>
                </a:lnTo>
                <a:lnTo>
                  <a:pt x="4839" y="216"/>
                </a:lnTo>
                <a:lnTo>
                  <a:pt x="4850" y="212"/>
                </a:lnTo>
                <a:lnTo>
                  <a:pt x="4861" y="209"/>
                </a:lnTo>
                <a:lnTo>
                  <a:pt x="4873" y="209"/>
                </a:lnTo>
                <a:lnTo>
                  <a:pt x="4884" y="212"/>
                </a:lnTo>
                <a:lnTo>
                  <a:pt x="4895" y="216"/>
                </a:lnTo>
                <a:lnTo>
                  <a:pt x="4904" y="224"/>
                </a:lnTo>
                <a:lnTo>
                  <a:pt x="4911" y="232"/>
                </a:lnTo>
                <a:lnTo>
                  <a:pt x="4917" y="242"/>
                </a:lnTo>
                <a:lnTo>
                  <a:pt x="4921" y="252"/>
                </a:lnTo>
                <a:lnTo>
                  <a:pt x="4922" y="264"/>
                </a:lnTo>
                <a:close/>
                <a:moveTo>
                  <a:pt x="4922" y="929"/>
                </a:moveTo>
                <a:lnTo>
                  <a:pt x="4921" y="941"/>
                </a:lnTo>
                <a:lnTo>
                  <a:pt x="4917" y="952"/>
                </a:lnTo>
                <a:lnTo>
                  <a:pt x="4911" y="962"/>
                </a:lnTo>
                <a:lnTo>
                  <a:pt x="4904" y="970"/>
                </a:lnTo>
                <a:lnTo>
                  <a:pt x="4895" y="977"/>
                </a:lnTo>
                <a:lnTo>
                  <a:pt x="4884" y="982"/>
                </a:lnTo>
                <a:lnTo>
                  <a:pt x="4873" y="984"/>
                </a:lnTo>
                <a:lnTo>
                  <a:pt x="4861" y="984"/>
                </a:lnTo>
                <a:lnTo>
                  <a:pt x="4850" y="982"/>
                </a:lnTo>
                <a:lnTo>
                  <a:pt x="4839" y="977"/>
                </a:lnTo>
                <a:lnTo>
                  <a:pt x="4831" y="970"/>
                </a:lnTo>
                <a:lnTo>
                  <a:pt x="4823" y="962"/>
                </a:lnTo>
                <a:lnTo>
                  <a:pt x="4818" y="952"/>
                </a:lnTo>
                <a:lnTo>
                  <a:pt x="4814" y="941"/>
                </a:lnTo>
                <a:lnTo>
                  <a:pt x="4813" y="929"/>
                </a:lnTo>
                <a:lnTo>
                  <a:pt x="4814" y="918"/>
                </a:lnTo>
                <a:lnTo>
                  <a:pt x="4818" y="908"/>
                </a:lnTo>
                <a:lnTo>
                  <a:pt x="4823" y="897"/>
                </a:lnTo>
                <a:lnTo>
                  <a:pt x="4831" y="888"/>
                </a:lnTo>
                <a:lnTo>
                  <a:pt x="4839" y="882"/>
                </a:lnTo>
                <a:lnTo>
                  <a:pt x="4850" y="878"/>
                </a:lnTo>
                <a:lnTo>
                  <a:pt x="4861" y="875"/>
                </a:lnTo>
                <a:lnTo>
                  <a:pt x="4873" y="875"/>
                </a:lnTo>
                <a:lnTo>
                  <a:pt x="4884" y="878"/>
                </a:lnTo>
                <a:lnTo>
                  <a:pt x="4895" y="882"/>
                </a:lnTo>
                <a:lnTo>
                  <a:pt x="4904" y="888"/>
                </a:lnTo>
                <a:lnTo>
                  <a:pt x="4911" y="897"/>
                </a:lnTo>
                <a:lnTo>
                  <a:pt x="4917" y="908"/>
                </a:lnTo>
                <a:lnTo>
                  <a:pt x="4921" y="918"/>
                </a:lnTo>
                <a:lnTo>
                  <a:pt x="4922" y="929"/>
                </a:lnTo>
                <a:close/>
                <a:moveTo>
                  <a:pt x="5539" y="278"/>
                </a:moveTo>
                <a:lnTo>
                  <a:pt x="5538" y="288"/>
                </a:lnTo>
                <a:lnTo>
                  <a:pt x="5534" y="299"/>
                </a:lnTo>
                <a:lnTo>
                  <a:pt x="5528" y="309"/>
                </a:lnTo>
                <a:lnTo>
                  <a:pt x="5521" y="317"/>
                </a:lnTo>
                <a:lnTo>
                  <a:pt x="5511" y="324"/>
                </a:lnTo>
                <a:lnTo>
                  <a:pt x="5501" y="328"/>
                </a:lnTo>
                <a:lnTo>
                  <a:pt x="5490" y="330"/>
                </a:lnTo>
                <a:lnTo>
                  <a:pt x="5478" y="329"/>
                </a:lnTo>
                <a:lnTo>
                  <a:pt x="5467" y="327"/>
                </a:lnTo>
                <a:lnTo>
                  <a:pt x="5457" y="321"/>
                </a:lnTo>
                <a:lnTo>
                  <a:pt x="5449" y="314"/>
                </a:lnTo>
                <a:lnTo>
                  <a:pt x="5442" y="304"/>
                </a:lnTo>
                <a:lnTo>
                  <a:pt x="5437" y="294"/>
                </a:lnTo>
                <a:lnTo>
                  <a:pt x="5435" y="284"/>
                </a:lnTo>
                <a:lnTo>
                  <a:pt x="5435" y="272"/>
                </a:lnTo>
                <a:lnTo>
                  <a:pt x="5437" y="261"/>
                </a:lnTo>
                <a:lnTo>
                  <a:pt x="5442" y="250"/>
                </a:lnTo>
                <a:lnTo>
                  <a:pt x="5449" y="242"/>
                </a:lnTo>
                <a:lnTo>
                  <a:pt x="5457" y="234"/>
                </a:lnTo>
                <a:lnTo>
                  <a:pt x="5467" y="228"/>
                </a:lnTo>
                <a:lnTo>
                  <a:pt x="5478" y="226"/>
                </a:lnTo>
                <a:lnTo>
                  <a:pt x="5490" y="225"/>
                </a:lnTo>
                <a:lnTo>
                  <a:pt x="5501" y="227"/>
                </a:lnTo>
                <a:lnTo>
                  <a:pt x="5511" y="231"/>
                </a:lnTo>
                <a:lnTo>
                  <a:pt x="5521" y="237"/>
                </a:lnTo>
                <a:lnTo>
                  <a:pt x="5528" y="245"/>
                </a:lnTo>
                <a:lnTo>
                  <a:pt x="5534" y="255"/>
                </a:lnTo>
                <a:lnTo>
                  <a:pt x="5538" y="266"/>
                </a:lnTo>
                <a:lnTo>
                  <a:pt x="5539" y="278"/>
                </a:lnTo>
                <a:close/>
                <a:moveTo>
                  <a:pt x="5539" y="942"/>
                </a:moveTo>
                <a:lnTo>
                  <a:pt x="5538" y="954"/>
                </a:lnTo>
                <a:lnTo>
                  <a:pt x="5534" y="965"/>
                </a:lnTo>
                <a:lnTo>
                  <a:pt x="5528" y="975"/>
                </a:lnTo>
                <a:lnTo>
                  <a:pt x="5521" y="983"/>
                </a:lnTo>
                <a:lnTo>
                  <a:pt x="5511" y="989"/>
                </a:lnTo>
                <a:lnTo>
                  <a:pt x="5501" y="994"/>
                </a:lnTo>
                <a:lnTo>
                  <a:pt x="5490" y="995"/>
                </a:lnTo>
                <a:lnTo>
                  <a:pt x="5478" y="995"/>
                </a:lnTo>
                <a:lnTo>
                  <a:pt x="5467" y="992"/>
                </a:lnTo>
                <a:lnTo>
                  <a:pt x="5457" y="987"/>
                </a:lnTo>
                <a:lnTo>
                  <a:pt x="5449" y="980"/>
                </a:lnTo>
                <a:lnTo>
                  <a:pt x="5442" y="970"/>
                </a:lnTo>
                <a:lnTo>
                  <a:pt x="5437" y="959"/>
                </a:lnTo>
                <a:lnTo>
                  <a:pt x="5435" y="948"/>
                </a:lnTo>
                <a:lnTo>
                  <a:pt x="5435" y="938"/>
                </a:lnTo>
                <a:lnTo>
                  <a:pt x="5437" y="926"/>
                </a:lnTo>
                <a:lnTo>
                  <a:pt x="5442" y="916"/>
                </a:lnTo>
                <a:lnTo>
                  <a:pt x="5449" y="906"/>
                </a:lnTo>
                <a:lnTo>
                  <a:pt x="5457" y="899"/>
                </a:lnTo>
                <a:lnTo>
                  <a:pt x="5467" y="894"/>
                </a:lnTo>
                <a:lnTo>
                  <a:pt x="5478" y="891"/>
                </a:lnTo>
                <a:lnTo>
                  <a:pt x="5490" y="891"/>
                </a:lnTo>
                <a:lnTo>
                  <a:pt x="5501" y="892"/>
                </a:lnTo>
                <a:lnTo>
                  <a:pt x="5511" y="897"/>
                </a:lnTo>
                <a:lnTo>
                  <a:pt x="5521" y="903"/>
                </a:lnTo>
                <a:lnTo>
                  <a:pt x="5528" y="911"/>
                </a:lnTo>
                <a:lnTo>
                  <a:pt x="5534" y="921"/>
                </a:lnTo>
                <a:lnTo>
                  <a:pt x="5538" y="932"/>
                </a:lnTo>
                <a:lnTo>
                  <a:pt x="5539" y="942"/>
                </a:lnTo>
                <a:close/>
                <a:moveTo>
                  <a:pt x="6165" y="278"/>
                </a:moveTo>
                <a:lnTo>
                  <a:pt x="6164" y="288"/>
                </a:lnTo>
                <a:lnTo>
                  <a:pt x="6161" y="299"/>
                </a:lnTo>
                <a:lnTo>
                  <a:pt x="6155" y="310"/>
                </a:lnTo>
                <a:lnTo>
                  <a:pt x="6147" y="318"/>
                </a:lnTo>
                <a:lnTo>
                  <a:pt x="6138" y="324"/>
                </a:lnTo>
                <a:lnTo>
                  <a:pt x="6127" y="329"/>
                </a:lnTo>
                <a:lnTo>
                  <a:pt x="6116" y="332"/>
                </a:lnTo>
                <a:lnTo>
                  <a:pt x="6104" y="332"/>
                </a:lnTo>
                <a:lnTo>
                  <a:pt x="6093" y="329"/>
                </a:lnTo>
                <a:lnTo>
                  <a:pt x="6083" y="324"/>
                </a:lnTo>
                <a:lnTo>
                  <a:pt x="6074" y="318"/>
                </a:lnTo>
                <a:lnTo>
                  <a:pt x="6066" y="310"/>
                </a:lnTo>
                <a:lnTo>
                  <a:pt x="6061" y="299"/>
                </a:lnTo>
                <a:lnTo>
                  <a:pt x="6057" y="288"/>
                </a:lnTo>
                <a:lnTo>
                  <a:pt x="6056" y="278"/>
                </a:lnTo>
                <a:lnTo>
                  <a:pt x="6057" y="266"/>
                </a:lnTo>
                <a:lnTo>
                  <a:pt x="6061" y="255"/>
                </a:lnTo>
                <a:lnTo>
                  <a:pt x="6066" y="245"/>
                </a:lnTo>
                <a:lnTo>
                  <a:pt x="6074" y="237"/>
                </a:lnTo>
                <a:lnTo>
                  <a:pt x="6083" y="230"/>
                </a:lnTo>
                <a:lnTo>
                  <a:pt x="6093" y="225"/>
                </a:lnTo>
                <a:lnTo>
                  <a:pt x="6104" y="222"/>
                </a:lnTo>
                <a:lnTo>
                  <a:pt x="6116" y="222"/>
                </a:lnTo>
                <a:lnTo>
                  <a:pt x="6127" y="225"/>
                </a:lnTo>
                <a:lnTo>
                  <a:pt x="6138" y="230"/>
                </a:lnTo>
                <a:lnTo>
                  <a:pt x="6147" y="237"/>
                </a:lnTo>
                <a:lnTo>
                  <a:pt x="6155" y="245"/>
                </a:lnTo>
                <a:lnTo>
                  <a:pt x="6161" y="255"/>
                </a:lnTo>
                <a:lnTo>
                  <a:pt x="6164" y="266"/>
                </a:lnTo>
                <a:lnTo>
                  <a:pt x="6165" y="278"/>
                </a:lnTo>
                <a:close/>
                <a:moveTo>
                  <a:pt x="6165" y="942"/>
                </a:moveTo>
                <a:lnTo>
                  <a:pt x="6164" y="954"/>
                </a:lnTo>
                <a:lnTo>
                  <a:pt x="6161" y="965"/>
                </a:lnTo>
                <a:lnTo>
                  <a:pt x="6155" y="975"/>
                </a:lnTo>
                <a:lnTo>
                  <a:pt x="6147" y="983"/>
                </a:lnTo>
                <a:lnTo>
                  <a:pt x="6138" y="990"/>
                </a:lnTo>
                <a:lnTo>
                  <a:pt x="6127" y="995"/>
                </a:lnTo>
                <a:lnTo>
                  <a:pt x="6116" y="998"/>
                </a:lnTo>
                <a:lnTo>
                  <a:pt x="6104" y="998"/>
                </a:lnTo>
                <a:lnTo>
                  <a:pt x="6093" y="995"/>
                </a:lnTo>
                <a:lnTo>
                  <a:pt x="6083" y="990"/>
                </a:lnTo>
                <a:lnTo>
                  <a:pt x="6074" y="983"/>
                </a:lnTo>
                <a:lnTo>
                  <a:pt x="6066" y="975"/>
                </a:lnTo>
                <a:lnTo>
                  <a:pt x="6061" y="965"/>
                </a:lnTo>
                <a:lnTo>
                  <a:pt x="6057" y="954"/>
                </a:lnTo>
                <a:lnTo>
                  <a:pt x="6056" y="942"/>
                </a:lnTo>
                <a:lnTo>
                  <a:pt x="6057" y="932"/>
                </a:lnTo>
                <a:lnTo>
                  <a:pt x="6061" y="921"/>
                </a:lnTo>
                <a:lnTo>
                  <a:pt x="6066" y="911"/>
                </a:lnTo>
                <a:lnTo>
                  <a:pt x="6074" y="903"/>
                </a:lnTo>
                <a:lnTo>
                  <a:pt x="6083" y="896"/>
                </a:lnTo>
                <a:lnTo>
                  <a:pt x="6093" y="891"/>
                </a:lnTo>
                <a:lnTo>
                  <a:pt x="6104" y="888"/>
                </a:lnTo>
                <a:lnTo>
                  <a:pt x="6116" y="888"/>
                </a:lnTo>
                <a:lnTo>
                  <a:pt x="6127" y="891"/>
                </a:lnTo>
                <a:lnTo>
                  <a:pt x="6138" y="896"/>
                </a:lnTo>
                <a:lnTo>
                  <a:pt x="6147" y="903"/>
                </a:lnTo>
                <a:lnTo>
                  <a:pt x="6155" y="911"/>
                </a:lnTo>
                <a:lnTo>
                  <a:pt x="6161" y="921"/>
                </a:lnTo>
                <a:lnTo>
                  <a:pt x="6164" y="932"/>
                </a:lnTo>
                <a:lnTo>
                  <a:pt x="6165" y="942"/>
                </a:lnTo>
                <a:close/>
                <a:moveTo>
                  <a:pt x="2081" y="4720"/>
                </a:moveTo>
                <a:lnTo>
                  <a:pt x="2079" y="4731"/>
                </a:lnTo>
                <a:lnTo>
                  <a:pt x="2076" y="4742"/>
                </a:lnTo>
                <a:lnTo>
                  <a:pt x="2070" y="4751"/>
                </a:lnTo>
                <a:lnTo>
                  <a:pt x="2061" y="4760"/>
                </a:lnTo>
                <a:lnTo>
                  <a:pt x="2052" y="4766"/>
                </a:lnTo>
                <a:lnTo>
                  <a:pt x="2042" y="4770"/>
                </a:lnTo>
                <a:lnTo>
                  <a:pt x="2030" y="4773"/>
                </a:lnTo>
                <a:lnTo>
                  <a:pt x="2019" y="4772"/>
                </a:lnTo>
                <a:lnTo>
                  <a:pt x="2009" y="4768"/>
                </a:lnTo>
                <a:lnTo>
                  <a:pt x="1998" y="4763"/>
                </a:lnTo>
                <a:lnTo>
                  <a:pt x="1989" y="4756"/>
                </a:lnTo>
                <a:lnTo>
                  <a:pt x="1982" y="4746"/>
                </a:lnTo>
                <a:lnTo>
                  <a:pt x="1977" y="4737"/>
                </a:lnTo>
                <a:lnTo>
                  <a:pt x="1975" y="4725"/>
                </a:lnTo>
                <a:lnTo>
                  <a:pt x="1975" y="4714"/>
                </a:lnTo>
                <a:lnTo>
                  <a:pt x="1977" y="4703"/>
                </a:lnTo>
                <a:lnTo>
                  <a:pt x="1982" y="4692"/>
                </a:lnTo>
                <a:lnTo>
                  <a:pt x="1989" y="4684"/>
                </a:lnTo>
                <a:lnTo>
                  <a:pt x="1998" y="4676"/>
                </a:lnTo>
                <a:lnTo>
                  <a:pt x="2009" y="4671"/>
                </a:lnTo>
                <a:lnTo>
                  <a:pt x="2019" y="4667"/>
                </a:lnTo>
                <a:lnTo>
                  <a:pt x="2030" y="4667"/>
                </a:lnTo>
                <a:lnTo>
                  <a:pt x="2042" y="4668"/>
                </a:lnTo>
                <a:lnTo>
                  <a:pt x="2052" y="4673"/>
                </a:lnTo>
                <a:lnTo>
                  <a:pt x="2061" y="4679"/>
                </a:lnTo>
                <a:lnTo>
                  <a:pt x="2070" y="4688"/>
                </a:lnTo>
                <a:lnTo>
                  <a:pt x="2076" y="4697"/>
                </a:lnTo>
                <a:lnTo>
                  <a:pt x="2079" y="4708"/>
                </a:lnTo>
                <a:lnTo>
                  <a:pt x="2081" y="4720"/>
                </a:lnTo>
                <a:close/>
                <a:moveTo>
                  <a:pt x="2395" y="4731"/>
                </a:moveTo>
                <a:lnTo>
                  <a:pt x="2394" y="4743"/>
                </a:lnTo>
                <a:lnTo>
                  <a:pt x="2390" y="4754"/>
                </a:lnTo>
                <a:lnTo>
                  <a:pt x="2384" y="4763"/>
                </a:lnTo>
                <a:lnTo>
                  <a:pt x="2377" y="4772"/>
                </a:lnTo>
                <a:lnTo>
                  <a:pt x="2367" y="4779"/>
                </a:lnTo>
                <a:lnTo>
                  <a:pt x="2358" y="4784"/>
                </a:lnTo>
                <a:lnTo>
                  <a:pt x="2346" y="4786"/>
                </a:lnTo>
                <a:lnTo>
                  <a:pt x="2335" y="4786"/>
                </a:lnTo>
                <a:lnTo>
                  <a:pt x="2323" y="4784"/>
                </a:lnTo>
                <a:lnTo>
                  <a:pt x="2313" y="4779"/>
                </a:lnTo>
                <a:lnTo>
                  <a:pt x="2304" y="4772"/>
                </a:lnTo>
                <a:lnTo>
                  <a:pt x="2297" y="4763"/>
                </a:lnTo>
                <a:lnTo>
                  <a:pt x="2291" y="4754"/>
                </a:lnTo>
                <a:lnTo>
                  <a:pt x="2287" y="4743"/>
                </a:lnTo>
                <a:lnTo>
                  <a:pt x="2286" y="4731"/>
                </a:lnTo>
                <a:lnTo>
                  <a:pt x="2287" y="4720"/>
                </a:lnTo>
                <a:lnTo>
                  <a:pt x="2291" y="4709"/>
                </a:lnTo>
                <a:lnTo>
                  <a:pt x="2297" y="4700"/>
                </a:lnTo>
                <a:lnTo>
                  <a:pt x="2304" y="4691"/>
                </a:lnTo>
                <a:lnTo>
                  <a:pt x="2313" y="4684"/>
                </a:lnTo>
                <a:lnTo>
                  <a:pt x="2323" y="4679"/>
                </a:lnTo>
                <a:lnTo>
                  <a:pt x="2335" y="4677"/>
                </a:lnTo>
                <a:lnTo>
                  <a:pt x="2346" y="4677"/>
                </a:lnTo>
                <a:lnTo>
                  <a:pt x="2358" y="4679"/>
                </a:lnTo>
                <a:lnTo>
                  <a:pt x="2367" y="4684"/>
                </a:lnTo>
                <a:lnTo>
                  <a:pt x="2377" y="4691"/>
                </a:lnTo>
                <a:lnTo>
                  <a:pt x="2384" y="4700"/>
                </a:lnTo>
                <a:lnTo>
                  <a:pt x="2390" y="4709"/>
                </a:lnTo>
                <a:lnTo>
                  <a:pt x="2394" y="4720"/>
                </a:lnTo>
                <a:lnTo>
                  <a:pt x="2395" y="4731"/>
                </a:lnTo>
                <a:close/>
                <a:moveTo>
                  <a:pt x="1769" y="4731"/>
                </a:moveTo>
                <a:lnTo>
                  <a:pt x="1767" y="4743"/>
                </a:lnTo>
                <a:lnTo>
                  <a:pt x="1764" y="4754"/>
                </a:lnTo>
                <a:lnTo>
                  <a:pt x="1759" y="4763"/>
                </a:lnTo>
                <a:lnTo>
                  <a:pt x="1751" y="4772"/>
                </a:lnTo>
                <a:lnTo>
                  <a:pt x="1741" y="4778"/>
                </a:lnTo>
                <a:lnTo>
                  <a:pt x="1730" y="4782"/>
                </a:lnTo>
                <a:lnTo>
                  <a:pt x="1719" y="4784"/>
                </a:lnTo>
                <a:lnTo>
                  <a:pt x="1709" y="4784"/>
                </a:lnTo>
                <a:lnTo>
                  <a:pt x="1697" y="4780"/>
                </a:lnTo>
                <a:lnTo>
                  <a:pt x="1687" y="4775"/>
                </a:lnTo>
                <a:lnTo>
                  <a:pt x="1679" y="4768"/>
                </a:lnTo>
                <a:lnTo>
                  <a:pt x="1671" y="4758"/>
                </a:lnTo>
                <a:lnTo>
                  <a:pt x="1667" y="4748"/>
                </a:lnTo>
                <a:lnTo>
                  <a:pt x="1664" y="4737"/>
                </a:lnTo>
                <a:lnTo>
                  <a:pt x="1664" y="4726"/>
                </a:lnTo>
                <a:lnTo>
                  <a:pt x="1667" y="4714"/>
                </a:lnTo>
                <a:lnTo>
                  <a:pt x="1671" y="4704"/>
                </a:lnTo>
                <a:lnTo>
                  <a:pt x="1679" y="4695"/>
                </a:lnTo>
                <a:lnTo>
                  <a:pt x="1687" y="4688"/>
                </a:lnTo>
                <a:lnTo>
                  <a:pt x="1697" y="4683"/>
                </a:lnTo>
                <a:lnTo>
                  <a:pt x="1709" y="4679"/>
                </a:lnTo>
                <a:lnTo>
                  <a:pt x="1719" y="4679"/>
                </a:lnTo>
                <a:lnTo>
                  <a:pt x="1730" y="4680"/>
                </a:lnTo>
                <a:lnTo>
                  <a:pt x="1741" y="4685"/>
                </a:lnTo>
                <a:lnTo>
                  <a:pt x="1751" y="4691"/>
                </a:lnTo>
                <a:lnTo>
                  <a:pt x="1759" y="4700"/>
                </a:lnTo>
                <a:lnTo>
                  <a:pt x="1764" y="4709"/>
                </a:lnTo>
                <a:lnTo>
                  <a:pt x="1767" y="4720"/>
                </a:lnTo>
                <a:lnTo>
                  <a:pt x="1769" y="4731"/>
                </a:lnTo>
                <a:close/>
                <a:moveTo>
                  <a:pt x="2090" y="5062"/>
                </a:moveTo>
                <a:lnTo>
                  <a:pt x="2089" y="5073"/>
                </a:lnTo>
                <a:lnTo>
                  <a:pt x="2085" y="5084"/>
                </a:lnTo>
                <a:lnTo>
                  <a:pt x="2079" y="5093"/>
                </a:lnTo>
                <a:lnTo>
                  <a:pt x="2071" y="5102"/>
                </a:lnTo>
                <a:lnTo>
                  <a:pt x="2061" y="5109"/>
                </a:lnTo>
                <a:lnTo>
                  <a:pt x="2051" y="5112"/>
                </a:lnTo>
                <a:lnTo>
                  <a:pt x="2040" y="5115"/>
                </a:lnTo>
                <a:lnTo>
                  <a:pt x="2029" y="5114"/>
                </a:lnTo>
                <a:lnTo>
                  <a:pt x="2018" y="5111"/>
                </a:lnTo>
                <a:lnTo>
                  <a:pt x="2007" y="5105"/>
                </a:lnTo>
                <a:lnTo>
                  <a:pt x="1999" y="5098"/>
                </a:lnTo>
                <a:lnTo>
                  <a:pt x="1992" y="5088"/>
                </a:lnTo>
                <a:lnTo>
                  <a:pt x="1987" y="5079"/>
                </a:lnTo>
                <a:lnTo>
                  <a:pt x="1985" y="5068"/>
                </a:lnTo>
                <a:lnTo>
                  <a:pt x="1985" y="5056"/>
                </a:lnTo>
                <a:lnTo>
                  <a:pt x="1987" y="5045"/>
                </a:lnTo>
                <a:lnTo>
                  <a:pt x="1992" y="5034"/>
                </a:lnTo>
                <a:lnTo>
                  <a:pt x="1999" y="5026"/>
                </a:lnTo>
                <a:lnTo>
                  <a:pt x="2007" y="5019"/>
                </a:lnTo>
                <a:lnTo>
                  <a:pt x="2018" y="5013"/>
                </a:lnTo>
                <a:lnTo>
                  <a:pt x="2029" y="5010"/>
                </a:lnTo>
                <a:lnTo>
                  <a:pt x="2040" y="5009"/>
                </a:lnTo>
                <a:lnTo>
                  <a:pt x="2051" y="5012"/>
                </a:lnTo>
                <a:lnTo>
                  <a:pt x="2061" y="5015"/>
                </a:lnTo>
                <a:lnTo>
                  <a:pt x="2071" y="5021"/>
                </a:lnTo>
                <a:lnTo>
                  <a:pt x="2079" y="5030"/>
                </a:lnTo>
                <a:lnTo>
                  <a:pt x="2085" y="5039"/>
                </a:lnTo>
                <a:lnTo>
                  <a:pt x="2089" y="5050"/>
                </a:lnTo>
                <a:lnTo>
                  <a:pt x="2090" y="5062"/>
                </a:lnTo>
                <a:close/>
                <a:moveTo>
                  <a:pt x="2388" y="5064"/>
                </a:moveTo>
                <a:lnTo>
                  <a:pt x="2387" y="5075"/>
                </a:lnTo>
                <a:lnTo>
                  <a:pt x="2383" y="5086"/>
                </a:lnTo>
                <a:lnTo>
                  <a:pt x="2377" y="5096"/>
                </a:lnTo>
                <a:lnTo>
                  <a:pt x="2370" y="5104"/>
                </a:lnTo>
                <a:lnTo>
                  <a:pt x="2360" y="5110"/>
                </a:lnTo>
                <a:lnTo>
                  <a:pt x="2349" y="5115"/>
                </a:lnTo>
                <a:lnTo>
                  <a:pt x="2339" y="5116"/>
                </a:lnTo>
                <a:lnTo>
                  <a:pt x="2327" y="5116"/>
                </a:lnTo>
                <a:lnTo>
                  <a:pt x="2316" y="5112"/>
                </a:lnTo>
                <a:lnTo>
                  <a:pt x="2306" y="5108"/>
                </a:lnTo>
                <a:lnTo>
                  <a:pt x="2298" y="5100"/>
                </a:lnTo>
                <a:lnTo>
                  <a:pt x="2291" y="5091"/>
                </a:lnTo>
                <a:lnTo>
                  <a:pt x="2286" y="5081"/>
                </a:lnTo>
                <a:lnTo>
                  <a:pt x="2283" y="5069"/>
                </a:lnTo>
                <a:lnTo>
                  <a:pt x="2283" y="5058"/>
                </a:lnTo>
                <a:lnTo>
                  <a:pt x="2286" y="5048"/>
                </a:lnTo>
                <a:lnTo>
                  <a:pt x="2291" y="5037"/>
                </a:lnTo>
                <a:lnTo>
                  <a:pt x="2298" y="5027"/>
                </a:lnTo>
                <a:lnTo>
                  <a:pt x="2306" y="5020"/>
                </a:lnTo>
                <a:lnTo>
                  <a:pt x="2316" y="5015"/>
                </a:lnTo>
                <a:lnTo>
                  <a:pt x="2327" y="5012"/>
                </a:lnTo>
                <a:lnTo>
                  <a:pt x="2339" y="5012"/>
                </a:lnTo>
                <a:lnTo>
                  <a:pt x="2349" y="5013"/>
                </a:lnTo>
                <a:lnTo>
                  <a:pt x="2360" y="5018"/>
                </a:lnTo>
                <a:lnTo>
                  <a:pt x="2370" y="5024"/>
                </a:lnTo>
                <a:lnTo>
                  <a:pt x="2377" y="5032"/>
                </a:lnTo>
                <a:lnTo>
                  <a:pt x="2383" y="5042"/>
                </a:lnTo>
                <a:lnTo>
                  <a:pt x="2387" y="5052"/>
                </a:lnTo>
                <a:lnTo>
                  <a:pt x="2388" y="5064"/>
                </a:lnTo>
                <a:close/>
                <a:moveTo>
                  <a:pt x="1778" y="5068"/>
                </a:moveTo>
                <a:lnTo>
                  <a:pt x="1777" y="5079"/>
                </a:lnTo>
                <a:lnTo>
                  <a:pt x="1773" y="5090"/>
                </a:lnTo>
                <a:lnTo>
                  <a:pt x="1767" y="5100"/>
                </a:lnTo>
                <a:lnTo>
                  <a:pt x="1760" y="5108"/>
                </a:lnTo>
                <a:lnTo>
                  <a:pt x="1751" y="5115"/>
                </a:lnTo>
                <a:lnTo>
                  <a:pt x="1740" y="5118"/>
                </a:lnTo>
                <a:lnTo>
                  <a:pt x="1729" y="5121"/>
                </a:lnTo>
                <a:lnTo>
                  <a:pt x="1717" y="5120"/>
                </a:lnTo>
                <a:lnTo>
                  <a:pt x="1706" y="5117"/>
                </a:lnTo>
                <a:lnTo>
                  <a:pt x="1697" y="5111"/>
                </a:lnTo>
                <a:lnTo>
                  <a:pt x="1688" y="5104"/>
                </a:lnTo>
                <a:lnTo>
                  <a:pt x="1681" y="5096"/>
                </a:lnTo>
                <a:lnTo>
                  <a:pt x="1676" y="5085"/>
                </a:lnTo>
                <a:lnTo>
                  <a:pt x="1674" y="5074"/>
                </a:lnTo>
                <a:lnTo>
                  <a:pt x="1674" y="5062"/>
                </a:lnTo>
                <a:lnTo>
                  <a:pt x="1676" y="5051"/>
                </a:lnTo>
                <a:lnTo>
                  <a:pt x="1681" y="5040"/>
                </a:lnTo>
                <a:lnTo>
                  <a:pt x="1688" y="5032"/>
                </a:lnTo>
                <a:lnTo>
                  <a:pt x="1697" y="5025"/>
                </a:lnTo>
                <a:lnTo>
                  <a:pt x="1706" y="5019"/>
                </a:lnTo>
                <a:lnTo>
                  <a:pt x="1717" y="5016"/>
                </a:lnTo>
                <a:lnTo>
                  <a:pt x="1729" y="5015"/>
                </a:lnTo>
                <a:lnTo>
                  <a:pt x="1740" y="5018"/>
                </a:lnTo>
                <a:lnTo>
                  <a:pt x="1751" y="5021"/>
                </a:lnTo>
                <a:lnTo>
                  <a:pt x="1760" y="5028"/>
                </a:lnTo>
                <a:lnTo>
                  <a:pt x="1767" y="5036"/>
                </a:lnTo>
                <a:lnTo>
                  <a:pt x="1773" y="5046"/>
                </a:lnTo>
                <a:lnTo>
                  <a:pt x="1777" y="5057"/>
                </a:lnTo>
                <a:lnTo>
                  <a:pt x="1778" y="5068"/>
                </a:lnTo>
                <a:close/>
                <a:moveTo>
                  <a:pt x="6775" y="278"/>
                </a:moveTo>
                <a:lnTo>
                  <a:pt x="6774" y="288"/>
                </a:lnTo>
                <a:lnTo>
                  <a:pt x="6770" y="299"/>
                </a:lnTo>
                <a:lnTo>
                  <a:pt x="6764" y="309"/>
                </a:lnTo>
                <a:lnTo>
                  <a:pt x="6757" y="317"/>
                </a:lnTo>
                <a:lnTo>
                  <a:pt x="6747" y="324"/>
                </a:lnTo>
                <a:lnTo>
                  <a:pt x="6737" y="328"/>
                </a:lnTo>
                <a:lnTo>
                  <a:pt x="6726" y="330"/>
                </a:lnTo>
                <a:lnTo>
                  <a:pt x="6714" y="329"/>
                </a:lnTo>
                <a:lnTo>
                  <a:pt x="6703" y="327"/>
                </a:lnTo>
                <a:lnTo>
                  <a:pt x="6693" y="321"/>
                </a:lnTo>
                <a:lnTo>
                  <a:pt x="6685" y="314"/>
                </a:lnTo>
                <a:lnTo>
                  <a:pt x="6678" y="304"/>
                </a:lnTo>
                <a:lnTo>
                  <a:pt x="6673" y="294"/>
                </a:lnTo>
                <a:lnTo>
                  <a:pt x="6671" y="284"/>
                </a:lnTo>
                <a:lnTo>
                  <a:pt x="6671" y="272"/>
                </a:lnTo>
                <a:lnTo>
                  <a:pt x="6673" y="261"/>
                </a:lnTo>
                <a:lnTo>
                  <a:pt x="6678" y="250"/>
                </a:lnTo>
                <a:lnTo>
                  <a:pt x="6685" y="242"/>
                </a:lnTo>
                <a:lnTo>
                  <a:pt x="6693" y="234"/>
                </a:lnTo>
                <a:lnTo>
                  <a:pt x="6703" y="228"/>
                </a:lnTo>
                <a:lnTo>
                  <a:pt x="6714" y="226"/>
                </a:lnTo>
                <a:lnTo>
                  <a:pt x="6726" y="225"/>
                </a:lnTo>
                <a:lnTo>
                  <a:pt x="6737" y="227"/>
                </a:lnTo>
                <a:lnTo>
                  <a:pt x="6747" y="231"/>
                </a:lnTo>
                <a:lnTo>
                  <a:pt x="6757" y="237"/>
                </a:lnTo>
                <a:lnTo>
                  <a:pt x="6764" y="245"/>
                </a:lnTo>
                <a:lnTo>
                  <a:pt x="6770" y="255"/>
                </a:lnTo>
                <a:lnTo>
                  <a:pt x="6774" y="266"/>
                </a:lnTo>
                <a:lnTo>
                  <a:pt x="6775" y="278"/>
                </a:lnTo>
                <a:close/>
                <a:moveTo>
                  <a:pt x="6775" y="942"/>
                </a:moveTo>
                <a:lnTo>
                  <a:pt x="6774" y="954"/>
                </a:lnTo>
                <a:lnTo>
                  <a:pt x="6770" y="965"/>
                </a:lnTo>
                <a:lnTo>
                  <a:pt x="6764" y="975"/>
                </a:lnTo>
                <a:lnTo>
                  <a:pt x="6757" y="983"/>
                </a:lnTo>
                <a:lnTo>
                  <a:pt x="6747" y="989"/>
                </a:lnTo>
                <a:lnTo>
                  <a:pt x="6737" y="994"/>
                </a:lnTo>
                <a:lnTo>
                  <a:pt x="6726" y="995"/>
                </a:lnTo>
                <a:lnTo>
                  <a:pt x="6714" y="995"/>
                </a:lnTo>
                <a:lnTo>
                  <a:pt x="6703" y="992"/>
                </a:lnTo>
                <a:lnTo>
                  <a:pt x="6693" y="987"/>
                </a:lnTo>
                <a:lnTo>
                  <a:pt x="6685" y="980"/>
                </a:lnTo>
                <a:lnTo>
                  <a:pt x="6678" y="970"/>
                </a:lnTo>
                <a:lnTo>
                  <a:pt x="6673" y="959"/>
                </a:lnTo>
                <a:lnTo>
                  <a:pt x="6671" y="948"/>
                </a:lnTo>
                <a:lnTo>
                  <a:pt x="6671" y="938"/>
                </a:lnTo>
                <a:lnTo>
                  <a:pt x="6673" y="926"/>
                </a:lnTo>
                <a:lnTo>
                  <a:pt x="6678" y="916"/>
                </a:lnTo>
                <a:lnTo>
                  <a:pt x="6685" y="906"/>
                </a:lnTo>
                <a:lnTo>
                  <a:pt x="6693" y="899"/>
                </a:lnTo>
                <a:lnTo>
                  <a:pt x="6703" y="894"/>
                </a:lnTo>
                <a:lnTo>
                  <a:pt x="6714" y="891"/>
                </a:lnTo>
                <a:lnTo>
                  <a:pt x="6726" y="891"/>
                </a:lnTo>
                <a:lnTo>
                  <a:pt x="6737" y="892"/>
                </a:lnTo>
                <a:lnTo>
                  <a:pt x="6747" y="897"/>
                </a:lnTo>
                <a:lnTo>
                  <a:pt x="6757" y="903"/>
                </a:lnTo>
                <a:lnTo>
                  <a:pt x="6764" y="911"/>
                </a:lnTo>
                <a:lnTo>
                  <a:pt x="6770" y="921"/>
                </a:lnTo>
                <a:lnTo>
                  <a:pt x="6774" y="932"/>
                </a:lnTo>
                <a:lnTo>
                  <a:pt x="6775" y="942"/>
                </a:lnTo>
                <a:close/>
                <a:moveTo>
                  <a:pt x="2082" y="5381"/>
                </a:moveTo>
                <a:lnTo>
                  <a:pt x="2081" y="5392"/>
                </a:lnTo>
                <a:lnTo>
                  <a:pt x="2077" y="5403"/>
                </a:lnTo>
                <a:lnTo>
                  <a:pt x="2071" y="5412"/>
                </a:lnTo>
                <a:lnTo>
                  <a:pt x="2063" y="5421"/>
                </a:lnTo>
                <a:lnTo>
                  <a:pt x="2053" y="5428"/>
                </a:lnTo>
                <a:lnTo>
                  <a:pt x="2043" y="5432"/>
                </a:lnTo>
                <a:lnTo>
                  <a:pt x="2031" y="5434"/>
                </a:lnTo>
                <a:lnTo>
                  <a:pt x="2021" y="5433"/>
                </a:lnTo>
                <a:lnTo>
                  <a:pt x="2010" y="5430"/>
                </a:lnTo>
                <a:lnTo>
                  <a:pt x="1999" y="5424"/>
                </a:lnTo>
                <a:lnTo>
                  <a:pt x="1991" y="5417"/>
                </a:lnTo>
                <a:lnTo>
                  <a:pt x="1983" y="5408"/>
                </a:lnTo>
                <a:lnTo>
                  <a:pt x="1979" y="5398"/>
                </a:lnTo>
                <a:lnTo>
                  <a:pt x="1976" y="5387"/>
                </a:lnTo>
                <a:lnTo>
                  <a:pt x="1976" y="5375"/>
                </a:lnTo>
                <a:lnTo>
                  <a:pt x="1979" y="5364"/>
                </a:lnTo>
                <a:lnTo>
                  <a:pt x="1983" y="5354"/>
                </a:lnTo>
                <a:lnTo>
                  <a:pt x="1991" y="5345"/>
                </a:lnTo>
                <a:lnTo>
                  <a:pt x="1999" y="5338"/>
                </a:lnTo>
                <a:lnTo>
                  <a:pt x="2010" y="5332"/>
                </a:lnTo>
                <a:lnTo>
                  <a:pt x="2021" y="5330"/>
                </a:lnTo>
                <a:lnTo>
                  <a:pt x="2031" y="5328"/>
                </a:lnTo>
                <a:lnTo>
                  <a:pt x="2043" y="5331"/>
                </a:lnTo>
                <a:lnTo>
                  <a:pt x="2053" y="5334"/>
                </a:lnTo>
                <a:lnTo>
                  <a:pt x="2063" y="5340"/>
                </a:lnTo>
                <a:lnTo>
                  <a:pt x="2071" y="5349"/>
                </a:lnTo>
                <a:lnTo>
                  <a:pt x="2077" y="5358"/>
                </a:lnTo>
                <a:lnTo>
                  <a:pt x="2081" y="5369"/>
                </a:lnTo>
                <a:lnTo>
                  <a:pt x="2082" y="5381"/>
                </a:lnTo>
                <a:close/>
                <a:moveTo>
                  <a:pt x="2379" y="5384"/>
                </a:moveTo>
                <a:lnTo>
                  <a:pt x="2378" y="5394"/>
                </a:lnTo>
                <a:lnTo>
                  <a:pt x="2375" y="5405"/>
                </a:lnTo>
                <a:lnTo>
                  <a:pt x="2370" y="5415"/>
                </a:lnTo>
                <a:lnTo>
                  <a:pt x="2361" y="5423"/>
                </a:lnTo>
                <a:lnTo>
                  <a:pt x="2352" y="5429"/>
                </a:lnTo>
                <a:lnTo>
                  <a:pt x="2341" y="5434"/>
                </a:lnTo>
                <a:lnTo>
                  <a:pt x="2330" y="5435"/>
                </a:lnTo>
                <a:lnTo>
                  <a:pt x="2319" y="5435"/>
                </a:lnTo>
                <a:lnTo>
                  <a:pt x="2307" y="5432"/>
                </a:lnTo>
                <a:lnTo>
                  <a:pt x="2298" y="5427"/>
                </a:lnTo>
                <a:lnTo>
                  <a:pt x="2289" y="5420"/>
                </a:lnTo>
                <a:lnTo>
                  <a:pt x="2282" y="5410"/>
                </a:lnTo>
                <a:lnTo>
                  <a:pt x="2277" y="5400"/>
                </a:lnTo>
                <a:lnTo>
                  <a:pt x="2275" y="5388"/>
                </a:lnTo>
                <a:lnTo>
                  <a:pt x="2275" y="5378"/>
                </a:lnTo>
                <a:lnTo>
                  <a:pt x="2277" y="5367"/>
                </a:lnTo>
                <a:lnTo>
                  <a:pt x="2282" y="5356"/>
                </a:lnTo>
                <a:lnTo>
                  <a:pt x="2289" y="5346"/>
                </a:lnTo>
                <a:lnTo>
                  <a:pt x="2298" y="5339"/>
                </a:lnTo>
                <a:lnTo>
                  <a:pt x="2307" y="5334"/>
                </a:lnTo>
                <a:lnTo>
                  <a:pt x="2319" y="5331"/>
                </a:lnTo>
                <a:lnTo>
                  <a:pt x="2330" y="5331"/>
                </a:lnTo>
                <a:lnTo>
                  <a:pt x="2341" y="5332"/>
                </a:lnTo>
                <a:lnTo>
                  <a:pt x="2352" y="5337"/>
                </a:lnTo>
                <a:lnTo>
                  <a:pt x="2361" y="5343"/>
                </a:lnTo>
                <a:lnTo>
                  <a:pt x="2370" y="5351"/>
                </a:lnTo>
                <a:lnTo>
                  <a:pt x="2375" y="5361"/>
                </a:lnTo>
                <a:lnTo>
                  <a:pt x="2378" y="5372"/>
                </a:lnTo>
                <a:lnTo>
                  <a:pt x="2379" y="5384"/>
                </a:lnTo>
                <a:close/>
                <a:moveTo>
                  <a:pt x="1771" y="5387"/>
                </a:moveTo>
                <a:lnTo>
                  <a:pt x="1769" y="5398"/>
                </a:lnTo>
                <a:lnTo>
                  <a:pt x="1765" y="5409"/>
                </a:lnTo>
                <a:lnTo>
                  <a:pt x="1760" y="5420"/>
                </a:lnTo>
                <a:lnTo>
                  <a:pt x="1752" y="5427"/>
                </a:lnTo>
                <a:lnTo>
                  <a:pt x="1742" y="5434"/>
                </a:lnTo>
                <a:lnTo>
                  <a:pt x="1731" y="5438"/>
                </a:lnTo>
                <a:lnTo>
                  <a:pt x="1721" y="5440"/>
                </a:lnTo>
                <a:lnTo>
                  <a:pt x="1710" y="5439"/>
                </a:lnTo>
                <a:lnTo>
                  <a:pt x="1698" y="5436"/>
                </a:lnTo>
                <a:lnTo>
                  <a:pt x="1688" y="5430"/>
                </a:lnTo>
                <a:lnTo>
                  <a:pt x="1680" y="5423"/>
                </a:lnTo>
                <a:lnTo>
                  <a:pt x="1673" y="5415"/>
                </a:lnTo>
                <a:lnTo>
                  <a:pt x="1668" y="5404"/>
                </a:lnTo>
                <a:lnTo>
                  <a:pt x="1665" y="5393"/>
                </a:lnTo>
                <a:lnTo>
                  <a:pt x="1665" y="5381"/>
                </a:lnTo>
                <a:lnTo>
                  <a:pt x="1668" y="5370"/>
                </a:lnTo>
                <a:lnTo>
                  <a:pt x="1673" y="5360"/>
                </a:lnTo>
                <a:lnTo>
                  <a:pt x="1680" y="5351"/>
                </a:lnTo>
                <a:lnTo>
                  <a:pt x="1688" y="5344"/>
                </a:lnTo>
                <a:lnTo>
                  <a:pt x="1698" y="5338"/>
                </a:lnTo>
                <a:lnTo>
                  <a:pt x="1710" y="5336"/>
                </a:lnTo>
                <a:lnTo>
                  <a:pt x="1721" y="5334"/>
                </a:lnTo>
                <a:lnTo>
                  <a:pt x="1731" y="5337"/>
                </a:lnTo>
                <a:lnTo>
                  <a:pt x="1742" y="5340"/>
                </a:lnTo>
                <a:lnTo>
                  <a:pt x="1752" y="5348"/>
                </a:lnTo>
                <a:lnTo>
                  <a:pt x="1760" y="5356"/>
                </a:lnTo>
                <a:lnTo>
                  <a:pt x="1765" y="5366"/>
                </a:lnTo>
                <a:lnTo>
                  <a:pt x="1769" y="5376"/>
                </a:lnTo>
                <a:lnTo>
                  <a:pt x="1771" y="5387"/>
                </a:lnTo>
                <a:close/>
                <a:moveTo>
                  <a:pt x="7401" y="942"/>
                </a:moveTo>
                <a:lnTo>
                  <a:pt x="7400" y="954"/>
                </a:lnTo>
                <a:lnTo>
                  <a:pt x="7397" y="965"/>
                </a:lnTo>
                <a:lnTo>
                  <a:pt x="7391" y="975"/>
                </a:lnTo>
                <a:lnTo>
                  <a:pt x="7383" y="983"/>
                </a:lnTo>
                <a:lnTo>
                  <a:pt x="7374" y="990"/>
                </a:lnTo>
                <a:lnTo>
                  <a:pt x="7363" y="995"/>
                </a:lnTo>
                <a:lnTo>
                  <a:pt x="7352" y="998"/>
                </a:lnTo>
                <a:lnTo>
                  <a:pt x="7340" y="998"/>
                </a:lnTo>
                <a:lnTo>
                  <a:pt x="7329" y="995"/>
                </a:lnTo>
                <a:lnTo>
                  <a:pt x="7319" y="990"/>
                </a:lnTo>
                <a:lnTo>
                  <a:pt x="7310" y="983"/>
                </a:lnTo>
                <a:lnTo>
                  <a:pt x="7302" y="975"/>
                </a:lnTo>
                <a:lnTo>
                  <a:pt x="7297" y="965"/>
                </a:lnTo>
                <a:lnTo>
                  <a:pt x="7293" y="954"/>
                </a:lnTo>
                <a:lnTo>
                  <a:pt x="7292" y="942"/>
                </a:lnTo>
                <a:lnTo>
                  <a:pt x="7293" y="932"/>
                </a:lnTo>
                <a:lnTo>
                  <a:pt x="7297" y="921"/>
                </a:lnTo>
                <a:lnTo>
                  <a:pt x="7302" y="911"/>
                </a:lnTo>
                <a:lnTo>
                  <a:pt x="7310" y="903"/>
                </a:lnTo>
                <a:lnTo>
                  <a:pt x="7319" y="896"/>
                </a:lnTo>
                <a:lnTo>
                  <a:pt x="7329" y="891"/>
                </a:lnTo>
                <a:lnTo>
                  <a:pt x="7340" y="888"/>
                </a:lnTo>
                <a:lnTo>
                  <a:pt x="7352" y="888"/>
                </a:lnTo>
                <a:lnTo>
                  <a:pt x="7363" y="891"/>
                </a:lnTo>
                <a:lnTo>
                  <a:pt x="7374" y="896"/>
                </a:lnTo>
                <a:lnTo>
                  <a:pt x="7383" y="903"/>
                </a:lnTo>
                <a:lnTo>
                  <a:pt x="7391" y="911"/>
                </a:lnTo>
                <a:lnTo>
                  <a:pt x="7397" y="921"/>
                </a:lnTo>
                <a:lnTo>
                  <a:pt x="7400" y="932"/>
                </a:lnTo>
                <a:lnTo>
                  <a:pt x="7401" y="942"/>
                </a:lnTo>
                <a:close/>
                <a:moveTo>
                  <a:pt x="7443" y="278"/>
                </a:moveTo>
                <a:lnTo>
                  <a:pt x="7442" y="288"/>
                </a:lnTo>
                <a:lnTo>
                  <a:pt x="7439" y="299"/>
                </a:lnTo>
                <a:lnTo>
                  <a:pt x="7433" y="309"/>
                </a:lnTo>
                <a:lnTo>
                  <a:pt x="7424" y="317"/>
                </a:lnTo>
                <a:lnTo>
                  <a:pt x="7415" y="324"/>
                </a:lnTo>
                <a:lnTo>
                  <a:pt x="7405" y="328"/>
                </a:lnTo>
                <a:lnTo>
                  <a:pt x="7393" y="330"/>
                </a:lnTo>
                <a:lnTo>
                  <a:pt x="7382" y="329"/>
                </a:lnTo>
                <a:lnTo>
                  <a:pt x="7371" y="327"/>
                </a:lnTo>
                <a:lnTo>
                  <a:pt x="7361" y="321"/>
                </a:lnTo>
                <a:lnTo>
                  <a:pt x="7352" y="314"/>
                </a:lnTo>
                <a:lnTo>
                  <a:pt x="7345" y="304"/>
                </a:lnTo>
                <a:lnTo>
                  <a:pt x="7340" y="294"/>
                </a:lnTo>
                <a:lnTo>
                  <a:pt x="7338" y="284"/>
                </a:lnTo>
                <a:lnTo>
                  <a:pt x="7338" y="272"/>
                </a:lnTo>
                <a:lnTo>
                  <a:pt x="7340" y="261"/>
                </a:lnTo>
                <a:lnTo>
                  <a:pt x="7345" y="250"/>
                </a:lnTo>
                <a:lnTo>
                  <a:pt x="7352" y="242"/>
                </a:lnTo>
                <a:lnTo>
                  <a:pt x="7361" y="234"/>
                </a:lnTo>
                <a:lnTo>
                  <a:pt x="7371" y="228"/>
                </a:lnTo>
                <a:lnTo>
                  <a:pt x="7382" y="226"/>
                </a:lnTo>
                <a:lnTo>
                  <a:pt x="7393" y="225"/>
                </a:lnTo>
                <a:lnTo>
                  <a:pt x="7405" y="227"/>
                </a:lnTo>
                <a:lnTo>
                  <a:pt x="7415" y="231"/>
                </a:lnTo>
                <a:lnTo>
                  <a:pt x="7424" y="237"/>
                </a:lnTo>
                <a:lnTo>
                  <a:pt x="7433" y="245"/>
                </a:lnTo>
                <a:lnTo>
                  <a:pt x="7439" y="255"/>
                </a:lnTo>
                <a:lnTo>
                  <a:pt x="7442" y="266"/>
                </a:lnTo>
                <a:lnTo>
                  <a:pt x="7443" y="278"/>
                </a:lnTo>
                <a:close/>
                <a:moveTo>
                  <a:pt x="8089" y="278"/>
                </a:moveTo>
                <a:lnTo>
                  <a:pt x="8088" y="288"/>
                </a:lnTo>
                <a:lnTo>
                  <a:pt x="8084" y="299"/>
                </a:lnTo>
                <a:lnTo>
                  <a:pt x="8078" y="309"/>
                </a:lnTo>
                <a:lnTo>
                  <a:pt x="8070" y="317"/>
                </a:lnTo>
                <a:lnTo>
                  <a:pt x="8060" y="324"/>
                </a:lnTo>
                <a:lnTo>
                  <a:pt x="8051" y="328"/>
                </a:lnTo>
                <a:lnTo>
                  <a:pt x="8039" y="330"/>
                </a:lnTo>
                <a:lnTo>
                  <a:pt x="8028" y="329"/>
                </a:lnTo>
                <a:lnTo>
                  <a:pt x="8017" y="327"/>
                </a:lnTo>
                <a:lnTo>
                  <a:pt x="8006" y="321"/>
                </a:lnTo>
                <a:lnTo>
                  <a:pt x="7998" y="314"/>
                </a:lnTo>
                <a:lnTo>
                  <a:pt x="7991" y="304"/>
                </a:lnTo>
                <a:lnTo>
                  <a:pt x="7986" y="294"/>
                </a:lnTo>
                <a:lnTo>
                  <a:pt x="7983" y="284"/>
                </a:lnTo>
                <a:lnTo>
                  <a:pt x="7983" y="272"/>
                </a:lnTo>
                <a:lnTo>
                  <a:pt x="7986" y="261"/>
                </a:lnTo>
                <a:lnTo>
                  <a:pt x="7991" y="250"/>
                </a:lnTo>
                <a:lnTo>
                  <a:pt x="7998" y="242"/>
                </a:lnTo>
                <a:lnTo>
                  <a:pt x="8006" y="234"/>
                </a:lnTo>
                <a:lnTo>
                  <a:pt x="8017" y="228"/>
                </a:lnTo>
                <a:lnTo>
                  <a:pt x="8028" y="226"/>
                </a:lnTo>
                <a:lnTo>
                  <a:pt x="8039" y="225"/>
                </a:lnTo>
                <a:lnTo>
                  <a:pt x="8051" y="227"/>
                </a:lnTo>
                <a:lnTo>
                  <a:pt x="8060" y="231"/>
                </a:lnTo>
                <a:lnTo>
                  <a:pt x="8070" y="237"/>
                </a:lnTo>
                <a:lnTo>
                  <a:pt x="8078" y="245"/>
                </a:lnTo>
                <a:lnTo>
                  <a:pt x="8084" y="255"/>
                </a:lnTo>
                <a:lnTo>
                  <a:pt x="8088" y="266"/>
                </a:lnTo>
                <a:lnTo>
                  <a:pt x="8089" y="278"/>
                </a:lnTo>
                <a:close/>
                <a:moveTo>
                  <a:pt x="8084" y="942"/>
                </a:moveTo>
                <a:lnTo>
                  <a:pt x="8083" y="954"/>
                </a:lnTo>
                <a:lnTo>
                  <a:pt x="8079" y="965"/>
                </a:lnTo>
                <a:lnTo>
                  <a:pt x="8073" y="975"/>
                </a:lnTo>
                <a:lnTo>
                  <a:pt x="8066" y="983"/>
                </a:lnTo>
                <a:lnTo>
                  <a:pt x="8057" y="989"/>
                </a:lnTo>
                <a:lnTo>
                  <a:pt x="8046" y="994"/>
                </a:lnTo>
                <a:lnTo>
                  <a:pt x="8035" y="995"/>
                </a:lnTo>
                <a:lnTo>
                  <a:pt x="8023" y="995"/>
                </a:lnTo>
                <a:lnTo>
                  <a:pt x="8012" y="992"/>
                </a:lnTo>
                <a:lnTo>
                  <a:pt x="8003" y="987"/>
                </a:lnTo>
                <a:lnTo>
                  <a:pt x="7993" y="980"/>
                </a:lnTo>
                <a:lnTo>
                  <a:pt x="7987" y="970"/>
                </a:lnTo>
                <a:lnTo>
                  <a:pt x="7982" y="959"/>
                </a:lnTo>
                <a:lnTo>
                  <a:pt x="7980" y="948"/>
                </a:lnTo>
                <a:lnTo>
                  <a:pt x="7980" y="938"/>
                </a:lnTo>
                <a:lnTo>
                  <a:pt x="7982" y="926"/>
                </a:lnTo>
                <a:lnTo>
                  <a:pt x="7987" y="916"/>
                </a:lnTo>
                <a:lnTo>
                  <a:pt x="7993" y="906"/>
                </a:lnTo>
                <a:lnTo>
                  <a:pt x="8003" y="899"/>
                </a:lnTo>
                <a:lnTo>
                  <a:pt x="8012" y="894"/>
                </a:lnTo>
                <a:lnTo>
                  <a:pt x="8023" y="891"/>
                </a:lnTo>
                <a:lnTo>
                  <a:pt x="8035" y="891"/>
                </a:lnTo>
                <a:lnTo>
                  <a:pt x="8046" y="892"/>
                </a:lnTo>
                <a:lnTo>
                  <a:pt x="8057" y="897"/>
                </a:lnTo>
                <a:lnTo>
                  <a:pt x="8066" y="903"/>
                </a:lnTo>
                <a:lnTo>
                  <a:pt x="8073" y="911"/>
                </a:lnTo>
                <a:lnTo>
                  <a:pt x="8079" y="921"/>
                </a:lnTo>
                <a:lnTo>
                  <a:pt x="8083" y="932"/>
                </a:lnTo>
                <a:lnTo>
                  <a:pt x="8084" y="942"/>
                </a:lnTo>
                <a:close/>
                <a:moveTo>
                  <a:pt x="8711" y="278"/>
                </a:moveTo>
                <a:lnTo>
                  <a:pt x="8709" y="288"/>
                </a:lnTo>
                <a:lnTo>
                  <a:pt x="8706" y="299"/>
                </a:lnTo>
                <a:lnTo>
                  <a:pt x="8700" y="310"/>
                </a:lnTo>
                <a:lnTo>
                  <a:pt x="8693" y="318"/>
                </a:lnTo>
                <a:lnTo>
                  <a:pt x="8683" y="324"/>
                </a:lnTo>
                <a:lnTo>
                  <a:pt x="8672" y="329"/>
                </a:lnTo>
                <a:lnTo>
                  <a:pt x="8661" y="332"/>
                </a:lnTo>
                <a:lnTo>
                  <a:pt x="8649" y="332"/>
                </a:lnTo>
                <a:lnTo>
                  <a:pt x="8639" y="329"/>
                </a:lnTo>
                <a:lnTo>
                  <a:pt x="8628" y="324"/>
                </a:lnTo>
                <a:lnTo>
                  <a:pt x="8619" y="318"/>
                </a:lnTo>
                <a:lnTo>
                  <a:pt x="8611" y="310"/>
                </a:lnTo>
                <a:lnTo>
                  <a:pt x="8605" y="299"/>
                </a:lnTo>
                <a:lnTo>
                  <a:pt x="8603" y="288"/>
                </a:lnTo>
                <a:lnTo>
                  <a:pt x="8601" y="278"/>
                </a:lnTo>
                <a:lnTo>
                  <a:pt x="8603" y="266"/>
                </a:lnTo>
                <a:lnTo>
                  <a:pt x="8605" y="255"/>
                </a:lnTo>
                <a:lnTo>
                  <a:pt x="8611" y="245"/>
                </a:lnTo>
                <a:lnTo>
                  <a:pt x="8619" y="237"/>
                </a:lnTo>
                <a:lnTo>
                  <a:pt x="8628" y="230"/>
                </a:lnTo>
                <a:lnTo>
                  <a:pt x="8639" y="225"/>
                </a:lnTo>
                <a:lnTo>
                  <a:pt x="8649" y="222"/>
                </a:lnTo>
                <a:lnTo>
                  <a:pt x="8661" y="222"/>
                </a:lnTo>
                <a:lnTo>
                  <a:pt x="8672" y="225"/>
                </a:lnTo>
                <a:lnTo>
                  <a:pt x="8683" y="230"/>
                </a:lnTo>
                <a:lnTo>
                  <a:pt x="8693" y="237"/>
                </a:lnTo>
                <a:lnTo>
                  <a:pt x="8700" y="245"/>
                </a:lnTo>
                <a:lnTo>
                  <a:pt x="8706" y="255"/>
                </a:lnTo>
                <a:lnTo>
                  <a:pt x="8709" y="266"/>
                </a:lnTo>
                <a:lnTo>
                  <a:pt x="8711" y="278"/>
                </a:lnTo>
                <a:close/>
                <a:moveTo>
                  <a:pt x="8711" y="942"/>
                </a:moveTo>
                <a:lnTo>
                  <a:pt x="8709" y="954"/>
                </a:lnTo>
                <a:lnTo>
                  <a:pt x="8706" y="965"/>
                </a:lnTo>
                <a:lnTo>
                  <a:pt x="8700" y="975"/>
                </a:lnTo>
                <a:lnTo>
                  <a:pt x="8693" y="983"/>
                </a:lnTo>
                <a:lnTo>
                  <a:pt x="8683" y="990"/>
                </a:lnTo>
                <a:lnTo>
                  <a:pt x="8672" y="995"/>
                </a:lnTo>
                <a:lnTo>
                  <a:pt x="8661" y="998"/>
                </a:lnTo>
                <a:lnTo>
                  <a:pt x="8649" y="998"/>
                </a:lnTo>
                <a:lnTo>
                  <a:pt x="8639" y="995"/>
                </a:lnTo>
                <a:lnTo>
                  <a:pt x="8628" y="990"/>
                </a:lnTo>
                <a:lnTo>
                  <a:pt x="8619" y="983"/>
                </a:lnTo>
                <a:lnTo>
                  <a:pt x="8611" y="975"/>
                </a:lnTo>
                <a:lnTo>
                  <a:pt x="8605" y="965"/>
                </a:lnTo>
                <a:lnTo>
                  <a:pt x="8603" y="954"/>
                </a:lnTo>
                <a:lnTo>
                  <a:pt x="8601" y="942"/>
                </a:lnTo>
                <a:lnTo>
                  <a:pt x="8603" y="932"/>
                </a:lnTo>
                <a:lnTo>
                  <a:pt x="8605" y="921"/>
                </a:lnTo>
                <a:lnTo>
                  <a:pt x="8611" y="911"/>
                </a:lnTo>
                <a:lnTo>
                  <a:pt x="8619" y="903"/>
                </a:lnTo>
                <a:lnTo>
                  <a:pt x="8628" y="896"/>
                </a:lnTo>
                <a:lnTo>
                  <a:pt x="8639" y="891"/>
                </a:lnTo>
                <a:lnTo>
                  <a:pt x="8649" y="888"/>
                </a:lnTo>
                <a:lnTo>
                  <a:pt x="8661" y="888"/>
                </a:lnTo>
                <a:lnTo>
                  <a:pt x="8672" y="891"/>
                </a:lnTo>
                <a:lnTo>
                  <a:pt x="8683" y="896"/>
                </a:lnTo>
                <a:lnTo>
                  <a:pt x="8693" y="903"/>
                </a:lnTo>
                <a:lnTo>
                  <a:pt x="8700" y="911"/>
                </a:lnTo>
                <a:lnTo>
                  <a:pt x="8706" y="921"/>
                </a:lnTo>
                <a:lnTo>
                  <a:pt x="8709" y="932"/>
                </a:lnTo>
                <a:lnTo>
                  <a:pt x="8711" y="942"/>
                </a:lnTo>
                <a:close/>
                <a:moveTo>
                  <a:pt x="7461" y="4737"/>
                </a:moveTo>
                <a:lnTo>
                  <a:pt x="7460" y="4749"/>
                </a:lnTo>
                <a:lnTo>
                  <a:pt x="7457" y="4760"/>
                </a:lnTo>
                <a:lnTo>
                  <a:pt x="7451" y="4770"/>
                </a:lnTo>
                <a:lnTo>
                  <a:pt x="7443" y="4779"/>
                </a:lnTo>
                <a:lnTo>
                  <a:pt x="7434" y="4786"/>
                </a:lnTo>
                <a:lnTo>
                  <a:pt x="7423" y="4792"/>
                </a:lnTo>
                <a:lnTo>
                  <a:pt x="7412" y="4794"/>
                </a:lnTo>
                <a:lnTo>
                  <a:pt x="7400" y="4796"/>
                </a:lnTo>
                <a:lnTo>
                  <a:pt x="7388" y="4793"/>
                </a:lnTo>
                <a:lnTo>
                  <a:pt x="7377" y="4790"/>
                </a:lnTo>
                <a:lnTo>
                  <a:pt x="7368" y="4784"/>
                </a:lnTo>
                <a:lnTo>
                  <a:pt x="7359" y="4775"/>
                </a:lnTo>
                <a:lnTo>
                  <a:pt x="7352" y="4766"/>
                </a:lnTo>
                <a:lnTo>
                  <a:pt x="7347" y="4755"/>
                </a:lnTo>
                <a:lnTo>
                  <a:pt x="7345" y="4743"/>
                </a:lnTo>
                <a:lnTo>
                  <a:pt x="7345" y="4731"/>
                </a:lnTo>
                <a:lnTo>
                  <a:pt x="7347" y="4720"/>
                </a:lnTo>
                <a:lnTo>
                  <a:pt x="7352" y="4709"/>
                </a:lnTo>
                <a:lnTo>
                  <a:pt x="7359" y="4700"/>
                </a:lnTo>
                <a:lnTo>
                  <a:pt x="7368" y="4691"/>
                </a:lnTo>
                <a:lnTo>
                  <a:pt x="7377" y="4685"/>
                </a:lnTo>
                <a:lnTo>
                  <a:pt x="7388" y="4680"/>
                </a:lnTo>
                <a:lnTo>
                  <a:pt x="7400" y="4679"/>
                </a:lnTo>
                <a:lnTo>
                  <a:pt x="7412" y="4679"/>
                </a:lnTo>
                <a:lnTo>
                  <a:pt x="7423" y="4683"/>
                </a:lnTo>
                <a:lnTo>
                  <a:pt x="7434" y="4688"/>
                </a:lnTo>
                <a:lnTo>
                  <a:pt x="7443" y="4695"/>
                </a:lnTo>
                <a:lnTo>
                  <a:pt x="7451" y="4704"/>
                </a:lnTo>
                <a:lnTo>
                  <a:pt x="7457" y="4714"/>
                </a:lnTo>
                <a:lnTo>
                  <a:pt x="7460" y="4726"/>
                </a:lnTo>
                <a:lnTo>
                  <a:pt x="7461" y="4737"/>
                </a:lnTo>
                <a:close/>
                <a:moveTo>
                  <a:pt x="7455" y="5067"/>
                </a:moveTo>
                <a:lnTo>
                  <a:pt x="7454" y="5079"/>
                </a:lnTo>
                <a:lnTo>
                  <a:pt x="7451" y="5090"/>
                </a:lnTo>
                <a:lnTo>
                  <a:pt x="7445" y="5099"/>
                </a:lnTo>
                <a:lnTo>
                  <a:pt x="7436" y="5106"/>
                </a:lnTo>
                <a:lnTo>
                  <a:pt x="7428" y="5114"/>
                </a:lnTo>
                <a:lnTo>
                  <a:pt x="7417" y="5117"/>
                </a:lnTo>
                <a:lnTo>
                  <a:pt x="7406" y="5120"/>
                </a:lnTo>
                <a:lnTo>
                  <a:pt x="7394" y="5118"/>
                </a:lnTo>
                <a:lnTo>
                  <a:pt x="7383" y="5116"/>
                </a:lnTo>
                <a:lnTo>
                  <a:pt x="7374" y="5110"/>
                </a:lnTo>
                <a:lnTo>
                  <a:pt x="7365" y="5103"/>
                </a:lnTo>
                <a:lnTo>
                  <a:pt x="7358" y="5094"/>
                </a:lnTo>
                <a:lnTo>
                  <a:pt x="7353" y="5084"/>
                </a:lnTo>
                <a:lnTo>
                  <a:pt x="7351" y="5073"/>
                </a:lnTo>
                <a:lnTo>
                  <a:pt x="7351" y="5062"/>
                </a:lnTo>
                <a:lnTo>
                  <a:pt x="7353" y="5051"/>
                </a:lnTo>
                <a:lnTo>
                  <a:pt x="7358" y="5040"/>
                </a:lnTo>
                <a:lnTo>
                  <a:pt x="7365" y="5032"/>
                </a:lnTo>
                <a:lnTo>
                  <a:pt x="7374" y="5025"/>
                </a:lnTo>
                <a:lnTo>
                  <a:pt x="7383" y="5019"/>
                </a:lnTo>
                <a:lnTo>
                  <a:pt x="7394" y="5016"/>
                </a:lnTo>
                <a:lnTo>
                  <a:pt x="7406" y="5015"/>
                </a:lnTo>
                <a:lnTo>
                  <a:pt x="7417" y="5018"/>
                </a:lnTo>
                <a:lnTo>
                  <a:pt x="7428" y="5021"/>
                </a:lnTo>
                <a:lnTo>
                  <a:pt x="7436" y="5027"/>
                </a:lnTo>
                <a:lnTo>
                  <a:pt x="7445" y="5036"/>
                </a:lnTo>
                <a:lnTo>
                  <a:pt x="7451" y="5045"/>
                </a:lnTo>
                <a:lnTo>
                  <a:pt x="7454" y="5056"/>
                </a:lnTo>
                <a:lnTo>
                  <a:pt x="7455" y="5067"/>
                </a:lnTo>
                <a:close/>
                <a:moveTo>
                  <a:pt x="7770" y="4737"/>
                </a:moveTo>
                <a:lnTo>
                  <a:pt x="7769" y="4749"/>
                </a:lnTo>
                <a:lnTo>
                  <a:pt x="7765" y="4760"/>
                </a:lnTo>
                <a:lnTo>
                  <a:pt x="7759" y="4769"/>
                </a:lnTo>
                <a:lnTo>
                  <a:pt x="7752" y="4778"/>
                </a:lnTo>
                <a:lnTo>
                  <a:pt x="7742" y="4785"/>
                </a:lnTo>
                <a:lnTo>
                  <a:pt x="7731" y="4790"/>
                </a:lnTo>
                <a:lnTo>
                  <a:pt x="7721" y="4792"/>
                </a:lnTo>
                <a:lnTo>
                  <a:pt x="7709" y="4792"/>
                </a:lnTo>
                <a:lnTo>
                  <a:pt x="7698" y="4790"/>
                </a:lnTo>
                <a:lnTo>
                  <a:pt x="7687" y="4785"/>
                </a:lnTo>
                <a:lnTo>
                  <a:pt x="7679" y="4778"/>
                </a:lnTo>
                <a:lnTo>
                  <a:pt x="7670" y="4769"/>
                </a:lnTo>
                <a:lnTo>
                  <a:pt x="7664" y="4760"/>
                </a:lnTo>
                <a:lnTo>
                  <a:pt x="7661" y="4749"/>
                </a:lnTo>
                <a:lnTo>
                  <a:pt x="7659" y="4737"/>
                </a:lnTo>
                <a:lnTo>
                  <a:pt x="7661" y="4726"/>
                </a:lnTo>
                <a:lnTo>
                  <a:pt x="7664" y="4715"/>
                </a:lnTo>
                <a:lnTo>
                  <a:pt x="7670" y="4704"/>
                </a:lnTo>
                <a:lnTo>
                  <a:pt x="7679" y="4696"/>
                </a:lnTo>
                <a:lnTo>
                  <a:pt x="7687" y="4690"/>
                </a:lnTo>
                <a:lnTo>
                  <a:pt x="7698" y="4685"/>
                </a:lnTo>
                <a:lnTo>
                  <a:pt x="7709" y="4683"/>
                </a:lnTo>
                <a:lnTo>
                  <a:pt x="7721" y="4683"/>
                </a:lnTo>
                <a:lnTo>
                  <a:pt x="7731" y="4685"/>
                </a:lnTo>
                <a:lnTo>
                  <a:pt x="7742" y="4690"/>
                </a:lnTo>
                <a:lnTo>
                  <a:pt x="7752" y="4696"/>
                </a:lnTo>
                <a:lnTo>
                  <a:pt x="7759" y="4704"/>
                </a:lnTo>
                <a:lnTo>
                  <a:pt x="7765" y="4715"/>
                </a:lnTo>
                <a:lnTo>
                  <a:pt x="7769" y="4726"/>
                </a:lnTo>
                <a:lnTo>
                  <a:pt x="7770" y="4737"/>
                </a:lnTo>
                <a:close/>
                <a:moveTo>
                  <a:pt x="9320" y="278"/>
                </a:moveTo>
                <a:lnTo>
                  <a:pt x="9319" y="288"/>
                </a:lnTo>
                <a:lnTo>
                  <a:pt x="9315" y="299"/>
                </a:lnTo>
                <a:lnTo>
                  <a:pt x="9309" y="309"/>
                </a:lnTo>
                <a:lnTo>
                  <a:pt x="9302" y="317"/>
                </a:lnTo>
                <a:lnTo>
                  <a:pt x="9293" y="324"/>
                </a:lnTo>
                <a:lnTo>
                  <a:pt x="9282" y="328"/>
                </a:lnTo>
                <a:lnTo>
                  <a:pt x="9271" y="330"/>
                </a:lnTo>
                <a:lnTo>
                  <a:pt x="9259" y="329"/>
                </a:lnTo>
                <a:lnTo>
                  <a:pt x="9248" y="327"/>
                </a:lnTo>
                <a:lnTo>
                  <a:pt x="9239" y="321"/>
                </a:lnTo>
                <a:lnTo>
                  <a:pt x="9229" y="314"/>
                </a:lnTo>
                <a:lnTo>
                  <a:pt x="9223" y="304"/>
                </a:lnTo>
                <a:lnTo>
                  <a:pt x="9218" y="294"/>
                </a:lnTo>
                <a:lnTo>
                  <a:pt x="9216" y="284"/>
                </a:lnTo>
                <a:lnTo>
                  <a:pt x="9216" y="272"/>
                </a:lnTo>
                <a:lnTo>
                  <a:pt x="9218" y="261"/>
                </a:lnTo>
                <a:lnTo>
                  <a:pt x="9223" y="250"/>
                </a:lnTo>
                <a:lnTo>
                  <a:pt x="9229" y="242"/>
                </a:lnTo>
                <a:lnTo>
                  <a:pt x="9239" y="234"/>
                </a:lnTo>
                <a:lnTo>
                  <a:pt x="9248" y="228"/>
                </a:lnTo>
                <a:lnTo>
                  <a:pt x="9259" y="226"/>
                </a:lnTo>
                <a:lnTo>
                  <a:pt x="9271" y="225"/>
                </a:lnTo>
                <a:lnTo>
                  <a:pt x="9282" y="227"/>
                </a:lnTo>
                <a:lnTo>
                  <a:pt x="9293" y="231"/>
                </a:lnTo>
                <a:lnTo>
                  <a:pt x="9302" y="237"/>
                </a:lnTo>
                <a:lnTo>
                  <a:pt x="9309" y="245"/>
                </a:lnTo>
                <a:lnTo>
                  <a:pt x="9315" y="255"/>
                </a:lnTo>
                <a:lnTo>
                  <a:pt x="9319" y="266"/>
                </a:lnTo>
                <a:lnTo>
                  <a:pt x="9320" y="278"/>
                </a:lnTo>
                <a:close/>
                <a:moveTo>
                  <a:pt x="9320" y="942"/>
                </a:moveTo>
                <a:lnTo>
                  <a:pt x="9319" y="954"/>
                </a:lnTo>
                <a:lnTo>
                  <a:pt x="9315" y="965"/>
                </a:lnTo>
                <a:lnTo>
                  <a:pt x="9309" y="975"/>
                </a:lnTo>
                <a:lnTo>
                  <a:pt x="9302" y="983"/>
                </a:lnTo>
                <a:lnTo>
                  <a:pt x="9293" y="989"/>
                </a:lnTo>
                <a:lnTo>
                  <a:pt x="9282" y="994"/>
                </a:lnTo>
                <a:lnTo>
                  <a:pt x="9271" y="995"/>
                </a:lnTo>
                <a:lnTo>
                  <a:pt x="9259" y="995"/>
                </a:lnTo>
                <a:lnTo>
                  <a:pt x="9248" y="992"/>
                </a:lnTo>
                <a:lnTo>
                  <a:pt x="9239" y="987"/>
                </a:lnTo>
                <a:lnTo>
                  <a:pt x="9229" y="980"/>
                </a:lnTo>
                <a:lnTo>
                  <a:pt x="9223" y="970"/>
                </a:lnTo>
                <a:lnTo>
                  <a:pt x="9218" y="959"/>
                </a:lnTo>
                <a:lnTo>
                  <a:pt x="9216" y="948"/>
                </a:lnTo>
                <a:lnTo>
                  <a:pt x="9216" y="938"/>
                </a:lnTo>
                <a:lnTo>
                  <a:pt x="9218" y="926"/>
                </a:lnTo>
                <a:lnTo>
                  <a:pt x="9223" y="916"/>
                </a:lnTo>
                <a:lnTo>
                  <a:pt x="9229" y="906"/>
                </a:lnTo>
                <a:lnTo>
                  <a:pt x="9239" y="899"/>
                </a:lnTo>
                <a:lnTo>
                  <a:pt x="9248" y="894"/>
                </a:lnTo>
                <a:lnTo>
                  <a:pt x="9259" y="891"/>
                </a:lnTo>
                <a:lnTo>
                  <a:pt x="9271" y="891"/>
                </a:lnTo>
                <a:lnTo>
                  <a:pt x="9282" y="892"/>
                </a:lnTo>
                <a:lnTo>
                  <a:pt x="9293" y="897"/>
                </a:lnTo>
                <a:lnTo>
                  <a:pt x="9302" y="903"/>
                </a:lnTo>
                <a:lnTo>
                  <a:pt x="9309" y="911"/>
                </a:lnTo>
                <a:lnTo>
                  <a:pt x="9315" y="921"/>
                </a:lnTo>
                <a:lnTo>
                  <a:pt x="9319" y="932"/>
                </a:lnTo>
                <a:lnTo>
                  <a:pt x="9320" y="942"/>
                </a:lnTo>
                <a:close/>
                <a:moveTo>
                  <a:pt x="7459" y="5403"/>
                </a:moveTo>
                <a:lnTo>
                  <a:pt x="7458" y="5414"/>
                </a:lnTo>
                <a:lnTo>
                  <a:pt x="7454" y="5426"/>
                </a:lnTo>
                <a:lnTo>
                  <a:pt x="7448" y="5435"/>
                </a:lnTo>
                <a:lnTo>
                  <a:pt x="7441" y="5444"/>
                </a:lnTo>
                <a:lnTo>
                  <a:pt x="7431" y="5451"/>
                </a:lnTo>
                <a:lnTo>
                  <a:pt x="7421" y="5456"/>
                </a:lnTo>
                <a:lnTo>
                  <a:pt x="7409" y="5458"/>
                </a:lnTo>
                <a:lnTo>
                  <a:pt x="7397" y="5458"/>
                </a:lnTo>
                <a:lnTo>
                  <a:pt x="7386" y="5456"/>
                </a:lnTo>
                <a:lnTo>
                  <a:pt x="7375" y="5451"/>
                </a:lnTo>
                <a:lnTo>
                  <a:pt x="7365" y="5444"/>
                </a:lnTo>
                <a:lnTo>
                  <a:pt x="7357" y="5435"/>
                </a:lnTo>
                <a:lnTo>
                  <a:pt x="7352" y="5426"/>
                </a:lnTo>
                <a:lnTo>
                  <a:pt x="7349" y="5414"/>
                </a:lnTo>
                <a:lnTo>
                  <a:pt x="7347" y="5403"/>
                </a:lnTo>
                <a:lnTo>
                  <a:pt x="7349" y="5391"/>
                </a:lnTo>
                <a:lnTo>
                  <a:pt x="7352" y="5380"/>
                </a:lnTo>
                <a:lnTo>
                  <a:pt x="7357" y="5369"/>
                </a:lnTo>
                <a:lnTo>
                  <a:pt x="7365" y="5361"/>
                </a:lnTo>
                <a:lnTo>
                  <a:pt x="7375" y="5354"/>
                </a:lnTo>
                <a:lnTo>
                  <a:pt x="7386" y="5349"/>
                </a:lnTo>
                <a:lnTo>
                  <a:pt x="7397" y="5346"/>
                </a:lnTo>
                <a:lnTo>
                  <a:pt x="7409" y="5346"/>
                </a:lnTo>
                <a:lnTo>
                  <a:pt x="7421" y="5349"/>
                </a:lnTo>
                <a:lnTo>
                  <a:pt x="7431" y="5354"/>
                </a:lnTo>
                <a:lnTo>
                  <a:pt x="7441" y="5361"/>
                </a:lnTo>
                <a:lnTo>
                  <a:pt x="7448" y="5369"/>
                </a:lnTo>
                <a:lnTo>
                  <a:pt x="7454" y="5380"/>
                </a:lnTo>
                <a:lnTo>
                  <a:pt x="7458" y="5391"/>
                </a:lnTo>
                <a:lnTo>
                  <a:pt x="7459" y="5403"/>
                </a:lnTo>
                <a:close/>
                <a:moveTo>
                  <a:pt x="7767" y="5067"/>
                </a:moveTo>
                <a:lnTo>
                  <a:pt x="7766" y="5079"/>
                </a:lnTo>
                <a:lnTo>
                  <a:pt x="7763" y="5090"/>
                </a:lnTo>
                <a:lnTo>
                  <a:pt x="7757" y="5099"/>
                </a:lnTo>
                <a:lnTo>
                  <a:pt x="7748" y="5108"/>
                </a:lnTo>
                <a:lnTo>
                  <a:pt x="7740" y="5114"/>
                </a:lnTo>
                <a:lnTo>
                  <a:pt x="7729" y="5117"/>
                </a:lnTo>
                <a:lnTo>
                  <a:pt x="7718" y="5120"/>
                </a:lnTo>
                <a:lnTo>
                  <a:pt x="7706" y="5118"/>
                </a:lnTo>
                <a:lnTo>
                  <a:pt x="7695" y="5116"/>
                </a:lnTo>
                <a:lnTo>
                  <a:pt x="7686" y="5110"/>
                </a:lnTo>
                <a:lnTo>
                  <a:pt x="7677" y="5103"/>
                </a:lnTo>
                <a:lnTo>
                  <a:pt x="7670" y="5094"/>
                </a:lnTo>
                <a:lnTo>
                  <a:pt x="7665" y="5084"/>
                </a:lnTo>
                <a:lnTo>
                  <a:pt x="7663" y="5073"/>
                </a:lnTo>
                <a:lnTo>
                  <a:pt x="7663" y="5062"/>
                </a:lnTo>
                <a:lnTo>
                  <a:pt x="7665" y="5051"/>
                </a:lnTo>
                <a:lnTo>
                  <a:pt x="7670" y="5040"/>
                </a:lnTo>
                <a:lnTo>
                  <a:pt x="7677" y="5031"/>
                </a:lnTo>
                <a:lnTo>
                  <a:pt x="7686" y="5024"/>
                </a:lnTo>
                <a:lnTo>
                  <a:pt x="7695" y="5019"/>
                </a:lnTo>
                <a:lnTo>
                  <a:pt x="7706" y="5015"/>
                </a:lnTo>
                <a:lnTo>
                  <a:pt x="7718" y="5015"/>
                </a:lnTo>
                <a:lnTo>
                  <a:pt x="7729" y="5016"/>
                </a:lnTo>
                <a:lnTo>
                  <a:pt x="7740" y="5021"/>
                </a:lnTo>
                <a:lnTo>
                  <a:pt x="7748" y="5027"/>
                </a:lnTo>
                <a:lnTo>
                  <a:pt x="7757" y="5036"/>
                </a:lnTo>
                <a:lnTo>
                  <a:pt x="7763" y="5045"/>
                </a:lnTo>
                <a:lnTo>
                  <a:pt x="7766" y="5056"/>
                </a:lnTo>
                <a:lnTo>
                  <a:pt x="7767" y="5067"/>
                </a:lnTo>
                <a:close/>
                <a:moveTo>
                  <a:pt x="8099" y="4737"/>
                </a:moveTo>
                <a:lnTo>
                  <a:pt x="8097" y="4749"/>
                </a:lnTo>
                <a:lnTo>
                  <a:pt x="8094" y="4761"/>
                </a:lnTo>
                <a:lnTo>
                  <a:pt x="8088" y="4772"/>
                </a:lnTo>
                <a:lnTo>
                  <a:pt x="8079" y="4780"/>
                </a:lnTo>
                <a:lnTo>
                  <a:pt x="8070" y="4787"/>
                </a:lnTo>
                <a:lnTo>
                  <a:pt x="8059" y="4793"/>
                </a:lnTo>
                <a:lnTo>
                  <a:pt x="8048" y="4796"/>
                </a:lnTo>
                <a:lnTo>
                  <a:pt x="8036" y="4797"/>
                </a:lnTo>
                <a:lnTo>
                  <a:pt x="8024" y="4794"/>
                </a:lnTo>
                <a:lnTo>
                  <a:pt x="8012" y="4791"/>
                </a:lnTo>
                <a:lnTo>
                  <a:pt x="8003" y="4784"/>
                </a:lnTo>
                <a:lnTo>
                  <a:pt x="7994" y="4775"/>
                </a:lnTo>
                <a:lnTo>
                  <a:pt x="7987" y="4766"/>
                </a:lnTo>
                <a:lnTo>
                  <a:pt x="7982" y="4755"/>
                </a:lnTo>
                <a:lnTo>
                  <a:pt x="7980" y="4743"/>
                </a:lnTo>
                <a:lnTo>
                  <a:pt x="7980" y="4731"/>
                </a:lnTo>
                <a:lnTo>
                  <a:pt x="7982" y="4719"/>
                </a:lnTo>
                <a:lnTo>
                  <a:pt x="7987" y="4708"/>
                </a:lnTo>
                <a:lnTo>
                  <a:pt x="7994" y="4698"/>
                </a:lnTo>
                <a:lnTo>
                  <a:pt x="8003" y="4690"/>
                </a:lnTo>
                <a:lnTo>
                  <a:pt x="8012" y="4684"/>
                </a:lnTo>
                <a:lnTo>
                  <a:pt x="8024" y="4679"/>
                </a:lnTo>
                <a:lnTo>
                  <a:pt x="8036" y="4678"/>
                </a:lnTo>
                <a:lnTo>
                  <a:pt x="8048" y="4678"/>
                </a:lnTo>
                <a:lnTo>
                  <a:pt x="8059" y="4682"/>
                </a:lnTo>
                <a:lnTo>
                  <a:pt x="8070" y="4686"/>
                </a:lnTo>
                <a:lnTo>
                  <a:pt x="8079" y="4694"/>
                </a:lnTo>
                <a:lnTo>
                  <a:pt x="8088" y="4703"/>
                </a:lnTo>
                <a:lnTo>
                  <a:pt x="8094" y="4714"/>
                </a:lnTo>
                <a:lnTo>
                  <a:pt x="8097" y="4725"/>
                </a:lnTo>
                <a:lnTo>
                  <a:pt x="8099" y="4737"/>
                </a:lnTo>
                <a:close/>
                <a:moveTo>
                  <a:pt x="7765" y="5403"/>
                </a:moveTo>
                <a:lnTo>
                  <a:pt x="7764" y="5414"/>
                </a:lnTo>
                <a:lnTo>
                  <a:pt x="7761" y="5424"/>
                </a:lnTo>
                <a:lnTo>
                  <a:pt x="7755" y="5435"/>
                </a:lnTo>
                <a:lnTo>
                  <a:pt x="7748" y="5444"/>
                </a:lnTo>
                <a:lnTo>
                  <a:pt x="7739" y="5451"/>
                </a:lnTo>
                <a:lnTo>
                  <a:pt x="7729" y="5456"/>
                </a:lnTo>
                <a:lnTo>
                  <a:pt x="7717" y="5458"/>
                </a:lnTo>
                <a:lnTo>
                  <a:pt x="7706" y="5459"/>
                </a:lnTo>
                <a:lnTo>
                  <a:pt x="7694" y="5457"/>
                </a:lnTo>
                <a:lnTo>
                  <a:pt x="7683" y="5453"/>
                </a:lnTo>
                <a:lnTo>
                  <a:pt x="7674" y="5447"/>
                </a:lnTo>
                <a:lnTo>
                  <a:pt x="7665" y="5439"/>
                </a:lnTo>
                <a:lnTo>
                  <a:pt x="7659" y="5430"/>
                </a:lnTo>
                <a:lnTo>
                  <a:pt x="7655" y="5420"/>
                </a:lnTo>
                <a:lnTo>
                  <a:pt x="7652" y="5408"/>
                </a:lnTo>
                <a:lnTo>
                  <a:pt x="7652" y="5397"/>
                </a:lnTo>
                <a:lnTo>
                  <a:pt x="7655" y="5386"/>
                </a:lnTo>
                <a:lnTo>
                  <a:pt x="7659" y="5375"/>
                </a:lnTo>
                <a:lnTo>
                  <a:pt x="7665" y="5366"/>
                </a:lnTo>
                <a:lnTo>
                  <a:pt x="7674" y="5357"/>
                </a:lnTo>
                <a:lnTo>
                  <a:pt x="7683" y="5351"/>
                </a:lnTo>
                <a:lnTo>
                  <a:pt x="7694" y="5348"/>
                </a:lnTo>
                <a:lnTo>
                  <a:pt x="7706" y="5346"/>
                </a:lnTo>
                <a:lnTo>
                  <a:pt x="7717" y="5346"/>
                </a:lnTo>
                <a:lnTo>
                  <a:pt x="7729" y="5349"/>
                </a:lnTo>
                <a:lnTo>
                  <a:pt x="7739" y="5355"/>
                </a:lnTo>
                <a:lnTo>
                  <a:pt x="7748" y="5361"/>
                </a:lnTo>
                <a:lnTo>
                  <a:pt x="7755" y="5370"/>
                </a:lnTo>
                <a:lnTo>
                  <a:pt x="7761" y="5380"/>
                </a:lnTo>
                <a:lnTo>
                  <a:pt x="7764" y="5391"/>
                </a:lnTo>
                <a:lnTo>
                  <a:pt x="7765" y="5403"/>
                </a:lnTo>
                <a:close/>
                <a:moveTo>
                  <a:pt x="8091" y="5067"/>
                </a:moveTo>
                <a:lnTo>
                  <a:pt x="8090" y="5079"/>
                </a:lnTo>
                <a:lnTo>
                  <a:pt x="8087" y="5090"/>
                </a:lnTo>
                <a:lnTo>
                  <a:pt x="8081" y="5099"/>
                </a:lnTo>
                <a:lnTo>
                  <a:pt x="8072" y="5106"/>
                </a:lnTo>
                <a:lnTo>
                  <a:pt x="8064" y="5114"/>
                </a:lnTo>
                <a:lnTo>
                  <a:pt x="8053" y="5117"/>
                </a:lnTo>
                <a:lnTo>
                  <a:pt x="8042" y="5120"/>
                </a:lnTo>
                <a:lnTo>
                  <a:pt x="8030" y="5118"/>
                </a:lnTo>
                <a:lnTo>
                  <a:pt x="8019" y="5116"/>
                </a:lnTo>
                <a:lnTo>
                  <a:pt x="8010" y="5110"/>
                </a:lnTo>
                <a:lnTo>
                  <a:pt x="8001" y="5103"/>
                </a:lnTo>
                <a:lnTo>
                  <a:pt x="7994" y="5094"/>
                </a:lnTo>
                <a:lnTo>
                  <a:pt x="7989" y="5084"/>
                </a:lnTo>
                <a:lnTo>
                  <a:pt x="7987" y="5073"/>
                </a:lnTo>
                <a:lnTo>
                  <a:pt x="7987" y="5062"/>
                </a:lnTo>
                <a:lnTo>
                  <a:pt x="7989" y="5051"/>
                </a:lnTo>
                <a:lnTo>
                  <a:pt x="7994" y="5040"/>
                </a:lnTo>
                <a:lnTo>
                  <a:pt x="8001" y="5032"/>
                </a:lnTo>
                <a:lnTo>
                  <a:pt x="8010" y="5025"/>
                </a:lnTo>
                <a:lnTo>
                  <a:pt x="8019" y="5019"/>
                </a:lnTo>
                <a:lnTo>
                  <a:pt x="8030" y="5016"/>
                </a:lnTo>
                <a:lnTo>
                  <a:pt x="8042" y="5015"/>
                </a:lnTo>
                <a:lnTo>
                  <a:pt x="8053" y="5018"/>
                </a:lnTo>
                <a:lnTo>
                  <a:pt x="8064" y="5021"/>
                </a:lnTo>
                <a:lnTo>
                  <a:pt x="8072" y="5027"/>
                </a:lnTo>
                <a:lnTo>
                  <a:pt x="8081" y="5036"/>
                </a:lnTo>
                <a:lnTo>
                  <a:pt x="8087" y="5045"/>
                </a:lnTo>
                <a:lnTo>
                  <a:pt x="8090" y="5056"/>
                </a:lnTo>
                <a:lnTo>
                  <a:pt x="8091" y="5067"/>
                </a:lnTo>
                <a:close/>
                <a:moveTo>
                  <a:pt x="8095" y="5403"/>
                </a:moveTo>
                <a:lnTo>
                  <a:pt x="8094" y="5414"/>
                </a:lnTo>
                <a:lnTo>
                  <a:pt x="8090" y="5426"/>
                </a:lnTo>
                <a:lnTo>
                  <a:pt x="8084" y="5435"/>
                </a:lnTo>
                <a:lnTo>
                  <a:pt x="8077" y="5444"/>
                </a:lnTo>
                <a:lnTo>
                  <a:pt x="8067" y="5451"/>
                </a:lnTo>
                <a:lnTo>
                  <a:pt x="8057" y="5456"/>
                </a:lnTo>
                <a:lnTo>
                  <a:pt x="8045" y="5458"/>
                </a:lnTo>
                <a:lnTo>
                  <a:pt x="8033" y="5458"/>
                </a:lnTo>
                <a:lnTo>
                  <a:pt x="8022" y="5456"/>
                </a:lnTo>
                <a:lnTo>
                  <a:pt x="8011" y="5451"/>
                </a:lnTo>
                <a:lnTo>
                  <a:pt x="8001" y="5444"/>
                </a:lnTo>
                <a:lnTo>
                  <a:pt x="7993" y="5435"/>
                </a:lnTo>
                <a:lnTo>
                  <a:pt x="7987" y="5426"/>
                </a:lnTo>
                <a:lnTo>
                  <a:pt x="7983" y="5414"/>
                </a:lnTo>
                <a:lnTo>
                  <a:pt x="7982" y="5403"/>
                </a:lnTo>
                <a:lnTo>
                  <a:pt x="7983" y="5391"/>
                </a:lnTo>
                <a:lnTo>
                  <a:pt x="7987" y="5380"/>
                </a:lnTo>
                <a:lnTo>
                  <a:pt x="7993" y="5369"/>
                </a:lnTo>
                <a:lnTo>
                  <a:pt x="8001" y="5361"/>
                </a:lnTo>
                <a:lnTo>
                  <a:pt x="8011" y="5354"/>
                </a:lnTo>
                <a:lnTo>
                  <a:pt x="8022" y="5349"/>
                </a:lnTo>
                <a:lnTo>
                  <a:pt x="8033" y="5346"/>
                </a:lnTo>
                <a:lnTo>
                  <a:pt x="8045" y="5346"/>
                </a:lnTo>
                <a:lnTo>
                  <a:pt x="8057" y="5349"/>
                </a:lnTo>
                <a:lnTo>
                  <a:pt x="8067" y="5354"/>
                </a:lnTo>
                <a:lnTo>
                  <a:pt x="8077" y="5361"/>
                </a:lnTo>
                <a:lnTo>
                  <a:pt x="8084" y="5369"/>
                </a:lnTo>
                <a:lnTo>
                  <a:pt x="8090" y="5380"/>
                </a:lnTo>
                <a:lnTo>
                  <a:pt x="8094" y="5391"/>
                </a:lnTo>
                <a:lnTo>
                  <a:pt x="8095" y="540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4" name="Line 496">
            <a:extLst>
              <a:ext uri="{FF2B5EF4-FFF2-40B4-BE49-F238E27FC236}">
                <a16:creationId xmlns:a16="http://schemas.microsoft.com/office/drawing/2014/main" id="{3A864F71-BEBE-BEDA-025C-91C2848E7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1" y="2389528"/>
            <a:ext cx="284083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5" name="Line 497">
            <a:extLst>
              <a:ext uri="{FF2B5EF4-FFF2-40B4-BE49-F238E27FC236}">
                <a16:creationId xmlns:a16="http://schemas.microsoft.com/office/drawing/2014/main" id="{3E98E7C2-5B4A-985F-738C-08FE556F1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1097" y="2731237"/>
            <a:ext cx="18454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6" name="Line 498">
            <a:extLst>
              <a:ext uri="{FF2B5EF4-FFF2-40B4-BE49-F238E27FC236}">
                <a16:creationId xmlns:a16="http://schemas.microsoft.com/office/drawing/2014/main" id="{585B3D19-5295-DB95-EFB7-A41B9A591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5644" y="2731237"/>
            <a:ext cx="210741" cy="1845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7" name="Line 499">
            <a:extLst>
              <a:ext uri="{FF2B5EF4-FFF2-40B4-BE49-F238E27FC236}">
                <a16:creationId xmlns:a16="http://schemas.microsoft.com/office/drawing/2014/main" id="{6D27A922-D0D8-7418-6B5F-C2C5F96BD3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6385" y="2915784"/>
            <a:ext cx="0" cy="1104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8" name="Line 500">
            <a:extLst>
              <a:ext uri="{FF2B5EF4-FFF2-40B4-BE49-F238E27FC236}">
                <a16:creationId xmlns:a16="http://schemas.microsoft.com/office/drawing/2014/main" id="{037B2AD7-7C03-20E1-B798-74D7AEB18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6385" y="4020684"/>
            <a:ext cx="54769" cy="964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59" name="Line 501">
            <a:extLst>
              <a:ext uri="{FF2B5EF4-FFF2-40B4-BE49-F238E27FC236}">
                <a16:creationId xmlns:a16="http://schemas.microsoft.com/office/drawing/2014/main" id="{09D6A4C8-FA93-E2B8-9F78-FC2A30D41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1154" y="4117125"/>
            <a:ext cx="23574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0" name="Line 502">
            <a:extLst>
              <a:ext uri="{FF2B5EF4-FFF2-40B4-BE49-F238E27FC236}">
                <a16:creationId xmlns:a16="http://schemas.microsoft.com/office/drawing/2014/main" id="{F0575B58-93D2-AC6B-2739-0D84CDA3FA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6897" y="4020684"/>
            <a:ext cx="84534" cy="964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1" name="Line 503">
            <a:extLst>
              <a:ext uri="{FF2B5EF4-FFF2-40B4-BE49-F238E27FC236}">
                <a16:creationId xmlns:a16="http://schemas.microsoft.com/office/drawing/2014/main" id="{AFE73EA2-68BD-0116-846D-92E84635EE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1431" y="2915784"/>
            <a:ext cx="0" cy="1104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2" name="Line 504">
            <a:extLst>
              <a:ext uri="{FF2B5EF4-FFF2-40B4-BE49-F238E27FC236}">
                <a16:creationId xmlns:a16="http://schemas.microsoft.com/office/drawing/2014/main" id="{0FFDCC23-EAF9-62EC-482F-B583AF827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1432" y="2741953"/>
            <a:ext cx="208360" cy="1738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3" name="Line 505">
            <a:extLst>
              <a:ext uri="{FF2B5EF4-FFF2-40B4-BE49-F238E27FC236}">
                <a16:creationId xmlns:a16="http://schemas.microsoft.com/office/drawing/2014/main" id="{8C655D3B-FDA3-EAD0-E56F-B4607BD96A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9791" y="2741953"/>
            <a:ext cx="91082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4" name="Line 506">
            <a:extLst>
              <a:ext uri="{FF2B5EF4-FFF2-40B4-BE49-F238E27FC236}">
                <a16:creationId xmlns:a16="http://schemas.microsoft.com/office/drawing/2014/main" id="{29B1EC8F-4047-97A3-022B-90649A5E9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0619" y="2741953"/>
            <a:ext cx="201216" cy="1916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5" name="Line 507">
            <a:extLst>
              <a:ext uri="{FF2B5EF4-FFF2-40B4-BE49-F238E27FC236}">
                <a16:creationId xmlns:a16="http://schemas.microsoft.com/office/drawing/2014/main" id="{040A68AD-99C1-85FD-1DEB-86CFD13D38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1835" y="2933644"/>
            <a:ext cx="0" cy="109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6" name="Line 508">
            <a:extLst>
              <a:ext uri="{FF2B5EF4-FFF2-40B4-BE49-F238E27FC236}">
                <a16:creationId xmlns:a16="http://schemas.microsoft.com/office/drawing/2014/main" id="{45E50B44-C8A4-DCB4-D4C1-9CD01C3C0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1835" y="4029019"/>
            <a:ext cx="82153" cy="785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7" name="Line 509">
            <a:extLst>
              <a:ext uri="{FF2B5EF4-FFF2-40B4-BE49-F238E27FC236}">
                <a16:creationId xmlns:a16="http://schemas.microsoft.com/office/drawing/2014/main" id="{853B6C20-CF16-4C4A-AD2A-44B4D9696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3988" y="41076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8" name="Line 510">
            <a:extLst>
              <a:ext uri="{FF2B5EF4-FFF2-40B4-BE49-F238E27FC236}">
                <a16:creationId xmlns:a16="http://schemas.microsoft.com/office/drawing/2014/main" id="{CD16FE8A-F782-670A-2760-948F017616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2588" y="4029019"/>
            <a:ext cx="75010" cy="785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69" name="Line 511">
            <a:extLst>
              <a:ext uri="{FF2B5EF4-FFF2-40B4-BE49-F238E27FC236}">
                <a16:creationId xmlns:a16="http://schemas.microsoft.com/office/drawing/2014/main" id="{7AC4F7A5-BC61-B3FE-7BD4-04140DED24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7597" y="2933644"/>
            <a:ext cx="0" cy="1095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0" name="Line 512">
            <a:extLst>
              <a:ext uri="{FF2B5EF4-FFF2-40B4-BE49-F238E27FC236}">
                <a16:creationId xmlns:a16="http://schemas.microsoft.com/office/drawing/2014/main" id="{F41F2113-C9A0-5965-B993-0CA1614B46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7597" y="2744334"/>
            <a:ext cx="180975" cy="18931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1" name="Line 513">
            <a:extLst>
              <a:ext uri="{FF2B5EF4-FFF2-40B4-BE49-F238E27FC236}">
                <a16:creationId xmlns:a16="http://schemas.microsoft.com/office/drawing/2014/main" id="{B0A9177C-37B8-A88F-18A7-F6BF4656C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8572" y="2744334"/>
            <a:ext cx="2047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2" name="Line 514">
            <a:extLst>
              <a:ext uri="{FF2B5EF4-FFF2-40B4-BE49-F238E27FC236}">
                <a16:creationId xmlns:a16="http://schemas.microsoft.com/office/drawing/2014/main" id="{235E7A0C-9301-05F5-12AE-CACB9B74D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650" y="2470491"/>
            <a:ext cx="0" cy="15263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3" name="Line 515">
            <a:extLst>
              <a:ext uri="{FF2B5EF4-FFF2-40B4-BE49-F238E27FC236}">
                <a16:creationId xmlns:a16="http://schemas.microsoft.com/office/drawing/2014/main" id="{C45E149B-64F8-8934-E4FD-1438692DE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651" y="3996871"/>
            <a:ext cx="4167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4" name="Line 516">
            <a:extLst>
              <a:ext uri="{FF2B5EF4-FFF2-40B4-BE49-F238E27FC236}">
                <a16:creationId xmlns:a16="http://schemas.microsoft.com/office/drawing/2014/main" id="{C504455C-21C5-23C9-4D1A-56C5D58A9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2322" y="4054021"/>
            <a:ext cx="1809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5" name="Line 517">
            <a:extLst>
              <a:ext uri="{FF2B5EF4-FFF2-40B4-BE49-F238E27FC236}">
                <a16:creationId xmlns:a16="http://schemas.microsoft.com/office/drawing/2014/main" id="{1DE5D909-C844-F042-481F-4A1D708C3A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3298" y="3996871"/>
            <a:ext cx="45244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6" name="Line 518">
            <a:extLst>
              <a:ext uri="{FF2B5EF4-FFF2-40B4-BE49-F238E27FC236}">
                <a16:creationId xmlns:a16="http://schemas.microsoft.com/office/drawing/2014/main" id="{C870FA92-C39C-E387-3DE3-7AA65D5D27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8541" y="2469300"/>
            <a:ext cx="0" cy="1527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7" name="Line 519">
            <a:extLst>
              <a:ext uri="{FF2B5EF4-FFF2-40B4-BE49-F238E27FC236}">
                <a16:creationId xmlns:a16="http://schemas.microsoft.com/office/drawing/2014/main" id="{9489A613-209B-C4E8-8C0D-35DC271903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472872"/>
            <a:ext cx="0" cy="15120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8" name="Line 520">
            <a:extLst>
              <a:ext uri="{FF2B5EF4-FFF2-40B4-BE49-F238E27FC236}">
                <a16:creationId xmlns:a16="http://schemas.microsoft.com/office/drawing/2014/main" id="{E262AE97-2E53-4B85-0C0A-85EB61B31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0444" y="4052831"/>
            <a:ext cx="19288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79" name="Line 521">
            <a:extLst>
              <a:ext uri="{FF2B5EF4-FFF2-40B4-BE49-F238E27FC236}">
                <a16:creationId xmlns:a16="http://schemas.microsoft.com/office/drawing/2014/main" id="{2604011B-C081-5753-0969-6C8EF55D7F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3326" y="4000443"/>
            <a:ext cx="30956" cy="52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0" name="Line 522">
            <a:extLst>
              <a:ext uri="{FF2B5EF4-FFF2-40B4-BE49-F238E27FC236}">
                <a16:creationId xmlns:a16="http://schemas.microsoft.com/office/drawing/2014/main" id="{A092A096-268E-7338-5CE6-883238E8A4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4281" y="2472872"/>
            <a:ext cx="0" cy="1527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1" name="Line 523">
            <a:extLst>
              <a:ext uri="{FF2B5EF4-FFF2-40B4-BE49-F238E27FC236}">
                <a16:creationId xmlns:a16="http://schemas.microsoft.com/office/drawing/2014/main" id="{DA79B6E0-1F11-0238-C05D-27A062EFC9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3984965"/>
            <a:ext cx="45244" cy="678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2" name="Freeform 524">
            <a:extLst>
              <a:ext uri="{FF2B5EF4-FFF2-40B4-BE49-F238E27FC236}">
                <a16:creationId xmlns:a16="http://schemas.microsoft.com/office/drawing/2014/main" id="{653FC7E9-D969-0A27-CD26-A88374FDB514}"/>
              </a:ext>
            </a:extLst>
          </p:cNvPr>
          <p:cNvSpPr>
            <a:spLocks/>
          </p:cNvSpPr>
          <p:nvPr/>
        </p:nvSpPr>
        <p:spPr bwMode="auto">
          <a:xfrm>
            <a:off x="3532585" y="3781369"/>
            <a:ext cx="30956" cy="30956"/>
          </a:xfrm>
          <a:custGeom>
            <a:avLst/>
            <a:gdLst>
              <a:gd name="T0" fmla="*/ 16225006 w 105"/>
              <a:gd name="T1" fmla="*/ 8035260 h 105"/>
              <a:gd name="T2" fmla="*/ 15916033 w 105"/>
              <a:gd name="T3" fmla="*/ 9889490 h 105"/>
              <a:gd name="T4" fmla="*/ 15452574 w 105"/>
              <a:gd name="T5" fmla="*/ 11589234 h 105"/>
              <a:gd name="T6" fmla="*/ 14679749 w 105"/>
              <a:gd name="T7" fmla="*/ 12980005 h 105"/>
              <a:gd name="T8" fmla="*/ 13443464 w 105"/>
              <a:gd name="T9" fmla="*/ 14370776 h 105"/>
              <a:gd name="T10" fmla="*/ 11898207 w 105"/>
              <a:gd name="T11" fmla="*/ 15297694 h 105"/>
              <a:gd name="T12" fmla="*/ 10198463 w 105"/>
              <a:gd name="T13" fmla="*/ 15916033 h 105"/>
              <a:gd name="T14" fmla="*/ 8498719 w 105"/>
              <a:gd name="T15" fmla="*/ 16225006 h 105"/>
              <a:gd name="T16" fmla="*/ 6953462 w 105"/>
              <a:gd name="T17" fmla="*/ 16225006 h 105"/>
              <a:gd name="T18" fmla="*/ 5099231 w 105"/>
              <a:gd name="T19" fmla="*/ 15607060 h 105"/>
              <a:gd name="T20" fmla="*/ 3553974 w 105"/>
              <a:gd name="T21" fmla="*/ 14834235 h 105"/>
              <a:gd name="T22" fmla="*/ 2317690 w 105"/>
              <a:gd name="T23" fmla="*/ 13752437 h 105"/>
              <a:gd name="T24" fmla="*/ 1081798 w 105"/>
              <a:gd name="T25" fmla="*/ 12207573 h 105"/>
              <a:gd name="T26" fmla="*/ 463459 w 105"/>
              <a:gd name="T27" fmla="*/ 10662315 h 105"/>
              <a:gd name="T28" fmla="*/ 0 w 105"/>
              <a:gd name="T29" fmla="*/ 8962571 h 105"/>
              <a:gd name="T30" fmla="*/ 0 w 105"/>
              <a:gd name="T31" fmla="*/ 7262435 h 105"/>
              <a:gd name="T32" fmla="*/ 463459 w 105"/>
              <a:gd name="T33" fmla="*/ 5408204 h 105"/>
              <a:gd name="T34" fmla="*/ 1081798 w 105"/>
              <a:gd name="T35" fmla="*/ 3862947 h 105"/>
              <a:gd name="T36" fmla="*/ 2317690 w 105"/>
              <a:gd name="T37" fmla="*/ 2472569 h 105"/>
              <a:gd name="T38" fmla="*/ 3553974 w 105"/>
              <a:gd name="T39" fmla="*/ 1390771 h 105"/>
              <a:gd name="T40" fmla="*/ 5099231 w 105"/>
              <a:gd name="T41" fmla="*/ 617946 h 105"/>
              <a:gd name="T42" fmla="*/ 6953462 w 105"/>
              <a:gd name="T43" fmla="*/ 0 h 105"/>
              <a:gd name="T44" fmla="*/ 8498719 w 105"/>
              <a:gd name="T45" fmla="*/ 0 h 105"/>
              <a:gd name="T46" fmla="*/ 10198463 w 105"/>
              <a:gd name="T47" fmla="*/ 154486 h 105"/>
              <a:gd name="T48" fmla="*/ 11898207 w 105"/>
              <a:gd name="T49" fmla="*/ 927312 h 105"/>
              <a:gd name="T50" fmla="*/ 13443464 w 105"/>
              <a:gd name="T51" fmla="*/ 1854230 h 105"/>
              <a:gd name="T52" fmla="*/ 14679749 w 105"/>
              <a:gd name="T53" fmla="*/ 3245001 h 105"/>
              <a:gd name="T54" fmla="*/ 15452574 w 105"/>
              <a:gd name="T55" fmla="*/ 4635772 h 105"/>
              <a:gd name="T56" fmla="*/ 15916033 w 105"/>
              <a:gd name="T57" fmla="*/ 6335516 h 105"/>
              <a:gd name="T58" fmla="*/ 16225006 w 105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2"/>
                </a:moveTo>
                <a:lnTo>
                  <a:pt x="103" y="64"/>
                </a:lnTo>
                <a:lnTo>
                  <a:pt x="100" y="75"/>
                </a:lnTo>
                <a:lnTo>
                  <a:pt x="95" y="84"/>
                </a:lnTo>
                <a:lnTo>
                  <a:pt x="87" y="93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5" y="105"/>
                </a:lnTo>
                <a:lnTo>
                  <a:pt x="33" y="101"/>
                </a:lnTo>
                <a:lnTo>
                  <a:pt x="23" y="96"/>
                </a:lnTo>
                <a:lnTo>
                  <a:pt x="15" y="89"/>
                </a:lnTo>
                <a:lnTo>
                  <a:pt x="7" y="79"/>
                </a:lnTo>
                <a:lnTo>
                  <a:pt x="3" y="69"/>
                </a:lnTo>
                <a:lnTo>
                  <a:pt x="0" y="58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5" y="16"/>
                </a:lnTo>
                <a:lnTo>
                  <a:pt x="23" y="9"/>
                </a:lnTo>
                <a:lnTo>
                  <a:pt x="33" y="4"/>
                </a:lnTo>
                <a:lnTo>
                  <a:pt x="45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0" y="30"/>
                </a:lnTo>
                <a:lnTo>
                  <a:pt x="103" y="41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3" name="Freeform 525">
            <a:extLst>
              <a:ext uri="{FF2B5EF4-FFF2-40B4-BE49-F238E27FC236}">
                <a16:creationId xmlns:a16="http://schemas.microsoft.com/office/drawing/2014/main" id="{C9AF537E-384B-3468-AE2C-797EE2D528EE}"/>
              </a:ext>
            </a:extLst>
          </p:cNvPr>
          <p:cNvSpPr>
            <a:spLocks/>
          </p:cNvSpPr>
          <p:nvPr/>
        </p:nvSpPr>
        <p:spPr bwMode="auto">
          <a:xfrm>
            <a:off x="3532585" y="3781369"/>
            <a:ext cx="30956" cy="30956"/>
          </a:xfrm>
          <a:custGeom>
            <a:avLst/>
            <a:gdLst>
              <a:gd name="T0" fmla="*/ 16225006 w 105"/>
              <a:gd name="T1" fmla="*/ 8035260 h 105"/>
              <a:gd name="T2" fmla="*/ 15916033 w 105"/>
              <a:gd name="T3" fmla="*/ 9889490 h 105"/>
              <a:gd name="T4" fmla="*/ 15452574 w 105"/>
              <a:gd name="T5" fmla="*/ 11589234 h 105"/>
              <a:gd name="T6" fmla="*/ 14679749 w 105"/>
              <a:gd name="T7" fmla="*/ 12980005 h 105"/>
              <a:gd name="T8" fmla="*/ 13443464 w 105"/>
              <a:gd name="T9" fmla="*/ 14370776 h 105"/>
              <a:gd name="T10" fmla="*/ 11898207 w 105"/>
              <a:gd name="T11" fmla="*/ 15297694 h 105"/>
              <a:gd name="T12" fmla="*/ 10198463 w 105"/>
              <a:gd name="T13" fmla="*/ 15916033 h 105"/>
              <a:gd name="T14" fmla="*/ 8498719 w 105"/>
              <a:gd name="T15" fmla="*/ 16225006 h 105"/>
              <a:gd name="T16" fmla="*/ 6953462 w 105"/>
              <a:gd name="T17" fmla="*/ 16225006 h 105"/>
              <a:gd name="T18" fmla="*/ 5099231 w 105"/>
              <a:gd name="T19" fmla="*/ 15607060 h 105"/>
              <a:gd name="T20" fmla="*/ 3553974 w 105"/>
              <a:gd name="T21" fmla="*/ 14834235 h 105"/>
              <a:gd name="T22" fmla="*/ 2317690 w 105"/>
              <a:gd name="T23" fmla="*/ 13752437 h 105"/>
              <a:gd name="T24" fmla="*/ 1081798 w 105"/>
              <a:gd name="T25" fmla="*/ 12207573 h 105"/>
              <a:gd name="T26" fmla="*/ 463459 w 105"/>
              <a:gd name="T27" fmla="*/ 10662315 h 105"/>
              <a:gd name="T28" fmla="*/ 0 w 105"/>
              <a:gd name="T29" fmla="*/ 8962571 h 105"/>
              <a:gd name="T30" fmla="*/ 0 w 105"/>
              <a:gd name="T31" fmla="*/ 7262435 h 105"/>
              <a:gd name="T32" fmla="*/ 463459 w 105"/>
              <a:gd name="T33" fmla="*/ 5408204 h 105"/>
              <a:gd name="T34" fmla="*/ 1081798 w 105"/>
              <a:gd name="T35" fmla="*/ 3862947 h 105"/>
              <a:gd name="T36" fmla="*/ 2317690 w 105"/>
              <a:gd name="T37" fmla="*/ 2472569 h 105"/>
              <a:gd name="T38" fmla="*/ 3553974 w 105"/>
              <a:gd name="T39" fmla="*/ 1390771 h 105"/>
              <a:gd name="T40" fmla="*/ 5099231 w 105"/>
              <a:gd name="T41" fmla="*/ 617946 h 105"/>
              <a:gd name="T42" fmla="*/ 6953462 w 105"/>
              <a:gd name="T43" fmla="*/ 0 h 105"/>
              <a:gd name="T44" fmla="*/ 8498719 w 105"/>
              <a:gd name="T45" fmla="*/ 0 h 105"/>
              <a:gd name="T46" fmla="*/ 10198463 w 105"/>
              <a:gd name="T47" fmla="*/ 154486 h 105"/>
              <a:gd name="T48" fmla="*/ 11898207 w 105"/>
              <a:gd name="T49" fmla="*/ 927312 h 105"/>
              <a:gd name="T50" fmla="*/ 13443464 w 105"/>
              <a:gd name="T51" fmla="*/ 1854230 h 105"/>
              <a:gd name="T52" fmla="*/ 14679749 w 105"/>
              <a:gd name="T53" fmla="*/ 3245001 h 105"/>
              <a:gd name="T54" fmla="*/ 15452574 w 105"/>
              <a:gd name="T55" fmla="*/ 4635772 h 105"/>
              <a:gd name="T56" fmla="*/ 15916033 w 105"/>
              <a:gd name="T57" fmla="*/ 6335516 h 105"/>
              <a:gd name="T58" fmla="*/ 16225006 w 105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2"/>
                </a:moveTo>
                <a:lnTo>
                  <a:pt x="103" y="64"/>
                </a:lnTo>
                <a:lnTo>
                  <a:pt x="100" y="75"/>
                </a:lnTo>
                <a:lnTo>
                  <a:pt x="95" y="84"/>
                </a:lnTo>
                <a:lnTo>
                  <a:pt x="87" y="93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5" y="105"/>
                </a:lnTo>
                <a:lnTo>
                  <a:pt x="33" y="101"/>
                </a:lnTo>
                <a:lnTo>
                  <a:pt x="23" y="96"/>
                </a:lnTo>
                <a:lnTo>
                  <a:pt x="15" y="89"/>
                </a:lnTo>
                <a:lnTo>
                  <a:pt x="7" y="79"/>
                </a:lnTo>
                <a:lnTo>
                  <a:pt x="3" y="69"/>
                </a:lnTo>
                <a:lnTo>
                  <a:pt x="0" y="58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5" y="16"/>
                </a:lnTo>
                <a:lnTo>
                  <a:pt x="23" y="9"/>
                </a:lnTo>
                <a:lnTo>
                  <a:pt x="33" y="4"/>
                </a:lnTo>
                <a:lnTo>
                  <a:pt x="45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0" y="30"/>
                </a:lnTo>
                <a:lnTo>
                  <a:pt x="103" y="41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4" name="Freeform 526">
            <a:extLst>
              <a:ext uri="{FF2B5EF4-FFF2-40B4-BE49-F238E27FC236}">
                <a16:creationId xmlns:a16="http://schemas.microsoft.com/office/drawing/2014/main" id="{A2F10DA1-2D30-D983-CE84-255A0BB1EEF6}"/>
              </a:ext>
            </a:extLst>
          </p:cNvPr>
          <p:cNvSpPr>
            <a:spLocks/>
          </p:cNvSpPr>
          <p:nvPr/>
        </p:nvSpPr>
        <p:spPr bwMode="auto">
          <a:xfrm>
            <a:off x="3717131" y="3781368"/>
            <a:ext cx="33338" cy="32147"/>
          </a:xfrm>
          <a:custGeom>
            <a:avLst/>
            <a:gdLst>
              <a:gd name="T0" fmla="*/ 18126628 w 109"/>
              <a:gd name="T1" fmla="*/ 8349832 h 109"/>
              <a:gd name="T2" fmla="*/ 17960247 w 109"/>
              <a:gd name="T3" fmla="*/ 10205482 h 109"/>
              <a:gd name="T4" fmla="*/ 17295128 w 109"/>
              <a:gd name="T5" fmla="*/ 11906592 h 109"/>
              <a:gd name="T6" fmla="*/ 16297246 w 109"/>
              <a:gd name="T7" fmla="*/ 13298230 h 109"/>
              <a:gd name="T8" fmla="*/ 15133390 w 109"/>
              <a:gd name="T9" fmla="*/ 14689869 h 109"/>
              <a:gd name="T10" fmla="*/ 13470389 w 109"/>
              <a:gd name="T11" fmla="*/ 15772036 h 109"/>
              <a:gd name="T12" fmla="*/ 11973362 w 109"/>
              <a:gd name="T13" fmla="*/ 16545518 h 109"/>
              <a:gd name="T14" fmla="*/ 9978006 w 109"/>
              <a:gd name="T15" fmla="*/ 16854597 h 109"/>
              <a:gd name="T16" fmla="*/ 8148623 w 109"/>
              <a:gd name="T17" fmla="*/ 16854597 h 109"/>
              <a:gd name="T18" fmla="*/ 6153267 w 109"/>
              <a:gd name="T19" fmla="*/ 16545518 h 109"/>
              <a:gd name="T20" fmla="*/ 4490266 w 109"/>
              <a:gd name="T21" fmla="*/ 15772036 h 109"/>
              <a:gd name="T22" fmla="*/ 2993239 w 109"/>
              <a:gd name="T23" fmla="*/ 14689869 h 109"/>
              <a:gd name="T24" fmla="*/ 1829383 w 109"/>
              <a:gd name="T25" fmla="*/ 13298230 h 109"/>
              <a:gd name="T26" fmla="*/ 831500 w 109"/>
              <a:gd name="T27" fmla="*/ 11906592 h 109"/>
              <a:gd name="T28" fmla="*/ 166382 w 109"/>
              <a:gd name="T29" fmla="*/ 10205482 h 109"/>
              <a:gd name="T30" fmla="*/ 0 w 109"/>
              <a:gd name="T31" fmla="*/ 8349832 h 109"/>
              <a:gd name="T32" fmla="*/ 166382 w 109"/>
              <a:gd name="T33" fmla="*/ 6649115 h 109"/>
              <a:gd name="T34" fmla="*/ 831500 w 109"/>
              <a:gd name="T35" fmla="*/ 4948005 h 109"/>
              <a:gd name="T36" fmla="*/ 1829383 w 109"/>
              <a:gd name="T37" fmla="*/ 3556366 h 109"/>
              <a:gd name="T38" fmla="*/ 2993239 w 109"/>
              <a:gd name="T39" fmla="*/ 2164728 h 109"/>
              <a:gd name="T40" fmla="*/ 4490266 w 109"/>
              <a:gd name="T41" fmla="*/ 1082560 h 109"/>
              <a:gd name="T42" fmla="*/ 6153267 w 109"/>
              <a:gd name="T43" fmla="*/ 309078 h 109"/>
              <a:gd name="T44" fmla="*/ 8148623 w 109"/>
              <a:gd name="T45" fmla="*/ 0 h 109"/>
              <a:gd name="T46" fmla="*/ 9978006 w 109"/>
              <a:gd name="T47" fmla="*/ 0 h 109"/>
              <a:gd name="T48" fmla="*/ 11973362 w 109"/>
              <a:gd name="T49" fmla="*/ 309078 h 109"/>
              <a:gd name="T50" fmla="*/ 13470389 w 109"/>
              <a:gd name="T51" fmla="*/ 1082560 h 109"/>
              <a:gd name="T52" fmla="*/ 15133390 w 109"/>
              <a:gd name="T53" fmla="*/ 2164728 h 109"/>
              <a:gd name="T54" fmla="*/ 16297246 w 109"/>
              <a:gd name="T55" fmla="*/ 3556366 h 109"/>
              <a:gd name="T56" fmla="*/ 17295128 w 109"/>
              <a:gd name="T57" fmla="*/ 4948005 h 109"/>
              <a:gd name="T58" fmla="*/ 17960247 w 109"/>
              <a:gd name="T59" fmla="*/ 6649115 h 109"/>
              <a:gd name="T60" fmla="*/ 18126628 w 109"/>
              <a:gd name="T61" fmla="*/ 8349832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6"/>
                </a:lnTo>
                <a:lnTo>
                  <a:pt x="91" y="95"/>
                </a:lnTo>
                <a:lnTo>
                  <a:pt x="81" y="102"/>
                </a:lnTo>
                <a:lnTo>
                  <a:pt x="72" y="107"/>
                </a:lnTo>
                <a:lnTo>
                  <a:pt x="60" y="109"/>
                </a:lnTo>
                <a:lnTo>
                  <a:pt x="49" y="109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1" y="86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2"/>
                </a:lnTo>
                <a:lnTo>
                  <a:pt x="11" y="23"/>
                </a:lnTo>
                <a:lnTo>
                  <a:pt x="18" y="14"/>
                </a:lnTo>
                <a:lnTo>
                  <a:pt x="27" y="7"/>
                </a:lnTo>
                <a:lnTo>
                  <a:pt x="37" y="2"/>
                </a:lnTo>
                <a:lnTo>
                  <a:pt x="49" y="0"/>
                </a:lnTo>
                <a:lnTo>
                  <a:pt x="60" y="0"/>
                </a:lnTo>
                <a:lnTo>
                  <a:pt x="72" y="2"/>
                </a:lnTo>
                <a:lnTo>
                  <a:pt x="81" y="7"/>
                </a:lnTo>
                <a:lnTo>
                  <a:pt x="91" y="14"/>
                </a:lnTo>
                <a:lnTo>
                  <a:pt x="98" y="23"/>
                </a:lnTo>
                <a:lnTo>
                  <a:pt x="104" y="32"/>
                </a:lnTo>
                <a:lnTo>
                  <a:pt x="108" y="43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5" name="Freeform 527">
            <a:extLst>
              <a:ext uri="{FF2B5EF4-FFF2-40B4-BE49-F238E27FC236}">
                <a16:creationId xmlns:a16="http://schemas.microsoft.com/office/drawing/2014/main" id="{807088B2-D517-FC6F-6BD3-388B606E8C05}"/>
              </a:ext>
            </a:extLst>
          </p:cNvPr>
          <p:cNvSpPr>
            <a:spLocks/>
          </p:cNvSpPr>
          <p:nvPr/>
        </p:nvSpPr>
        <p:spPr bwMode="auto">
          <a:xfrm>
            <a:off x="3717131" y="3781368"/>
            <a:ext cx="33338" cy="32147"/>
          </a:xfrm>
          <a:custGeom>
            <a:avLst/>
            <a:gdLst>
              <a:gd name="T0" fmla="*/ 18126628 w 109"/>
              <a:gd name="T1" fmla="*/ 8349832 h 109"/>
              <a:gd name="T2" fmla="*/ 17960247 w 109"/>
              <a:gd name="T3" fmla="*/ 10205482 h 109"/>
              <a:gd name="T4" fmla="*/ 17295128 w 109"/>
              <a:gd name="T5" fmla="*/ 11906592 h 109"/>
              <a:gd name="T6" fmla="*/ 16297246 w 109"/>
              <a:gd name="T7" fmla="*/ 13298230 h 109"/>
              <a:gd name="T8" fmla="*/ 15133390 w 109"/>
              <a:gd name="T9" fmla="*/ 14689869 h 109"/>
              <a:gd name="T10" fmla="*/ 13470389 w 109"/>
              <a:gd name="T11" fmla="*/ 15772036 h 109"/>
              <a:gd name="T12" fmla="*/ 11973362 w 109"/>
              <a:gd name="T13" fmla="*/ 16545518 h 109"/>
              <a:gd name="T14" fmla="*/ 9978006 w 109"/>
              <a:gd name="T15" fmla="*/ 16854597 h 109"/>
              <a:gd name="T16" fmla="*/ 8148623 w 109"/>
              <a:gd name="T17" fmla="*/ 16854597 h 109"/>
              <a:gd name="T18" fmla="*/ 6153267 w 109"/>
              <a:gd name="T19" fmla="*/ 16545518 h 109"/>
              <a:gd name="T20" fmla="*/ 4490266 w 109"/>
              <a:gd name="T21" fmla="*/ 15772036 h 109"/>
              <a:gd name="T22" fmla="*/ 2993239 w 109"/>
              <a:gd name="T23" fmla="*/ 14689869 h 109"/>
              <a:gd name="T24" fmla="*/ 1829383 w 109"/>
              <a:gd name="T25" fmla="*/ 13298230 h 109"/>
              <a:gd name="T26" fmla="*/ 831500 w 109"/>
              <a:gd name="T27" fmla="*/ 11906592 h 109"/>
              <a:gd name="T28" fmla="*/ 166382 w 109"/>
              <a:gd name="T29" fmla="*/ 10205482 h 109"/>
              <a:gd name="T30" fmla="*/ 0 w 109"/>
              <a:gd name="T31" fmla="*/ 8349832 h 109"/>
              <a:gd name="T32" fmla="*/ 166382 w 109"/>
              <a:gd name="T33" fmla="*/ 6649115 h 109"/>
              <a:gd name="T34" fmla="*/ 831500 w 109"/>
              <a:gd name="T35" fmla="*/ 4948005 h 109"/>
              <a:gd name="T36" fmla="*/ 1829383 w 109"/>
              <a:gd name="T37" fmla="*/ 3556366 h 109"/>
              <a:gd name="T38" fmla="*/ 2993239 w 109"/>
              <a:gd name="T39" fmla="*/ 2164728 h 109"/>
              <a:gd name="T40" fmla="*/ 4490266 w 109"/>
              <a:gd name="T41" fmla="*/ 1082560 h 109"/>
              <a:gd name="T42" fmla="*/ 6153267 w 109"/>
              <a:gd name="T43" fmla="*/ 309078 h 109"/>
              <a:gd name="T44" fmla="*/ 8148623 w 109"/>
              <a:gd name="T45" fmla="*/ 0 h 109"/>
              <a:gd name="T46" fmla="*/ 9978006 w 109"/>
              <a:gd name="T47" fmla="*/ 0 h 109"/>
              <a:gd name="T48" fmla="*/ 11973362 w 109"/>
              <a:gd name="T49" fmla="*/ 309078 h 109"/>
              <a:gd name="T50" fmla="*/ 13470389 w 109"/>
              <a:gd name="T51" fmla="*/ 1082560 h 109"/>
              <a:gd name="T52" fmla="*/ 15133390 w 109"/>
              <a:gd name="T53" fmla="*/ 2164728 h 109"/>
              <a:gd name="T54" fmla="*/ 16297246 w 109"/>
              <a:gd name="T55" fmla="*/ 3556366 h 109"/>
              <a:gd name="T56" fmla="*/ 17295128 w 109"/>
              <a:gd name="T57" fmla="*/ 4948005 h 109"/>
              <a:gd name="T58" fmla="*/ 17960247 w 109"/>
              <a:gd name="T59" fmla="*/ 6649115 h 109"/>
              <a:gd name="T60" fmla="*/ 18126628 w 109"/>
              <a:gd name="T61" fmla="*/ 8349832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6"/>
                </a:lnTo>
                <a:lnTo>
                  <a:pt x="91" y="95"/>
                </a:lnTo>
                <a:lnTo>
                  <a:pt x="81" y="102"/>
                </a:lnTo>
                <a:lnTo>
                  <a:pt x="72" y="107"/>
                </a:lnTo>
                <a:lnTo>
                  <a:pt x="60" y="109"/>
                </a:lnTo>
                <a:lnTo>
                  <a:pt x="49" y="109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1" y="86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2"/>
                </a:lnTo>
                <a:lnTo>
                  <a:pt x="11" y="23"/>
                </a:lnTo>
                <a:lnTo>
                  <a:pt x="18" y="14"/>
                </a:lnTo>
                <a:lnTo>
                  <a:pt x="27" y="7"/>
                </a:lnTo>
                <a:lnTo>
                  <a:pt x="37" y="2"/>
                </a:lnTo>
                <a:lnTo>
                  <a:pt x="49" y="0"/>
                </a:lnTo>
                <a:lnTo>
                  <a:pt x="60" y="0"/>
                </a:lnTo>
                <a:lnTo>
                  <a:pt x="72" y="2"/>
                </a:lnTo>
                <a:lnTo>
                  <a:pt x="81" y="7"/>
                </a:lnTo>
                <a:lnTo>
                  <a:pt x="91" y="14"/>
                </a:lnTo>
                <a:lnTo>
                  <a:pt x="98" y="23"/>
                </a:lnTo>
                <a:lnTo>
                  <a:pt x="104" y="32"/>
                </a:lnTo>
                <a:lnTo>
                  <a:pt x="108" y="43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6" name="Freeform 528">
            <a:extLst>
              <a:ext uri="{FF2B5EF4-FFF2-40B4-BE49-F238E27FC236}">
                <a16:creationId xmlns:a16="http://schemas.microsoft.com/office/drawing/2014/main" id="{260D7DFE-A364-5D62-B0E8-FF811E16150B}"/>
              </a:ext>
            </a:extLst>
          </p:cNvPr>
          <p:cNvSpPr>
            <a:spLocks/>
          </p:cNvSpPr>
          <p:nvPr/>
        </p:nvSpPr>
        <p:spPr bwMode="auto">
          <a:xfrm>
            <a:off x="5223273" y="3781369"/>
            <a:ext cx="34528" cy="34528"/>
          </a:xfrm>
          <a:custGeom>
            <a:avLst/>
            <a:gdLst>
              <a:gd name="T0" fmla="*/ 18270736 w 116"/>
              <a:gd name="T1" fmla="*/ 8979969 h 117"/>
              <a:gd name="T2" fmla="*/ 18113178 w 116"/>
              <a:gd name="T3" fmla="*/ 10837975 h 117"/>
              <a:gd name="T4" fmla="*/ 17640902 w 116"/>
              <a:gd name="T5" fmla="*/ 12540951 h 117"/>
              <a:gd name="T6" fmla="*/ 16695556 w 116"/>
              <a:gd name="T7" fmla="*/ 14089289 h 117"/>
              <a:gd name="T8" fmla="*/ 15435492 w 116"/>
              <a:gd name="T9" fmla="*/ 15482597 h 117"/>
              <a:gd name="T10" fmla="*/ 14017870 w 116"/>
              <a:gd name="T11" fmla="*/ 16566237 h 117"/>
              <a:gd name="T12" fmla="*/ 12285529 w 116"/>
              <a:gd name="T13" fmla="*/ 17495240 h 117"/>
              <a:gd name="T14" fmla="*/ 10552792 w 116"/>
              <a:gd name="T15" fmla="*/ 17804908 h 117"/>
              <a:gd name="T16" fmla="*/ 8662893 w 116"/>
              <a:gd name="T17" fmla="*/ 18114576 h 117"/>
              <a:gd name="T18" fmla="*/ 6772598 w 116"/>
              <a:gd name="T19" fmla="*/ 17650271 h 117"/>
              <a:gd name="T20" fmla="*/ 5040258 w 116"/>
              <a:gd name="T21" fmla="*/ 17185573 h 117"/>
              <a:gd name="T22" fmla="*/ 3622636 w 116"/>
              <a:gd name="T23" fmla="*/ 16256570 h 117"/>
              <a:gd name="T24" fmla="*/ 2205014 w 116"/>
              <a:gd name="T25" fmla="*/ 14863262 h 117"/>
              <a:gd name="T26" fmla="*/ 1102507 w 116"/>
              <a:gd name="T27" fmla="*/ 13469954 h 117"/>
              <a:gd name="T28" fmla="*/ 315115 w 116"/>
              <a:gd name="T29" fmla="*/ 11766585 h 117"/>
              <a:gd name="T30" fmla="*/ 0 w 116"/>
              <a:gd name="T31" fmla="*/ 9908972 h 117"/>
              <a:gd name="T32" fmla="*/ 0 w 116"/>
              <a:gd name="T33" fmla="*/ 8050966 h 117"/>
              <a:gd name="T34" fmla="*/ 315115 w 116"/>
              <a:gd name="T35" fmla="*/ 6347991 h 117"/>
              <a:gd name="T36" fmla="*/ 1102507 w 116"/>
              <a:gd name="T37" fmla="*/ 4644622 h 117"/>
              <a:gd name="T38" fmla="*/ 2205014 w 116"/>
              <a:gd name="T39" fmla="*/ 3251314 h 117"/>
              <a:gd name="T40" fmla="*/ 3622636 w 116"/>
              <a:gd name="T41" fmla="*/ 1858006 h 117"/>
              <a:gd name="T42" fmla="*/ 5040258 w 116"/>
              <a:gd name="T43" fmla="*/ 929003 h 117"/>
              <a:gd name="T44" fmla="*/ 6772598 w 116"/>
              <a:gd name="T45" fmla="*/ 154637 h 117"/>
              <a:gd name="T46" fmla="*/ 8662893 w 116"/>
              <a:gd name="T47" fmla="*/ 0 h 117"/>
              <a:gd name="T48" fmla="*/ 10552792 w 116"/>
              <a:gd name="T49" fmla="*/ 0 h 117"/>
              <a:gd name="T50" fmla="*/ 12285529 w 116"/>
              <a:gd name="T51" fmla="*/ 619335 h 117"/>
              <a:gd name="T52" fmla="*/ 14017870 w 116"/>
              <a:gd name="T53" fmla="*/ 1393308 h 117"/>
              <a:gd name="T54" fmla="*/ 15435492 w 116"/>
              <a:gd name="T55" fmla="*/ 2477341 h 117"/>
              <a:gd name="T56" fmla="*/ 16695556 w 116"/>
              <a:gd name="T57" fmla="*/ 3870649 h 117"/>
              <a:gd name="T58" fmla="*/ 17640902 w 116"/>
              <a:gd name="T59" fmla="*/ 5418988 h 117"/>
              <a:gd name="T60" fmla="*/ 18113178 w 116"/>
              <a:gd name="T61" fmla="*/ 7276600 h 117"/>
              <a:gd name="T62" fmla="*/ 18270736 w 116"/>
              <a:gd name="T63" fmla="*/ 8979969 h 11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6" h="117">
                <a:moveTo>
                  <a:pt x="116" y="58"/>
                </a:moveTo>
                <a:lnTo>
                  <a:pt x="115" y="70"/>
                </a:lnTo>
                <a:lnTo>
                  <a:pt x="112" y="81"/>
                </a:lnTo>
                <a:lnTo>
                  <a:pt x="106" y="91"/>
                </a:lnTo>
                <a:lnTo>
                  <a:pt x="98" y="100"/>
                </a:lnTo>
                <a:lnTo>
                  <a:pt x="89" y="107"/>
                </a:lnTo>
                <a:lnTo>
                  <a:pt x="78" y="113"/>
                </a:lnTo>
                <a:lnTo>
                  <a:pt x="67" y="115"/>
                </a:lnTo>
                <a:lnTo>
                  <a:pt x="55" y="117"/>
                </a:lnTo>
                <a:lnTo>
                  <a:pt x="43" y="114"/>
                </a:lnTo>
                <a:lnTo>
                  <a:pt x="32" y="111"/>
                </a:lnTo>
                <a:lnTo>
                  <a:pt x="23" y="105"/>
                </a:lnTo>
                <a:lnTo>
                  <a:pt x="14" y="96"/>
                </a:lnTo>
                <a:lnTo>
                  <a:pt x="7" y="87"/>
                </a:lnTo>
                <a:lnTo>
                  <a:pt x="2" y="76"/>
                </a:lnTo>
                <a:lnTo>
                  <a:pt x="0" y="64"/>
                </a:lnTo>
                <a:lnTo>
                  <a:pt x="0" y="52"/>
                </a:lnTo>
                <a:lnTo>
                  <a:pt x="2" y="41"/>
                </a:lnTo>
                <a:lnTo>
                  <a:pt x="7" y="30"/>
                </a:lnTo>
                <a:lnTo>
                  <a:pt x="14" y="21"/>
                </a:lnTo>
                <a:lnTo>
                  <a:pt x="23" y="12"/>
                </a:lnTo>
                <a:lnTo>
                  <a:pt x="32" y="6"/>
                </a:lnTo>
                <a:lnTo>
                  <a:pt x="43" y="1"/>
                </a:lnTo>
                <a:lnTo>
                  <a:pt x="55" y="0"/>
                </a:lnTo>
                <a:lnTo>
                  <a:pt x="67" y="0"/>
                </a:lnTo>
                <a:lnTo>
                  <a:pt x="78" y="4"/>
                </a:lnTo>
                <a:lnTo>
                  <a:pt x="89" y="9"/>
                </a:lnTo>
                <a:lnTo>
                  <a:pt x="98" y="16"/>
                </a:lnTo>
                <a:lnTo>
                  <a:pt x="106" y="25"/>
                </a:lnTo>
                <a:lnTo>
                  <a:pt x="112" y="35"/>
                </a:lnTo>
                <a:lnTo>
                  <a:pt x="115" y="47"/>
                </a:lnTo>
                <a:lnTo>
                  <a:pt x="116" y="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7" name="Freeform 529">
            <a:extLst>
              <a:ext uri="{FF2B5EF4-FFF2-40B4-BE49-F238E27FC236}">
                <a16:creationId xmlns:a16="http://schemas.microsoft.com/office/drawing/2014/main" id="{E3C09874-BE21-E4F8-9377-CD8FC831AC5A}"/>
              </a:ext>
            </a:extLst>
          </p:cNvPr>
          <p:cNvSpPr>
            <a:spLocks/>
          </p:cNvSpPr>
          <p:nvPr/>
        </p:nvSpPr>
        <p:spPr bwMode="auto">
          <a:xfrm>
            <a:off x="5223273" y="3781369"/>
            <a:ext cx="34528" cy="34528"/>
          </a:xfrm>
          <a:custGeom>
            <a:avLst/>
            <a:gdLst>
              <a:gd name="T0" fmla="*/ 18270736 w 116"/>
              <a:gd name="T1" fmla="*/ 8979969 h 117"/>
              <a:gd name="T2" fmla="*/ 18113178 w 116"/>
              <a:gd name="T3" fmla="*/ 10837975 h 117"/>
              <a:gd name="T4" fmla="*/ 17640902 w 116"/>
              <a:gd name="T5" fmla="*/ 12540951 h 117"/>
              <a:gd name="T6" fmla="*/ 16695556 w 116"/>
              <a:gd name="T7" fmla="*/ 14089289 h 117"/>
              <a:gd name="T8" fmla="*/ 15435492 w 116"/>
              <a:gd name="T9" fmla="*/ 15482597 h 117"/>
              <a:gd name="T10" fmla="*/ 14017870 w 116"/>
              <a:gd name="T11" fmla="*/ 16566237 h 117"/>
              <a:gd name="T12" fmla="*/ 12285529 w 116"/>
              <a:gd name="T13" fmla="*/ 17495240 h 117"/>
              <a:gd name="T14" fmla="*/ 10552792 w 116"/>
              <a:gd name="T15" fmla="*/ 17804908 h 117"/>
              <a:gd name="T16" fmla="*/ 8662893 w 116"/>
              <a:gd name="T17" fmla="*/ 18114576 h 117"/>
              <a:gd name="T18" fmla="*/ 6772598 w 116"/>
              <a:gd name="T19" fmla="*/ 17650271 h 117"/>
              <a:gd name="T20" fmla="*/ 5040258 w 116"/>
              <a:gd name="T21" fmla="*/ 17185573 h 117"/>
              <a:gd name="T22" fmla="*/ 3622636 w 116"/>
              <a:gd name="T23" fmla="*/ 16256570 h 117"/>
              <a:gd name="T24" fmla="*/ 2205014 w 116"/>
              <a:gd name="T25" fmla="*/ 14863262 h 117"/>
              <a:gd name="T26" fmla="*/ 1102507 w 116"/>
              <a:gd name="T27" fmla="*/ 13469954 h 117"/>
              <a:gd name="T28" fmla="*/ 315115 w 116"/>
              <a:gd name="T29" fmla="*/ 11766585 h 117"/>
              <a:gd name="T30" fmla="*/ 0 w 116"/>
              <a:gd name="T31" fmla="*/ 9908972 h 117"/>
              <a:gd name="T32" fmla="*/ 0 w 116"/>
              <a:gd name="T33" fmla="*/ 8050966 h 117"/>
              <a:gd name="T34" fmla="*/ 315115 w 116"/>
              <a:gd name="T35" fmla="*/ 6347991 h 117"/>
              <a:gd name="T36" fmla="*/ 1102507 w 116"/>
              <a:gd name="T37" fmla="*/ 4644622 h 117"/>
              <a:gd name="T38" fmla="*/ 2205014 w 116"/>
              <a:gd name="T39" fmla="*/ 3251314 h 117"/>
              <a:gd name="T40" fmla="*/ 3622636 w 116"/>
              <a:gd name="T41" fmla="*/ 1858006 h 117"/>
              <a:gd name="T42" fmla="*/ 5040258 w 116"/>
              <a:gd name="T43" fmla="*/ 929003 h 117"/>
              <a:gd name="T44" fmla="*/ 6772598 w 116"/>
              <a:gd name="T45" fmla="*/ 154637 h 117"/>
              <a:gd name="T46" fmla="*/ 8662893 w 116"/>
              <a:gd name="T47" fmla="*/ 0 h 117"/>
              <a:gd name="T48" fmla="*/ 10552792 w 116"/>
              <a:gd name="T49" fmla="*/ 0 h 117"/>
              <a:gd name="T50" fmla="*/ 12285529 w 116"/>
              <a:gd name="T51" fmla="*/ 619335 h 117"/>
              <a:gd name="T52" fmla="*/ 14017870 w 116"/>
              <a:gd name="T53" fmla="*/ 1393308 h 117"/>
              <a:gd name="T54" fmla="*/ 15435492 w 116"/>
              <a:gd name="T55" fmla="*/ 2477341 h 117"/>
              <a:gd name="T56" fmla="*/ 16695556 w 116"/>
              <a:gd name="T57" fmla="*/ 3870649 h 117"/>
              <a:gd name="T58" fmla="*/ 17640902 w 116"/>
              <a:gd name="T59" fmla="*/ 5418988 h 117"/>
              <a:gd name="T60" fmla="*/ 18113178 w 116"/>
              <a:gd name="T61" fmla="*/ 7276600 h 117"/>
              <a:gd name="T62" fmla="*/ 18270736 w 116"/>
              <a:gd name="T63" fmla="*/ 8979969 h 11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6" h="117">
                <a:moveTo>
                  <a:pt x="116" y="58"/>
                </a:moveTo>
                <a:lnTo>
                  <a:pt x="115" y="70"/>
                </a:lnTo>
                <a:lnTo>
                  <a:pt x="112" y="81"/>
                </a:lnTo>
                <a:lnTo>
                  <a:pt x="106" y="91"/>
                </a:lnTo>
                <a:lnTo>
                  <a:pt x="98" y="100"/>
                </a:lnTo>
                <a:lnTo>
                  <a:pt x="89" y="107"/>
                </a:lnTo>
                <a:lnTo>
                  <a:pt x="78" y="113"/>
                </a:lnTo>
                <a:lnTo>
                  <a:pt x="67" y="115"/>
                </a:lnTo>
                <a:lnTo>
                  <a:pt x="55" y="117"/>
                </a:lnTo>
                <a:lnTo>
                  <a:pt x="43" y="114"/>
                </a:lnTo>
                <a:lnTo>
                  <a:pt x="32" y="111"/>
                </a:lnTo>
                <a:lnTo>
                  <a:pt x="23" y="105"/>
                </a:lnTo>
                <a:lnTo>
                  <a:pt x="14" y="96"/>
                </a:lnTo>
                <a:lnTo>
                  <a:pt x="7" y="87"/>
                </a:lnTo>
                <a:lnTo>
                  <a:pt x="2" y="76"/>
                </a:lnTo>
                <a:lnTo>
                  <a:pt x="0" y="64"/>
                </a:lnTo>
                <a:lnTo>
                  <a:pt x="0" y="52"/>
                </a:lnTo>
                <a:lnTo>
                  <a:pt x="2" y="41"/>
                </a:lnTo>
                <a:lnTo>
                  <a:pt x="7" y="30"/>
                </a:lnTo>
                <a:lnTo>
                  <a:pt x="14" y="21"/>
                </a:lnTo>
                <a:lnTo>
                  <a:pt x="23" y="12"/>
                </a:lnTo>
                <a:lnTo>
                  <a:pt x="32" y="6"/>
                </a:lnTo>
                <a:lnTo>
                  <a:pt x="43" y="1"/>
                </a:lnTo>
                <a:lnTo>
                  <a:pt x="55" y="0"/>
                </a:lnTo>
                <a:lnTo>
                  <a:pt x="67" y="0"/>
                </a:lnTo>
                <a:lnTo>
                  <a:pt x="78" y="4"/>
                </a:lnTo>
                <a:lnTo>
                  <a:pt x="89" y="9"/>
                </a:lnTo>
                <a:lnTo>
                  <a:pt x="98" y="16"/>
                </a:lnTo>
                <a:lnTo>
                  <a:pt x="106" y="25"/>
                </a:lnTo>
                <a:lnTo>
                  <a:pt x="112" y="35"/>
                </a:lnTo>
                <a:lnTo>
                  <a:pt x="115" y="47"/>
                </a:lnTo>
                <a:lnTo>
                  <a:pt x="116" y="5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8" name="Freeform 530">
            <a:extLst>
              <a:ext uri="{FF2B5EF4-FFF2-40B4-BE49-F238E27FC236}">
                <a16:creationId xmlns:a16="http://schemas.microsoft.com/office/drawing/2014/main" id="{F97B9BB4-5DEA-51F5-F382-BDAA52263F59}"/>
              </a:ext>
            </a:extLst>
          </p:cNvPr>
          <p:cNvSpPr>
            <a:spLocks/>
          </p:cNvSpPr>
          <p:nvPr/>
        </p:nvSpPr>
        <p:spPr bwMode="auto">
          <a:xfrm>
            <a:off x="5412581" y="3781369"/>
            <a:ext cx="34529" cy="35719"/>
          </a:xfrm>
          <a:custGeom>
            <a:avLst/>
            <a:gdLst>
              <a:gd name="T0" fmla="*/ 17810903 w 119"/>
              <a:gd name="T1" fmla="*/ 9449761 h 119"/>
              <a:gd name="T2" fmla="*/ 17511462 w 119"/>
              <a:gd name="T3" fmla="*/ 11371970 h 119"/>
              <a:gd name="T4" fmla="*/ 17062689 w 119"/>
              <a:gd name="T5" fmla="*/ 13293778 h 119"/>
              <a:gd name="T6" fmla="*/ 16164367 w 119"/>
              <a:gd name="T7" fmla="*/ 15055903 h 119"/>
              <a:gd name="T8" fmla="*/ 14817659 w 119"/>
              <a:gd name="T9" fmla="*/ 16336976 h 119"/>
              <a:gd name="T10" fmla="*/ 13470564 w 119"/>
              <a:gd name="T11" fmla="*/ 17458364 h 119"/>
              <a:gd name="T12" fmla="*/ 11824029 w 119"/>
              <a:gd name="T13" fmla="*/ 18419269 h 119"/>
              <a:gd name="T14" fmla="*/ 10177493 w 119"/>
              <a:gd name="T15" fmla="*/ 18899921 h 119"/>
              <a:gd name="T16" fmla="*/ 8381624 w 119"/>
              <a:gd name="T17" fmla="*/ 19060005 h 119"/>
              <a:gd name="T18" fmla="*/ 6585368 w 119"/>
              <a:gd name="T19" fmla="*/ 18579353 h 119"/>
              <a:gd name="T20" fmla="*/ 4789499 w 119"/>
              <a:gd name="T21" fmla="*/ 18099101 h 119"/>
              <a:gd name="T22" fmla="*/ 3442404 w 119"/>
              <a:gd name="T23" fmla="*/ 16977712 h 119"/>
              <a:gd name="T24" fmla="*/ 2095309 w 119"/>
              <a:gd name="T25" fmla="*/ 15536155 h 119"/>
              <a:gd name="T26" fmla="*/ 1047655 w 119"/>
              <a:gd name="T27" fmla="*/ 14094599 h 119"/>
              <a:gd name="T28" fmla="*/ 299440 w 119"/>
              <a:gd name="T29" fmla="*/ 12332874 h 119"/>
              <a:gd name="T30" fmla="*/ 0 w 119"/>
              <a:gd name="T31" fmla="*/ 10411065 h 119"/>
              <a:gd name="T32" fmla="*/ 0 w 119"/>
              <a:gd name="T33" fmla="*/ 8488856 h 119"/>
              <a:gd name="T34" fmla="*/ 299440 w 119"/>
              <a:gd name="T35" fmla="*/ 6567047 h 119"/>
              <a:gd name="T36" fmla="*/ 1047655 w 119"/>
              <a:gd name="T37" fmla="*/ 4804922 h 119"/>
              <a:gd name="T38" fmla="*/ 2095309 w 119"/>
              <a:gd name="T39" fmla="*/ 3203282 h 119"/>
              <a:gd name="T40" fmla="*/ 3442404 w 119"/>
              <a:gd name="T41" fmla="*/ 1922209 h 119"/>
              <a:gd name="T42" fmla="*/ 4789499 w 119"/>
              <a:gd name="T43" fmla="*/ 960904 h 119"/>
              <a:gd name="T44" fmla="*/ 6585368 w 119"/>
              <a:gd name="T45" fmla="*/ 160084 h 119"/>
              <a:gd name="T46" fmla="*/ 8381624 w 119"/>
              <a:gd name="T47" fmla="*/ 0 h 119"/>
              <a:gd name="T48" fmla="*/ 10177493 w 119"/>
              <a:gd name="T49" fmla="*/ 0 h 119"/>
              <a:gd name="T50" fmla="*/ 11824029 w 119"/>
              <a:gd name="T51" fmla="*/ 640736 h 119"/>
              <a:gd name="T52" fmla="*/ 13470564 w 119"/>
              <a:gd name="T53" fmla="*/ 1281473 h 119"/>
              <a:gd name="T54" fmla="*/ 14817659 w 119"/>
              <a:gd name="T55" fmla="*/ 2562545 h 119"/>
              <a:gd name="T56" fmla="*/ 16164367 w 119"/>
              <a:gd name="T57" fmla="*/ 4004102 h 119"/>
              <a:gd name="T58" fmla="*/ 17062689 w 119"/>
              <a:gd name="T59" fmla="*/ 5766227 h 119"/>
              <a:gd name="T60" fmla="*/ 17511462 w 119"/>
              <a:gd name="T61" fmla="*/ 7527952 h 119"/>
              <a:gd name="T62" fmla="*/ 17810903 w 119"/>
              <a:gd name="T63" fmla="*/ 9449761 h 11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9" h="119">
                <a:moveTo>
                  <a:pt x="119" y="59"/>
                </a:moveTo>
                <a:lnTo>
                  <a:pt x="117" y="71"/>
                </a:lnTo>
                <a:lnTo>
                  <a:pt x="114" y="83"/>
                </a:lnTo>
                <a:lnTo>
                  <a:pt x="108" y="94"/>
                </a:lnTo>
                <a:lnTo>
                  <a:pt x="99" y="102"/>
                </a:lnTo>
                <a:lnTo>
                  <a:pt x="90" y="109"/>
                </a:lnTo>
                <a:lnTo>
                  <a:pt x="79" y="115"/>
                </a:lnTo>
                <a:lnTo>
                  <a:pt x="68" y="118"/>
                </a:lnTo>
                <a:lnTo>
                  <a:pt x="56" y="119"/>
                </a:lnTo>
                <a:lnTo>
                  <a:pt x="44" y="116"/>
                </a:lnTo>
                <a:lnTo>
                  <a:pt x="32" y="113"/>
                </a:lnTo>
                <a:lnTo>
                  <a:pt x="23" y="106"/>
                </a:lnTo>
                <a:lnTo>
                  <a:pt x="14" y="97"/>
                </a:lnTo>
                <a:lnTo>
                  <a:pt x="7" y="88"/>
                </a:lnTo>
                <a:lnTo>
                  <a:pt x="2" y="77"/>
                </a:lnTo>
                <a:lnTo>
                  <a:pt x="0" y="65"/>
                </a:lnTo>
                <a:lnTo>
                  <a:pt x="0" y="53"/>
                </a:lnTo>
                <a:lnTo>
                  <a:pt x="2" y="41"/>
                </a:lnTo>
                <a:lnTo>
                  <a:pt x="7" y="30"/>
                </a:lnTo>
                <a:lnTo>
                  <a:pt x="14" y="20"/>
                </a:lnTo>
                <a:lnTo>
                  <a:pt x="23" y="12"/>
                </a:lnTo>
                <a:lnTo>
                  <a:pt x="32" y="6"/>
                </a:lnTo>
                <a:lnTo>
                  <a:pt x="44" y="1"/>
                </a:lnTo>
                <a:lnTo>
                  <a:pt x="56" y="0"/>
                </a:lnTo>
                <a:lnTo>
                  <a:pt x="68" y="0"/>
                </a:lnTo>
                <a:lnTo>
                  <a:pt x="79" y="4"/>
                </a:lnTo>
                <a:lnTo>
                  <a:pt x="90" y="8"/>
                </a:lnTo>
                <a:lnTo>
                  <a:pt x="99" y="16"/>
                </a:lnTo>
                <a:lnTo>
                  <a:pt x="108" y="25"/>
                </a:lnTo>
                <a:lnTo>
                  <a:pt x="114" y="36"/>
                </a:lnTo>
                <a:lnTo>
                  <a:pt x="117" y="47"/>
                </a:lnTo>
                <a:lnTo>
                  <a:pt x="119" y="5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89" name="Freeform 531">
            <a:extLst>
              <a:ext uri="{FF2B5EF4-FFF2-40B4-BE49-F238E27FC236}">
                <a16:creationId xmlns:a16="http://schemas.microsoft.com/office/drawing/2014/main" id="{6B64C96A-BA58-7B55-29DB-D5558C341F8D}"/>
              </a:ext>
            </a:extLst>
          </p:cNvPr>
          <p:cNvSpPr>
            <a:spLocks/>
          </p:cNvSpPr>
          <p:nvPr/>
        </p:nvSpPr>
        <p:spPr bwMode="auto">
          <a:xfrm>
            <a:off x="5412581" y="3781369"/>
            <a:ext cx="34529" cy="35719"/>
          </a:xfrm>
          <a:custGeom>
            <a:avLst/>
            <a:gdLst>
              <a:gd name="T0" fmla="*/ 17810903 w 119"/>
              <a:gd name="T1" fmla="*/ 9449761 h 119"/>
              <a:gd name="T2" fmla="*/ 17511462 w 119"/>
              <a:gd name="T3" fmla="*/ 11371970 h 119"/>
              <a:gd name="T4" fmla="*/ 17062689 w 119"/>
              <a:gd name="T5" fmla="*/ 13293778 h 119"/>
              <a:gd name="T6" fmla="*/ 16164367 w 119"/>
              <a:gd name="T7" fmla="*/ 15055903 h 119"/>
              <a:gd name="T8" fmla="*/ 14817659 w 119"/>
              <a:gd name="T9" fmla="*/ 16336976 h 119"/>
              <a:gd name="T10" fmla="*/ 13470564 w 119"/>
              <a:gd name="T11" fmla="*/ 17458364 h 119"/>
              <a:gd name="T12" fmla="*/ 11824029 w 119"/>
              <a:gd name="T13" fmla="*/ 18419269 h 119"/>
              <a:gd name="T14" fmla="*/ 10177493 w 119"/>
              <a:gd name="T15" fmla="*/ 18899921 h 119"/>
              <a:gd name="T16" fmla="*/ 8381624 w 119"/>
              <a:gd name="T17" fmla="*/ 19060005 h 119"/>
              <a:gd name="T18" fmla="*/ 6585368 w 119"/>
              <a:gd name="T19" fmla="*/ 18579353 h 119"/>
              <a:gd name="T20" fmla="*/ 4789499 w 119"/>
              <a:gd name="T21" fmla="*/ 18099101 h 119"/>
              <a:gd name="T22" fmla="*/ 3442404 w 119"/>
              <a:gd name="T23" fmla="*/ 16977712 h 119"/>
              <a:gd name="T24" fmla="*/ 2095309 w 119"/>
              <a:gd name="T25" fmla="*/ 15536155 h 119"/>
              <a:gd name="T26" fmla="*/ 1047655 w 119"/>
              <a:gd name="T27" fmla="*/ 14094599 h 119"/>
              <a:gd name="T28" fmla="*/ 299440 w 119"/>
              <a:gd name="T29" fmla="*/ 12332874 h 119"/>
              <a:gd name="T30" fmla="*/ 0 w 119"/>
              <a:gd name="T31" fmla="*/ 10411065 h 119"/>
              <a:gd name="T32" fmla="*/ 0 w 119"/>
              <a:gd name="T33" fmla="*/ 8488856 h 119"/>
              <a:gd name="T34" fmla="*/ 299440 w 119"/>
              <a:gd name="T35" fmla="*/ 6567047 h 119"/>
              <a:gd name="T36" fmla="*/ 1047655 w 119"/>
              <a:gd name="T37" fmla="*/ 4804922 h 119"/>
              <a:gd name="T38" fmla="*/ 2095309 w 119"/>
              <a:gd name="T39" fmla="*/ 3203282 h 119"/>
              <a:gd name="T40" fmla="*/ 3442404 w 119"/>
              <a:gd name="T41" fmla="*/ 1922209 h 119"/>
              <a:gd name="T42" fmla="*/ 4789499 w 119"/>
              <a:gd name="T43" fmla="*/ 960904 h 119"/>
              <a:gd name="T44" fmla="*/ 6585368 w 119"/>
              <a:gd name="T45" fmla="*/ 160084 h 119"/>
              <a:gd name="T46" fmla="*/ 8381624 w 119"/>
              <a:gd name="T47" fmla="*/ 0 h 119"/>
              <a:gd name="T48" fmla="*/ 10177493 w 119"/>
              <a:gd name="T49" fmla="*/ 0 h 119"/>
              <a:gd name="T50" fmla="*/ 11824029 w 119"/>
              <a:gd name="T51" fmla="*/ 640736 h 119"/>
              <a:gd name="T52" fmla="*/ 13470564 w 119"/>
              <a:gd name="T53" fmla="*/ 1281473 h 119"/>
              <a:gd name="T54" fmla="*/ 14817659 w 119"/>
              <a:gd name="T55" fmla="*/ 2562545 h 119"/>
              <a:gd name="T56" fmla="*/ 16164367 w 119"/>
              <a:gd name="T57" fmla="*/ 4004102 h 119"/>
              <a:gd name="T58" fmla="*/ 17062689 w 119"/>
              <a:gd name="T59" fmla="*/ 5766227 h 119"/>
              <a:gd name="T60" fmla="*/ 17511462 w 119"/>
              <a:gd name="T61" fmla="*/ 7527952 h 119"/>
              <a:gd name="T62" fmla="*/ 17810903 w 119"/>
              <a:gd name="T63" fmla="*/ 9449761 h 11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9" h="119">
                <a:moveTo>
                  <a:pt x="119" y="59"/>
                </a:moveTo>
                <a:lnTo>
                  <a:pt x="117" y="71"/>
                </a:lnTo>
                <a:lnTo>
                  <a:pt x="114" y="83"/>
                </a:lnTo>
                <a:lnTo>
                  <a:pt x="108" y="94"/>
                </a:lnTo>
                <a:lnTo>
                  <a:pt x="99" y="102"/>
                </a:lnTo>
                <a:lnTo>
                  <a:pt x="90" y="109"/>
                </a:lnTo>
                <a:lnTo>
                  <a:pt x="79" y="115"/>
                </a:lnTo>
                <a:lnTo>
                  <a:pt x="68" y="118"/>
                </a:lnTo>
                <a:lnTo>
                  <a:pt x="56" y="119"/>
                </a:lnTo>
                <a:lnTo>
                  <a:pt x="44" y="116"/>
                </a:lnTo>
                <a:lnTo>
                  <a:pt x="32" y="113"/>
                </a:lnTo>
                <a:lnTo>
                  <a:pt x="23" y="106"/>
                </a:lnTo>
                <a:lnTo>
                  <a:pt x="14" y="97"/>
                </a:lnTo>
                <a:lnTo>
                  <a:pt x="7" y="88"/>
                </a:lnTo>
                <a:lnTo>
                  <a:pt x="2" y="77"/>
                </a:lnTo>
                <a:lnTo>
                  <a:pt x="0" y="65"/>
                </a:lnTo>
                <a:lnTo>
                  <a:pt x="0" y="53"/>
                </a:lnTo>
                <a:lnTo>
                  <a:pt x="2" y="41"/>
                </a:lnTo>
                <a:lnTo>
                  <a:pt x="7" y="30"/>
                </a:lnTo>
                <a:lnTo>
                  <a:pt x="14" y="20"/>
                </a:lnTo>
                <a:lnTo>
                  <a:pt x="23" y="12"/>
                </a:lnTo>
                <a:lnTo>
                  <a:pt x="32" y="6"/>
                </a:lnTo>
                <a:lnTo>
                  <a:pt x="44" y="1"/>
                </a:lnTo>
                <a:lnTo>
                  <a:pt x="56" y="0"/>
                </a:lnTo>
                <a:lnTo>
                  <a:pt x="68" y="0"/>
                </a:lnTo>
                <a:lnTo>
                  <a:pt x="79" y="4"/>
                </a:lnTo>
                <a:lnTo>
                  <a:pt x="90" y="8"/>
                </a:lnTo>
                <a:lnTo>
                  <a:pt x="99" y="16"/>
                </a:lnTo>
                <a:lnTo>
                  <a:pt x="108" y="25"/>
                </a:lnTo>
                <a:lnTo>
                  <a:pt x="114" y="36"/>
                </a:lnTo>
                <a:lnTo>
                  <a:pt x="117" y="47"/>
                </a:lnTo>
                <a:lnTo>
                  <a:pt x="119" y="5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0" name="Freeform 532">
            <a:extLst>
              <a:ext uri="{FF2B5EF4-FFF2-40B4-BE49-F238E27FC236}">
                <a16:creationId xmlns:a16="http://schemas.microsoft.com/office/drawing/2014/main" id="{15AC64D6-BF13-040B-3596-E517CB4C3846}"/>
              </a:ext>
            </a:extLst>
          </p:cNvPr>
          <p:cNvSpPr>
            <a:spLocks/>
          </p:cNvSpPr>
          <p:nvPr/>
        </p:nvSpPr>
        <p:spPr bwMode="auto">
          <a:xfrm>
            <a:off x="5412581" y="3980202"/>
            <a:ext cx="34529" cy="33338"/>
          </a:xfrm>
          <a:custGeom>
            <a:avLst/>
            <a:gdLst>
              <a:gd name="T0" fmla="*/ 18756615 w 113"/>
              <a:gd name="T1" fmla="*/ 8978106 h 112"/>
              <a:gd name="T2" fmla="*/ 18590796 w 113"/>
              <a:gd name="T3" fmla="*/ 10710863 h 112"/>
              <a:gd name="T4" fmla="*/ 17926708 w 113"/>
              <a:gd name="T5" fmla="*/ 12600781 h 112"/>
              <a:gd name="T6" fmla="*/ 16930576 w 113"/>
              <a:gd name="T7" fmla="*/ 14018419 h 112"/>
              <a:gd name="T8" fmla="*/ 15769034 w 113"/>
              <a:gd name="T9" fmla="*/ 15436056 h 112"/>
              <a:gd name="T10" fmla="*/ 14108814 w 113"/>
              <a:gd name="T11" fmla="*/ 16538575 h 112"/>
              <a:gd name="T12" fmla="*/ 12449001 w 113"/>
              <a:gd name="T13" fmla="*/ 17325975 h 112"/>
              <a:gd name="T14" fmla="*/ 10457145 w 113"/>
              <a:gd name="T15" fmla="*/ 17641094 h 112"/>
              <a:gd name="T16" fmla="*/ 8465288 w 113"/>
              <a:gd name="T17" fmla="*/ 17641094 h 112"/>
              <a:gd name="T18" fmla="*/ 6639657 w 113"/>
              <a:gd name="T19" fmla="*/ 17325975 h 112"/>
              <a:gd name="T20" fmla="*/ 4813619 w 113"/>
              <a:gd name="T21" fmla="*/ 16538575 h 112"/>
              <a:gd name="T22" fmla="*/ 3153807 w 113"/>
              <a:gd name="T23" fmla="*/ 15436056 h 112"/>
              <a:gd name="T24" fmla="*/ 1826038 w 113"/>
              <a:gd name="T25" fmla="*/ 14018419 h 112"/>
              <a:gd name="T26" fmla="*/ 829906 w 113"/>
              <a:gd name="T27" fmla="*/ 12600781 h 112"/>
              <a:gd name="T28" fmla="*/ 165818 w 113"/>
              <a:gd name="T29" fmla="*/ 10710863 h 112"/>
              <a:gd name="T30" fmla="*/ 0 w 113"/>
              <a:gd name="T31" fmla="*/ 8978106 h 112"/>
              <a:gd name="T32" fmla="*/ 165818 w 113"/>
              <a:gd name="T33" fmla="*/ 7087791 h 112"/>
              <a:gd name="T34" fmla="*/ 829906 w 113"/>
              <a:gd name="T35" fmla="*/ 5355431 h 112"/>
              <a:gd name="T36" fmla="*/ 1826038 w 113"/>
              <a:gd name="T37" fmla="*/ 3622675 h 112"/>
              <a:gd name="T38" fmla="*/ 3153807 w 113"/>
              <a:gd name="T39" fmla="*/ 2362597 h 112"/>
              <a:gd name="T40" fmla="*/ 4813619 w 113"/>
              <a:gd name="T41" fmla="*/ 1260078 h 112"/>
              <a:gd name="T42" fmla="*/ 6639657 w 113"/>
              <a:gd name="T43" fmla="*/ 472678 h 112"/>
              <a:gd name="T44" fmla="*/ 8465288 w 113"/>
              <a:gd name="T45" fmla="*/ 0 h 112"/>
              <a:gd name="T46" fmla="*/ 10457145 w 113"/>
              <a:gd name="T47" fmla="*/ 0 h 112"/>
              <a:gd name="T48" fmla="*/ 12449001 w 113"/>
              <a:gd name="T49" fmla="*/ 472678 h 112"/>
              <a:gd name="T50" fmla="*/ 14108814 w 113"/>
              <a:gd name="T51" fmla="*/ 1260078 h 112"/>
              <a:gd name="T52" fmla="*/ 15769034 w 113"/>
              <a:gd name="T53" fmla="*/ 2362597 h 112"/>
              <a:gd name="T54" fmla="*/ 16930576 w 113"/>
              <a:gd name="T55" fmla="*/ 3622675 h 112"/>
              <a:gd name="T56" fmla="*/ 17926708 w 113"/>
              <a:gd name="T57" fmla="*/ 5355431 h 112"/>
              <a:gd name="T58" fmla="*/ 18590796 w 113"/>
              <a:gd name="T59" fmla="*/ 7087791 h 112"/>
              <a:gd name="T60" fmla="*/ 18756615 w 113"/>
              <a:gd name="T61" fmla="*/ 8978106 h 1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3" h="112">
                <a:moveTo>
                  <a:pt x="113" y="57"/>
                </a:moveTo>
                <a:lnTo>
                  <a:pt x="112" y="68"/>
                </a:lnTo>
                <a:lnTo>
                  <a:pt x="108" y="80"/>
                </a:lnTo>
                <a:lnTo>
                  <a:pt x="102" y="89"/>
                </a:lnTo>
                <a:lnTo>
                  <a:pt x="95" y="98"/>
                </a:lnTo>
                <a:lnTo>
                  <a:pt x="85" y="105"/>
                </a:lnTo>
                <a:lnTo>
                  <a:pt x="75" y="110"/>
                </a:lnTo>
                <a:lnTo>
                  <a:pt x="63" y="112"/>
                </a:lnTo>
                <a:lnTo>
                  <a:pt x="51" y="112"/>
                </a:lnTo>
                <a:lnTo>
                  <a:pt x="40" y="110"/>
                </a:lnTo>
                <a:lnTo>
                  <a:pt x="29" y="105"/>
                </a:lnTo>
                <a:lnTo>
                  <a:pt x="19" y="98"/>
                </a:lnTo>
                <a:lnTo>
                  <a:pt x="11" y="89"/>
                </a:lnTo>
                <a:lnTo>
                  <a:pt x="5" y="80"/>
                </a:lnTo>
                <a:lnTo>
                  <a:pt x="1" y="68"/>
                </a:lnTo>
                <a:lnTo>
                  <a:pt x="0" y="57"/>
                </a:lnTo>
                <a:lnTo>
                  <a:pt x="1" y="45"/>
                </a:lnTo>
                <a:lnTo>
                  <a:pt x="5" y="34"/>
                </a:lnTo>
                <a:lnTo>
                  <a:pt x="11" y="23"/>
                </a:lnTo>
                <a:lnTo>
                  <a:pt x="19" y="15"/>
                </a:lnTo>
                <a:lnTo>
                  <a:pt x="29" y="8"/>
                </a:lnTo>
                <a:lnTo>
                  <a:pt x="40" y="3"/>
                </a:lnTo>
                <a:lnTo>
                  <a:pt x="51" y="0"/>
                </a:lnTo>
                <a:lnTo>
                  <a:pt x="63" y="0"/>
                </a:lnTo>
                <a:lnTo>
                  <a:pt x="75" y="3"/>
                </a:lnTo>
                <a:lnTo>
                  <a:pt x="85" y="8"/>
                </a:lnTo>
                <a:lnTo>
                  <a:pt x="95" y="15"/>
                </a:lnTo>
                <a:lnTo>
                  <a:pt x="102" y="23"/>
                </a:lnTo>
                <a:lnTo>
                  <a:pt x="108" y="34"/>
                </a:lnTo>
                <a:lnTo>
                  <a:pt x="112" y="45"/>
                </a:lnTo>
                <a:lnTo>
                  <a:pt x="113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1" name="Freeform 533">
            <a:extLst>
              <a:ext uri="{FF2B5EF4-FFF2-40B4-BE49-F238E27FC236}">
                <a16:creationId xmlns:a16="http://schemas.microsoft.com/office/drawing/2014/main" id="{7EB6A20F-5A9A-DE0D-DB39-919F5D8957F5}"/>
              </a:ext>
            </a:extLst>
          </p:cNvPr>
          <p:cNvSpPr>
            <a:spLocks/>
          </p:cNvSpPr>
          <p:nvPr/>
        </p:nvSpPr>
        <p:spPr bwMode="auto">
          <a:xfrm>
            <a:off x="5412581" y="3980202"/>
            <a:ext cx="34529" cy="33338"/>
          </a:xfrm>
          <a:custGeom>
            <a:avLst/>
            <a:gdLst>
              <a:gd name="T0" fmla="*/ 18756615 w 113"/>
              <a:gd name="T1" fmla="*/ 8978106 h 112"/>
              <a:gd name="T2" fmla="*/ 18590796 w 113"/>
              <a:gd name="T3" fmla="*/ 10710863 h 112"/>
              <a:gd name="T4" fmla="*/ 17926708 w 113"/>
              <a:gd name="T5" fmla="*/ 12600781 h 112"/>
              <a:gd name="T6" fmla="*/ 16930576 w 113"/>
              <a:gd name="T7" fmla="*/ 14018419 h 112"/>
              <a:gd name="T8" fmla="*/ 15769034 w 113"/>
              <a:gd name="T9" fmla="*/ 15436056 h 112"/>
              <a:gd name="T10" fmla="*/ 14108814 w 113"/>
              <a:gd name="T11" fmla="*/ 16538575 h 112"/>
              <a:gd name="T12" fmla="*/ 12449001 w 113"/>
              <a:gd name="T13" fmla="*/ 17325975 h 112"/>
              <a:gd name="T14" fmla="*/ 10457145 w 113"/>
              <a:gd name="T15" fmla="*/ 17641094 h 112"/>
              <a:gd name="T16" fmla="*/ 8465288 w 113"/>
              <a:gd name="T17" fmla="*/ 17641094 h 112"/>
              <a:gd name="T18" fmla="*/ 6639657 w 113"/>
              <a:gd name="T19" fmla="*/ 17325975 h 112"/>
              <a:gd name="T20" fmla="*/ 4813619 w 113"/>
              <a:gd name="T21" fmla="*/ 16538575 h 112"/>
              <a:gd name="T22" fmla="*/ 3153807 w 113"/>
              <a:gd name="T23" fmla="*/ 15436056 h 112"/>
              <a:gd name="T24" fmla="*/ 1826038 w 113"/>
              <a:gd name="T25" fmla="*/ 14018419 h 112"/>
              <a:gd name="T26" fmla="*/ 829906 w 113"/>
              <a:gd name="T27" fmla="*/ 12600781 h 112"/>
              <a:gd name="T28" fmla="*/ 165818 w 113"/>
              <a:gd name="T29" fmla="*/ 10710863 h 112"/>
              <a:gd name="T30" fmla="*/ 0 w 113"/>
              <a:gd name="T31" fmla="*/ 8978106 h 112"/>
              <a:gd name="T32" fmla="*/ 165818 w 113"/>
              <a:gd name="T33" fmla="*/ 7087791 h 112"/>
              <a:gd name="T34" fmla="*/ 829906 w 113"/>
              <a:gd name="T35" fmla="*/ 5355431 h 112"/>
              <a:gd name="T36" fmla="*/ 1826038 w 113"/>
              <a:gd name="T37" fmla="*/ 3622675 h 112"/>
              <a:gd name="T38" fmla="*/ 3153807 w 113"/>
              <a:gd name="T39" fmla="*/ 2362597 h 112"/>
              <a:gd name="T40" fmla="*/ 4813619 w 113"/>
              <a:gd name="T41" fmla="*/ 1260078 h 112"/>
              <a:gd name="T42" fmla="*/ 6639657 w 113"/>
              <a:gd name="T43" fmla="*/ 472678 h 112"/>
              <a:gd name="T44" fmla="*/ 8465288 w 113"/>
              <a:gd name="T45" fmla="*/ 0 h 112"/>
              <a:gd name="T46" fmla="*/ 10457145 w 113"/>
              <a:gd name="T47" fmla="*/ 0 h 112"/>
              <a:gd name="T48" fmla="*/ 12449001 w 113"/>
              <a:gd name="T49" fmla="*/ 472678 h 112"/>
              <a:gd name="T50" fmla="*/ 14108814 w 113"/>
              <a:gd name="T51" fmla="*/ 1260078 h 112"/>
              <a:gd name="T52" fmla="*/ 15769034 w 113"/>
              <a:gd name="T53" fmla="*/ 2362597 h 112"/>
              <a:gd name="T54" fmla="*/ 16930576 w 113"/>
              <a:gd name="T55" fmla="*/ 3622675 h 112"/>
              <a:gd name="T56" fmla="*/ 17926708 w 113"/>
              <a:gd name="T57" fmla="*/ 5355431 h 112"/>
              <a:gd name="T58" fmla="*/ 18590796 w 113"/>
              <a:gd name="T59" fmla="*/ 7087791 h 112"/>
              <a:gd name="T60" fmla="*/ 18756615 w 113"/>
              <a:gd name="T61" fmla="*/ 8978106 h 1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3" h="112">
                <a:moveTo>
                  <a:pt x="113" y="57"/>
                </a:moveTo>
                <a:lnTo>
                  <a:pt x="112" y="68"/>
                </a:lnTo>
                <a:lnTo>
                  <a:pt x="108" y="80"/>
                </a:lnTo>
                <a:lnTo>
                  <a:pt x="102" y="89"/>
                </a:lnTo>
                <a:lnTo>
                  <a:pt x="95" y="98"/>
                </a:lnTo>
                <a:lnTo>
                  <a:pt x="85" y="105"/>
                </a:lnTo>
                <a:lnTo>
                  <a:pt x="75" y="110"/>
                </a:lnTo>
                <a:lnTo>
                  <a:pt x="63" y="112"/>
                </a:lnTo>
                <a:lnTo>
                  <a:pt x="51" y="112"/>
                </a:lnTo>
                <a:lnTo>
                  <a:pt x="40" y="110"/>
                </a:lnTo>
                <a:lnTo>
                  <a:pt x="29" y="105"/>
                </a:lnTo>
                <a:lnTo>
                  <a:pt x="19" y="98"/>
                </a:lnTo>
                <a:lnTo>
                  <a:pt x="11" y="89"/>
                </a:lnTo>
                <a:lnTo>
                  <a:pt x="5" y="80"/>
                </a:lnTo>
                <a:lnTo>
                  <a:pt x="1" y="68"/>
                </a:lnTo>
                <a:lnTo>
                  <a:pt x="0" y="57"/>
                </a:lnTo>
                <a:lnTo>
                  <a:pt x="1" y="45"/>
                </a:lnTo>
                <a:lnTo>
                  <a:pt x="5" y="34"/>
                </a:lnTo>
                <a:lnTo>
                  <a:pt x="11" y="23"/>
                </a:lnTo>
                <a:lnTo>
                  <a:pt x="19" y="15"/>
                </a:lnTo>
                <a:lnTo>
                  <a:pt x="29" y="8"/>
                </a:lnTo>
                <a:lnTo>
                  <a:pt x="40" y="3"/>
                </a:lnTo>
                <a:lnTo>
                  <a:pt x="51" y="0"/>
                </a:lnTo>
                <a:lnTo>
                  <a:pt x="63" y="0"/>
                </a:lnTo>
                <a:lnTo>
                  <a:pt x="75" y="3"/>
                </a:lnTo>
                <a:lnTo>
                  <a:pt x="85" y="8"/>
                </a:lnTo>
                <a:lnTo>
                  <a:pt x="95" y="15"/>
                </a:lnTo>
                <a:lnTo>
                  <a:pt x="102" y="23"/>
                </a:lnTo>
                <a:lnTo>
                  <a:pt x="108" y="34"/>
                </a:lnTo>
                <a:lnTo>
                  <a:pt x="112" y="45"/>
                </a:lnTo>
                <a:lnTo>
                  <a:pt x="113" y="5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2" name="Freeform 534">
            <a:extLst>
              <a:ext uri="{FF2B5EF4-FFF2-40B4-BE49-F238E27FC236}">
                <a16:creationId xmlns:a16="http://schemas.microsoft.com/office/drawing/2014/main" id="{4E265C17-4534-82DA-5448-549F30C20E41}"/>
              </a:ext>
            </a:extLst>
          </p:cNvPr>
          <p:cNvSpPr>
            <a:spLocks/>
          </p:cNvSpPr>
          <p:nvPr/>
        </p:nvSpPr>
        <p:spPr bwMode="auto">
          <a:xfrm>
            <a:off x="5314950" y="3980202"/>
            <a:ext cx="33338" cy="33338"/>
          </a:xfrm>
          <a:custGeom>
            <a:avLst/>
            <a:gdLst>
              <a:gd name="T0" fmla="*/ 17484978 w 113"/>
              <a:gd name="T1" fmla="*/ 8819981 h 113"/>
              <a:gd name="T2" fmla="*/ 17330386 w 113"/>
              <a:gd name="T3" fmla="*/ 10522062 h 113"/>
              <a:gd name="T4" fmla="*/ 16866218 w 113"/>
              <a:gd name="T5" fmla="*/ 12069158 h 113"/>
              <a:gd name="T6" fmla="*/ 15937488 w 113"/>
              <a:gd name="T7" fmla="*/ 13771239 h 113"/>
              <a:gd name="T8" fmla="*/ 14854561 w 113"/>
              <a:gd name="T9" fmla="*/ 15164137 h 113"/>
              <a:gd name="T10" fmla="*/ 13462056 w 113"/>
              <a:gd name="T11" fmla="*/ 16247065 h 113"/>
              <a:gd name="T12" fmla="*/ 11914567 w 113"/>
              <a:gd name="T13" fmla="*/ 17020810 h 113"/>
              <a:gd name="T14" fmla="*/ 10057894 w 113"/>
              <a:gd name="T15" fmla="*/ 17330386 h 113"/>
              <a:gd name="T16" fmla="*/ 8355813 w 113"/>
              <a:gd name="T17" fmla="*/ 17484978 h 113"/>
              <a:gd name="T18" fmla="*/ 6498747 w 113"/>
              <a:gd name="T19" fmla="*/ 17175401 h 113"/>
              <a:gd name="T20" fmla="*/ 4796666 w 113"/>
              <a:gd name="T21" fmla="*/ 16556642 h 113"/>
              <a:gd name="T22" fmla="*/ 3404162 w 113"/>
              <a:gd name="T23" fmla="*/ 15628305 h 113"/>
              <a:gd name="T24" fmla="*/ 2011658 w 113"/>
              <a:gd name="T25" fmla="*/ 14390392 h 113"/>
              <a:gd name="T26" fmla="*/ 1083321 w 113"/>
              <a:gd name="T27" fmla="*/ 12997495 h 113"/>
              <a:gd name="T28" fmla="*/ 464168 w 113"/>
              <a:gd name="T29" fmla="*/ 11450399 h 113"/>
              <a:gd name="T30" fmla="*/ 0 w 113"/>
              <a:gd name="T31" fmla="*/ 9593333 h 113"/>
              <a:gd name="T32" fmla="*/ 0 w 113"/>
              <a:gd name="T33" fmla="*/ 7891645 h 113"/>
              <a:gd name="T34" fmla="*/ 464168 w 113"/>
              <a:gd name="T35" fmla="*/ 6189564 h 113"/>
              <a:gd name="T36" fmla="*/ 1083321 w 113"/>
              <a:gd name="T37" fmla="*/ 4487483 h 113"/>
              <a:gd name="T38" fmla="*/ 2011658 w 113"/>
              <a:gd name="T39" fmla="*/ 3094585 h 113"/>
              <a:gd name="T40" fmla="*/ 3404162 w 113"/>
              <a:gd name="T41" fmla="*/ 1702081 h 113"/>
              <a:gd name="T42" fmla="*/ 4796666 w 113"/>
              <a:gd name="T43" fmla="*/ 773745 h 113"/>
              <a:gd name="T44" fmla="*/ 6498747 w 113"/>
              <a:gd name="T45" fmla="*/ 309577 h 113"/>
              <a:gd name="T46" fmla="*/ 8355813 w 113"/>
              <a:gd name="T47" fmla="*/ 0 h 113"/>
              <a:gd name="T48" fmla="*/ 10057894 w 113"/>
              <a:gd name="T49" fmla="*/ 0 h 113"/>
              <a:gd name="T50" fmla="*/ 11914567 w 113"/>
              <a:gd name="T51" fmla="*/ 464168 h 113"/>
              <a:gd name="T52" fmla="*/ 13462056 w 113"/>
              <a:gd name="T53" fmla="*/ 1392504 h 113"/>
              <a:gd name="T54" fmla="*/ 14854561 w 113"/>
              <a:gd name="T55" fmla="*/ 2320841 h 113"/>
              <a:gd name="T56" fmla="*/ 15937488 w 113"/>
              <a:gd name="T57" fmla="*/ 3713738 h 113"/>
              <a:gd name="T58" fmla="*/ 16866218 w 113"/>
              <a:gd name="T59" fmla="*/ 5260835 h 113"/>
              <a:gd name="T60" fmla="*/ 17330386 w 113"/>
              <a:gd name="T61" fmla="*/ 6962915 h 113"/>
              <a:gd name="T62" fmla="*/ 17484978 w 113"/>
              <a:gd name="T63" fmla="*/ 8819981 h 1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3" h="113">
                <a:moveTo>
                  <a:pt x="113" y="57"/>
                </a:moveTo>
                <a:lnTo>
                  <a:pt x="112" y="68"/>
                </a:lnTo>
                <a:lnTo>
                  <a:pt x="109" y="78"/>
                </a:lnTo>
                <a:lnTo>
                  <a:pt x="103" y="89"/>
                </a:lnTo>
                <a:lnTo>
                  <a:pt x="96" y="98"/>
                </a:lnTo>
                <a:lnTo>
                  <a:pt x="87" y="105"/>
                </a:lnTo>
                <a:lnTo>
                  <a:pt x="77" y="110"/>
                </a:lnTo>
                <a:lnTo>
                  <a:pt x="65" y="112"/>
                </a:lnTo>
                <a:lnTo>
                  <a:pt x="54" y="113"/>
                </a:lnTo>
                <a:lnTo>
                  <a:pt x="42" y="111"/>
                </a:lnTo>
                <a:lnTo>
                  <a:pt x="31" y="107"/>
                </a:lnTo>
                <a:lnTo>
                  <a:pt x="22" y="101"/>
                </a:lnTo>
                <a:lnTo>
                  <a:pt x="13" y="93"/>
                </a:lnTo>
                <a:lnTo>
                  <a:pt x="7" y="84"/>
                </a:lnTo>
                <a:lnTo>
                  <a:pt x="3" y="74"/>
                </a:lnTo>
                <a:lnTo>
                  <a:pt x="0" y="62"/>
                </a:lnTo>
                <a:lnTo>
                  <a:pt x="0" y="51"/>
                </a:lnTo>
                <a:lnTo>
                  <a:pt x="3" y="40"/>
                </a:lnTo>
                <a:lnTo>
                  <a:pt x="7" y="29"/>
                </a:lnTo>
                <a:lnTo>
                  <a:pt x="13" y="20"/>
                </a:lnTo>
                <a:lnTo>
                  <a:pt x="22" y="11"/>
                </a:lnTo>
                <a:lnTo>
                  <a:pt x="31" y="5"/>
                </a:lnTo>
                <a:lnTo>
                  <a:pt x="42" y="2"/>
                </a:lnTo>
                <a:lnTo>
                  <a:pt x="54" y="0"/>
                </a:lnTo>
                <a:lnTo>
                  <a:pt x="65" y="0"/>
                </a:lnTo>
                <a:lnTo>
                  <a:pt x="77" y="3"/>
                </a:lnTo>
                <a:lnTo>
                  <a:pt x="87" y="9"/>
                </a:lnTo>
                <a:lnTo>
                  <a:pt x="96" y="15"/>
                </a:lnTo>
                <a:lnTo>
                  <a:pt x="103" y="24"/>
                </a:lnTo>
                <a:lnTo>
                  <a:pt x="109" y="34"/>
                </a:lnTo>
                <a:lnTo>
                  <a:pt x="112" y="45"/>
                </a:lnTo>
                <a:lnTo>
                  <a:pt x="113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3" name="Freeform 535">
            <a:extLst>
              <a:ext uri="{FF2B5EF4-FFF2-40B4-BE49-F238E27FC236}">
                <a16:creationId xmlns:a16="http://schemas.microsoft.com/office/drawing/2014/main" id="{A7DE6903-AB2C-C972-F83B-AF9A26E6D88C}"/>
              </a:ext>
            </a:extLst>
          </p:cNvPr>
          <p:cNvSpPr>
            <a:spLocks/>
          </p:cNvSpPr>
          <p:nvPr/>
        </p:nvSpPr>
        <p:spPr bwMode="auto">
          <a:xfrm>
            <a:off x="5314950" y="3980202"/>
            <a:ext cx="33338" cy="33338"/>
          </a:xfrm>
          <a:custGeom>
            <a:avLst/>
            <a:gdLst>
              <a:gd name="T0" fmla="*/ 17484978 w 113"/>
              <a:gd name="T1" fmla="*/ 8819981 h 113"/>
              <a:gd name="T2" fmla="*/ 17330386 w 113"/>
              <a:gd name="T3" fmla="*/ 10522062 h 113"/>
              <a:gd name="T4" fmla="*/ 16866218 w 113"/>
              <a:gd name="T5" fmla="*/ 12069158 h 113"/>
              <a:gd name="T6" fmla="*/ 15937488 w 113"/>
              <a:gd name="T7" fmla="*/ 13771239 h 113"/>
              <a:gd name="T8" fmla="*/ 14854561 w 113"/>
              <a:gd name="T9" fmla="*/ 15164137 h 113"/>
              <a:gd name="T10" fmla="*/ 13462056 w 113"/>
              <a:gd name="T11" fmla="*/ 16247065 h 113"/>
              <a:gd name="T12" fmla="*/ 11914567 w 113"/>
              <a:gd name="T13" fmla="*/ 17020810 h 113"/>
              <a:gd name="T14" fmla="*/ 10057894 w 113"/>
              <a:gd name="T15" fmla="*/ 17330386 h 113"/>
              <a:gd name="T16" fmla="*/ 8355813 w 113"/>
              <a:gd name="T17" fmla="*/ 17484978 h 113"/>
              <a:gd name="T18" fmla="*/ 6498747 w 113"/>
              <a:gd name="T19" fmla="*/ 17175401 h 113"/>
              <a:gd name="T20" fmla="*/ 4796666 w 113"/>
              <a:gd name="T21" fmla="*/ 16556642 h 113"/>
              <a:gd name="T22" fmla="*/ 3404162 w 113"/>
              <a:gd name="T23" fmla="*/ 15628305 h 113"/>
              <a:gd name="T24" fmla="*/ 2011658 w 113"/>
              <a:gd name="T25" fmla="*/ 14390392 h 113"/>
              <a:gd name="T26" fmla="*/ 1083321 w 113"/>
              <a:gd name="T27" fmla="*/ 12997495 h 113"/>
              <a:gd name="T28" fmla="*/ 464168 w 113"/>
              <a:gd name="T29" fmla="*/ 11450399 h 113"/>
              <a:gd name="T30" fmla="*/ 0 w 113"/>
              <a:gd name="T31" fmla="*/ 9593333 h 113"/>
              <a:gd name="T32" fmla="*/ 0 w 113"/>
              <a:gd name="T33" fmla="*/ 7891645 h 113"/>
              <a:gd name="T34" fmla="*/ 464168 w 113"/>
              <a:gd name="T35" fmla="*/ 6189564 h 113"/>
              <a:gd name="T36" fmla="*/ 1083321 w 113"/>
              <a:gd name="T37" fmla="*/ 4487483 h 113"/>
              <a:gd name="T38" fmla="*/ 2011658 w 113"/>
              <a:gd name="T39" fmla="*/ 3094585 h 113"/>
              <a:gd name="T40" fmla="*/ 3404162 w 113"/>
              <a:gd name="T41" fmla="*/ 1702081 h 113"/>
              <a:gd name="T42" fmla="*/ 4796666 w 113"/>
              <a:gd name="T43" fmla="*/ 773745 h 113"/>
              <a:gd name="T44" fmla="*/ 6498747 w 113"/>
              <a:gd name="T45" fmla="*/ 309577 h 113"/>
              <a:gd name="T46" fmla="*/ 8355813 w 113"/>
              <a:gd name="T47" fmla="*/ 0 h 113"/>
              <a:gd name="T48" fmla="*/ 10057894 w 113"/>
              <a:gd name="T49" fmla="*/ 0 h 113"/>
              <a:gd name="T50" fmla="*/ 11914567 w 113"/>
              <a:gd name="T51" fmla="*/ 464168 h 113"/>
              <a:gd name="T52" fmla="*/ 13462056 w 113"/>
              <a:gd name="T53" fmla="*/ 1392504 h 113"/>
              <a:gd name="T54" fmla="*/ 14854561 w 113"/>
              <a:gd name="T55" fmla="*/ 2320841 h 113"/>
              <a:gd name="T56" fmla="*/ 15937488 w 113"/>
              <a:gd name="T57" fmla="*/ 3713738 h 113"/>
              <a:gd name="T58" fmla="*/ 16866218 w 113"/>
              <a:gd name="T59" fmla="*/ 5260835 h 113"/>
              <a:gd name="T60" fmla="*/ 17330386 w 113"/>
              <a:gd name="T61" fmla="*/ 6962915 h 113"/>
              <a:gd name="T62" fmla="*/ 17484978 w 113"/>
              <a:gd name="T63" fmla="*/ 8819981 h 1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3" h="113">
                <a:moveTo>
                  <a:pt x="113" y="57"/>
                </a:moveTo>
                <a:lnTo>
                  <a:pt x="112" y="68"/>
                </a:lnTo>
                <a:lnTo>
                  <a:pt x="109" y="78"/>
                </a:lnTo>
                <a:lnTo>
                  <a:pt x="103" y="89"/>
                </a:lnTo>
                <a:lnTo>
                  <a:pt x="96" y="98"/>
                </a:lnTo>
                <a:lnTo>
                  <a:pt x="87" y="105"/>
                </a:lnTo>
                <a:lnTo>
                  <a:pt x="77" y="110"/>
                </a:lnTo>
                <a:lnTo>
                  <a:pt x="65" y="112"/>
                </a:lnTo>
                <a:lnTo>
                  <a:pt x="54" y="113"/>
                </a:lnTo>
                <a:lnTo>
                  <a:pt x="42" y="111"/>
                </a:lnTo>
                <a:lnTo>
                  <a:pt x="31" y="107"/>
                </a:lnTo>
                <a:lnTo>
                  <a:pt x="22" y="101"/>
                </a:lnTo>
                <a:lnTo>
                  <a:pt x="13" y="93"/>
                </a:lnTo>
                <a:lnTo>
                  <a:pt x="7" y="84"/>
                </a:lnTo>
                <a:lnTo>
                  <a:pt x="3" y="74"/>
                </a:lnTo>
                <a:lnTo>
                  <a:pt x="0" y="62"/>
                </a:lnTo>
                <a:lnTo>
                  <a:pt x="0" y="51"/>
                </a:lnTo>
                <a:lnTo>
                  <a:pt x="3" y="40"/>
                </a:lnTo>
                <a:lnTo>
                  <a:pt x="7" y="29"/>
                </a:lnTo>
                <a:lnTo>
                  <a:pt x="13" y="20"/>
                </a:lnTo>
                <a:lnTo>
                  <a:pt x="22" y="11"/>
                </a:lnTo>
                <a:lnTo>
                  <a:pt x="31" y="5"/>
                </a:lnTo>
                <a:lnTo>
                  <a:pt x="42" y="2"/>
                </a:lnTo>
                <a:lnTo>
                  <a:pt x="54" y="0"/>
                </a:lnTo>
                <a:lnTo>
                  <a:pt x="65" y="0"/>
                </a:lnTo>
                <a:lnTo>
                  <a:pt x="77" y="3"/>
                </a:lnTo>
                <a:lnTo>
                  <a:pt x="87" y="9"/>
                </a:lnTo>
                <a:lnTo>
                  <a:pt x="96" y="15"/>
                </a:lnTo>
                <a:lnTo>
                  <a:pt x="103" y="24"/>
                </a:lnTo>
                <a:lnTo>
                  <a:pt x="109" y="34"/>
                </a:lnTo>
                <a:lnTo>
                  <a:pt x="112" y="45"/>
                </a:lnTo>
                <a:lnTo>
                  <a:pt x="113" y="5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4" name="Freeform 536">
            <a:extLst>
              <a:ext uri="{FF2B5EF4-FFF2-40B4-BE49-F238E27FC236}">
                <a16:creationId xmlns:a16="http://schemas.microsoft.com/office/drawing/2014/main" id="{5B9F92A4-640E-6D46-8B10-46B354AF36D4}"/>
              </a:ext>
            </a:extLst>
          </p:cNvPr>
          <p:cNvSpPr>
            <a:spLocks/>
          </p:cNvSpPr>
          <p:nvPr/>
        </p:nvSpPr>
        <p:spPr bwMode="auto">
          <a:xfrm>
            <a:off x="5224462" y="3980202"/>
            <a:ext cx="33338" cy="33338"/>
          </a:xfrm>
          <a:custGeom>
            <a:avLst/>
            <a:gdLst>
              <a:gd name="T0" fmla="*/ 17641094 w 112"/>
              <a:gd name="T1" fmla="*/ 8978106 h 112"/>
              <a:gd name="T2" fmla="*/ 17483534 w 112"/>
              <a:gd name="T3" fmla="*/ 10710863 h 112"/>
              <a:gd name="T4" fmla="*/ 16853694 w 112"/>
              <a:gd name="T5" fmla="*/ 12600781 h 112"/>
              <a:gd name="T6" fmla="*/ 15908338 w 112"/>
              <a:gd name="T7" fmla="*/ 14018419 h 112"/>
              <a:gd name="T8" fmla="*/ 14805819 w 112"/>
              <a:gd name="T9" fmla="*/ 15436056 h 112"/>
              <a:gd name="T10" fmla="*/ 13231019 w 112"/>
              <a:gd name="T11" fmla="*/ 16538575 h 112"/>
              <a:gd name="T12" fmla="*/ 11655822 w 112"/>
              <a:gd name="T13" fmla="*/ 17325975 h 112"/>
              <a:gd name="T14" fmla="*/ 9765506 w 112"/>
              <a:gd name="T15" fmla="*/ 17641094 h 112"/>
              <a:gd name="T16" fmla="*/ 7875588 w 112"/>
              <a:gd name="T17" fmla="*/ 17641094 h 112"/>
              <a:gd name="T18" fmla="*/ 6142831 w 112"/>
              <a:gd name="T19" fmla="*/ 17325975 h 112"/>
              <a:gd name="T20" fmla="*/ 4410472 w 112"/>
              <a:gd name="T21" fmla="*/ 16538575 h 112"/>
              <a:gd name="T22" fmla="*/ 2835275 w 112"/>
              <a:gd name="T23" fmla="*/ 15436056 h 112"/>
              <a:gd name="T24" fmla="*/ 1575197 w 112"/>
              <a:gd name="T25" fmla="*/ 14018419 h 112"/>
              <a:gd name="T26" fmla="*/ 787400 w 112"/>
              <a:gd name="T27" fmla="*/ 12600781 h 112"/>
              <a:gd name="T28" fmla="*/ 315119 w 112"/>
              <a:gd name="T29" fmla="*/ 10710863 h 112"/>
              <a:gd name="T30" fmla="*/ 0 w 112"/>
              <a:gd name="T31" fmla="*/ 8978106 h 112"/>
              <a:gd name="T32" fmla="*/ 315119 w 112"/>
              <a:gd name="T33" fmla="*/ 7087791 h 112"/>
              <a:gd name="T34" fmla="*/ 787400 w 112"/>
              <a:gd name="T35" fmla="*/ 5355431 h 112"/>
              <a:gd name="T36" fmla="*/ 1575197 w 112"/>
              <a:gd name="T37" fmla="*/ 3622675 h 112"/>
              <a:gd name="T38" fmla="*/ 2835275 w 112"/>
              <a:gd name="T39" fmla="*/ 2362597 h 112"/>
              <a:gd name="T40" fmla="*/ 4410472 w 112"/>
              <a:gd name="T41" fmla="*/ 1260078 h 112"/>
              <a:gd name="T42" fmla="*/ 6142831 w 112"/>
              <a:gd name="T43" fmla="*/ 472678 h 112"/>
              <a:gd name="T44" fmla="*/ 7875588 w 112"/>
              <a:gd name="T45" fmla="*/ 0 h 112"/>
              <a:gd name="T46" fmla="*/ 9765506 w 112"/>
              <a:gd name="T47" fmla="*/ 0 h 112"/>
              <a:gd name="T48" fmla="*/ 11655822 w 112"/>
              <a:gd name="T49" fmla="*/ 472678 h 112"/>
              <a:gd name="T50" fmla="*/ 13231019 w 112"/>
              <a:gd name="T51" fmla="*/ 1260078 h 112"/>
              <a:gd name="T52" fmla="*/ 14805819 w 112"/>
              <a:gd name="T53" fmla="*/ 2362597 h 112"/>
              <a:gd name="T54" fmla="*/ 15908338 w 112"/>
              <a:gd name="T55" fmla="*/ 3622675 h 112"/>
              <a:gd name="T56" fmla="*/ 16853694 w 112"/>
              <a:gd name="T57" fmla="*/ 5355431 h 112"/>
              <a:gd name="T58" fmla="*/ 17483534 w 112"/>
              <a:gd name="T59" fmla="*/ 7087791 h 112"/>
              <a:gd name="T60" fmla="*/ 17641094 w 112"/>
              <a:gd name="T61" fmla="*/ 8978106 h 1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2" h="112">
                <a:moveTo>
                  <a:pt x="112" y="57"/>
                </a:moveTo>
                <a:lnTo>
                  <a:pt x="111" y="68"/>
                </a:lnTo>
                <a:lnTo>
                  <a:pt x="107" y="80"/>
                </a:lnTo>
                <a:lnTo>
                  <a:pt x="101" y="89"/>
                </a:lnTo>
                <a:lnTo>
                  <a:pt x="94" y="98"/>
                </a:lnTo>
                <a:lnTo>
                  <a:pt x="84" y="105"/>
                </a:lnTo>
                <a:lnTo>
                  <a:pt x="74" y="110"/>
                </a:lnTo>
                <a:lnTo>
                  <a:pt x="62" y="112"/>
                </a:lnTo>
                <a:lnTo>
                  <a:pt x="50" y="112"/>
                </a:lnTo>
                <a:lnTo>
                  <a:pt x="39" y="110"/>
                </a:lnTo>
                <a:lnTo>
                  <a:pt x="28" y="105"/>
                </a:lnTo>
                <a:lnTo>
                  <a:pt x="18" y="98"/>
                </a:lnTo>
                <a:lnTo>
                  <a:pt x="10" y="89"/>
                </a:lnTo>
                <a:lnTo>
                  <a:pt x="5" y="80"/>
                </a:lnTo>
                <a:lnTo>
                  <a:pt x="2" y="68"/>
                </a:lnTo>
                <a:lnTo>
                  <a:pt x="0" y="57"/>
                </a:lnTo>
                <a:lnTo>
                  <a:pt x="2" y="45"/>
                </a:lnTo>
                <a:lnTo>
                  <a:pt x="5" y="34"/>
                </a:lnTo>
                <a:lnTo>
                  <a:pt x="10" y="23"/>
                </a:lnTo>
                <a:lnTo>
                  <a:pt x="18" y="15"/>
                </a:lnTo>
                <a:lnTo>
                  <a:pt x="28" y="8"/>
                </a:lnTo>
                <a:lnTo>
                  <a:pt x="39" y="3"/>
                </a:lnTo>
                <a:lnTo>
                  <a:pt x="50" y="0"/>
                </a:lnTo>
                <a:lnTo>
                  <a:pt x="62" y="0"/>
                </a:lnTo>
                <a:lnTo>
                  <a:pt x="74" y="3"/>
                </a:lnTo>
                <a:lnTo>
                  <a:pt x="84" y="8"/>
                </a:lnTo>
                <a:lnTo>
                  <a:pt x="94" y="15"/>
                </a:lnTo>
                <a:lnTo>
                  <a:pt x="101" y="23"/>
                </a:lnTo>
                <a:lnTo>
                  <a:pt x="107" y="34"/>
                </a:lnTo>
                <a:lnTo>
                  <a:pt x="111" y="45"/>
                </a:lnTo>
                <a:lnTo>
                  <a:pt x="112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5" name="Freeform 537">
            <a:extLst>
              <a:ext uri="{FF2B5EF4-FFF2-40B4-BE49-F238E27FC236}">
                <a16:creationId xmlns:a16="http://schemas.microsoft.com/office/drawing/2014/main" id="{14973A7D-638A-9C1E-9DB3-5AEF93A4538E}"/>
              </a:ext>
            </a:extLst>
          </p:cNvPr>
          <p:cNvSpPr>
            <a:spLocks/>
          </p:cNvSpPr>
          <p:nvPr/>
        </p:nvSpPr>
        <p:spPr bwMode="auto">
          <a:xfrm>
            <a:off x="5224462" y="3980202"/>
            <a:ext cx="33338" cy="33338"/>
          </a:xfrm>
          <a:custGeom>
            <a:avLst/>
            <a:gdLst>
              <a:gd name="T0" fmla="*/ 17641094 w 112"/>
              <a:gd name="T1" fmla="*/ 8978106 h 112"/>
              <a:gd name="T2" fmla="*/ 17483534 w 112"/>
              <a:gd name="T3" fmla="*/ 10710863 h 112"/>
              <a:gd name="T4" fmla="*/ 16853694 w 112"/>
              <a:gd name="T5" fmla="*/ 12600781 h 112"/>
              <a:gd name="T6" fmla="*/ 15908338 w 112"/>
              <a:gd name="T7" fmla="*/ 14018419 h 112"/>
              <a:gd name="T8" fmla="*/ 14805819 w 112"/>
              <a:gd name="T9" fmla="*/ 15436056 h 112"/>
              <a:gd name="T10" fmla="*/ 13231019 w 112"/>
              <a:gd name="T11" fmla="*/ 16538575 h 112"/>
              <a:gd name="T12" fmla="*/ 11655822 w 112"/>
              <a:gd name="T13" fmla="*/ 17325975 h 112"/>
              <a:gd name="T14" fmla="*/ 9765506 w 112"/>
              <a:gd name="T15" fmla="*/ 17641094 h 112"/>
              <a:gd name="T16" fmla="*/ 7875588 w 112"/>
              <a:gd name="T17" fmla="*/ 17641094 h 112"/>
              <a:gd name="T18" fmla="*/ 6142831 w 112"/>
              <a:gd name="T19" fmla="*/ 17325975 h 112"/>
              <a:gd name="T20" fmla="*/ 4410472 w 112"/>
              <a:gd name="T21" fmla="*/ 16538575 h 112"/>
              <a:gd name="T22" fmla="*/ 2835275 w 112"/>
              <a:gd name="T23" fmla="*/ 15436056 h 112"/>
              <a:gd name="T24" fmla="*/ 1575197 w 112"/>
              <a:gd name="T25" fmla="*/ 14018419 h 112"/>
              <a:gd name="T26" fmla="*/ 787400 w 112"/>
              <a:gd name="T27" fmla="*/ 12600781 h 112"/>
              <a:gd name="T28" fmla="*/ 315119 w 112"/>
              <a:gd name="T29" fmla="*/ 10710863 h 112"/>
              <a:gd name="T30" fmla="*/ 0 w 112"/>
              <a:gd name="T31" fmla="*/ 8978106 h 112"/>
              <a:gd name="T32" fmla="*/ 315119 w 112"/>
              <a:gd name="T33" fmla="*/ 7087791 h 112"/>
              <a:gd name="T34" fmla="*/ 787400 w 112"/>
              <a:gd name="T35" fmla="*/ 5355431 h 112"/>
              <a:gd name="T36" fmla="*/ 1575197 w 112"/>
              <a:gd name="T37" fmla="*/ 3622675 h 112"/>
              <a:gd name="T38" fmla="*/ 2835275 w 112"/>
              <a:gd name="T39" fmla="*/ 2362597 h 112"/>
              <a:gd name="T40" fmla="*/ 4410472 w 112"/>
              <a:gd name="T41" fmla="*/ 1260078 h 112"/>
              <a:gd name="T42" fmla="*/ 6142831 w 112"/>
              <a:gd name="T43" fmla="*/ 472678 h 112"/>
              <a:gd name="T44" fmla="*/ 7875588 w 112"/>
              <a:gd name="T45" fmla="*/ 0 h 112"/>
              <a:gd name="T46" fmla="*/ 9765506 w 112"/>
              <a:gd name="T47" fmla="*/ 0 h 112"/>
              <a:gd name="T48" fmla="*/ 11655822 w 112"/>
              <a:gd name="T49" fmla="*/ 472678 h 112"/>
              <a:gd name="T50" fmla="*/ 13231019 w 112"/>
              <a:gd name="T51" fmla="*/ 1260078 h 112"/>
              <a:gd name="T52" fmla="*/ 14805819 w 112"/>
              <a:gd name="T53" fmla="*/ 2362597 h 112"/>
              <a:gd name="T54" fmla="*/ 15908338 w 112"/>
              <a:gd name="T55" fmla="*/ 3622675 h 112"/>
              <a:gd name="T56" fmla="*/ 16853694 w 112"/>
              <a:gd name="T57" fmla="*/ 5355431 h 112"/>
              <a:gd name="T58" fmla="*/ 17483534 w 112"/>
              <a:gd name="T59" fmla="*/ 7087791 h 112"/>
              <a:gd name="T60" fmla="*/ 17641094 w 112"/>
              <a:gd name="T61" fmla="*/ 8978106 h 11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2" h="112">
                <a:moveTo>
                  <a:pt x="112" y="57"/>
                </a:moveTo>
                <a:lnTo>
                  <a:pt x="111" y="68"/>
                </a:lnTo>
                <a:lnTo>
                  <a:pt x="107" y="80"/>
                </a:lnTo>
                <a:lnTo>
                  <a:pt x="101" y="89"/>
                </a:lnTo>
                <a:lnTo>
                  <a:pt x="94" y="98"/>
                </a:lnTo>
                <a:lnTo>
                  <a:pt x="84" y="105"/>
                </a:lnTo>
                <a:lnTo>
                  <a:pt x="74" y="110"/>
                </a:lnTo>
                <a:lnTo>
                  <a:pt x="62" y="112"/>
                </a:lnTo>
                <a:lnTo>
                  <a:pt x="50" y="112"/>
                </a:lnTo>
                <a:lnTo>
                  <a:pt x="39" y="110"/>
                </a:lnTo>
                <a:lnTo>
                  <a:pt x="28" y="105"/>
                </a:lnTo>
                <a:lnTo>
                  <a:pt x="18" y="98"/>
                </a:lnTo>
                <a:lnTo>
                  <a:pt x="10" y="89"/>
                </a:lnTo>
                <a:lnTo>
                  <a:pt x="5" y="80"/>
                </a:lnTo>
                <a:lnTo>
                  <a:pt x="2" y="68"/>
                </a:lnTo>
                <a:lnTo>
                  <a:pt x="0" y="57"/>
                </a:lnTo>
                <a:lnTo>
                  <a:pt x="2" y="45"/>
                </a:lnTo>
                <a:lnTo>
                  <a:pt x="5" y="34"/>
                </a:lnTo>
                <a:lnTo>
                  <a:pt x="10" y="23"/>
                </a:lnTo>
                <a:lnTo>
                  <a:pt x="18" y="15"/>
                </a:lnTo>
                <a:lnTo>
                  <a:pt x="28" y="8"/>
                </a:lnTo>
                <a:lnTo>
                  <a:pt x="39" y="3"/>
                </a:lnTo>
                <a:lnTo>
                  <a:pt x="50" y="0"/>
                </a:lnTo>
                <a:lnTo>
                  <a:pt x="62" y="0"/>
                </a:lnTo>
                <a:lnTo>
                  <a:pt x="74" y="3"/>
                </a:lnTo>
                <a:lnTo>
                  <a:pt x="84" y="8"/>
                </a:lnTo>
                <a:lnTo>
                  <a:pt x="94" y="15"/>
                </a:lnTo>
                <a:lnTo>
                  <a:pt x="101" y="23"/>
                </a:lnTo>
                <a:lnTo>
                  <a:pt x="107" y="34"/>
                </a:lnTo>
                <a:lnTo>
                  <a:pt x="111" y="45"/>
                </a:lnTo>
                <a:lnTo>
                  <a:pt x="112" y="5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6" name="Freeform 538">
            <a:extLst>
              <a:ext uri="{FF2B5EF4-FFF2-40B4-BE49-F238E27FC236}">
                <a16:creationId xmlns:a16="http://schemas.microsoft.com/office/drawing/2014/main" id="{8DD91757-12C9-A5B5-BB5C-3D641F5674DF}"/>
              </a:ext>
            </a:extLst>
          </p:cNvPr>
          <p:cNvSpPr>
            <a:spLocks/>
          </p:cNvSpPr>
          <p:nvPr/>
        </p:nvSpPr>
        <p:spPr bwMode="auto">
          <a:xfrm>
            <a:off x="5225654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061803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627055 h 105"/>
              <a:gd name="T38" fmla="*/ 3622675 w 104"/>
              <a:gd name="T39" fmla="*/ 1545257 h 105"/>
              <a:gd name="T40" fmla="*/ 5040313 w 104"/>
              <a:gd name="T41" fmla="*/ 617946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463459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1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7" name="Freeform 539">
            <a:extLst>
              <a:ext uri="{FF2B5EF4-FFF2-40B4-BE49-F238E27FC236}">
                <a16:creationId xmlns:a16="http://schemas.microsoft.com/office/drawing/2014/main" id="{FA357451-40AE-2A4C-A21B-ADBE697A7D4E}"/>
              </a:ext>
            </a:extLst>
          </p:cNvPr>
          <p:cNvSpPr>
            <a:spLocks/>
          </p:cNvSpPr>
          <p:nvPr/>
        </p:nvSpPr>
        <p:spPr bwMode="auto">
          <a:xfrm>
            <a:off x="5225654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061803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627055 h 105"/>
              <a:gd name="T38" fmla="*/ 3622675 w 104"/>
              <a:gd name="T39" fmla="*/ 1545257 h 105"/>
              <a:gd name="T40" fmla="*/ 5040313 w 104"/>
              <a:gd name="T41" fmla="*/ 617946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463459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1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8" name="Freeform 540">
            <a:extLst>
              <a:ext uri="{FF2B5EF4-FFF2-40B4-BE49-F238E27FC236}">
                <a16:creationId xmlns:a16="http://schemas.microsoft.com/office/drawing/2014/main" id="{55DC7208-10A3-0927-DBCB-315154C5D97E}"/>
              </a:ext>
            </a:extLst>
          </p:cNvPr>
          <p:cNvSpPr>
            <a:spLocks/>
          </p:cNvSpPr>
          <p:nvPr/>
        </p:nvSpPr>
        <p:spPr bwMode="auto">
          <a:xfrm>
            <a:off x="5414963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061803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627055 h 105"/>
              <a:gd name="T38" fmla="*/ 3622675 w 104"/>
              <a:gd name="T39" fmla="*/ 1545257 h 105"/>
              <a:gd name="T40" fmla="*/ 5040313 w 104"/>
              <a:gd name="T41" fmla="*/ 617946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463459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1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899" name="Freeform 541">
            <a:extLst>
              <a:ext uri="{FF2B5EF4-FFF2-40B4-BE49-F238E27FC236}">
                <a16:creationId xmlns:a16="http://schemas.microsoft.com/office/drawing/2014/main" id="{275BF5D2-BF07-4C6C-C721-71F71B1F97E3}"/>
              </a:ext>
            </a:extLst>
          </p:cNvPr>
          <p:cNvSpPr>
            <a:spLocks/>
          </p:cNvSpPr>
          <p:nvPr/>
        </p:nvSpPr>
        <p:spPr bwMode="auto">
          <a:xfrm>
            <a:off x="5414963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061803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627055 h 105"/>
              <a:gd name="T38" fmla="*/ 3622675 w 104"/>
              <a:gd name="T39" fmla="*/ 1545257 h 105"/>
              <a:gd name="T40" fmla="*/ 5040313 w 104"/>
              <a:gd name="T41" fmla="*/ 617946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463459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1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0" name="Freeform 542">
            <a:extLst>
              <a:ext uri="{FF2B5EF4-FFF2-40B4-BE49-F238E27FC236}">
                <a16:creationId xmlns:a16="http://schemas.microsoft.com/office/drawing/2014/main" id="{D0E399D7-D2D0-D1C7-6B6E-3FA54A96D2E1}"/>
              </a:ext>
            </a:extLst>
          </p:cNvPr>
          <p:cNvSpPr>
            <a:spLocks/>
          </p:cNvSpPr>
          <p:nvPr/>
        </p:nvSpPr>
        <p:spPr bwMode="auto">
          <a:xfrm>
            <a:off x="5318523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370776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472569 h 105"/>
              <a:gd name="T38" fmla="*/ 3622675 w 104"/>
              <a:gd name="T39" fmla="*/ 1390771 h 105"/>
              <a:gd name="T40" fmla="*/ 5040313 w 104"/>
              <a:gd name="T41" fmla="*/ 617946 h 105"/>
              <a:gd name="T42" fmla="*/ 6773069 w 104"/>
              <a:gd name="T43" fmla="*/ 0 h 105"/>
              <a:gd name="T44" fmla="*/ 8662988 w 104"/>
              <a:gd name="T45" fmla="*/ 0 h 105"/>
              <a:gd name="T46" fmla="*/ 10395744 w 104"/>
              <a:gd name="T47" fmla="*/ 154486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3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6"/>
                </a:lnTo>
                <a:lnTo>
                  <a:pt x="23" y="9"/>
                </a:lnTo>
                <a:lnTo>
                  <a:pt x="32" y="4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1" name="Freeform 543">
            <a:extLst>
              <a:ext uri="{FF2B5EF4-FFF2-40B4-BE49-F238E27FC236}">
                <a16:creationId xmlns:a16="http://schemas.microsoft.com/office/drawing/2014/main" id="{0821ECC0-5E0A-87D7-6211-50E39DB1F0BD}"/>
              </a:ext>
            </a:extLst>
          </p:cNvPr>
          <p:cNvSpPr>
            <a:spLocks/>
          </p:cNvSpPr>
          <p:nvPr/>
        </p:nvSpPr>
        <p:spPr bwMode="auto">
          <a:xfrm>
            <a:off x="5318523" y="3881382"/>
            <a:ext cx="30956" cy="30956"/>
          </a:xfrm>
          <a:custGeom>
            <a:avLst/>
            <a:gdLst>
              <a:gd name="T0" fmla="*/ 16381016 w 104"/>
              <a:gd name="T1" fmla="*/ 8035260 h 105"/>
              <a:gd name="T2" fmla="*/ 16223456 w 104"/>
              <a:gd name="T3" fmla="*/ 9889490 h 105"/>
              <a:gd name="T4" fmla="*/ 15751175 w 104"/>
              <a:gd name="T5" fmla="*/ 11589234 h 105"/>
              <a:gd name="T6" fmla="*/ 14805819 w 104"/>
              <a:gd name="T7" fmla="*/ 12980005 h 105"/>
              <a:gd name="T8" fmla="*/ 13388181 w 104"/>
              <a:gd name="T9" fmla="*/ 14370776 h 105"/>
              <a:gd name="T10" fmla="*/ 12128103 w 104"/>
              <a:gd name="T11" fmla="*/ 15297694 h 105"/>
              <a:gd name="T12" fmla="*/ 10395744 w 104"/>
              <a:gd name="T13" fmla="*/ 15761547 h 105"/>
              <a:gd name="T14" fmla="*/ 8662988 w 104"/>
              <a:gd name="T15" fmla="*/ 16225006 h 105"/>
              <a:gd name="T16" fmla="*/ 6773069 w 104"/>
              <a:gd name="T17" fmla="*/ 15916033 h 105"/>
              <a:gd name="T18" fmla="*/ 5040313 w 104"/>
              <a:gd name="T19" fmla="*/ 15607060 h 105"/>
              <a:gd name="T20" fmla="*/ 3622675 w 104"/>
              <a:gd name="T21" fmla="*/ 14679749 h 105"/>
              <a:gd name="T22" fmla="*/ 2205038 w 104"/>
              <a:gd name="T23" fmla="*/ 13597950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8962571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205038 w 104"/>
              <a:gd name="T37" fmla="*/ 2472569 h 105"/>
              <a:gd name="T38" fmla="*/ 3622675 w 104"/>
              <a:gd name="T39" fmla="*/ 1390771 h 105"/>
              <a:gd name="T40" fmla="*/ 5040313 w 104"/>
              <a:gd name="T41" fmla="*/ 617946 h 105"/>
              <a:gd name="T42" fmla="*/ 6773069 w 104"/>
              <a:gd name="T43" fmla="*/ 0 h 105"/>
              <a:gd name="T44" fmla="*/ 8662988 w 104"/>
              <a:gd name="T45" fmla="*/ 0 h 105"/>
              <a:gd name="T46" fmla="*/ 10395744 w 104"/>
              <a:gd name="T47" fmla="*/ 154486 h 105"/>
              <a:gd name="T48" fmla="*/ 12128103 w 104"/>
              <a:gd name="T49" fmla="*/ 927312 h 105"/>
              <a:gd name="T50" fmla="*/ 13388181 w 104"/>
              <a:gd name="T51" fmla="*/ 1854230 h 105"/>
              <a:gd name="T52" fmla="*/ 14805819 w 104"/>
              <a:gd name="T53" fmla="*/ 3245001 h 105"/>
              <a:gd name="T54" fmla="*/ 15751175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035260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2"/>
                </a:moveTo>
                <a:lnTo>
                  <a:pt x="103" y="64"/>
                </a:lnTo>
                <a:lnTo>
                  <a:pt x="100" y="75"/>
                </a:lnTo>
                <a:lnTo>
                  <a:pt x="94" y="84"/>
                </a:lnTo>
                <a:lnTo>
                  <a:pt x="85" y="93"/>
                </a:lnTo>
                <a:lnTo>
                  <a:pt x="77" y="99"/>
                </a:lnTo>
                <a:lnTo>
                  <a:pt x="66" y="102"/>
                </a:lnTo>
                <a:lnTo>
                  <a:pt x="55" y="105"/>
                </a:lnTo>
                <a:lnTo>
                  <a:pt x="43" y="103"/>
                </a:lnTo>
                <a:lnTo>
                  <a:pt x="32" y="101"/>
                </a:lnTo>
                <a:lnTo>
                  <a:pt x="23" y="95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6"/>
                </a:lnTo>
                <a:lnTo>
                  <a:pt x="23" y="9"/>
                </a:lnTo>
                <a:lnTo>
                  <a:pt x="32" y="4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5" y="12"/>
                </a:lnTo>
                <a:lnTo>
                  <a:pt x="94" y="21"/>
                </a:lnTo>
                <a:lnTo>
                  <a:pt x="100" y="30"/>
                </a:lnTo>
                <a:lnTo>
                  <a:pt x="103" y="41"/>
                </a:lnTo>
                <a:lnTo>
                  <a:pt x="104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2" name="Freeform 544">
            <a:extLst>
              <a:ext uri="{FF2B5EF4-FFF2-40B4-BE49-F238E27FC236}">
                <a16:creationId xmlns:a16="http://schemas.microsoft.com/office/drawing/2014/main" id="{F34453F6-4555-4A92-82F3-65C8DCA7436B}"/>
              </a:ext>
            </a:extLst>
          </p:cNvPr>
          <p:cNvSpPr>
            <a:spLocks/>
          </p:cNvSpPr>
          <p:nvPr/>
        </p:nvSpPr>
        <p:spPr bwMode="auto">
          <a:xfrm>
            <a:off x="5317332" y="3782559"/>
            <a:ext cx="32147" cy="33338"/>
          </a:xfrm>
          <a:custGeom>
            <a:avLst/>
            <a:gdLst>
              <a:gd name="T0" fmla="*/ 16551683 w 111"/>
              <a:gd name="T1" fmla="*/ 8980123 h 109"/>
              <a:gd name="T2" fmla="*/ 16402627 w 111"/>
              <a:gd name="T3" fmla="*/ 10975888 h 109"/>
              <a:gd name="T4" fmla="*/ 15806021 w 111"/>
              <a:gd name="T5" fmla="*/ 12804862 h 109"/>
              <a:gd name="T6" fmla="*/ 14911304 w 111"/>
              <a:gd name="T7" fmla="*/ 14301889 h 109"/>
              <a:gd name="T8" fmla="*/ 13867532 w 111"/>
              <a:gd name="T9" fmla="*/ 15798509 h 109"/>
              <a:gd name="T10" fmla="*/ 12376595 w 111"/>
              <a:gd name="T11" fmla="*/ 16962365 h 109"/>
              <a:gd name="T12" fmla="*/ 10736216 w 111"/>
              <a:gd name="T13" fmla="*/ 17793865 h 109"/>
              <a:gd name="T14" fmla="*/ 9244893 w 111"/>
              <a:gd name="T15" fmla="*/ 18126628 h 109"/>
              <a:gd name="T16" fmla="*/ 7455845 w 111"/>
              <a:gd name="T17" fmla="*/ 18126628 h 109"/>
              <a:gd name="T18" fmla="*/ 5815466 w 111"/>
              <a:gd name="T19" fmla="*/ 17793865 h 109"/>
              <a:gd name="T20" fmla="*/ 4175088 w 111"/>
              <a:gd name="T21" fmla="*/ 16962365 h 109"/>
              <a:gd name="T22" fmla="*/ 2982261 w 111"/>
              <a:gd name="T23" fmla="*/ 15798509 h 109"/>
              <a:gd name="T24" fmla="*/ 1640379 w 111"/>
              <a:gd name="T25" fmla="*/ 14301889 h 109"/>
              <a:gd name="T26" fmla="*/ 745662 w 111"/>
              <a:gd name="T27" fmla="*/ 12804862 h 109"/>
              <a:gd name="T28" fmla="*/ 298110 w 111"/>
              <a:gd name="T29" fmla="*/ 10975888 h 109"/>
              <a:gd name="T30" fmla="*/ 0 w 111"/>
              <a:gd name="T31" fmla="*/ 8980123 h 109"/>
              <a:gd name="T32" fmla="*/ 298110 w 111"/>
              <a:gd name="T33" fmla="*/ 7150741 h 109"/>
              <a:gd name="T34" fmla="*/ 745662 w 111"/>
              <a:gd name="T35" fmla="*/ 5321766 h 109"/>
              <a:gd name="T36" fmla="*/ 1640379 w 111"/>
              <a:gd name="T37" fmla="*/ 3492383 h 109"/>
              <a:gd name="T38" fmla="*/ 2982261 w 111"/>
              <a:gd name="T39" fmla="*/ 2161738 h 109"/>
              <a:gd name="T40" fmla="*/ 4175088 w 111"/>
              <a:gd name="T41" fmla="*/ 1164264 h 109"/>
              <a:gd name="T42" fmla="*/ 5815466 w 111"/>
              <a:gd name="T43" fmla="*/ 332763 h 109"/>
              <a:gd name="T44" fmla="*/ 7455845 w 111"/>
              <a:gd name="T45" fmla="*/ 0 h 109"/>
              <a:gd name="T46" fmla="*/ 9244893 w 111"/>
              <a:gd name="T47" fmla="*/ 0 h 109"/>
              <a:gd name="T48" fmla="*/ 10736216 w 111"/>
              <a:gd name="T49" fmla="*/ 332763 h 109"/>
              <a:gd name="T50" fmla="*/ 12376595 w 111"/>
              <a:gd name="T51" fmla="*/ 1164264 h 109"/>
              <a:gd name="T52" fmla="*/ 13867532 w 111"/>
              <a:gd name="T53" fmla="*/ 2161738 h 109"/>
              <a:gd name="T54" fmla="*/ 14911304 w 111"/>
              <a:gd name="T55" fmla="*/ 3492383 h 109"/>
              <a:gd name="T56" fmla="*/ 15806021 w 111"/>
              <a:gd name="T57" fmla="*/ 5321766 h 109"/>
              <a:gd name="T58" fmla="*/ 16402627 w 111"/>
              <a:gd name="T59" fmla="*/ 7150741 h 109"/>
              <a:gd name="T60" fmla="*/ 16551683 w 111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1" h="109">
                <a:moveTo>
                  <a:pt x="111" y="54"/>
                </a:moveTo>
                <a:lnTo>
                  <a:pt x="110" y="66"/>
                </a:lnTo>
                <a:lnTo>
                  <a:pt x="106" y="77"/>
                </a:lnTo>
                <a:lnTo>
                  <a:pt x="100" y="86"/>
                </a:lnTo>
                <a:lnTo>
                  <a:pt x="93" y="95"/>
                </a:lnTo>
                <a:lnTo>
                  <a:pt x="83" y="102"/>
                </a:lnTo>
                <a:lnTo>
                  <a:pt x="72" y="107"/>
                </a:lnTo>
                <a:lnTo>
                  <a:pt x="62" y="109"/>
                </a:lnTo>
                <a:lnTo>
                  <a:pt x="50" y="109"/>
                </a:lnTo>
                <a:lnTo>
                  <a:pt x="39" y="107"/>
                </a:lnTo>
                <a:lnTo>
                  <a:pt x="28" y="102"/>
                </a:lnTo>
                <a:lnTo>
                  <a:pt x="20" y="95"/>
                </a:lnTo>
                <a:lnTo>
                  <a:pt x="11" y="86"/>
                </a:lnTo>
                <a:lnTo>
                  <a:pt x="5" y="77"/>
                </a:lnTo>
                <a:lnTo>
                  <a:pt x="2" y="66"/>
                </a:lnTo>
                <a:lnTo>
                  <a:pt x="0" y="54"/>
                </a:lnTo>
                <a:lnTo>
                  <a:pt x="2" y="43"/>
                </a:lnTo>
                <a:lnTo>
                  <a:pt x="5" y="32"/>
                </a:lnTo>
                <a:lnTo>
                  <a:pt x="11" y="21"/>
                </a:lnTo>
                <a:lnTo>
                  <a:pt x="20" y="13"/>
                </a:lnTo>
                <a:lnTo>
                  <a:pt x="28" y="7"/>
                </a:lnTo>
                <a:lnTo>
                  <a:pt x="39" y="2"/>
                </a:lnTo>
                <a:lnTo>
                  <a:pt x="50" y="0"/>
                </a:lnTo>
                <a:lnTo>
                  <a:pt x="62" y="0"/>
                </a:lnTo>
                <a:lnTo>
                  <a:pt x="72" y="2"/>
                </a:lnTo>
                <a:lnTo>
                  <a:pt x="83" y="7"/>
                </a:lnTo>
                <a:lnTo>
                  <a:pt x="93" y="13"/>
                </a:lnTo>
                <a:lnTo>
                  <a:pt x="100" y="21"/>
                </a:lnTo>
                <a:lnTo>
                  <a:pt x="106" y="32"/>
                </a:lnTo>
                <a:lnTo>
                  <a:pt x="110" y="43"/>
                </a:lnTo>
                <a:lnTo>
                  <a:pt x="111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3" name="Freeform 545">
            <a:extLst>
              <a:ext uri="{FF2B5EF4-FFF2-40B4-BE49-F238E27FC236}">
                <a16:creationId xmlns:a16="http://schemas.microsoft.com/office/drawing/2014/main" id="{32B4577F-CFB6-615E-2022-DFF512620C25}"/>
              </a:ext>
            </a:extLst>
          </p:cNvPr>
          <p:cNvSpPr>
            <a:spLocks/>
          </p:cNvSpPr>
          <p:nvPr/>
        </p:nvSpPr>
        <p:spPr bwMode="auto">
          <a:xfrm>
            <a:off x="5317332" y="3782559"/>
            <a:ext cx="32147" cy="33338"/>
          </a:xfrm>
          <a:custGeom>
            <a:avLst/>
            <a:gdLst>
              <a:gd name="T0" fmla="*/ 16551683 w 111"/>
              <a:gd name="T1" fmla="*/ 8980123 h 109"/>
              <a:gd name="T2" fmla="*/ 16402627 w 111"/>
              <a:gd name="T3" fmla="*/ 10975888 h 109"/>
              <a:gd name="T4" fmla="*/ 15806021 w 111"/>
              <a:gd name="T5" fmla="*/ 12804862 h 109"/>
              <a:gd name="T6" fmla="*/ 14911304 w 111"/>
              <a:gd name="T7" fmla="*/ 14301889 h 109"/>
              <a:gd name="T8" fmla="*/ 13867532 w 111"/>
              <a:gd name="T9" fmla="*/ 15798509 h 109"/>
              <a:gd name="T10" fmla="*/ 12376595 w 111"/>
              <a:gd name="T11" fmla="*/ 16962365 h 109"/>
              <a:gd name="T12" fmla="*/ 10736216 w 111"/>
              <a:gd name="T13" fmla="*/ 17793865 h 109"/>
              <a:gd name="T14" fmla="*/ 9244893 w 111"/>
              <a:gd name="T15" fmla="*/ 18126628 h 109"/>
              <a:gd name="T16" fmla="*/ 7455845 w 111"/>
              <a:gd name="T17" fmla="*/ 18126628 h 109"/>
              <a:gd name="T18" fmla="*/ 5815466 w 111"/>
              <a:gd name="T19" fmla="*/ 17793865 h 109"/>
              <a:gd name="T20" fmla="*/ 4175088 w 111"/>
              <a:gd name="T21" fmla="*/ 16962365 h 109"/>
              <a:gd name="T22" fmla="*/ 2982261 w 111"/>
              <a:gd name="T23" fmla="*/ 15798509 h 109"/>
              <a:gd name="T24" fmla="*/ 1640379 w 111"/>
              <a:gd name="T25" fmla="*/ 14301889 h 109"/>
              <a:gd name="T26" fmla="*/ 745662 w 111"/>
              <a:gd name="T27" fmla="*/ 12804862 h 109"/>
              <a:gd name="T28" fmla="*/ 298110 w 111"/>
              <a:gd name="T29" fmla="*/ 10975888 h 109"/>
              <a:gd name="T30" fmla="*/ 0 w 111"/>
              <a:gd name="T31" fmla="*/ 8980123 h 109"/>
              <a:gd name="T32" fmla="*/ 298110 w 111"/>
              <a:gd name="T33" fmla="*/ 7150741 h 109"/>
              <a:gd name="T34" fmla="*/ 745662 w 111"/>
              <a:gd name="T35" fmla="*/ 5321766 h 109"/>
              <a:gd name="T36" fmla="*/ 1640379 w 111"/>
              <a:gd name="T37" fmla="*/ 3492383 h 109"/>
              <a:gd name="T38" fmla="*/ 2982261 w 111"/>
              <a:gd name="T39" fmla="*/ 2161738 h 109"/>
              <a:gd name="T40" fmla="*/ 4175088 w 111"/>
              <a:gd name="T41" fmla="*/ 1164264 h 109"/>
              <a:gd name="T42" fmla="*/ 5815466 w 111"/>
              <a:gd name="T43" fmla="*/ 332763 h 109"/>
              <a:gd name="T44" fmla="*/ 7455845 w 111"/>
              <a:gd name="T45" fmla="*/ 0 h 109"/>
              <a:gd name="T46" fmla="*/ 9244893 w 111"/>
              <a:gd name="T47" fmla="*/ 0 h 109"/>
              <a:gd name="T48" fmla="*/ 10736216 w 111"/>
              <a:gd name="T49" fmla="*/ 332763 h 109"/>
              <a:gd name="T50" fmla="*/ 12376595 w 111"/>
              <a:gd name="T51" fmla="*/ 1164264 h 109"/>
              <a:gd name="T52" fmla="*/ 13867532 w 111"/>
              <a:gd name="T53" fmla="*/ 2161738 h 109"/>
              <a:gd name="T54" fmla="*/ 14911304 w 111"/>
              <a:gd name="T55" fmla="*/ 3492383 h 109"/>
              <a:gd name="T56" fmla="*/ 15806021 w 111"/>
              <a:gd name="T57" fmla="*/ 5321766 h 109"/>
              <a:gd name="T58" fmla="*/ 16402627 w 111"/>
              <a:gd name="T59" fmla="*/ 7150741 h 109"/>
              <a:gd name="T60" fmla="*/ 16551683 w 111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1" h="109">
                <a:moveTo>
                  <a:pt x="111" y="54"/>
                </a:moveTo>
                <a:lnTo>
                  <a:pt x="110" y="66"/>
                </a:lnTo>
                <a:lnTo>
                  <a:pt x="106" y="77"/>
                </a:lnTo>
                <a:lnTo>
                  <a:pt x="100" y="86"/>
                </a:lnTo>
                <a:lnTo>
                  <a:pt x="93" y="95"/>
                </a:lnTo>
                <a:lnTo>
                  <a:pt x="83" y="102"/>
                </a:lnTo>
                <a:lnTo>
                  <a:pt x="72" y="107"/>
                </a:lnTo>
                <a:lnTo>
                  <a:pt x="62" y="109"/>
                </a:lnTo>
                <a:lnTo>
                  <a:pt x="50" y="109"/>
                </a:lnTo>
                <a:lnTo>
                  <a:pt x="39" y="107"/>
                </a:lnTo>
                <a:lnTo>
                  <a:pt x="28" y="102"/>
                </a:lnTo>
                <a:lnTo>
                  <a:pt x="20" y="95"/>
                </a:lnTo>
                <a:lnTo>
                  <a:pt x="11" y="86"/>
                </a:lnTo>
                <a:lnTo>
                  <a:pt x="5" y="77"/>
                </a:lnTo>
                <a:lnTo>
                  <a:pt x="2" y="66"/>
                </a:lnTo>
                <a:lnTo>
                  <a:pt x="0" y="54"/>
                </a:lnTo>
                <a:lnTo>
                  <a:pt x="2" y="43"/>
                </a:lnTo>
                <a:lnTo>
                  <a:pt x="5" y="32"/>
                </a:lnTo>
                <a:lnTo>
                  <a:pt x="11" y="21"/>
                </a:lnTo>
                <a:lnTo>
                  <a:pt x="20" y="13"/>
                </a:lnTo>
                <a:lnTo>
                  <a:pt x="28" y="7"/>
                </a:lnTo>
                <a:lnTo>
                  <a:pt x="39" y="2"/>
                </a:lnTo>
                <a:lnTo>
                  <a:pt x="50" y="0"/>
                </a:lnTo>
                <a:lnTo>
                  <a:pt x="62" y="0"/>
                </a:lnTo>
                <a:lnTo>
                  <a:pt x="72" y="2"/>
                </a:lnTo>
                <a:lnTo>
                  <a:pt x="83" y="7"/>
                </a:lnTo>
                <a:lnTo>
                  <a:pt x="93" y="13"/>
                </a:lnTo>
                <a:lnTo>
                  <a:pt x="100" y="21"/>
                </a:lnTo>
                <a:lnTo>
                  <a:pt x="106" y="32"/>
                </a:lnTo>
                <a:lnTo>
                  <a:pt x="110" y="43"/>
                </a:lnTo>
                <a:lnTo>
                  <a:pt x="111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4" name="Freeform 546">
            <a:extLst>
              <a:ext uri="{FF2B5EF4-FFF2-40B4-BE49-F238E27FC236}">
                <a16:creationId xmlns:a16="http://schemas.microsoft.com/office/drawing/2014/main" id="{1D132973-DCD7-57D8-5CF2-02CC6AB6E6FD}"/>
              </a:ext>
            </a:extLst>
          </p:cNvPr>
          <p:cNvSpPr>
            <a:spLocks/>
          </p:cNvSpPr>
          <p:nvPr/>
        </p:nvSpPr>
        <p:spPr bwMode="auto">
          <a:xfrm>
            <a:off x="3161110" y="2456203"/>
            <a:ext cx="30956" cy="30956"/>
          </a:xfrm>
          <a:custGeom>
            <a:avLst/>
            <a:gdLst>
              <a:gd name="T0" fmla="*/ 16225006 w 105"/>
              <a:gd name="T1" fmla="*/ 8189746 h 105"/>
              <a:gd name="T2" fmla="*/ 15916033 w 105"/>
              <a:gd name="T3" fmla="*/ 9735004 h 105"/>
              <a:gd name="T4" fmla="*/ 15452574 w 105"/>
              <a:gd name="T5" fmla="*/ 11434747 h 105"/>
              <a:gd name="T6" fmla="*/ 14525262 w 105"/>
              <a:gd name="T7" fmla="*/ 12980005 h 105"/>
              <a:gd name="T8" fmla="*/ 13443464 w 105"/>
              <a:gd name="T9" fmla="*/ 14216289 h 105"/>
              <a:gd name="T10" fmla="*/ 11898207 w 105"/>
              <a:gd name="T11" fmla="*/ 15297694 h 105"/>
              <a:gd name="T12" fmla="*/ 10198463 w 105"/>
              <a:gd name="T13" fmla="*/ 15916033 h 105"/>
              <a:gd name="T14" fmla="*/ 8498719 w 105"/>
              <a:gd name="T15" fmla="*/ 16225006 h 105"/>
              <a:gd name="T16" fmla="*/ 6644489 w 105"/>
              <a:gd name="T17" fmla="*/ 16070520 h 105"/>
              <a:gd name="T18" fmla="*/ 5099231 w 105"/>
              <a:gd name="T19" fmla="*/ 15761547 h 105"/>
              <a:gd name="T20" fmla="*/ 3553974 w 105"/>
              <a:gd name="T21" fmla="*/ 14834235 h 105"/>
              <a:gd name="T22" fmla="*/ 2008717 w 105"/>
              <a:gd name="T23" fmla="*/ 13752437 h 105"/>
              <a:gd name="T24" fmla="*/ 1081798 w 105"/>
              <a:gd name="T25" fmla="*/ 12207573 h 105"/>
              <a:gd name="T26" fmla="*/ 463459 w 105"/>
              <a:gd name="T27" fmla="*/ 10662315 h 105"/>
              <a:gd name="T28" fmla="*/ 0 w 105"/>
              <a:gd name="T29" fmla="*/ 9117058 h 105"/>
              <a:gd name="T30" fmla="*/ 0 w 105"/>
              <a:gd name="T31" fmla="*/ 7262435 h 105"/>
              <a:gd name="T32" fmla="*/ 463459 w 105"/>
              <a:gd name="T33" fmla="*/ 5562691 h 105"/>
              <a:gd name="T34" fmla="*/ 1081798 w 105"/>
              <a:gd name="T35" fmla="*/ 3862947 h 105"/>
              <a:gd name="T36" fmla="*/ 2008717 w 105"/>
              <a:gd name="T37" fmla="*/ 2627055 h 105"/>
              <a:gd name="T38" fmla="*/ 3553974 w 105"/>
              <a:gd name="T39" fmla="*/ 1390771 h 105"/>
              <a:gd name="T40" fmla="*/ 5099231 w 105"/>
              <a:gd name="T41" fmla="*/ 463459 h 105"/>
              <a:gd name="T42" fmla="*/ 6644489 w 105"/>
              <a:gd name="T43" fmla="*/ 154486 h 105"/>
              <a:gd name="T44" fmla="*/ 8498719 w 105"/>
              <a:gd name="T45" fmla="*/ 0 h 105"/>
              <a:gd name="T46" fmla="*/ 10198463 w 105"/>
              <a:gd name="T47" fmla="*/ 308973 h 105"/>
              <a:gd name="T48" fmla="*/ 11898207 w 105"/>
              <a:gd name="T49" fmla="*/ 927312 h 105"/>
              <a:gd name="T50" fmla="*/ 13443464 w 105"/>
              <a:gd name="T51" fmla="*/ 1854230 h 105"/>
              <a:gd name="T52" fmla="*/ 14525262 w 105"/>
              <a:gd name="T53" fmla="*/ 3090515 h 105"/>
              <a:gd name="T54" fmla="*/ 15452574 w 105"/>
              <a:gd name="T55" fmla="*/ 4635772 h 105"/>
              <a:gd name="T56" fmla="*/ 15916033 w 105"/>
              <a:gd name="T57" fmla="*/ 6335516 h 105"/>
              <a:gd name="T58" fmla="*/ 16225006 w 105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3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3" y="102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9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5"/>
                </a:lnTo>
                <a:lnTo>
                  <a:pt x="13" y="17"/>
                </a:lnTo>
                <a:lnTo>
                  <a:pt x="23" y="9"/>
                </a:lnTo>
                <a:lnTo>
                  <a:pt x="33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5" name="Freeform 547">
            <a:extLst>
              <a:ext uri="{FF2B5EF4-FFF2-40B4-BE49-F238E27FC236}">
                <a16:creationId xmlns:a16="http://schemas.microsoft.com/office/drawing/2014/main" id="{9BAF4817-CBDA-BCF3-4DEB-9E3BF4346129}"/>
              </a:ext>
            </a:extLst>
          </p:cNvPr>
          <p:cNvSpPr>
            <a:spLocks/>
          </p:cNvSpPr>
          <p:nvPr/>
        </p:nvSpPr>
        <p:spPr bwMode="auto">
          <a:xfrm>
            <a:off x="3161110" y="2456203"/>
            <a:ext cx="30956" cy="30956"/>
          </a:xfrm>
          <a:custGeom>
            <a:avLst/>
            <a:gdLst>
              <a:gd name="T0" fmla="*/ 16225006 w 105"/>
              <a:gd name="T1" fmla="*/ 8189746 h 105"/>
              <a:gd name="T2" fmla="*/ 15916033 w 105"/>
              <a:gd name="T3" fmla="*/ 9735004 h 105"/>
              <a:gd name="T4" fmla="*/ 15452574 w 105"/>
              <a:gd name="T5" fmla="*/ 11434747 h 105"/>
              <a:gd name="T6" fmla="*/ 14525262 w 105"/>
              <a:gd name="T7" fmla="*/ 12980005 h 105"/>
              <a:gd name="T8" fmla="*/ 13443464 w 105"/>
              <a:gd name="T9" fmla="*/ 14216289 h 105"/>
              <a:gd name="T10" fmla="*/ 11898207 w 105"/>
              <a:gd name="T11" fmla="*/ 15297694 h 105"/>
              <a:gd name="T12" fmla="*/ 10198463 w 105"/>
              <a:gd name="T13" fmla="*/ 15916033 h 105"/>
              <a:gd name="T14" fmla="*/ 8498719 w 105"/>
              <a:gd name="T15" fmla="*/ 16225006 h 105"/>
              <a:gd name="T16" fmla="*/ 6644489 w 105"/>
              <a:gd name="T17" fmla="*/ 16070520 h 105"/>
              <a:gd name="T18" fmla="*/ 5099231 w 105"/>
              <a:gd name="T19" fmla="*/ 15761547 h 105"/>
              <a:gd name="T20" fmla="*/ 3553974 w 105"/>
              <a:gd name="T21" fmla="*/ 14834235 h 105"/>
              <a:gd name="T22" fmla="*/ 2008717 w 105"/>
              <a:gd name="T23" fmla="*/ 13752437 h 105"/>
              <a:gd name="T24" fmla="*/ 1081798 w 105"/>
              <a:gd name="T25" fmla="*/ 12207573 h 105"/>
              <a:gd name="T26" fmla="*/ 463459 w 105"/>
              <a:gd name="T27" fmla="*/ 10662315 h 105"/>
              <a:gd name="T28" fmla="*/ 0 w 105"/>
              <a:gd name="T29" fmla="*/ 9117058 h 105"/>
              <a:gd name="T30" fmla="*/ 0 w 105"/>
              <a:gd name="T31" fmla="*/ 7262435 h 105"/>
              <a:gd name="T32" fmla="*/ 463459 w 105"/>
              <a:gd name="T33" fmla="*/ 5562691 h 105"/>
              <a:gd name="T34" fmla="*/ 1081798 w 105"/>
              <a:gd name="T35" fmla="*/ 3862947 h 105"/>
              <a:gd name="T36" fmla="*/ 2008717 w 105"/>
              <a:gd name="T37" fmla="*/ 2627055 h 105"/>
              <a:gd name="T38" fmla="*/ 3553974 w 105"/>
              <a:gd name="T39" fmla="*/ 1390771 h 105"/>
              <a:gd name="T40" fmla="*/ 5099231 w 105"/>
              <a:gd name="T41" fmla="*/ 463459 h 105"/>
              <a:gd name="T42" fmla="*/ 6644489 w 105"/>
              <a:gd name="T43" fmla="*/ 154486 h 105"/>
              <a:gd name="T44" fmla="*/ 8498719 w 105"/>
              <a:gd name="T45" fmla="*/ 0 h 105"/>
              <a:gd name="T46" fmla="*/ 10198463 w 105"/>
              <a:gd name="T47" fmla="*/ 308973 h 105"/>
              <a:gd name="T48" fmla="*/ 11898207 w 105"/>
              <a:gd name="T49" fmla="*/ 927312 h 105"/>
              <a:gd name="T50" fmla="*/ 13443464 w 105"/>
              <a:gd name="T51" fmla="*/ 1854230 h 105"/>
              <a:gd name="T52" fmla="*/ 14525262 w 105"/>
              <a:gd name="T53" fmla="*/ 3090515 h 105"/>
              <a:gd name="T54" fmla="*/ 15452574 w 105"/>
              <a:gd name="T55" fmla="*/ 4635772 h 105"/>
              <a:gd name="T56" fmla="*/ 15916033 w 105"/>
              <a:gd name="T57" fmla="*/ 6335516 h 105"/>
              <a:gd name="T58" fmla="*/ 16225006 w 105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3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3" y="102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9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5"/>
                </a:lnTo>
                <a:lnTo>
                  <a:pt x="13" y="17"/>
                </a:lnTo>
                <a:lnTo>
                  <a:pt x="23" y="9"/>
                </a:lnTo>
                <a:lnTo>
                  <a:pt x="33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6" name="Freeform 548">
            <a:extLst>
              <a:ext uri="{FF2B5EF4-FFF2-40B4-BE49-F238E27FC236}">
                <a16:creationId xmlns:a16="http://schemas.microsoft.com/office/drawing/2014/main" id="{29F230D3-49D7-E970-980D-83757927B99D}"/>
              </a:ext>
            </a:extLst>
          </p:cNvPr>
          <p:cNvSpPr>
            <a:spLocks/>
          </p:cNvSpPr>
          <p:nvPr/>
        </p:nvSpPr>
        <p:spPr bwMode="auto">
          <a:xfrm>
            <a:off x="3345656" y="2455012"/>
            <a:ext cx="33338" cy="32147"/>
          </a:xfrm>
          <a:custGeom>
            <a:avLst/>
            <a:gdLst>
              <a:gd name="T0" fmla="*/ 18126628 w 109"/>
              <a:gd name="T1" fmla="*/ 8502652 h 110"/>
              <a:gd name="T2" fmla="*/ 17960247 w 109"/>
              <a:gd name="T3" fmla="*/ 10020746 h 110"/>
              <a:gd name="T4" fmla="*/ 17295128 w 109"/>
              <a:gd name="T5" fmla="*/ 11690805 h 110"/>
              <a:gd name="T6" fmla="*/ 16297246 w 109"/>
              <a:gd name="T7" fmla="*/ 13361254 h 110"/>
              <a:gd name="T8" fmla="*/ 15133390 w 109"/>
              <a:gd name="T9" fmla="*/ 14575808 h 110"/>
              <a:gd name="T10" fmla="*/ 13470389 w 109"/>
              <a:gd name="T11" fmla="*/ 15486820 h 110"/>
              <a:gd name="T12" fmla="*/ 11807388 w 109"/>
              <a:gd name="T13" fmla="*/ 16245867 h 110"/>
              <a:gd name="T14" fmla="*/ 9978006 w 109"/>
              <a:gd name="T15" fmla="*/ 16701373 h 110"/>
              <a:gd name="T16" fmla="*/ 7982241 w 109"/>
              <a:gd name="T17" fmla="*/ 16701373 h 110"/>
              <a:gd name="T18" fmla="*/ 6153267 w 109"/>
              <a:gd name="T19" fmla="*/ 16245867 h 110"/>
              <a:gd name="T20" fmla="*/ 4323884 w 109"/>
              <a:gd name="T21" fmla="*/ 15486820 h 110"/>
              <a:gd name="T22" fmla="*/ 2993239 w 109"/>
              <a:gd name="T23" fmla="*/ 14575808 h 110"/>
              <a:gd name="T24" fmla="*/ 1496619 w 109"/>
              <a:gd name="T25" fmla="*/ 13361254 h 110"/>
              <a:gd name="T26" fmla="*/ 831500 w 109"/>
              <a:gd name="T27" fmla="*/ 11690805 h 110"/>
              <a:gd name="T28" fmla="*/ 166382 w 109"/>
              <a:gd name="T29" fmla="*/ 10020746 h 110"/>
              <a:gd name="T30" fmla="*/ 0 w 109"/>
              <a:gd name="T31" fmla="*/ 8502652 h 110"/>
              <a:gd name="T32" fmla="*/ 166382 w 109"/>
              <a:gd name="T33" fmla="*/ 6680627 h 110"/>
              <a:gd name="T34" fmla="*/ 831500 w 109"/>
              <a:gd name="T35" fmla="*/ 5010568 h 110"/>
              <a:gd name="T36" fmla="*/ 1496619 w 109"/>
              <a:gd name="T37" fmla="*/ 3492084 h 110"/>
              <a:gd name="T38" fmla="*/ 2993239 w 109"/>
              <a:gd name="T39" fmla="*/ 2277531 h 110"/>
              <a:gd name="T40" fmla="*/ 4323884 w 109"/>
              <a:gd name="T41" fmla="*/ 1214553 h 110"/>
              <a:gd name="T42" fmla="*/ 6153267 w 109"/>
              <a:gd name="T43" fmla="*/ 455506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06 h 110"/>
              <a:gd name="T50" fmla="*/ 13470389 w 109"/>
              <a:gd name="T51" fmla="*/ 1214553 h 110"/>
              <a:gd name="T52" fmla="*/ 15133390 w 109"/>
              <a:gd name="T53" fmla="*/ 2277531 h 110"/>
              <a:gd name="T54" fmla="*/ 16297246 w 109"/>
              <a:gd name="T55" fmla="*/ 3492084 h 110"/>
              <a:gd name="T56" fmla="*/ 17295128 w 109"/>
              <a:gd name="T57" fmla="*/ 5010568 h 110"/>
              <a:gd name="T58" fmla="*/ 17960247 w 109"/>
              <a:gd name="T59" fmla="*/ 6680627 h 110"/>
              <a:gd name="T60" fmla="*/ 18126628 w 109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6"/>
                </a:moveTo>
                <a:lnTo>
                  <a:pt x="108" y="66"/>
                </a:lnTo>
                <a:lnTo>
                  <a:pt x="104" y="77"/>
                </a:lnTo>
                <a:lnTo>
                  <a:pt x="98" y="88"/>
                </a:lnTo>
                <a:lnTo>
                  <a:pt x="91" y="96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9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7" name="Freeform 549">
            <a:extLst>
              <a:ext uri="{FF2B5EF4-FFF2-40B4-BE49-F238E27FC236}">
                <a16:creationId xmlns:a16="http://schemas.microsoft.com/office/drawing/2014/main" id="{2890BFCC-0096-D9DF-3A8A-8A5B95C39BBB}"/>
              </a:ext>
            </a:extLst>
          </p:cNvPr>
          <p:cNvSpPr>
            <a:spLocks/>
          </p:cNvSpPr>
          <p:nvPr/>
        </p:nvSpPr>
        <p:spPr bwMode="auto">
          <a:xfrm>
            <a:off x="3345656" y="2455012"/>
            <a:ext cx="33338" cy="32147"/>
          </a:xfrm>
          <a:custGeom>
            <a:avLst/>
            <a:gdLst>
              <a:gd name="T0" fmla="*/ 18126628 w 109"/>
              <a:gd name="T1" fmla="*/ 8502652 h 110"/>
              <a:gd name="T2" fmla="*/ 17960247 w 109"/>
              <a:gd name="T3" fmla="*/ 10020746 h 110"/>
              <a:gd name="T4" fmla="*/ 17295128 w 109"/>
              <a:gd name="T5" fmla="*/ 11690805 h 110"/>
              <a:gd name="T6" fmla="*/ 16297246 w 109"/>
              <a:gd name="T7" fmla="*/ 13361254 h 110"/>
              <a:gd name="T8" fmla="*/ 15133390 w 109"/>
              <a:gd name="T9" fmla="*/ 14575808 h 110"/>
              <a:gd name="T10" fmla="*/ 13470389 w 109"/>
              <a:gd name="T11" fmla="*/ 15486820 h 110"/>
              <a:gd name="T12" fmla="*/ 11807388 w 109"/>
              <a:gd name="T13" fmla="*/ 16245867 h 110"/>
              <a:gd name="T14" fmla="*/ 9978006 w 109"/>
              <a:gd name="T15" fmla="*/ 16701373 h 110"/>
              <a:gd name="T16" fmla="*/ 7982241 w 109"/>
              <a:gd name="T17" fmla="*/ 16701373 h 110"/>
              <a:gd name="T18" fmla="*/ 6153267 w 109"/>
              <a:gd name="T19" fmla="*/ 16245867 h 110"/>
              <a:gd name="T20" fmla="*/ 4323884 w 109"/>
              <a:gd name="T21" fmla="*/ 15486820 h 110"/>
              <a:gd name="T22" fmla="*/ 2993239 w 109"/>
              <a:gd name="T23" fmla="*/ 14575808 h 110"/>
              <a:gd name="T24" fmla="*/ 1496619 w 109"/>
              <a:gd name="T25" fmla="*/ 13361254 h 110"/>
              <a:gd name="T26" fmla="*/ 831500 w 109"/>
              <a:gd name="T27" fmla="*/ 11690805 h 110"/>
              <a:gd name="T28" fmla="*/ 166382 w 109"/>
              <a:gd name="T29" fmla="*/ 10020746 h 110"/>
              <a:gd name="T30" fmla="*/ 0 w 109"/>
              <a:gd name="T31" fmla="*/ 8502652 h 110"/>
              <a:gd name="T32" fmla="*/ 166382 w 109"/>
              <a:gd name="T33" fmla="*/ 6680627 h 110"/>
              <a:gd name="T34" fmla="*/ 831500 w 109"/>
              <a:gd name="T35" fmla="*/ 5010568 h 110"/>
              <a:gd name="T36" fmla="*/ 1496619 w 109"/>
              <a:gd name="T37" fmla="*/ 3492084 h 110"/>
              <a:gd name="T38" fmla="*/ 2993239 w 109"/>
              <a:gd name="T39" fmla="*/ 2277531 h 110"/>
              <a:gd name="T40" fmla="*/ 4323884 w 109"/>
              <a:gd name="T41" fmla="*/ 1214553 h 110"/>
              <a:gd name="T42" fmla="*/ 6153267 w 109"/>
              <a:gd name="T43" fmla="*/ 455506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06 h 110"/>
              <a:gd name="T50" fmla="*/ 13470389 w 109"/>
              <a:gd name="T51" fmla="*/ 1214553 h 110"/>
              <a:gd name="T52" fmla="*/ 15133390 w 109"/>
              <a:gd name="T53" fmla="*/ 2277531 h 110"/>
              <a:gd name="T54" fmla="*/ 16297246 w 109"/>
              <a:gd name="T55" fmla="*/ 3492084 h 110"/>
              <a:gd name="T56" fmla="*/ 17295128 w 109"/>
              <a:gd name="T57" fmla="*/ 5010568 h 110"/>
              <a:gd name="T58" fmla="*/ 17960247 w 109"/>
              <a:gd name="T59" fmla="*/ 6680627 h 110"/>
              <a:gd name="T60" fmla="*/ 18126628 w 109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6"/>
                </a:moveTo>
                <a:lnTo>
                  <a:pt x="108" y="66"/>
                </a:lnTo>
                <a:lnTo>
                  <a:pt x="104" y="77"/>
                </a:lnTo>
                <a:lnTo>
                  <a:pt x="98" y="88"/>
                </a:lnTo>
                <a:lnTo>
                  <a:pt x="91" y="96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9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8" name="Freeform 550">
            <a:extLst>
              <a:ext uri="{FF2B5EF4-FFF2-40B4-BE49-F238E27FC236}">
                <a16:creationId xmlns:a16="http://schemas.microsoft.com/office/drawing/2014/main" id="{0862AEB9-5504-D7C8-C295-74634B2FBC6D}"/>
              </a:ext>
            </a:extLst>
          </p:cNvPr>
          <p:cNvSpPr>
            <a:spLocks/>
          </p:cNvSpPr>
          <p:nvPr/>
        </p:nvSpPr>
        <p:spPr bwMode="auto">
          <a:xfrm>
            <a:off x="3525441" y="2457394"/>
            <a:ext cx="32147" cy="30956"/>
          </a:xfrm>
          <a:custGeom>
            <a:avLst/>
            <a:gdLst>
              <a:gd name="T0" fmla="*/ 17496677 w 105"/>
              <a:gd name="T1" fmla="*/ 8190706 h 104"/>
              <a:gd name="T2" fmla="*/ 17330127 w 105"/>
              <a:gd name="T3" fmla="*/ 9923066 h 104"/>
              <a:gd name="T4" fmla="*/ 16496971 w 105"/>
              <a:gd name="T5" fmla="*/ 11655822 h 104"/>
              <a:gd name="T6" fmla="*/ 15663816 w 105"/>
              <a:gd name="T7" fmla="*/ 13231019 h 104"/>
              <a:gd name="T8" fmla="*/ 14330604 w 105"/>
              <a:gd name="T9" fmla="*/ 14491097 h 104"/>
              <a:gd name="T10" fmla="*/ 12664292 w 105"/>
              <a:gd name="T11" fmla="*/ 15436056 h 104"/>
              <a:gd name="T12" fmla="*/ 10997981 w 105"/>
              <a:gd name="T13" fmla="*/ 16223456 h 104"/>
              <a:gd name="T14" fmla="*/ 9165120 w 105"/>
              <a:gd name="T15" fmla="*/ 16381016 h 104"/>
              <a:gd name="T16" fmla="*/ 7331851 w 105"/>
              <a:gd name="T17" fmla="*/ 16381016 h 104"/>
              <a:gd name="T18" fmla="*/ 5332441 w 105"/>
              <a:gd name="T19" fmla="*/ 15751175 h 104"/>
              <a:gd name="T20" fmla="*/ 3666130 w 105"/>
              <a:gd name="T21" fmla="*/ 15120938 h 104"/>
              <a:gd name="T22" fmla="*/ 2332917 w 105"/>
              <a:gd name="T23" fmla="*/ 13860859 h 104"/>
              <a:gd name="T24" fmla="*/ 1166255 w 105"/>
              <a:gd name="T25" fmla="*/ 12443222 h 104"/>
              <a:gd name="T26" fmla="*/ 333099 w 105"/>
              <a:gd name="T27" fmla="*/ 10868025 h 104"/>
              <a:gd name="T28" fmla="*/ 0 w 105"/>
              <a:gd name="T29" fmla="*/ 8978106 h 104"/>
              <a:gd name="T30" fmla="*/ 0 w 105"/>
              <a:gd name="T31" fmla="*/ 7245350 h 104"/>
              <a:gd name="T32" fmla="*/ 333099 w 105"/>
              <a:gd name="T33" fmla="*/ 5670550 h 104"/>
              <a:gd name="T34" fmla="*/ 1166255 w 105"/>
              <a:gd name="T35" fmla="*/ 3937794 h 104"/>
              <a:gd name="T36" fmla="*/ 2332917 w 105"/>
              <a:gd name="T37" fmla="*/ 2362597 h 104"/>
              <a:gd name="T38" fmla="*/ 3666130 w 105"/>
              <a:gd name="T39" fmla="*/ 1260078 h 104"/>
              <a:gd name="T40" fmla="*/ 5332441 w 105"/>
              <a:gd name="T41" fmla="*/ 472678 h 104"/>
              <a:gd name="T42" fmla="*/ 7331851 w 105"/>
              <a:gd name="T43" fmla="*/ 0 h 104"/>
              <a:gd name="T44" fmla="*/ 9165120 w 105"/>
              <a:gd name="T45" fmla="*/ 0 h 104"/>
              <a:gd name="T46" fmla="*/ 10997981 w 105"/>
              <a:gd name="T47" fmla="*/ 157559 h 104"/>
              <a:gd name="T48" fmla="*/ 12664292 w 105"/>
              <a:gd name="T49" fmla="*/ 944959 h 104"/>
              <a:gd name="T50" fmla="*/ 14330604 w 105"/>
              <a:gd name="T51" fmla="*/ 1890316 h 104"/>
              <a:gd name="T52" fmla="*/ 15663816 w 105"/>
              <a:gd name="T53" fmla="*/ 3150394 h 104"/>
              <a:gd name="T54" fmla="*/ 16496971 w 105"/>
              <a:gd name="T55" fmla="*/ 4725194 h 104"/>
              <a:gd name="T56" fmla="*/ 17330127 w 105"/>
              <a:gd name="T57" fmla="*/ 6300391 h 104"/>
              <a:gd name="T58" fmla="*/ 17496677 w 105"/>
              <a:gd name="T59" fmla="*/ 8190706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99" y="74"/>
                </a:lnTo>
                <a:lnTo>
                  <a:pt x="94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0"/>
                </a:lnTo>
                <a:lnTo>
                  <a:pt x="22" y="96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6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4" y="20"/>
                </a:lnTo>
                <a:lnTo>
                  <a:pt x="99" y="30"/>
                </a:lnTo>
                <a:lnTo>
                  <a:pt x="104" y="40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09" name="Freeform 551">
            <a:extLst>
              <a:ext uri="{FF2B5EF4-FFF2-40B4-BE49-F238E27FC236}">
                <a16:creationId xmlns:a16="http://schemas.microsoft.com/office/drawing/2014/main" id="{4C07AAA9-908D-A821-8DC4-C67F886DC5E8}"/>
              </a:ext>
            </a:extLst>
          </p:cNvPr>
          <p:cNvSpPr>
            <a:spLocks/>
          </p:cNvSpPr>
          <p:nvPr/>
        </p:nvSpPr>
        <p:spPr bwMode="auto">
          <a:xfrm>
            <a:off x="3525441" y="2457394"/>
            <a:ext cx="32147" cy="30956"/>
          </a:xfrm>
          <a:custGeom>
            <a:avLst/>
            <a:gdLst>
              <a:gd name="T0" fmla="*/ 17496677 w 105"/>
              <a:gd name="T1" fmla="*/ 8190706 h 104"/>
              <a:gd name="T2" fmla="*/ 17330127 w 105"/>
              <a:gd name="T3" fmla="*/ 9923066 h 104"/>
              <a:gd name="T4" fmla="*/ 16496971 w 105"/>
              <a:gd name="T5" fmla="*/ 11655822 h 104"/>
              <a:gd name="T6" fmla="*/ 15663816 w 105"/>
              <a:gd name="T7" fmla="*/ 13231019 h 104"/>
              <a:gd name="T8" fmla="*/ 14330604 w 105"/>
              <a:gd name="T9" fmla="*/ 14491097 h 104"/>
              <a:gd name="T10" fmla="*/ 12664292 w 105"/>
              <a:gd name="T11" fmla="*/ 15436056 h 104"/>
              <a:gd name="T12" fmla="*/ 10997981 w 105"/>
              <a:gd name="T13" fmla="*/ 16223456 h 104"/>
              <a:gd name="T14" fmla="*/ 9165120 w 105"/>
              <a:gd name="T15" fmla="*/ 16381016 h 104"/>
              <a:gd name="T16" fmla="*/ 7331851 w 105"/>
              <a:gd name="T17" fmla="*/ 16381016 h 104"/>
              <a:gd name="T18" fmla="*/ 5332441 w 105"/>
              <a:gd name="T19" fmla="*/ 15751175 h 104"/>
              <a:gd name="T20" fmla="*/ 3666130 w 105"/>
              <a:gd name="T21" fmla="*/ 15120938 h 104"/>
              <a:gd name="T22" fmla="*/ 2332917 w 105"/>
              <a:gd name="T23" fmla="*/ 13860859 h 104"/>
              <a:gd name="T24" fmla="*/ 1166255 w 105"/>
              <a:gd name="T25" fmla="*/ 12443222 h 104"/>
              <a:gd name="T26" fmla="*/ 333099 w 105"/>
              <a:gd name="T27" fmla="*/ 10868025 h 104"/>
              <a:gd name="T28" fmla="*/ 0 w 105"/>
              <a:gd name="T29" fmla="*/ 8978106 h 104"/>
              <a:gd name="T30" fmla="*/ 0 w 105"/>
              <a:gd name="T31" fmla="*/ 7245350 h 104"/>
              <a:gd name="T32" fmla="*/ 333099 w 105"/>
              <a:gd name="T33" fmla="*/ 5670550 h 104"/>
              <a:gd name="T34" fmla="*/ 1166255 w 105"/>
              <a:gd name="T35" fmla="*/ 3937794 h 104"/>
              <a:gd name="T36" fmla="*/ 2332917 w 105"/>
              <a:gd name="T37" fmla="*/ 2362597 h 104"/>
              <a:gd name="T38" fmla="*/ 3666130 w 105"/>
              <a:gd name="T39" fmla="*/ 1260078 h 104"/>
              <a:gd name="T40" fmla="*/ 5332441 w 105"/>
              <a:gd name="T41" fmla="*/ 472678 h 104"/>
              <a:gd name="T42" fmla="*/ 7331851 w 105"/>
              <a:gd name="T43" fmla="*/ 0 h 104"/>
              <a:gd name="T44" fmla="*/ 9165120 w 105"/>
              <a:gd name="T45" fmla="*/ 0 h 104"/>
              <a:gd name="T46" fmla="*/ 10997981 w 105"/>
              <a:gd name="T47" fmla="*/ 157559 h 104"/>
              <a:gd name="T48" fmla="*/ 12664292 w 105"/>
              <a:gd name="T49" fmla="*/ 944959 h 104"/>
              <a:gd name="T50" fmla="*/ 14330604 w 105"/>
              <a:gd name="T51" fmla="*/ 1890316 h 104"/>
              <a:gd name="T52" fmla="*/ 15663816 w 105"/>
              <a:gd name="T53" fmla="*/ 3150394 h 104"/>
              <a:gd name="T54" fmla="*/ 16496971 w 105"/>
              <a:gd name="T55" fmla="*/ 4725194 h 104"/>
              <a:gd name="T56" fmla="*/ 17330127 w 105"/>
              <a:gd name="T57" fmla="*/ 6300391 h 104"/>
              <a:gd name="T58" fmla="*/ 17496677 w 105"/>
              <a:gd name="T59" fmla="*/ 8190706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99" y="74"/>
                </a:lnTo>
                <a:lnTo>
                  <a:pt x="94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0"/>
                </a:lnTo>
                <a:lnTo>
                  <a:pt x="22" y="96"/>
                </a:lnTo>
                <a:lnTo>
                  <a:pt x="14" y="88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6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4" y="20"/>
                </a:lnTo>
                <a:lnTo>
                  <a:pt x="99" y="30"/>
                </a:lnTo>
                <a:lnTo>
                  <a:pt x="104" y="40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0" name="Freeform 552">
            <a:extLst>
              <a:ext uri="{FF2B5EF4-FFF2-40B4-BE49-F238E27FC236}">
                <a16:creationId xmlns:a16="http://schemas.microsoft.com/office/drawing/2014/main" id="{F5B2E4C6-3F6A-7415-B5FB-96732735895D}"/>
              </a:ext>
            </a:extLst>
          </p:cNvPr>
          <p:cNvSpPr>
            <a:spLocks/>
          </p:cNvSpPr>
          <p:nvPr/>
        </p:nvSpPr>
        <p:spPr bwMode="auto">
          <a:xfrm>
            <a:off x="3719512" y="2455012"/>
            <a:ext cx="33338" cy="32147"/>
          </a:xfrm>
          <a:custGeom>
            <a:avLst/>
            <a:gdLst>
              <a:gd name="T0" fmla="*/ 17961841 w 110"/>
              <a:gd name="T1" fmla="*/ 8502652 h 110"/>
              <a:gd name="T2" fmla="*/ 17798588 w 110"/>
              <a:gd name="T3" fmla="*/ 10020746 h 110"/>
              <a:gd name="T4" fmla="*/ 17308830 w 110"/>
              <a:gd name="T5" fmla="*/ 11690805 h 110"/>
              <a:gd name="T6" fmla="*/ 16328910 w 110"/>
              <a:gd name="T7" fmla="*/ 13361254 h 110"/>
              <a:gd name="T8" fmla="*/ 14859231 w 110"/>
              <a:gd name="T9" fmla="*/ 14575808 h 110"/>
              <a:gd name="T10" fmla="*/ 13553209 w 110"/>
              <a:gd name="T11" fmla="*/ 15486820 h 110"/>
              <a:gd name="T12" fmla="*/ 11757025 w 110"/>
              <a:gd name="T13" fmla="*/ 16245867 h 110"/>
              <a:gd name="T14" fmla="*/ 9960841 w 110"/>
              <a:gd name="T15" fmla="*/ 16701373 h 110"/>
              <a:gd name="T16" fmla="*/ 8001000 w 110"/>
              <a:gd name="T17" fmla="*/ 16701373 h 110"/>
              <a:gd name="T18" fmla="*/ 6204816 w 110"/>
              <a:gd name="T19" fmla="*/ 16245867 h 110"/>
              <a:gd name="T20" fmla="*/ 4572289 w 110"/>
              <a:gd name="T21" fmla="*/ 15486820 h 110"/>
              <a:gd name="T22" fmla="*/ 2939357 w 110"/>
              <a:gd name="T23" fmla="*/ 14575808 h 110"/>
              <a:gd name="T24" fmla="*/ 1796184 w 110"/>
              <a:gd name="T25" fmla="*/ 13361254 h 110"/>
              <a:gd name="T26" fmla="*/ 816264 w 110"/>
              <a:gd name="T27" fmla="*/ 11690805 h 110"/>
              <a:gd name="T28" fmla="*/ 163253 w 110"/>
              <a:gd name="T29" fmla="*/ 10020746 h 110"/>
              <a:gd name="T30" fmla="*/ 0 w 110"/>
              <a:gd name="T31" fmla="*/ 8502652 h 110"/>
              <a:gd name="T32" fmla="*/ 163253 w 110"/>
              <a:gd name="T33" fmla="*/ 6680627 h 110"/>
              <a:gd name="T34" fmla="*/ 816264 w 110"/>
              <a:gd name="T35" fmla="*/ 5010568 h 110"/>
              <a:gd name="T36" fmla="*/ 1796184 w 110"/>
              <a:gd name="T37" fmla="*/ 3492084 h 110"/>
              <a:gd name="T38" fmla="*/ 2939357 w 110"/>
              <a:gd name="T39" fmla="*/ 2277531 h 110"/>
              <a:gd name="T40" fmla="*/ 4572289 w 110"/>
              <a:gd name="T41" fmla="*/ 1214553 h 110"/>
              <a:gd name="T42" fmla="*/ 6204816 w 110"/>
              <a:gd name="T43" fmla="*/ 455506 h 110"/>
              <a:gd name="T44" fmla="*/ 8001000 w 110"/>
              <a:gd name="T45" fmla="*/ 0 h 110"/>
              <a:gd name="T46" fmla="*/ 9960841 w 110"/>
              <a:gd name="T47" fmla="*/ 0 h 110"/>
              <a:gd name="T48" fmla="*/ 11757025 w 110"/>
              <a:gd name="T49" fmla="*/ 455506 h 110"/>
              <a:gd name="T50" fmla="*/ 13553209 w 110"/>
              <a:gd name="T51" fmla="*/ 1214553 h 110"/>
              <a:gd name="T52" fmla="*/ 14859231 w 110"/>
              <a:gd name="T53" fmla="*/ 2277531 h 110"/>
              <a:gd name="T54" fmla="*/ 16328910 w 110"/>
              <a:gd name="T55" fmla="*/ 3492084 h 110"/>
              <a:gd name="T56" fmla="*/ 17308830 w 110"/>
              <a:gd name="T57" fmla="*/ 5010568 h 110"/>
              <a:gd name="T58" fmla="*/ 17798588 w 110"/>
              <a:gd name="T59" fmla="*/ 6680627 h 110"/>
              <a:gd name="T60" fmla="*/ 17961841 w 110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6"/>
                </a:moveTo>
                <a:lnTo>
                  <a:pt x="109" y="66"/>
                </a:lnTo>
                <a:lnTo>
                  <a:pt x="106" y="77"/>
                </a:lnTo>
                <a:lnTo>
                  <a:pt x="100" y="88"/>
                </a:lnTo>
                <a:lnTo>
                  <a:pt x="91" y="96"/>
                </a:lnTo>
                <a:lnTo>
                  <a:pt x="83" y="102"/>
                </a:lnTo>
                <a:lnTo>
                  <a:pt x="72" y="107"/>
                </a:lnTo>
                <a:lnTo>
                  <a:pt x="61" y="110"/>
                </a:lnTo>
                <a:lnTo>
                  <a:pt x="49" y="110"/>
                </a:lnTo>
                <a:lnTo>
                  <a:pt x="38" y="107"/>
                </a:lnTo>
                <a:lnTo>
                  <a:pt x="28" y="102"/>
                </a:lnTo>
                <a:lnTo>
                  <a:pt x="18" y="96"/>
                </a:lnTo>
                <a:lnTo>
                  <a:pt x="11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11" y="23"/>
                </a:lnTo>
                <a:lnTo>
                  <a:pt x="18" y="15"/>
                </a:lnTo>
                <a:lnTo>
                  <a:pt x="28" y="8"/>
                </a:lnTo>
                <a:lnTo>
                  <a:pt x="38" y="3"/>
                </a:lnTo>
                <a:lnTo>
                  <a:pt x="49" y="0"/>
                </a:lnTo>
                <a:lnTo>
                  <a:pt x="61" y="0"/>
                </a:lnTo>
                <a:lnTo>
                  <a:pt x="72" y="3"/>
                </a:lnTo>
                <a:lnTo>
                  <a:pt x="83" y="8"/>
                </a:lnTo>
                <a:lnTo>
                  <a:pt x="91" y="15"/>
                </a:lnTo>
                <a:lnTo>
                  <a:pt x="100" y="23"/>
                </a:lnTo>
                <a:lnTo>
                  <a:pt x="106" y="33"/>
                </a:lnTo>
                <a:lnTo>
                  <a:pt x="109" y="44"/>
                </a:lnTo>
                <a:lnTo>
                  <a:pt x="11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1" name="Freeform 553">
            <a:extLst>
              <a:ext uri="{FF2B5EF4-FFF2-40B4-BE49-F238E27FC236}">
                <a16:creationId xmlns:a16="http://schemas.microsoft.com/office/drawing/2014/main" id="{B6198096-EB86-A803-9AFF-B9F249C1C810}"/>
              </a:ext>
            </a:extLst>
          </p:cNvPr>
          <p:cNvSpPr>
            <a:spLocks/>
          </p:cNvSpPr>
          <p:nvPr/>
        </p:nvSpPr>
        <p:spPr bwMode="auto">
          <a:xfrm>
            <a:off x="3719512" y="2455012"/>
            <a:ext cx="33338" cy="32147"/>
          </a:xfrm>
          <a:custGeom>
            <a:avLst/>
            <a:gdLst>
              <a:gd name="T0" fmla="*/ 17961841 w 110"/>
              <a:gd name="T1" fmla="*/ 8502652 h 110"/>
              <a:gd name="T2" fmla="*/ 17798588 w 110"/>
              <a:gd name="T3" fmla="*/ 10020746 h 110"/>
              <a:gd name="T4" fmla="*/ 17308830 w 110"/>
              <a:gd name="T5" fmla="*/ 11690805 h 110"/>
              <a:gd name="T6" fmla="*/ 16328910 w 110"/>
              <a:gd name="T7" fmla="*/ 13361254 h 110"/>
              <a:gd name="T8" fmla="*/ 14859231 w 110"/>
              <a:gd name="T9" fmla="*/ 14575808 h 110"/>
              <a:gd name="T10" fmla="*/ 13553209 w 110"/>
              <a:gd name="T11" fmla="*/ 15486820 h 110"/>
              <a:gd name="T12" fmla="*/ 11757025 w 110"/>
              <a:gd name="T13" fmla="*/ 16245867 h 110"/>
              <a:gd name="T14" fmla="*/ 9960841 w 110"/>
              <a:gd name="T15" fmla="*/ 16701373 h 110"/>
              <a:gd name="T16" fmla="*/ 8001000 w 110"/>
              <a:gd name="T17" fmla="*/ 16701373 h 110"/>
              <a:gd name="T18" fmla="*/ 6204816 w 110"/>
              <a:gd name="T19" fmla="*/ 16245867 h 110"/>
              <a:gd name="T20" fmla="*/ 4572289 w 110"/>
              <a:gd name="T21" fmla="*/ 15486820 h 110"/>
              <a:gd name="T22" fmla="*/ 2939357 w 110"/>
              <a:gd name="T23" fmla="*/ 14575808 h 110"/>
              <a:gd name="T24" fmla="*/ 1796184 w 110"/>
              <a:gd name="T25" fmla="*/ 13361254 h 110"/>
              <a:gd name="T26" fmla="*/ 816264 w 110"/>
              <a:gd name="T27" fmla="*/ 11690805 h 110"/>
              <a:gd name="T28" fmla="*/ 163253 w 110"/>
              <a:gd name="T29" fmla="*/ 10020746 h 110"/>
              <a:gd name="T30" fmla="*/ 0 w 110"/>
              <a:gd name="T31" fmla="*/ 8502652 h 110"/>
              <a:gd name="T32" fmla="*/ 163253 w 110"/>
              <a:gd name="T33" fmla="*/ 6680627 h 110"/>
              <a:gd name="T34" fmla="*/ 816264 w 110"/>
              <a:gd name="T35" fmla="*/ 5010568 h 110"/>
              <a:gd name="T36" fmla="*/ 1796184 w 110"/>
              <a:gd name="T37" fmla="*/ 3492084 h 110"/>
              <a:gd name="T38" fmla="*/ 2939357 w 110"/>
              <a:gd name="T39" fmla="*/ 2277531 h 110"/>
              <a:gd name="T40" fmla="*/ 4572289 w 110"/>
              <a:gd name="T41" fmla="*/ 1214553 h 110"/>
              <a:gd name="T42" fmla="*/ 6204816 w 110"/>
              <a:gd name="T43" fmla="*/ 455506 h 110"/>
              <a:gd name="T44" fmla="*/ 8001000 w 110"/>
              <a:gd name="T45" fmla="*/ 0 h 110"/>
              <a:gd name="T46" fmla="*/ 9960841 w 110"/>
              <a:gd name="T47" fmla="*/ 0 h 110"/>
              <a:gd name="T48" fmla="*/ 11757025 w 110"/>
              <a:gd name="T49" fmla="*/ 455506 h 110"/>
              <a:gd name="T50" fmla="*/ 13553209 w 110"/>
              <a:gd name="T51" fmla="*/ 1214553 h 110"/>
              <a:gd name="T52" fmla="*/ 14859231 w 110"/>
              <a:gd name="T53" fmla="*/ 2277531 h 110"/>
              <a:gd name="T54" fmla="*/ 16328910 w 110"/>
              <a:gd name="T55" fmla="*/ 3492084 h 110"/>
              <a:gd name="T56" fmla="*/ 17308830 w 110"/>
              <a:gd name="T57" fmla="*/ 5010568 h 110"/>
              <a:gd name="T58" fmla="*/ 17798588 w 110"/>
              <a:gd name="T59" fmla="*/ 6680627 h 110"/>
              <a:gd name="T60" fmla="*/ 17961841 w 110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6"/>
                </a:moveTo>
                <a:lnTo>
                  <a:pt x="109" y="66"/>
                </a:lnTo>
                <a:lnTo>
                  <a:pt x="106" y="77"/>
                </a:lnTo>
                <a:lnTo>
                  <a:pt x="100" y="88"/>
                </a:lnTo>
                <a:lnTo>
                  <a:pt x="91" y="96"/>
                </a:lnTo>
                <a:lnTo>
                  <a:pt x="83" y="102"/>
                </a:lnTo>
                <a:lnTo>
                  <a:pt x="72" y="107"/>
                </a:lnTo>
                <a:lnTo>
                  <a:pt x="61" y="110"/>
                </a:lnTo>
                <a:lnTo>
                  <a:pt x="49" y="110"/>
                </a:lnTo>
                <a:lnTo>
                  <a:pt x="38" y="107"/>
                </a:lnTo>
                <a:lnTo>
                  <a:pt x="28" y="102"/>
                </a:lnTo>
                <a:lnTo>
                  <a:pt x="18" y="96"/>
                </a:lnTo>
                <a:lnTo>
                  <a:pt x="11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11" y="23"/>
                </a:lnTo>
                <a:lnTo>
                  <a:pt x="18" y="15"/>
                </a:lnTo>
                <a:lnTo>
                  <a:pt x="28" y="8"/>
                </a:lnTo>
                <a:lnTo>
                  <a:pt x="38" y="3"/>
                </a:lnTo>
                <a:lnTo>
                  <a:pt x="49" y="0"/>
                </a:lnTo>
                <a:lnTo>
                  <a:pt x="61" y="0"/>
                </a:lnTo>
                <a:lnTo>
                  <a:pt x="72" y="3"/>
                </a:lnTo>
                <a:lnTo>
                  <a:pt x="83" y="8"/>
                </a:lnTo>
                <a:lnTo>
                  <a:pt x="91" y="15"/>
                </a:lnTo>
                <a:lnTo>
                  <a:pt x="100" y="23"/>
                </a:lnTo>
                <a:lnTo>
                  <a:pt x="106" y="33"/>
                </a:lnTo>
                <a:lnTo>
                  <a:pt x="109" y="44"/>
                </a:lnTo>
                <a:lnTo>
                  <a:pt x="110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2" name="Freeform 554">
            <a:extLst>
              <a:ext uri="{FF2B5EF4-FFF2-40B4-BE49-F238E27FC236}">
                <a16:creationId xmlns:a16="http://schemas.microsoft.com/office/drawing/2014/main" id="{7F8CBBE1-82FC-1932-AB61-707740948CAD}"/>
              </a:ext>
            </a:extLst>
          </p:cNvPr>
          <p:cNvSpPr>
            <a:spLocks/>
          </p:cNvSpPr>
          <p:nvPr/>
        </p:nvSpPr>
        <p:spPr bwMode="auto">
          <a:xfrm>
            <a:off x="3917157" y="245144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163203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163203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4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4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3" name="Freeform 555">
            <a:extLst>
              <a:ext uri="{FF2B5EF4-FFF2-40B4-BE49-F238E27FC236}">
                <a16:creationId xmlns:a16="http://schemas.microsoft.com/office/drawing/2014/main" id="{430F0389-6E0C-70C9-11AC-B81B792D1411}"/>
              </a:ext>
            </a:extLst>
          </p:cNvPr>
          <p:cNvSpPr>
            <a:spLocks/>
          </p:cNvSpPr>
          <p:nvPr/>
        </p:nvSpPr>
        <p:spPr bwMode="auto">
          <a:xfrm>
            <a:off x="3917157" y="245144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163203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163203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4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4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4" name="Freeform 556">
            <a:extLst>
              <a:ext uri="{FF2B5EF4-FFF2-40B4-BE49-F238E27FC236}">
                <a16:creationId xmlns:a16="http://schemas.microsoft.com/office/drawing/2014/main" id="{C6700631-DFE2-1082-E436-1FA1F7E99DFD}"/>
              </a:ext>
            </a:extLst>
          </p:cNvPr>
          <p:cNvSpPr>
            <a:spLocks/>
          </p:cNvSpPr>
          <p:nvPr/>
        </p:nvSpPr>
        <p:spPr bwMode="auto">
          <a:xfrm>
            <a:off x="4101703" y="2451441"/>
            <a:ext cx="32147" cy="32147"/>
          </a:xfrm>
          <a:custGeom>
            <a:avLst/>
            <a:gdLst>
              <a:gd name="T0" fmla="*/ 16854597 w 109"/>
              <a:gd name="T1" fmla="*/ 8504963 h 109"/>
              <a:gd name="T2" fmla="*/ 16700058 w 109"/>
              <a:gd name="T3" fmla="*/ 10206113 h 109"/>
              <a:gd name="T4" fmla="*/ 16081508 w 109"/>
              <a:gd name="T5" fmla="*/ 11906870 h 109"/>
              <a:gd name="T6" fmla="*/ 15153487 w 109"/>
              <a:gd name="T7" fmla="*/ 13453477 h 109"/>
              <a:gd name="T8" fmla="*/ 14071319 w 109"/>
              <a:gd name="T9" fmla="*/ 14845148 h 109"/>
              <a:gd name="T10" fmla="*/ 12679681 w 109"/>
              <a:gd name="T11" fmla="*/ 15772798 h 109"/>
              <a:gd name="T12" fmla="*/ 10978570 w 109"/>
              <a:gd name="T13" fmla="*/ 16546298 h 109"/>
              <a:gd name="T14" fmla="*/ 9277853 w 109"/>
              <a:gd name="T15" fmla="*/ 16855383 h 109"/>
              <a:gd name="T16" fmla="*/ 7422204 w 109"/>
              <a:gd name="T17" fmla="*/ 16855383 h 109"/>
              <a:gd name="T18" fmla="*/ 5721094 w 109"/>
              <a:gd name="T19" fmla="*/ 16546298 h 109"/>
              <a:gd name="T20" fmla="*/ 4020377 w 109"/>
              <a:gd name="T21" fmla="*/ 15772798 h 109"/>
              <a:gd name="T22" fmla="*/ 2783277 w 109"/>
              <a:gd name="T23" fmla="*/ 14845148 h 109"/>
              <a:gd name="T24" fmla="*/ 1546178 w 109"/>
              <a:gd name="T25" fmla="*/ 13453477 h 109"/>
              <a:gd name="T26" fmla="*/ 773089 w 109"/>
              <a:gd name="T27" fmla="*/ 11906870 h 109"/>
              <a:gd name="T28" fmla="*/ 154539 w 109"/>
              <a:gd name="T29" fmla="*/ 10206113 h 109"/>
              <a:gd name="T30" fmla="*/ 0 w 109"/>
              <a:gd name="T31" fmla="*/ 8504963 h 109"/>
              <a:gd name="T32" fmla="*/ 154539 w 109"/>
              <a:gd name="T33" fmla="*/ 6649270 h 109"/>
              <a:gd name="T34" fmla="*/ 773089 w 109"/>
              <a:gd name="T35" fmla="*/ 5103056 h 109"/>
              <a:gd name="T36" fmla="*/ 1546178 w 109"/>
              <a:gd name="T37" fmla="*/ 3556449 h 109"/>
              <a:gd name="T38" fmla="*/ 2783277 w 109"/>
              <a:gd name="T39" fmla="*/ 2319714 h 109"/>
              <a:gd name="T40" fmla="*/ 4020377 w 109"/>
              <a:gd name="T41" fmla="*/ 1082586 h 109"/>
              <a:gd name="T42" fmla="*/ 5721094 w 109"/>
              <a:gd name="T43" fmla="*/ 464021 h 109"/>
              <a:gd name="T44" fmla="*/ 7422204 w 109"/>
              <a:gd name="T45" fmla="*/ 0 h 109"/>
              <a:gd name="T46" fmla="*/ 9277853 w 109"/>
              <a:gd name="T47" fmla="*/ 0 h 109"/>
              <a:gd name="T48" fmla="*/ 10978570 w 109"/>
              <a:gd name="T49" fmla="*/ 464021 h 109"/>
              <a:gd name="T50" fmla="*/ 12679681 w 109"/>
              <a:gd name="T51" fmla="*/ 1082586 h 109"/>
              <a:gd name="T52" fmla="*/ 14071319 w 109"/>
              <a:gd name="T53" fmla="*/ 2319714 h 109"/>
              <a:gd name="T54" fmla="*/ 15153487 w 109"/>
              <a:gd name="T55" fmla="*/ 3556449 h 109"/>
              <a:gd name="T56" fmla="*/ 16081508 w 109"/>
              <a:gd name="T57" fmla="*/ 5103056 h 109"/>
              <a:gd name="T58" fmla="*/ 16700058 w 109"/>
              <a:gd name="T59" fmla="*/ 6649270 h 109"/>
              <a:gd name="T60" fmla="*/ 16854597 w 109"/>
              <a:gd name="T61" fmla="*/ 850496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5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5"/>
                </a:lnTo>
                <a:lnTo>
                  <a:pt x="1" y="43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3"/>
                </a:lnTo>
                <a:lnTo>
                  <a:pt x="109" y="5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5" name="Freeform 557">
            <a:extLst>
              <a:ext uri="{FF2B5EF4-FFF2-40B4-BE49-F238E27FC236}">
                <a16:creationId xmlns:a16="http://schemas.microsoft.com/office/drawing/2014/main" id="{693BE75E-F3CF-53C5-5BED-6ED54BB830E8}"/>
              </a:ext>
            </a:extLst>
          </p:cNvPr>
          <p:cNvSpPr>
            <a:spLocks/>
          </p:cNvSpPr>
          <p:nvPr/>
        </p:nvSpPr>
        <p:spPr bwMode="auto">
          <a:xfrm>
            <a:off x="4101703" y="2451441"/>
            <a:ext cx="32147" cy="32147"/>
          </a:xfrm>
          <a:custGeom>
            <a:avLst/>
            <a:gdLst>
              <a:gd name="T0" fmla="*/ 16854597 w 109"/>
              <a:gd name="T1" fmla="*/ 8504963 h 109"/>
              <a:gd name="T2" fmla="*/ 16700058 w 109"/>
              <a:gd name="T3" fmla="*/ 10206113 h 109"/>
              <a:gd name="T4" fmla="*/ 16081508 w 109"/>
              <a:gd name="T5" fmla="*/ 11906870 h 109"/>
              <a:gd name="T6" fmla="*/ 15153487 w 109"/>
              <a:gd name="T7" fmla="*/ 13453477 h 109"/>
              <a:gd name="T8" fmla="*/ 14071319 w 109"/>
              <a:gd name="T9" fmla="*/ 14845148 h 109"/>
              <a:gd name="T10" fmla="*/ 12679681 w 109"/>
              <a:gd name="T11" fmla="*/ 15772798 h 109"/>
              <a:gd name="T12" fmla="*/ 10978570 w 109"/>
              <a:gd name="T13" fmla="*/ 16546298 h 109"/>
              <a:gd name="T14" fmla="*/ 9277853 w 109"/>
              <a:gd name="T15" fmla="*/ 16855383 h 109"/>
              <a:gd name="T16" fmla="*/ 7422204 w 109"/>
              <a:gd name="T17" fmla="*/ 16855383 h 109"/>
              <a:gd name="T18" fmla="*/ 5721094 w 109"/>
              <a:gd name="T19" fmla="*/ 16546298 h 109"/>
              <a:gd name="T20" fmla="*/ 4020377 w 109"/>
              <a:gd name="T21" fmla="*/ 15772798 h 109"/>
              <a:gd name="T22" fmla="*/ 2783277 w 109"/>
              <a:gd name="T23" fmla="*/ 14845148 h 109"/>
              <a:gd name="T24" fmla="*/ 1546178 w 109"/>
              <a:gd name="T25" fmla="*/ 13453477 h 109"/>
              <a:gd name="T26" fmla="*/ 773089 w 109"/>
              <a:gd name="T27" fmla="*/ 11906870 h 109"/>
              <a:gd name="T28" fmla="*/ 154539 w 109"/>
              <a:gd name="T29" fmla="*/ 10206113 h 109"/>
              <a:gd name="T30" fmla="*/ 0 w 109"/>
              <a:gd name="T31" fmla="*/ 8504963 h 109"/>
              <a:gd name="T32" fmla="*/ 154539 w 109"/>
              <a:gd name="T33" fmla="*/ 6649270 h 109"/>
              <a:gd name="T34" fmla="*/ 773089 w 109"/>
              <a:gd name="T35" fmla="*/ 5103056 h 109"/>
              <a:gd name="T36" fmla="*/ 1546178 w 109"/>
              <a:gd name="T37" fmla="*/ 3556449 h 109"/>
              <a:gd name="T38" fmla="*/ 2783277 w 109"/>
              <a:gd name="T39" fmla="*/ 2319714 h 109"/>
              <a:gd name="T40" fmla="*/ 4020377 w 109"/>
              <a:gd name="T41" fmla="*/ 1082586 h 109"/>
              <a:gd name="T42" fmla="*/ 5721094 w 109"/>
              <a:gd name="T43" fmla="*/ 464021 h 109"/>
              <a:gd name="T44" fmla="*/ 7422204 w 109"/>
              <a:gd name="T45" fmla="*/ 0 h 109"/>
              <a:gd name="T46" fmla="*/ 9277853 w 109"/>
              <a:gd name="T47" fmla="*/ 0 h 109"/>
              <a:gd name="T48" fmla="*/ 10978570 w 109"/>
              <a:gd name="T49" fmla="*/ 464021 h 109"/>
              <a:gd name="T50" fmla="*/ 12679681 w 109"/>
              <a:gd name="T51" fmla="*/ 1082586 h 109"/>
              <a:gd name="T52" fmla="*/ 14071319 w 109"/>
              <a:gd name="T53" fmla="*/ 2319714 h 109"/>
              <a:gd name="T54" fmla="*/ 15153487 w 109"/>
              <a:gd name="T55" fmla="*/ 3556449 h 109"/>
              <a:gd name="T56" fmla="*/ 16081508 w 109"/>
              <a:gd name="T57" fmla="*/ 5103056 h 109"/>
              <a:gd name="T58" fmla="*/ 16700058 w 109"/>
              <a:gd name="T59" fmla="*/ 6649270 h 109"/>
              <a:gd name="T60" fmla="*/ 16854597 w 109"/>
              <a:gd name="T61" fmla="*/ 850496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5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5"/>
                </a:lnTo>
                <a:lnTo>
                  <a:pt x="1" y="43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3"/>
                </a:lnTo>
                <a:lnTo>
                  <a:pt x="109" y="5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6" name="Freeform 558">
            <a:extLst>
              <a:ext uri="{FF2B5EF4-FFF2-40B4-BE49-F238E27FC236}">
                <a16:creationId xmlns:a16="http://schemas.microsoft.com/office/drawing/2014/main" id="{8B300902-C955-A859-BA05-5C3EBEB45235}"/>
              </a:ext>
            </a:extLst>
          </p:cNvPr>
          <p:cNvSpPr>
            <a:spLocks/>
          </p:cNvSpPr>
          <p:nvPr/>
        </p:nvSpPr>
        <p:spPr bwMode="auto">
          <a:xfrm>
            <a:off x="4285060" y="245144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163203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163203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4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4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7" name="Freeform 559">
            <a:extLst>
              <a:ext uri="{FF2B5EF4-FFF2-40B4-BE49-F238E27FC236}">
                <a16:creationId xmlns:a16="http://schemas.microsoft.com/office/drawing/2014/main" id="{5880DF6A-CC22-88C8-4C5F-1B7ABC17EC57}"/>
              </a:ext>
            </a:extLst>
          </p:cNvPr>
          <p:cNvSpPr>
            <a:spLocks/>
          </p:cNvSpPr>
          <p:nvPr/>
        </p:nvSpPr>
        <p:spPr bwMode="auto">
          <a:xfrm>
            <a:off x="4285060" y="245144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163203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163203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4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4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8" name="Freeform 560">
            <a:extLst>
              <a:ext uri="{FF2B5EF4-FFF2-40B4-BE49-F238E27FC236}">
                <a16:creationId xmlns:a16="http://schemas.microsoft.com/office/drawing/2014/main" id="{6F92E762-B729-E166-D161-7DCC6902D1C0}"/>
              </a:ext>
            </a:extLst>
          </p:cNvPr>
          <p:cNvSpPr>
            <a:spLocks/>
          </p:cNvSpPr>
          <p:nvPr/>
        </p:nvSpPr>
        <p:spPr bwMode="auto">
          <a:xfrm>
            <a:off x="4469607" y="2451441"/>
            <a:ext cx="32147" cy="32147"/>
          </a:xfrm>
          <a:custGeom>
            <a:avLst/>
            <a:gdLst>
              <a:gd name="T0" fmla="*/ 16855383 w 109"/>
              <a:gd name="T1" fmla="*/ 8504963 h 109"/>
              <a:gd name="T2" fmla="*/ 16700840 w 109"/>
              <a:gd name="T3" fmla="*/ 10206113 h 109"/>
              <a:gd name="T4" fmla="*/ 16082276 w 109"/>
              <a:gd name="T5" fmla="*/ 11906870 h 109"/>
              <a:gd name="T6" fmla="*/ 15154233 w 109"/>
              <a:gd name="T7" fmla="*/ 13453477 h 109"/>
              <a:gd name="T8" fmla="*/ 14072041 w 109"/>
              <a:gd name="T9" fmla="*/ 14845148 h 109"/>
              <a:gd name="T10" fmla="*/ 12680370 w 109"/>
              <a:gd name="T11" fmla="*/ 15772798 h 109"/>
              <a:gd name="T12" fmla="*/ 10979220 w 109"/>
              <a:gd name="T13" fmla="*/ 16546298 h 109"/>
              <a:gd name="T14" fmla="*/ 9278070 w 109"/>
              <a:gd name="T15" fmla="*/ 16855383 h 109"/>
              <a:gd name="T16" fmla="*/ 7422377 w 109"/>
              <a:gd name="T17" fmla="*/ 16855383 h 109"/>
              <a:gd name="T18" fmla="*/ 5721621 w 109"/>
              <a:gd name="T19" fmla="*/ 16546298 h 109"/>
              <a:gd name="T20" fmla="*/ 4020471 w 109"/>
              <a:gd name="T21" fmla="*/ 15772798 h 109"/>
              <a:gd name="T22" fmla="*/ 2783342 w 109"/>
              <a:gd name="T23" fmla="*/ 14845148 h 109"/>
              <a:gd name="T24" fmla="*/ 1546214 w 109"/>
              <a:gd name="T25" fmla="*/ 13453477 h 109"/>
              <a:gd name="T26" fmla="*/ 773107 w 109"/>
              <a:gd name="T27" fmla="*/ 11906870 h 109"/>
              <a:gd name="T28" fmla="*/ 154543 w 109"/>
              <a:gd name="T29" fmla="*/ 10206113 h 109"/>
              <a:gd name="T30" fmla="*/ 0 w 109"/>
              <a:gd name="T31" fmla="*/ 8504963 h 109"/>
              <a:gd name="T32" fmla="*/ 154543 w 109"/>
              <a:gd name="T33" fmla="*/ 6649270 h 109"/>
              <a:gd name="T34" fmla="*/ 773107 w 109"/>
              <a:gd name="T35" fmla="*/ 5103056 h 109"/>
              <a:gd name="T36" fmla="*/ 1546214 w 109"/>
              <a:gd name="T37" fmla="*/ 3556449 h 109"/>
              <a:gd name="T38" fmla="*/ 2783342 w 109"/>
              <a:gd name="T39" fmla="*/ 2319714 h 109"/>
              <a:gd name="T40" fmla="*/ 4020471 w 109"/>
              <a:gd name="T41" fmla="*/ 1082586 h 109"/>
              <a:gd name="T42" fmla="*/ 5721621 w 109"/>
              <a:gd name="T43" fmla="*/ 464021 h 109"/>
              <a:gd name="T44" fmla="*/ 7422377 w 109"/>
              <a:gd name="T45" fmla="*/ 0 h 109"/>
              <a:gd name="T46" fmla="*/ 9278070 w 109"/>
              <a:gd name="T47" fmla="*/ 0 h 109"/>
              <a:gd name="T48" fmla="*/ 10979220 w 109"/>
              <a:gd name="T49" fmla="*/ 464021 h 109"/>
              <a:gd name="T50" fmla="*/ 12680370 w 109"/>
              <a:gd name="T51" fmla="*/ 1082586 h 109"/>
              <a:gd name="T52" fmla="*/ 14072041 w 109"/>
              <a:gd name="T53" fmla="*/ 2319714 h 109"/>
              <a:gd name="T54" fmla="*/ 15154233 w 109"/>
              <a:gd name="T55" fmla="*/ 3556449 h 109"/>
              <a:gd name="T56" fmla="*/ 16082276 w 109"/>
              <a:gd name="T57" fmla="*/ 5103056 h 109"/>
              <a:gd name="T58" fmla="*/ 16700840 w 109"/>
              <a:gd name="T59" fmla="*/ 6649270 h 109"/>
              <a:gd name="T60" fmla="*/ 16855383 w 109"/>
              <a:gd name="T61" fmla="*/ 850496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5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5"/>
                </a:lnTo>
                <a:lnTo>
                  <a:pt x="1" y="43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3"/>
                </a:lnTo>
                <a:lnTo>
                  <a:pt x="109" y="5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19" name="Freeform 561">
            <a:extLst>
              <a:ext uri="{FF2B5EF4-FFF2-40B4-BE49-F238E27FC236}">
                <a16:creationId xmlns:a16="http://schemas.microsoft.com/office/drawing/2014/main" id="{80649728-2F97-086F-9AF9-D71F409FFCE3}"/>
              </a:ext>
            </a:extLst>
          </p:cNvPr>
          <p:cNvSpPr>
            <a:spLocks/>
          </p:cNvSpPr>
          <p:nvPr/>
        </p:nvSpPr>
        <p:spPr bwMode="auto">
          <a:xfrm>
            <a:off x="4469607" y="2451441"/>
            <a:ext cx="32147" cy="32147"/>
          </a:xfrm>
          <a:custGeom>
            <a:avLst/>
            <a:gdLst>
              <a:gd name="T0" fmla="*/ 16855383 w 109"/>
              <a:gd name="T1" fmla="*/ 8504963 h 109"/>
              <a:gd name="T2" fmla="*/ 16700840 w 109"/>
              <a:gd name="T3" fmla="*/ 10206113 h 109"/>
              <a:gd name="T4" fmla="*/ 16082276 w 109"/>
              <a:gd name="T5" fmla="*/ 11906870 h 109"/>
              <a:gd name="T6" fmla="*/ 15154233 w 109"/>
              <a:gd name="T7" fmla="*/ 13453477 h 109"/>
              <a:gd name="T8" fmla="*/ 14072041 w 109"/>
              <a:gd name="T9" fmla="*/ 14845148 h 109"/>
              <a:gd name="T10" fmla="*/ 12680370 w 109"/>
              <a:gd name="T11" fmla="*/ 15772798 h 109"/>
              <a:gd name="T12" fmla="*/ 10979220 w 109"/>
              <a:gd name="T13" fmla="*/ 16546298 h 109"/>
              <a:gd name="T14" fmla="*/ 9278070 w 109"/>
              <a:gd name="T15" fmla="*/ 16855383 h 109"/>
              <a:gd name="T16" fmla="*/ 7422377 w 109"/>
              <a:gd name="T17" fmla="*/ 16855383 h 109"/>
              <a:gd name="T18" fmla="*/ 5721621 w 109"/>
              <a:gd name="T19" fmla="*/ 16546298 h 109"/>
              <a:gd name="T20" fmla="*/ 4020471 w 109"/>
              <a:gd name="T21" fmla="*/ 15772798 h 109"/>
              <a:gd name="T22" fmla="*/ 2783342 w 109"/>
              <a:gd name="T23" fmla="*/ 14845148 h 109"/>
              <a:gd name="T24" fmla="*/ 1546214 w 109"/>
              <a:gd name="T25" fmla="*/ 13453477 h 109"/>
              <a:gd name="T26" fmla="*/ 773107 w 109"/>
              <a:gd name="T27" fmla="*/ 11906870 h 109"/>
              <a:gd name="T28" fmla="*/ 154543 w 109"/>
              <a:gd name="T29" fmla="*/ 10206113 h 109"/>
              <a:gd name="T30" fmla="*/ 0 w 109"/>
              <a:gd name="T31" fmla="*/ 8504963 h 109"/>
              <a:gd name="T32" fmla="*/ 154543 w 109"/>
              <a:gd name="T33" fmla="*/ 6649270 h 109"/>
              <a:gd name="T34" fmla="*/ 773107 w 109"/>
              <a:gd name="T35" fmla="*/ 5103056 h 109"/>
              <a:gd name="T36" fmla="*/ 1546214 w 109"/>
              <a:gd name="T37" fmla="*/ 3556449 h 109"/>
              <a:gd name="T38" fmla="*/ 2783342 w 109"/>
              <a:gd name="T39" fmla="*/ 2319714 h 109"/>
              <a:gd name="T40" fmla="*/ 4020471 w 109"/>
              <a:gd name="T41" fmla="*/ 1082586 h 109"/>
              <a:gd name="T42" fmla="*/ 5721621 w 109"/>
              <a:gd name="T43" fmla="*/ 464021 h 109"/>
              <a:gd name="T44" fmla="*/ 7422377 w 109"/>
              <a:gd name="T45" fmla="*/ 0 h 109"/>
              <a:gd name="T46" fmla="*/ 9278070 w 109"/>
              <a:gd name="T47" fmla="*/ 0 h 109"/>
              <a:gd name="T48" fmla="*/ 10979220 w 109"/>
              <a:gd name="T49" fmla="*/ 464021 h 109"/>
              <a:gd name="T50" fmla="*/ 12680370 w 109"/>
              <a:gd name="T51" fmla="*/ 1082586 h 109"/>
              <a:gd name="T52" fmla="*/ 14072041 w 109"/>
              <a:gd name="T53" fmla="*/ 2319714 h 109"/>
              <a:gd name="T54" fmla="*/ 15154233 w 109"/>
              <a:gd name="T55" fmla="*/ 3556449 h 109"/>
              <a:gd name="T56" fmla="*/ 16082276 w 109"/>
              <a:gd name="T57" fmla="*/ 5103056 h 109"/>
              <a:gd name="T58" fmla="*/ 16700840 w 109"/>
              <a:gd name="T59" fmla="*/ 6649270 h 109"/>
              <a:gd name="T60" fmla="*/ 16855383 w 109"/>
              <a:gd name="T61" fmla="*/ 850496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5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6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5"/>
                </a:lnTo>
                <a:lnTo>
                  <a:pt x="1" y="43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3"/>
                </a:lnTo>
                <a:lnTo>
                  <a:pt x="109" y="5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0" name="Freeform 562">
            <a:extLst>
              <a:ext uri="{FF2B5EF4-FFF2-40B4-BE49-F238E27FC236}">
                <a16:creationId xmlns:a16="http://schemas.microsoft.com/office/drawing/2014/main" id="{97D936B2-5A99-16B9-72FE-E471232244D8}"/>
              </a:ext>
            </a:extLst>
          </p:cNvPr>
          <p:cNvSpPr>
            <a:spLocks/>
          </p:cNvSpPr>
          <p:nvPr/>
        </p:nvSpPr>
        <p:spPr bwMode="auto">
          <a:xfrm>
            <a:off x="4654153" y="2456203"/>
            <a:ext cx="32147" cy="30956"/>
          </a:xfrm>
          <a:custGeom>
            <a:avLst/>
            <a:gdLst>
              <a:gd name="T0" fmla="*/ 17664914 w 104"/>
              <a:gd name="T1" fmla="*/ 8189746 h 105"/>
              <a:gd name="T2" fmla="*/ 17495114 w 104"/>
              <a:gd name="T3" fmla="*/ 9735004 h 105"/>
              <a:gd name="T4" fmla="*/ 16815504 w 104"/>
              <a:gd name="T5" fmla="*/ 11434747 h 105"/>
              <a:gd name="T6" fmla="*/ 15796708 w 104"/>
              <a:gd name="T7" fmla="*/ 12980005 h 105"/>
              <a:gd name="T8" fmla="*/ 14607699 w 104"/>
              <a:gd name="T9" fmla="*/ 14216289 h 105"/>
              <a:gd name="T10" fmla="*/ 12908880 w 104"/>
              <a:gd name="T11" fmla="*/ 15297694 h 105"/>
              <a:gd name="T12" fmla="*/ 11210474 w 104"/>
              <a:gd name="T13" fmla="*/ 15916033 h 105"/>
              <a:gd name="T14" fmla="*/ 9341855 w 104"/>
              <a:gd name="T15" fmla="*/ 16225006 h 105"/>
              <a:gd name="T16" fmla="*/ 7303850 w 104"/>
              <a:gd name="T17" fmla="*/ 16070520 h 105"/>
              <a:gd name="T18" fmla="*/ 5435231 w 104"/>
              <a:gd name="T19" fmla="*/ 15761547 h 105"/>
              <a:gd name="T20" fmla="*/ 3736825 w 104"/>
              <a:gd name="T21" fmla="*/ 14834235 h 105"/>
              <a:gd name="T22" fmla="*/ 2378017 w 104"/>
              <a:gd name="T23" fmla="*/ 13752437 h 105"/>
              <a:gd name="T24" fmla="*/ 1189008 w 104"/>
              <a:gd name="T25" fmla="*/ 12207573 h 105"/>
              <a:gd name="T26" fmla="*/ 339599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39599 w 104"/>
              <a:gd name="T33" fmla="*/ 5562691 h 105"/>
              <a:gd name="T34" fmla="*/ 1189008 w 104"/>
              <a:gd name="T35" fmla="*/ 3862947 h 105"/>
              <a:gd name="T36" fmla="*/ 2378017 w 104"/>
              <a:gd name="T37" fmla="*/ 2627055 h 105"/>
              <a:gd name="T38" fmla="*/ 3736825 w 104"/>
              <a:gd name="T39" fmla="*/ 1390771 h 105"/>
              <a:gd name="T40" fmla="*/ 5435231 w 104"/>
              <a:gd name="T41" fmla="*/ 463459 h 105"/>
              <a:gd name="T42" fmla="*/ 7303850 w 104"/>
              <a:gd name="T43" fmla="*/ 154486 h 105"/>
              <a:gd name="T44" fmla="*/ 9341855 w 104"/>
              <a:gd name="T45" fmla="*/ 0 h 105"/>
              <a:gd name="T46" fmla="*/ 11210474 w 104"/>
              <a:gd name="T47" fmla="*/ 308973 h 105"/>
              <a:gd name="T48" fmla="*/ 12908880 w 104"/>
              <a:gd name="T49" fmla="*/ 927312 h 105"/>
              <a:gd name="T50" fmla="*/ 14607699 w 104"/>
              <a:gd name="T51" fmla="*/ 1854230 h 105"/>
              <a:gd name="T52" fmla="*/ 15796708 w 104"/>
              <a:gd name="T53" fmla="*/ 3090515 h 105"/>
              <a:gd name="T54" fmla="*/ 16815504 w 104"/>
              <a:gd name="T55" fmla="*/ 4635772 h 105"/>
              <a:gd name="T56" fmla="*/ 17495114 w 104"/>
              <a:gd name="T57" fmla="*/ 6335516 h 105"/>
              <a:gd name="T58" fmla="*/ 17664914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1" name="Freeform 563">
            <a:extLst>
              <a:ext uri="{FF2B5EF4-FFF2-40B4-BE49-F238E27FC236}">
                <a16:creationId xmlns:a16="http://schemas.microsoft.com/office/drawing/2014/main" id="{5B7F4AED-E771-0BA8-9DD2-313342F7CA18}"/>
              </a:ext>
            </a:extLst>
          </p:cNvPr>
          <p:cNvSpPr>
            <a:spLocks/>
          </p:cNvSpPr>
          <p:nvPr/>
        </p:nvSpPr>
        <p:spPr bwMode="auto">
          <a:xfrm>
            <a:off x="4654153" y="2456203"/>
            <a:ext cx="32147" cy="30956"/>
          </a:xfrm>
          <a:custGeom>
            <a:avLst/>
            <a:gdLst>
              <a:gd name="T0" fmla="*/ 17664914 w 104"/>
              <a:gd name="T1" fmla="*/ 8189746 h 105"/>
              <a:gd name="T2" fmla="*/ 17495114 w 104"/>
              <a:gd name="T3" fmla="*/ 9735004 h 105"/>
              <a:gd name="T4" fmla="*/ 16815504 w 104"/>
              <a:gd name="T5" fmla="*/ 11434747 h 105"/>
              <a:gd name="T6" fmla="*/ 15796708 w 104"/>
              <a:gd name="T7" fmla="*/ 12980005 h 105"/>
              <a:gd name="T8" fmla="*/ 14607699 w 104"/>
              <a:gd name="T9" fmla="*/ 14216289 h 105"/>
              <a:gd name="T10" fmla="*/ 12908880 w 104"/>
              <a:gd name="T11" fmla="*/ 15297694 h 105"/>
              <a:gd name="T12" fmla="*/ 11210474 w 104"/>
              <a:gd name="T13" fmla="*/ 15916033 h 105"/>
              <a:gd name="T14" fmla="*/ 9341855 w 104"/>
              <a:gd name="T15" fmla="*/ 16225006 h 105"/>
              <a:gd name="T16" fmla="*/ 7303850 w 104"/>
              <a:gd name="T17" fmla="*/ 16070520 h 105"/>
              <a:gd name="T18" fmla="*/ 5435231 w 104"/>
              <a:gd name="T19" fmla="*/ 15761547 h 105"/>
              <a:gd name="T20" fmla="*/ 3736825 w 104"/>
              <a:gd name="T21" fmla="*/ 14834235 h 105"/>
              <a:gd name="T22" fmla="*/ 2378017 w 104"/>
              <a:gd name="T23" fmla="*/ 13752437 h 105"/>
              <a:gd name="T24" fmla="*/ 1189008 w 104"/>
              <a:gd name="T25" fmla="*/ 12207573 h 105"/>
              <a:gd name="T26" fmla="*/ 339599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39599 w 104"/>
              <a:gd name="T33" fmla="*/ 5562691 h 105"/>
              <a:gd name="T34" fmla="*/ 1189008 w 104"/>
              <a:gd name="T35" fmla="*/ 3862947 h 105"/>
              <a:gd name="T36" fmla="*/ 2378017 w 104"/>
              <a:gd name="T37" fmla="*/ 2627055 h 105"/>
              <a:gd name="T38" fmla="*/ 3736825 w 104"/>
              <a:gd name="T39" fmla="*/ 1390771 h 105"/>
              <a:gd name="T40" fmla="*/ 5435231 w 104"/>
              <a:gd name="T41" fmla="*/ 463459 h 105"/>
              <a:gd name="T42" fmla="*/ 7303850 w 104"/>
              <a:gd name="T43" fmla="*/ 154486 h 105"/>
              <a:gd name="T44" fmla="*/ 9341855 w 104"/>
              <a:gd name="T45" fmla="*/ 0 h 105"/>
              <a:gd name="T46" fmla="*/ 11210474 w 104"/>
              <a:gd name="T47" fmla="*/ 308973 h 105"/>
              <a:gd name="T48" fmla="*/ 12908880 w 104"/>
              <a:gd name="T49" fmla="*/ 927312 h 105"/>
              <a:gd name="T50" fmla="*/ 14607699 w 104"/>
              <a:gd name="T51" fmla="*/ 1854230 h 105"/>
              <a:gd name="T52" fmla="*/ 15796708 w 104"/>
              <a:gd name="T53" fmla="*/ 3090515 h 105"/>
              <a:gd name="T54" fmla="*/ 16815504 w 104"/>
              <a:gd name="T55" fmla="*/ 4635772 h 105"/>
              <a:gd name="T56" fmla="*/ 17495114 w 104"/>
              <a:gd name="T57" fmla="*/ 6335516 h 105"/>
              <a:gd name="T58" fmla="*/ 17664914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2" name="Freeform 564">
            <a:extLst>
              <a:ext uri="{FF2B5EF4-FFF2-40B4-BE49-F238E27FC236}">
                <a16:creationId xmlns:a16="http://schemas.microsoft.com/office/drawing/2014/main" id="{52CD731D-37EE-28C6-E62E-2D0EAFDADA40}"/>
              </a:ext>
            </a:extLst>
          </p:cNvPr>
          <p:cNvSpPr>
            <a:spLocks/>
          </p:cNvSpPr>
          <p:nvPr/>
        </p:nvSpPr>
        <p:spPr bwMode="auto">
          <a:xfrm>
            <a:off x="4839891" y="2455012"/>
            <a:ext cx="32147" cy="32147"/>
          </a:xfrm>
          <a:custGeom>
            <a:avLst/>
            <a:gdLst>
              <a:gd name="T0" fmla="*/ 16854597 w 109"/>
              <a:gd name="T1" fmla="*/ 8502652 h 110"/>
              <a:gd name="T2" fmla="*/ 16700058 w 109"/>
              <a:gd name="T3" fmla="*/ 10020746 h 110"/>
              <a:gd name="T4" fmla="*/ 16236047 w 109"/>
              <a:gd name="T5" fmla="*/ 11690805 h 110"/>
              <a:gd name="T6" fmla="*/ 15308419 w 109"/>
              <a:gd name="T7" fmla="*/ 13361254 h 110"/>
              <a:gd name="T8" fmla="*/ 14071319 w 109"/>
              <a:gd name="T9" fmla="*/ 14575808 h 110"/>
              <a:gd name="T10" fmla="*/ 12679681 w 109"/>
              <a:gd name="T11" fmla="*/ 15486820 h 110"/>
              <a:gd name="T12" fmla="*/ 10978570 w 109"/>
              <a:gd name="T13" fmla="*/ 16245867 h 110"/>
              <a:gd name="T14" fmla="*/ 9277853 w 109"/>
              <a:gd name="T15" fmla="*/ 16701373 h 110"/>
              <a:gd name="T16" fmla="*/ 7422204 w 109"/>
              <a:gd name="T17" fmla="*/ 16701373 h 110"/>
              <a:gd name="T18" fmla="*/ 5721094 w 109"/>
              <a:gd name="T19" fmla="*/ 16245867 h 110"/>
              <a:gd name="T20" fmla="*/ 4174916 w 109"/>
              <a:gd name="T21" fmla="*/ 15486820 h 110"/>
              <a:gd name="T22" fmla="*/ 2783277 w 109"/>
              <a:gd name="T23" fmla="*/ 14575808 h 110"/>
              <a:gd name="T24" fmla="*/ 1546178 w 109"/>
              <a:gd name="T25" fmla="*/ 13361254 h 110"/>
              <a:gd name="T26" fmla="*/ 773089 w 109"/>
              <a:gd name="T27" fmla="*/ 11690805 h 110"/>
              <a:gd name="T28" fmla="*/ 154539 w 109"/>
              <a:gd name="T29" fmla="*/ 10020746 h 110"/>
              <a:gd name="T30" fmla="*/ 0 w 109"/>
              <a:gd name="T31" fmla="*/ 8502652 h 110"/>
              <a:gd name="T32" fmla="*/ 154539 w 109"/>
              <a:gd name="T33" fmla="*/ 6680627 h 110"/>
              <a:gd name="T34" fmla="*/ 773089 w 109"/>
              <a:gd name="T35" fmla="*/ 5010568 h 110"/>
              <a:gd name="T36" fmla="*/ 1546178 w 109"/>
              <a:gd name="T37" fmla="*/ 3492084 h 110"/>
              <a:gd name="T38" fmla="*/ 2783277 w 109"/>
              <a:gd name="T39" fmla="*/ 2277531 h 110"/>
              <a:gd name="T40" fmla="*/ 4174916 w 109"/>
              <a:gd name="T41" fmla="*/ 1214553 h 110"/>
              <a:gd name="T42" fmla="*/ 5721094 w 109"/>
              <a:gd name="T43" fmla="*/ 455506 h 110"/>
              <a:gd name="T44" fmla="*/ 7422204 w 109"/>
              <a:gd name="T45" fmla="*/ 0 h 110"/>
              <a:gd name="T46" fmla="*/ 9277853 w 109"/>
              <a:gd name="T47" fmla="*/ 0 h 110"/>
              <a:gd name="T48" fmla="*/ 10978570 w 109"/>
              <a:gd name="T49" fmla="*/ 455506 h 110"/>
              <a:gd name="T50" fmla="*/ 12679681 w 109"/>
              <a:gd name="T51" fmla="*/ 1214553 h 110"/>
              <a:gd name="T52" fmla="*/ 14071319 w 109"/>
              <a:gd name="T53" fmla="*/ 2277531 h 110"/>
              <a:gd name="T54" fmla="*/ 15308419 w 109"/>
              <a:gd name="T55" fmla="*/ 3492084 h 110"/>
              <a:gd name="T56" fmla="*/ 16236047 w 109"/>
              <a:gd name="T57" fmla="*/ 5010568 h 110"/>
              <a:gd name="T58" fmla="*/ 16700058 w 109"/>
              <a:gd name="T59" fmla="*/ 6680627 h 110"/>
              <a:gd name="T60" fmla="*/ 16854597 w 109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6"/>
                </a:moveTo>
                <a:lnTo>
                  <a:pt x="108" y="66"/>
                </a:lnTo>
                <a:lnTo>
                  <a:pt x="105" y="77"/>
                </a:lnTo>
                <a:lnTo>
                  <a:pt x="99" y="88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6"/>
                </a:lnTo>
                <a:lnTo>
                  <a:pt x="10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3" name="Freeform 565">
            <a:extLst>
              <a:ext uri="{FF2B5EF4-FFF2-40B4-BE49-F238E27FC236}">
                <a16:creationId xmlns:a16="http://schemas.microsoft.com/office/drawing/2014/main" id="{A39BEE58-DF25-703F-3CB8-204F126DE287}"/>
              </a:ext>
            </a:extLst>
          </p:cNvPr>
          <p:cNvSpPr>
            <a:spLocks/>
          </p:cNvSpPr>
          <p:nvPr/>
        </p:nvSpPr>
        <p:spPr bwMode="auto">
          <a:xfrm>
            <a:off x="4839891" y="2455012"/>
            <a:ext cx="32147" cy="32147"/>
          </a:xfrm>
          <a:custGeom>
            <a:avLst/>
            <a:gdLst>
              <a:gd name="T0" fmla="*/ 16854597 w 109"/>
              <a:gd name="T1" fmla="*/ 8502652 h 110"/>
              <a:gd name="T2" fmla="*/ 16700058 w 109"/>
              <a:gd name="T3" fmla="*/ 10020746 h 110"/>
              <a:gd name="T4" fmla="*/ 16236047 w 109"/>
              <a:gd name="T5" fmla="*/ 11690805 h 110"/>
              <a:gd name="T6" fmla="*/ 15308419 w 109"/>
              <a:gd name="T7" fmla="*/ 13361254 h 110"/>
              <a:gd name="T8" fmla="*/ 14071319 w 109"/>
              <a:gd name="T9" fmla="*/ 14575808 h 110"/>
              <a:gd name="T10" fmla="*/ 12679681 w 109"/>
              <a:gd name="T11" fmla="*/ 15486820 h 110"/>
              <a:gd name="T12" fmla="*/ 10978570 w 109"/>
              <a:gd name="T13" fmla="*/ 16245867 h 110"/>
              <a:gd name="T14" fmla="*/ 9277853 w 109"/>
              <a:gd name="T15" fmla="*/ 16701373 h 110"/>
              <a:gd name="T16" fmla="*/ 7422204 w 109"/>
              <a:gd name="T17" fmla="*/ 16701373 h 110"/>
              <a:gd name="T18" fmla="*/ 5721094 w 109"/>
              <a:gd name="T19" fmla="*/ 16245867 h 110"/>
              <a:gd name="T20" fmla="*/ 4174916 w 109"/>
              <a:gd name="T21" fmla="*/ 15486820 h 110"/>
              <a:gd name="T22" fmla="*/ 2783277 w 109"/>
              <a:gd name="T23" fmla="*/ 14575808 h 110"/>
              <a:gd name="T24" fmla="*/ 1546178 w 109"/>
              <a:gd name="T25" fmla="*/ 13361254 h 110"/>
              <a:gd name="T26" fmla="*/ 773089 w 109"/>
              <a:gd name="T27" fmla="*/ 11690805 h 110"/>
              <a:gd name="T28" fmla="*/ 154539 w 109"/>
              <a:gd name="T29" fmla="*/ 10020746 h 110"/>
              <a:gd name="T30" fmla="*/ 0 w 109"/>
              <a:gd name="T31" fmla="*/ 8502652 h 110"/>
              <a:gd name="T32" fmla="*/ 154539 w 109"/>
              <a:gd name="T33" fmla="*/ 6680627 h 110"/>
              <a:gd name="T34" fmla="*/ 773089 w 109"/>
              <a:gd name="T35" fmla="*/ 5010568 h 110"/>
              <a:gd name="T36" fmla="*/ 1546178 w 109"/>
              <a:gd name="T37" fmla="*/ 3492084 h 110"/>
              <a:gd name="T38" fmla="*/ 2783277 w 109"/>
              <a:gd name="T39" fmla="*/ 2277531 h 110"/>
              <a:gd name="T40" fmla="*/ 4174916 w 109"/>
              <a:gd name="T41" fmla="*/ 1214553 h 110"/>
              <a:gd name="T42" fmla="*/ 5721094 w 109"/>
              <a:gd name="T43" fmla="*/ 455506 h 110"/>
              <a:gd name="T44" fmla="*/ 7422204 w 109"/>
              <a:gd name="T45" fmla="*/ 0 h 110"/>
              <a:gd name="T46" fmla="*/ 9277853 w 109"/>
              <a:gd name="T47" fmla="*/ 0 h 110"/>
              <a:gd name="T48" fmla="*/ 10978570 w 109"/>
              <a:gd name="T49" fmla="*/ 455506 h 110"/>
              <a:gd name="T50" fmla="*/ 12679681 w 109"/>
              <a:gd name="T51" fmla="*/ 1214553 h 110"/>
              <a:gd name="T52" fmla="*/ 14071319 w 109"/>
              <a:gd name="T53" fmla="*/ 2277531 h 110"/>
              <a:gd name="T54" fmla="*/ 15308419 w 109"/>
              <a:gd name="T55" fmla="*/ 3492084 h 110"/>
              <a:gd name="T56" fmla="*/ 16236047 w 109"/>
              <a:gd name="T57" fmla="*/ 5010568 h 110"/>
              <a:gd name="T58" fmla="*/ 16700058 w 109"/>
              <a:gd name="T59" fmla="*/ 6680627 h 110"/>
              <a:gd name="T60" fmla="*/ 16854597 w 109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6"/>
                </a:moveTo>
                <a:lnTo>
                  <a:pt x="108" y="66"/>
                </a:lnTo>
                <a:lnTo>
                  <a:pt x="105" y="77"/>
                </a:lnTo>
                <a:lnTo>
                  <a:pt x="99" y="88"/>
                </a:lnTo>
                <a:lnTo>
                  <a:pt x="91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6"/>
                </a:lnTo>
                <a:lnTo>
                  <a:pt x="10" y="88"/>
                </a:lnTo>
                <a:lnTo>
                  <a:pt x="5" y="77"/>
                </a:lnTo>
                <a:lnTo>
                  <a:pt x="1" y="66"/>
                </a:lnTo>
                <a:lnTo>
                  <a:pt x="0" y="56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4" name="Freeform 566">
            <a:extLst>
              <a:ext uri="{FF2B5EF4-FFF2-40B4-BE49-F238E27FC236}">
                <a16:creationId xmlns:a16="http://schemas.microsoft.com/office/drawing/2014/main" id="{C45B8921-6BC4-19B0-31C7-743C4C21D606}"/>
              </a:ext>
            </a:extLst>
          </p:cNvPr>
          <p:cNvSpPr>
            <a:spLocks/>
          </p:cNvSpPr>
          <p:nvPr/>
        </p:nvSpPr>
        <p:spPr bwMode="auto">
          <a:xfrm>
            <a:off x="5022057" y="2456203"/>
            <a:ext cx="32147" cy="30956"/>
          </a:xfrm>
          <a:custGeom>
            <a:avLst/>
            <a:gdLst>
              <a:gd name="T0" fmla="*/ 17665738 w 104"/>
              <a:gd name="T1" fmla="*/ 8189746 h 105"/>
              <a:gd name="T2" fmla="*/ 17495935 w 104"/>
              <a:gd name="T3" fmla="*/ 9735004 h 105"/>
              <a:gd name="T4" fmla="*/ 16816309 w 104"/>
              <a:gd name="T5" fmla="*/ 11434747 h 105"/>
              <a:gd name="T6" fmla="*/ 15797076 w 104"/>
              <a:gd name="T7" fmla="*/ 12980005 h 105"/>
              <a:gd name="T8" fmla="*/ 14608040 w 104"/>
              <a:gd name="T9" fmla="*/ 14216289 h 105"/>
              <a:gd name="T10" fmla="*/ 12909594 w 104"/>
              <a:gd name="T11" fmla="*/ 15297694 h 105"/>
              <a:gd name="T12" fmla="*/ 11211147 w 104"/>
              <a:gd name="T13" fmla="*/ 15916033 h 105"/>
              <a:gd name="T14" fmla="*/ 9342485 w 104"/>
              <a:gd name="T15" fmla="*/ 16225006 h 105"/>
              <a:gd name="T16" fmla="*/ 7304020 w 104"/>
              <a:gd name="T17" fmla="*/ 16070520 h 105"/>
              <a:gd name="T18" fmla="*/ 5435770 w 104"/>
              <a:gd name="T19" fmla="*/ 15761547 h 105"/>
              <a:gd name="T20" fmla="*/ 3736912 w 104"/>
              <a:gd name="T21" fmla="*/ 14834235 h 105"/>
              <a:gd name="T22" fmla="*/ 2378072 w 104"/>
              <a:gd name="T23" fmla="*/ 13752437 h 105"/>
              <a:gd name="T24" fmla="*/ 1189036 w 104"/>
              <a:gd name="T25" fmla="*/ 12207573 h 105"/>
              <a:gd name="T26" fmla="*/ 339607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39607 w 104"/>
              <a:gd name="T33" fmla="*/ 5562691 h 105"/>
              <a:gd name="T34" fmla="*/ 1189036 w 104"/>
              <a:gd name="T35" fmla="*/ 3862947 h 105"/>
              <a:gd name="T36" fmla="*/ 2378072 w 104"/>
              <a:gd name="T37" fmla="*/ 2627055 h 105"/>
              <a:gd name="T38" fmla="*/ 3736912 w 104"/>
              <a:gd name="T39" fmla="*/ 1390771 h 105"/>
              <a:gd name="T40" fmla="*/ 5435770 w 104"/>
              <a:gd name="T41" fmla="*/ 463459 h 105"/>
              <a:gd name="T42" fmla="*/ 7304020 w 104"/>
              <a:gd name="T43" fmla="*/ 154486 h 105"/>
              <a:gd name="T44" fmla="*/ 9342485 w 104"/>
              <a:gd name="T45" fmla="*/ 0 h 105"/>
              <a:gd name="T46" fmla="*/ 11211147 w 104"/>
              <a:gd name="T47" fmla="*/ 308973 h 105"/>
              <a:gd name="T48" fmla="*/ 12909594 w 104"/>
              <a:gd name="T49" fmla="*/ 927312 h 105"/>
              <a:gd name="T50" fmla="*/ 14608040 w 104"/>
              <a:gd name="T51" fmla="*/ 1854230 h 105"/>
              <a:gd name="T52" fmla="*/ 15797076 w 104"/>
              <a:gd name="T53" fmla="*/ 3090515 h 105"/>
              <a:gd name="T54" fmla="*/ 16816309 w 104"/>
              <a:gd name="T55" fmla="*/ 4635772 h 105"/>
              <a:gd name="T56" fmla="*/ 17495935 w 104"/>
              <a:gd name="T57" fmla="*/ 6335516 h 105"/>
              <a:gd name="T58" fmla="*/ 17665738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5" name="Freeform 567">
            <a:extLst>
              <a:ext uri="{FF2B5EF4-FFF2-40B4-BE49-F238E27FC236}">
                <a16:creationId xmlns:a16="http://schemas.microsoft.com/office/drawing/2014/main" id="{282E3584-7827-9567-CCDD-4687F5B7218B}"/>
              </a:ext>
            </a:extLst>
          </p:cNvPr>
          <p:cNvSpPr>
            <a:spLocks/>
          </p:cNvSpPr>
          <p:nvPr/>
        </p:nvSpPr>
        <p:spPr bwMode="auto">
          <a:xfrm>
            <a:off x="5022057" y="2456203"/>
            <a:ext cx="32147" cy="30956"/>
          </a:xfrm>
          <a:custGeom>
            <a:avLst/>
            <a:gdLst>
              <a:gd name="T0" fmla="*/ 17665738 w 104"/>
              <a:gd name="T1" fmla="*/ 8189746 h 105"/>
              <a:gd name="T2" fmla="*/ 17495935 w 104"/>
              <a:gd name="T3" fmla="*/ 9735004 h 105"/>
              <a:gd name="T4" fmla="*/ 16816309 w 104"/>
              <a:gd name="T5" fmla="*/ 11434747 h 105"/>
              <a:gd name="T6" fmla="*/ 15797076 w 104"/>
              <a:gd name="T7" fmla="*/ 12980005 h 105"/>
              <a:gd name="T8" fmla="*/ 14608040 w 104"/>
              <a:gd name="T9" fmla="*/ 14216289 h 105"/>
              <a:gd name="T10" fmla="*/ 12909594 w 104"/>
              <a:gd name="T11" fmla="*/ 15297694 h 105"/>
              <a:gd name="T12" fmla="*/ 11211147 w 104"/>
              <a:gd name="T13" fmla="*/ 15916033 h 105"/>
              <a:gd name="T14" fmla="*/ 9342485 w 104"/>
              <a:gd name="T15" fmla="*/ 16225006 h 105"/>
              <a:gd name="T16" fmla="*/ 7304020 w 104"/>
              <a:gd name="T17" fmla="*/ 16070520 h 105"/>
              <a:gd name="T18" fmla="*/ 5435770 w 104"/>
              <a:gd name="T19" fmla="*/ 15761547 h 105"/>
              <a:gd name="T20" fmla="*/ 3736912 w 104"/>
              <a:gd name="T21" fmla="*/ 14834235 h 105"/>
              <a:gd name="T22" fmla="*/ 2378072 w 104"/>
              <a:gd name="T23" fmla="*/ 13752437 h 105"/>
              <a:gd name="T24" fmla="*/ 1189036 w 104"/>
              <a:gd name="T25" fmla="*/ 12207573 h 105"/>
              <a:gd name="T26" fmla="*/ 339607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39607 w 104"/>
              <a:gd name="T33" fmla="*/ 5562691 h 105"/>
              <a:gd name="T34" fmla="*/ 1189036 w 104"/>
              <a:gd name="T35" fmla="*/ 3862947 h 105"/>
              <a:gd name="T36" fmla="*/ 2378072 w 104"/>
              <a:gd name="T37" fmla="*/ 2627055 h 105"/>
              <a:gd name="T38" fmla="*/ 3736912 w 104"/>
              <a:gd name="T39" fmla="*/ 1390771 h 105"/>
              <a:gd name="T40" fmla="*/ 5435770 w 104"/>
              <a:gd name="T41" fmla="*/ 463459 h 105"/>
              <a:gd name="T42" fmla="*/ 7304020 w 104"/>
              <a:gd name="T43" fmla="*/ 154486 h 105"/>
              <a:gd name="T44" fmla="*/ 9342485 w 104"/>
              <a:gd name="T45" fmla="*/ 0 h 105"/>
              <a:gd name="T46" fmla="*/ 11211147 w 104"/>
              <a:gd name="T47" fmla="*/ 308973 h 105"/>
              <a:gd name="T48" fmla="*/ 12909594 w 104"/>
              <a:gd name="T49" fmla="*/ 927312 h 105"/>
              <a:gd name="T50" fmla="*/ 14608040 w 104"/>
              <a:gd name="T51" fmla="*/ 1854230 h 105"/>
              <a:gd name="T52" fmla="*/ 15797076 w 104"/>
              <a:gd name="T53" fmla="*/ 3090515 h 105"/>
              <a:gd name="T54" fmla="*/ 16816309 w 104"/>
              <a:gd name="T55" fmla="*/ 4635772 h 105"/>
              <a:gd name="T56" fmla="*/ 17495935 w 104"/>
              <a:gd name="T57" fmla="*/ 6335516 h 105"/>
              <a:gd name="T58" fmla="*/ 17665738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6" name="Freeform 568">
            <a:extLst>
              <a:ext uri="{FF2B5EF4-FFF2-40B4-BE49-F238E27FC236}">
                <a16:creationId xmlns:a16="http://schemas.microsoft.com/office/drawing/2014/main" id="{6E76C26E-E76E-86E6-DFA2-5B893EB3499E}"/>
              </a:ext>
            </a:extLst>
          </p:cNvPr>
          <p:cNvSpPr>
            <a:spLocks/>
          </p:cNvSpPr>
          <p:nvPr/>
        </p:nvSpPr>
        <p:spPr bwMode="auto">
          <a:xfrm>
            <a:off x="5220891" y="2456203"/>
            <a:ext cx="32147" cy="30956"/>
          </a:xfrm>
          <a:custGeom>
            <a:avLst/>
            <a:gdLst>
              <a:gd name="T0" fmla="*/ 17496677 w 105"/>
              <a:gd name="T1" fmla="*/ 8189746 h 105"/>
              <a:gd name="T2" fmla="*/ 17330127 w 105"/>
              <a:gd name="T3" fmla="*/ 9735004 h 105"/>
              <a:gd name="T4" fmla="*/ 16830070 w 105"/>
              <a:gd name="T5" fmla="*/ 11434747 h 105"/>
              <a:gd name="T6" fmla="*/ 15830365 w 105"/>
              <a:gd name="T7" fmla="*/ 12980005 h 105"/>
              <a:gd name="T8" fmla="*/ 14330604 w 105"/>
              <a:gd name="T9" fmla="*/ 14216289 h 105"/>
              <a:gd name="T10" fmla="*/ 12830842 w 105"/>
              <a:gd name="T11" fmla="*/ 15297694 h 105"/>
              <a:gd name="T12" fmla="*/ 11164530 w 105"/>
              <a:gd name="T13" fmla="*/ 15916033 h 105"/>
              <a:gd name="T14" fmla="*/ 9165120 w 105"/>
              <a:gd name="T15" fmla="*/ 16225006 h 105"/>
              <a:gd name="T16" fmla="*/ 7331851 w 105"/>
              <a:gd name="T17" fmla="*/ 16070520 h 105"/>
              <a:gd name="T18" fmla="*/ 5498990 w 105"/>
              <a:gd name="T19" fmla="*/ 15761547 h 105"/>
              <a:gd name="T20" fmla="*/ 3832679 w 105"/>
              <a:gd name="T21" fmla="*/ 14834235 h 105"/>
              <a:gd name="T22" fmla="*/ 2332917 w 105"/>
              <a:gd name="T23" fmla="*/ 13752437 h 105"/>
              <a:gd name="T24" fmla="*/ 1166255 w 105"/>
              <a:gd name="T25" fmla="*/ 12207573 h 105"/>
              <a:gd name="T26" fmla="*/ 333099 w 105"/>
              <a:gd name="T27" fmla="*/ 10662315 h 105"/>
              <a:gd name="T28" fmla="*/ 0 w 105"/>
              <a:gd name="T29" fmla="*/ 9117058 h 105"/>
              <a:gd name="T30" fmla="*/ 0 w 105"/>
              <a:gd name="T31" fmla="*/ 7262435 h 105"/>
              <a:gd name="T32" fmla="*/ 333099 w 105"/>
              <a:gd name="T33" fmla="*/ 5562691 h 105"/>
              <a:gd name="T34" fmla="*/ 1166255 w 105"/>
              <a:gd name="T35" fmla="*/ 3862947 h 105"/>
              <a:gd name="T36" fmla="*/ 2332917 w 105"/>
              <a:gd name="T37" fmla="*/ 2627055 h 105"/>
              <a:gd name="T38" fmla="*/ 3832679 w 105"/>
              <a:gd name="T39" fmla="*/ 1390771 h 105"/>
              <a:gd name="T40" fmla="*/ 5498990 w 105"/>
              <a:gd name="T41" fmla="*/ 463459 h 105"/>
              <a:gd name="T42" fmla="*/ 7331851 w 105"/>
              <a:gd name="T43" fmla="*/ 154486 h 105"/>
              <a:gd name="T44" fmla="*/ 9165120 w 105"/>
              <a:gd name="T45" fmla="*/ 0 h 105"/>
              <a:gd name="T46" fmla="*/ 11164530 w 105"/>
              <a:gd name="T47" fmla="*/ 308973 h 105"/>
              <a:gd name="T48" fmla="*/ 12830842 w 105"/>
              <a:gd name="T49" fmla="*/ 927312 h 105"/>
              <a:gd name="T50" fmla="*/ 14330604 w 105"/>
              <a:gd name="T51" fmla="*/ 1854230 h 105"/>
              <a:gd name="T52" fmla="*/ 15830365 w 105"/>
              <a:gd name="T53" fmla="*/ 3090515 h 105"/>
              <a:gd name="T54" fmla="*/ 16830070 w 105"/>
              <a:gd name="T55" fmla="*/ 4635772 h 105"/>
              <a:gd name="T56" fmla="*/ 17330127 w 105"/>
              <a:gd name="T57" fmla="*/ 6335516 h 105"/>
              <a:gd name="T58" fmla="*/ 17496677 w 105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3"/>
                </a:moveTo>
                <a:lnTo>
                  <a:pt x="104" y="63"/>
                </a:lnTo>
                <a:lnTo>
                  <a:pt x="101" y="74"/>
                </a:lnTo>
                <a:lnTo>
                  <a:pt x="95" y="84"/>
                </a:lnTo>
                <a:lnTo>
                  <a:pt x="86" y="92"/>
                </a:lnTo>
                <a:lnTo>
                  <a:pt x="77" y="99"/>
                </a:lnTo>
                <a:lnTo>
                  <a:pt x="67" y="103"/>
                </a:lnTo>
                <a:lnTo>
                  <a:pt x="55" y="105"/>
                </a:lnTo>
                <a:lnTo>
                  <a:pt x="44" y="104"/>
                </a:lnTo>
                <a:lnTo>
                  <a:pt x="33" y="102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9"/>
                </a:lnTo>
                <a:lnTo>
                  <a:pt x="33" y="3"/>
                </a:lnTo>
                <a:lnTo>
                  <a:pt x="44" y="1"/>
                </a:lnTo>
                <a:lnTo>
                  <a:pt x="55" y="0"/>
                </a:lnTo>
                <a:lnTo>
                  <a:pt x="67" y="2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1" y="30"/>
                </a:lnTo>
                <a:lnTo>
                  <a:pt x="104" y="41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7" name="Freeform 569">
            <a:extLst>
              <a:ext uri="{FF2B5EF4-FFF2-40B4-BE49-F238E27FC236}">
                <a16:creationId xmlns:a16="http://schemas.microsoft.com/office/drawing/2014/main" id="{9E61ACC9-102A-F286-17AC-D38E5671873D}"/>
              </a:ext>
            </a:extLst>
          </p:cNvPr>
          <p:cNvSpPr>
            <a:spLocks/>
          </p:cNvSpPr>
          <p:nvPr/>
        </p:nvSpPr>
        <p:spPr bwMode="auto">
          <a:xfrm>
            <a:off x="5220891" y="2456203"/>
            <a:ext cx="32147" cy="30956"/>
          </a:xfrm>
          <a:custGeom>
            <a:avLst/>
            <a:gdLst>
              <a:gd name="T0" fmla="*/ 17496677 w 105"/>
              <a:gd name="T1" fmla="*/ 8189746 h 105"/>
              <a:gd name="T2" fmla="*/ 17330127 w 105"/>
              <a:gd name="T3" fmla="*/ 9735004 h 105"/>
              <a:gd name="T4" fmla="*/ 16830070 w 105"/>
              <a:gd name="T5" fmla="*/ 11434747 h 105"/>
              <a:gd name="T6" fmla="*/ 15830365 w 105"/>
              <a:gd name="T7" fmla="*/ 12980005 h 105"/>
              <a:gd name="T8" fmla="*/ 14330604 w 105"/>
              <a:gd name="T9" fmla="*/ 14216289 h 105"/>
              <a:gd name="T10" fmla="*/ 12830842 w 105"/>
              <a:gd name="T11" fmla="*/ 15297694 h 105"/>
              <a:gd name="T12" fmla="*/ 11164530 w 105"/>
              <a:gd name="T13" fmla="*/ 15916033 h 105"/>
              <a:gd name="T14" fmla="*/ 9165120 w 105"/>
              <a:gd name="T15" fmla="*/ 16225006 h 105"/>
              <a:gd name="T16" fmla="*/ 7331851 w 105"/>
              <a:gd name="T17" fmla="*/ 16070520 h 105"/>
              <a:gd name="T18" fmla="*/ 5498990 w 105"/>
              <a:gd name="T19" fmla="*/ 15761547 h 105"/>
              <a:gd name="T20" fmla="*/ 3832679 w 105"/>
              <a:gd name="T21" fmla="*/ 14834235 h 105"/>
              <a:gd name="T22" fmla="*/ 2332917 w 105"/>
              <a:gd name="T23" fmla="*/ 13752437 h 105"/>
              <a:gd name="T24" fmla="*/ 1166255 w 105"/>
              <a:gd name="T25" fmla="*/ 12207573 h 105"/>
              <a:gd name="T26" fmla="*/ 333099 w 105"/>
              <a:gd name="T27" fmla="*/ 10662315 h 105"/>
              <a:gd name="T28" fmla="*/ 0 w 105"/>
              <a:gd name="T29" fmla="*/ 9117058 h 105"/>
              <a:gd name="T30" fmla="*/ 0 w 105"/>
              <a:gd name="T31" fmla="*/ 7262435 h 105"/>
              <a:gd name="T32" fmla="*/ 333099 w 105"/>
              <a:gd name="T33" fmla="*/ 5562691 h 105"/>
              <a:gd name="T34" fmla="*/ 1166255 w 105"/>
              <a:gd name="T35" fmla="*/ 3862947 h 105"/>
              <a:gd name="T36" fmla="*/ 2332917 w 105"/>
              <a:gd name="T37" fmla="*/ 2627055 h 105"/>
              <a:gd name="T38" fmla="*/ 3832679 w 105"/>
              <a:gd name="T39" fmla="*/ 1390771 h 105"/>
              <a:gd name="T40" fmla="*/ 5498990 w 105"/>
              <a:gd name="T41" fmla="*/ 463459 h 105"/>
              <a:gd name="T42" fmla="*/ 7331851 w 105"/>
              <a:gd name="T43" fmla="*/ 154486 h 105"/>
              <a:gd name="T44" fmla="*/ 9165120 w 105"/>
              <a:gd name="T45" fmla="*/ 0 h 105"/>
              <a:gd name="T46" fmla="*/ 11164530 w 105"/>
              <a:gd name="T47" fmla="*/ 308973 h 105"/>
              <a:gd name="T48" fmla="*/ 12830842 w 105"/>
              <a:gd name="T49" fmla="*/ 927312 h 105"/>
              <a:gd name="T50" fmla="*/ 14330604 w 105"/>
              <a:gd name="T51" fmla="*/ 1854230 h 105"/>
              <a:gd name="T52" fmla="*/ 15830365 w 105"/>
              <a:gd name="T53" fmla="*/ 3090515 h 105"/>
              <a:gd name="T54" fmla="*/ 16830070 w 105"/>
              <a:gd name="T55" fmla="*/ 4635772 h 105"/>
              <a:gd name="T56" fmla="*/ 17330127 w 105"/>
              <a:gd name="T57" fmla="*/ 6335516 h 105"/>
              <a:gd name="T58" fmla="*/ 17496677 w 105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5">
                <a:moveTo>
                  <a:pt x="105" y="53"/>
                </a:moveTo>
                <a:lnTo>
                  <a:pt x="104" y="63"/>
                </a:lnTo>
                <a:lnTo>
                  <a:pt x="101" y="74"/>
                </a:lnTo>
                <a:lnTo>
                  <a:pt x="95" y="84"/>
                </a:lnTo>
                <a:lnTo>
                  <a:pt x="86" y="92"/>
                </a:lnTo>
                <a:lnTo>
                  <a:pt x="77" y="99"/>
                </a:lnTo>
                <a:lnTo>
                  <a:pt x="67" y="103"/>
                </a:lnTo>
                <a:lnTo>
                  <a:pt x="55" y="105"/>
                </a:lnTo>
                <a:lnTo>
                  <a:pt x="44" y="104"/>
                </a:lnTo>
                <a:lnTo>
                  <a:pt x="33" y="102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9"/>
                </a:lnTo>
                <a:lnTo>
                  <a:pt x="33" y="3"/>
                </a:lnTo>
                <a:lnTo>
                  <a:pt x="44" y="1"/>
                </a:lnTo>
                <a:lnTo>
                  <a:pt x="55" y="0"/>
                </a:lnTo>
                <a:lnTo>
                  <a:pt x="67" y="2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1" y="30"/>
                </a:lnTo>
                <a:lnTo>
                  <a:pt x="104" y="41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8" name="Freeform 570">
            <a:extLst>
              <a:ext uri="{FF2B5EF4-FFF2-40B4-BE49-F238E27FC236}">
                <a16:creationId xmlns:a16="http://schemas.microsoft.com/office/drawing/2014/main" id="{496B57AF-D9A2-6EDE-3B08-E4E0B22D6EC2}"/>
              </a:ext>
            </a:extLst>
          </p:cNvPr>
          <p:cNvSpPr>
            <a:spLocks/>
          </p:cNvSpPr>
          <p:nvPr/>
        </p:nvSpPr>
        <p:spPr bwMode="auto">
          <a:xfrm>
            <a:off x="5413773" y="2456203"/>
            <a:ext cx="30956" cy="30956"/>
          </a:xfrm>
          <a:custGeom>
            <a:avLst/>
            <a:gdLst>
              <a:gd name="T0" fmla="*/ 16071940 w 106"/>
              <a:gd name="T1" fmla="*/ 8189746 h 105"/>
              <a:gd name="T2" fmla="*/ 15920468 w 106"/>
              <a:gd name="T3" fmla="*/ 9735004 h 105"/>
              <a:gd name="T4" fmla="*/ 15313804 w 106"/>
              <a:gd name="T5" fmla="*/ 11434747 h 105"/>
              <a:gd name="T6" fmla="*/ 14404196 w 106"/>
              <a:gd name="T7" fmla="*/ 12980005 h 105"/>
              <a:gd name="T8" fmla="*/ 13191256 w 106"/>
              <a:gd name="T9" fmla="*/ 14216289 h 105"/>
              <a:gd name="T10" fmla="*/ 11674984 w 106"/>
              <a:gd name="T11" fmla="*/ 15297694 h 105"/>
              <a:gd name="T12" fmla="*/ 10310183 w 106"/>
              <a:gd name="T13" fmla="*/ 15916033 h 105"/>
              <a:gd name="T14" fmla="*/ 8490968 w 106"/>
              <a:gd name="T15" fmla="*/ 16225006 h 105"/>
              <a:gd name="T16" fmla="*/ 6822835 w 106"/>
              <a:gd name="T17" fmla="*/ 16070520 h 105"/>
              <a:gd name="T18" fmla="*/ 5155092 w 106"/>
              <a:gd name="T19" fmla="*/ 15761547 h 105"/>
              <a:gd name="T20" fmla="*/ 3487348 w 106"/>
              <a:gd name="T21" fmla="*/ 14834235 h 105"/>
              <a:gd name="T22" fmla="*/ 2274408 w 106"/>
              <a:gd name="T23" fmla="*/ 13752437 h 105"/>
              <a:gd name="T24" fmla="*/ 1212940 w 106"/>
              <a:gd name="T25" fmla="*/ 12207573 h 105"/>
              <a:gd name="T26" fmla="*/ 454804 w 106"/>
              <a:gd name="T27" fmla="*/ 10662315 h 105"/>
              <a:gd name="T28" fmla="*/ 0 w 106"/>
              <a:gd name="T29" fmla="*/ 9117058 h 105"/>
              <a:gd name="T30" fmla="*/ 0 w 106"/>
              <a:gd name="T31" fmla="*/ 7262435 h 105"/>
              <a:gd name="T32" fmla="*/ 454804 w 106"/>
              <a:gd name="T33" fmla="*/ 5562691 h 105"/>
              <a:gd name="T34" fmla="*/ 1212940 w 106"/>
              <a:gd name="T35" fmla="*/ 3862947 h 105"/>
              <a:gd name="T36" fmla="*/ 2274408 w 106"/>
              <a:gd name="T37" fmla="*/ 2627055 h 105"/>
              <a:gd name="T38" fmla="*/ 3487348 w 106"/>
              <a:gd name="T39" fmla="*/ 1390771 h 105"/>
              <a:gd name="T40" fmla="*/ 5155092 w 106"/>
              <a:gd name="T41" fmla="*/ 463459 h 105"/>
              <a:gd name="T42" fmla="*/ 6822835 w 106"/>
              <a:gd name="T43" fmla="*/ 154486 h 105"/>
              <a:gd name="T44" fmla="*/ 8490968 w 106"/>
              <a:gd name="T45" fmla="*/ 0 h 105"/>
              <a:gd name="T46" fmla="*/ 10310183 w 106"/>
              <a:gd name="T47" fmla="*/ 308973 h 105"/>
              <a:gd name="T48" fmla="*/ 11674984 w 106"/>
              <a:gd name="T49" fmla="*/ 927312 h 105"/>
              <a:gd name="T50" fmla="*/ 13191256 w 106"/>
              <a:gd name="T51" fmla="*/ 1854230 h 105"/>
              <a:gd name="T52" fmla="*/ 14404196 w 106"/>
              <a:gd name="T53" fmla="*/ 3090515 h 105"/>
              <a:gd name="T54" fmla="*/ 15313804 w 106"/>
              <a:gd name="T55" fmla="*/ 4635772 h 105"/>
              <a:gd name="T56" fmla="*/ 15920468 w 106"/>
              <a:gd name="T57" fmla="*/ 6335516 h 105"/>
              <a:gd name="T58" fmla="*/ 16071940 w 106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5">
                <a:moveTo>
                  <a:pt x="106" y="53"/>
                </a:moveTo>
                <a:lnTo>
                  <a:pt x="105" y="63"/>
                </a:lnTo>
                <a:lnTo>
                  <a:pt x="101" y="74"/>
                </a:lnTo>
                <a:lnTo>
                  <a:pt x="95" y="84"/>
                </a:lnTo>
                <a:lnTo>
                  <a:pt x="87" y="92"/>
                </a:lnTo>
                <a:lnTo>
                  <a:pt x="77" y="99"/>
                </a:lnTo>
                <a:lnTo>
                  <a:pt x="68" y="103"/>
                </a:lnTo>
                <a:lnTo>
                  <a:pt x="56" y="105"/>
                </a:lnTo>
                <a:lnTo>
                  <a:pt x="45" y="104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8" y="79"/>
                </a:lnTo>
                <a:lnTo>
                  <a:pt x="3" y="69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5"/>
                </a:lnTo>
                <a:lnTo>
                  <a:pt x="15" y="17"/>
                </a:lnTo>
                <a:lnTo>
                  <a:pt x="23" y="9"/>
                </a:lnTo>
                <a:lnTo>
                  <a:pt x="34" y="3"/>
                </a:lnTo>
                <a:lnTo>
                  <a:pt x="45" y="1"/>
                </a:lnTo>
                <a:lnTo>
                  <a:pt x="56" y="0"/>
                </a:lnTo>
                <a:lnTo>
                  <a:pt x="68" y="2"/>
                </a:lnTo>
                <a:lnTo>
                  <a:pt x="77" y="6"/>
                </a:lnTo>
                <a:lnTo>
                  <a:pt x="87" y="12"/>
                </a:lnTo>
                <a:lnTo>
                  <a:pt x="95" y="20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29" name="Freeform 571">
            <a:extLst>
              <a:ext uri="{FF2B5EF4-FFF2-40B4-BE49-F238E27FC236}">
                <a16:creationId xmlns:a16="http://schemas.microsoft.com/office/drawing/2014/main" id="{E1B1EEB1-2CA0-A069-AFCE-6FFE9AD1CB58}"/>
              </a:ext>
            </a:extLst>
          </p:cNvPr>
          <p:cNvSpPr>
            <a:spLocks/>
          </p:cNvSpPr>
          <p:nvPr/>
        </p:nvSpPr>
        <p:spPr bwMode="auto">
          <a:xfrm>
            <a:off x="5413773" y="2456203"/>
            <a:ext cx="30956" cy="30956"/>
          </a:xfrm>
          <a:custGeom>
            <a:avLst/>
            <a:gdLst>
              <a:gd name="T0" fmla="*/ 16071940 w 106"/>
              <a:gd name="T1" fmla="*/ 8189746 h 105"/>
              <a:gd name="T2" fmla="*/ 15920468 w 106"/>
              <a:gd name="T3" fmla="*/ 9735004 h 105"/>
              <a:gd name="T4" fmla="*/ 15313804 w 106"/>
              <a:gd name="T5" fmla="*/ 11434747 h 105"/>
              <a:gd name="T6" fmla="*/ 14404196 w 106"/>
              <a:gd name="T7" fmla="*/ 12980005 h 105"/>
              <a:gd name="T8" fmla="*/ 13191256 w 106"/>
              <a:gd name="T9" fmla="*/ 14216289 h 105"/>
              <a:gd name="T10" fmla="*/ 11674984 w 106"/>
              <a:gd name="T11" fmla="*/ 15297694 h 105"/>
              <a:gd name="T12" fmla="*/ 10310183 w 106"/>
              <a:gd name="T13" fmla="*/ 15916033 h 105"/>
              <a:gd name="T14" fmla="*/ 8490968 w 106"/>
              <a:gd name="T15" fmla="*/ 16225006 h 105"/>
              <a:gd name="T16" fmla="*/ 6822835 w 106"/>
              <a:gd name="T17" fmla="*/ 16070520 h 105"/>
              <a:gd name="T18" fmla="*/ 5155092 w 106"/>
              <a:gd name="T19" fmla="*/ 15761547 h 105"/>
              <a:gd name="T20" fmla="*/ 3487348 w 106"/>
              <a:gd name="T21" fmla="*/ 14834235 h 105"/>
              <a:gd name="T22" fmla="*/ 2274408 w 106"/>
              <a:gd name="T23" fmla="*/ 13752437 h 105"/>
              <a:gd name="T24" fmla="*/ 1212940 w 106"/>
              <a:gd name="T25" fmla="*/ 12207573 h 105"/>
              <a:gd name="T26" fmla="*/ 454804 w 106"/>
              <a:gd name="T27" fmla="*/ 10662315 h 105"/>
              <a:gd name="T28" fmla="*/ 0 w 106"/>
              <a:gd name="T29" fmla="*/ 9117058 h 105"/>
              <a:gd name="T30" fmla="*/ 0 w 106"/>
              <a:gd name="T31" fmla="*/ 7262435 h 105"/>
              <a:gd name="T32" fmla="*/ 454804 w 106"/>
              <a:gd name="T33" fmla="*/ 5562691 h 105"/>
              <a:gd name="T34" fmla="*/ 1212940 w 106"/>
              <a:gd name="T35" fmla="*/ 3862947 h 105"/>
              <a:gd name="T36" fmla="*/ 2274408 w 106"/>
              <a:gd name="T37" fmla="*/ 2627055 h 105"/>
              <a:gd name="T38" fmla="*/ 3487348 w 106"/>
              <a:gd name="T39" fmla="*/ 1390771 h 105"/>
              <a:gd name="T40" fmla="*/ 5155092 w 106"/>
              <a:gd name="T41" fmla="*/ 463459 h 105"/>
              <a:gd name="T42" fmla="*/ 6822835 w 106"/>
              <a:gd name="T43" fmla="*/ 154486 h 105"/>
              <a:gd name="T44" fmla="*/ 8490968 w 106"/>
              <a:gd name="T45" fmla="*/ 0 h 105"/>
              <a:gd name="T46" fmla="*/ 10310183 w 106"/>
              <a:gd name="T47" fmla="*/ 308973 h 105"/>
              <a:gd name="T48" fmla="*/ 11674984 w 106"/>
              <a:gd name="T49" fmla="*/ 927312 h 105"/>
              <a:gd name="T50" fmla="*/ 13191256 w 106"/>
              <a:gd name="T51" fmla="*/ 1854230 h 105"/>
              <a:gd name="T52" fmla="*/ 14404196 w 106"/>
              <a:gd name="T53" fmla="*/ 3090515 h 105"/>
              <a:gd name="T54" fmla="*/ 15313804 w 106"/>
              <a:gd name="T55" fmla="*/ 4635772 h 105"/>
              <a:gd name="T56" fmla="*/ 15920468 w 106"/>
              <a:gd name="T57" fmla="*/ 6335516 h 105"/>
              <a:gd name="T58" fmla="*/ 16071940 w 106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5">
                <a:moveTo>
                  <a:pt x="106" y="53"/>
                </a:moveTo>
                <a:lnTo>
                  <a:pt x="105" y="63"/>
                </a:lnTo>
                <a:lnTo>
                  <a:pt x="101" y="74"/>
                </a:lnTo>
                <a:lnTo>
                  <a:pt x="95" y="84"/>
                </a:lnTo>
                <a:lnTo>
                  <a:pt x="87" y="92"/>
                </a:lnTo>
                <a:lnTo>
                  <a:pt x="77" y="99"/>
                </a:lnTo>
                <a:lnTo>
                  <a:pt x="68" y="103"/>
                </a:lnTo>
                <a:lnTo>
                  <a:pt x="56" y="105"/>
                </a:lnTo>
                <a:lnTo>
                  <a:pt x="45" y="104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8" y="79"/>
                </a:lnTo>
                <a:lnTo>
                  <a:pt x="3" y="69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5"/>
                </a:lnTo>
                <a:lnTo>
                  <a:pt x="15" y="17"/>
                </a:lnTo>
                <a:lnTo>
                  <a:pt x="23" y="9"/>
                </a:lnTo>
                <a:lnTo>
                  <a:pt x="34" y="3"/>
                </a:lnTo>
                <a:lnTo>
                  <a:pt x="45" y="1"/>
                </a:lnTo>
                <a:lnTo>
                  <a:pt x="56" y="0"/>
                </a:lnTo>
                <a:lnTo>
                  <a:pt x="68" y="2"/>
                </a:lnTo>
                <a:lnTo>
                  <a:pt x="77" y="6"/>
                </a:lnTo>
                <a:lnTo>
                  <a:pt x="87" y="12"/>
                </a:lnTo>
                <a:lnTo>
                  <a:pt x="95" y="20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0" name="Freeform 572">
            <a:extLst>
              <a:ext uri="{FF2B5EF4-FFF2-40B4-BE49-F238E27FC236}">
                <a16:creationId xmlns:a16="http://schemas.microsoft.com/office/drawing/2014/main" id="{85F89765-BB8D-5CE9-614B-3D0EB99B71D0}"/>
              </a:ext>
            </a:extLst>
          </p:cNvPr>
          <p:cNvSpPr>
            <a:spLocks/>
          </p:cNvSpPr>
          <p:nvPr/>
        </p:nvSpPr>
        <p:spPr bwMode="auto">
          <a:xfrm>
            <a:off x="5597128" y="2455012"/>
            <a:ext cx="32147" cy="32147"/>
          </a:xfrm>
          <a:custGeom>
            <a:avLst/>
            <a:gdLst>
              <a:gd name="T0" fmla="*/ 16701373 w 110"/>
              <a:gd name="T1" fmla="*/ 8502652 h 110"/>
              <a:gd name="T2" fmla="*/ 16397832 w 110"/>
              <a:gd name="T3" fmla="*/ 10020746 h 110"/>
              <a:gd name="T4" fmla="*/ 15942326 w 110"/>
              <a:gd name="T5" fmla="*/ 11690805 h 110"/>
              <a:gd name="T6" fmla="*/ 15031314 w 110"/>
              <a:gd name="T7" fmla="*/ 13361254 h 110"/>
              <a:gd name="T8" fmla="*/ 13968336 w 110"/>
              <a:gd name="T9" fmla="*/ 14575808 h 110"/>
              <a:gd name="T10" fmla="*/ 12450242 w 110"/>
              <a:gd name="T11" fmla="*/ 15486820 h 110"/>
              <a:gd name="T12" fmla="*/ 10779793 w 110"/>
              <a:gd name="T13" fmla="*/ 16245867 h 110"/>
              <a:gd name="T14" fmla="*/ 9109734 w 110"/>
              <a:gd name="T15" fmla="*/ 16701373 h 110"/>
              <a:gd name="T16" fmla="*/ 7287709 w 110"/>
              <a:gd name="T17" fmla="*/ 16701373 h 110"/>
              <a:gd name="T18" fmla="*/ 5769615 w 110"/>
              <a:gd name="T19" fmla="*/ 16245867 h 110"/>
              <a:gd name="T20" fmla="*/ 4099555 w 110"/>
              <a:gd name="T21" fmla="*/ 15486820 h 110"/>
              <a:gd name="T22" fmla="*/ 2733037 w 110"/>
              <a:gd name="T23" fmla="*/ 14575808 h 110"/>
              <a:gd name="T24" fmla="*/ 1518484 w 110"/>
              <a:gd name="T25" fmla="*/ 13361254 h 110"/>
              <a:gd name="T26" fmla="*/ 607471 w 110"/>
              <a:gd name="T27" fmla="*/ 11690805 h 110"/>
              <a:gd name="T28" fmla="*/ 303541 w 110"/>
              <a:gd name="T29" fmla="*/ 10020746 h 110"/>
              <a:gd name="T30" fmla="*/ 0 w 110"/>
              <a:gd name="T31" fmla="*/ 8502652 h 110"/>
              <a:gd name="T32" fmla="*/ 303541 w 110"/>
              <a:gd name="T33" fmla="*/ 6680627 h 110"/>
              <a:gd name="T34" fmla="*/ 607471 w 110"/>
              <a:gd name="T35" fmla="*/ 5010568 h 110"/>
              <a:gd name="T36" fmla="*/ 1518484 w 110"/>
              <a:gd name="T37" fmla="*/ 3492084 h 110"/>
              <a:gd name="T38" fmla="*/ 2733037 w 110"/>
              <a:gd name="T39" fmla="*/ 2277531 h 110"/>
              <a:gd name="T40" fmla="*/ 4099555 w 110"/>
              <a:gd name="T41" fmla="*/ 1214553 h 110"/>
              <a:gd name="T42" fmla="*/ 5769615 w 110"/>
              <a:gd name="T43" fmla="*/ 455506 h 110"/>
              <a:gd name="T44" fmla="*/ 7287709 w 110"/>
              <a:gd name="T45" fmla="*/ 0 h 110"/>
              <a:gd name="T46" fmla="*/ 9109734 w 110"/>
              <a:gd name="T47" fmla="*/ 0 h 110"/>
              <a:gd name="T48" fmla="*/ 10779793 w 110"/>
              <a:gd name="T49" fmla="*/ 455506 h 110"/>
              <a:gd name="T50" fmla="*/ 12450242 w 110"/>
              <a:gd name="T51" fmla="*/ 1214553 h 110"/>
              <a:gd name="T52" fmla="*/ 13968336 w 110"/>
              <a:gd name="T53" fmla="*/ 2277531 h 110"/>
              <a:gd name="T54" fmla="*/ 15031314 w 110"/>
              <a:gd name="T55" fmla="*/ 3492084 h 110"/>
              <a:gd name="T56" fmla="*/ 15942326 w 110"/>
              <a:gd name="T57" fmla="*/ 5010568 h 110"/>
              <a:gd name="T58" fmla="*/ 16397832 w 110"/>
              <a:gd name="T59" fmla="*/ 6680627 h 110"/>
              <a:gd name="T60" fmla="*/ 16701373 w 110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6"/>
                </a:moveTo>
                <a:lnTo>
                  <a:pt x="108" y="66"/>
                </a:lnTo>
                <a:lnTo>
                  <a:pt x="105" y="77"/>
                </a:lnTo>
                <a:lnTo>
                  <a:pt x="99" y="88"/>
                </a:lnTo>
                <a:lnTo>
                  <a:pt x="92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8" y="107"/>
                </a:lnTo>
                <a:lnTo>
                  <a:pt x="27" y="102"/>
                </a:lnTo>
                <a:lnTo>
                  <a:pt x="18" y="96"/>
                </a:lnTo>
                <a:lnTo>
                  <a:pt x="10" y="88"/>
                </a:lnTo>
                <a:lnTo>
                  <a:pt x="4" y="77"/>
                </a:lnTo>
                <a:lnTo>
                  <a:pt x="2" y="66"/>
                </a:lnTo>
                <a:lnTo>
                  <a:pt x="0" y="56"/>
                </a:lnTo>
                <a:lnTo>
                  <a:pt x="2" y="44"/>
                </a:lnTo>
                <a:lnTo>
                  <a:pt x="4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8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2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10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1" name="Freeform 573">
            <a:extLst>
              <a:ext uri="{FF2B5EF4-FFF2-40B4-BE49-F238E27FC236}">
                <a16:creationId xmlns:a16="http://schemas.microsoft.com/office/drawing/2014/main" id="{36E3BBF8-865B-A5E4-8B49-4CD76EB931C0}"/>
              </a:ext>
            </a:extLst>
          </p:cNvPr>
          <p:cNvSpPr>
            <a:spLocks/>
          </p:cNvSpPr>
          <p:nvPr/>
        </p:nvSpPr>
        <p:spPr bwMode="auto">
          <a:xfrm>
            <a:off x="5597128" y="2455012"/>
            <a:ext cx="32147" cy="32147"/>
          </a:xfrm>
          <a:custGeom>
            <a:avLst/>
            <a:gdLst>
              <a:gd name="T0" fmla="*/ 16701373 w 110"/>
              <a:gd name="T1" fmla="*/ 8502652 h 110"/>
              <a:gd name="T2" fmla="*/ 16397832 w 110"/>
              <a:gd name="T3" fmla="*/ 10020746 h 110"/>
              <a:gd name="T4" fmla="*/ 15942326 w 110"/>
              <a:gd name="T5" fmla="*/ 11690805 h 110"/>
              <a:gd name="T6" fmla="*/ 15031314 w 110"/>
              <a:gd name="T7" fmla="*/ 13361254 h 110"/>
              <a:gd name="T8" fmla="*/ 13968336 w 110"/>
              <a:gd name="T9" fmla="*/ 14575808 h 110"/>
              <a:gd name="T10" fmla="*/ 12450242 w 110"/>
              <a:gd name="T11" fmla="*/ 15486820 h 110"/>
              <a:gd name="T12" fmla="*/ 10779793 w 110"/>
              <a:gd name="T13" fmla="*/ 16245867 h 110"/>
              <a:gd name="T14" fmla="*/ 9109734 w 110"/>
              <a:gd name="T15" fmla="*/ 16701373 h 110"/>
              <a:gd name="T16" fmla="*/ 7287709 w 110"/>
              <a:gd name="T17" fmla="*/ 16701373 h 110"/>
              <a:gd name="T18" fmla="*/ 5769615 w 110"/>
              <a:gd name="T19" fmla="*/ 16245867 h 110"/>
              <a:gd name="T20" fmla="*/ 4099555 w 110"/>
              <a:gd name="T21" fmla="*/ 15486820 h 110"/>
              <a:gd name="T22" fmla="*/ 2733037 w 110"/>
              <a:gd name="T23" fmla="*/ 14575808 h 110"/>
              <a:gd name="T24" fmla="*/ 1518484 w 110"/>
              <a:gd name="T25" fmla="*/ 13361254 h 110"/>
              <a:gd name="T26" fmla="*/ 607471 w 110"/>
              <a:gd name="T27" fmla="*/ 11690805 h 110"/>
              <a:gd name="T28" fmla="*/ 303541 w 110"/>
              <a:gd name="T29" fmla="*/ 10020746 h 110"/>
              <a:gd name="T30" fmla="*/ 0 w 110"/>
              <a:gd name="T31" fmla="*/ 8502652 h 110"/>
              <a:gd name="T32" fmla="*/ 303541 w 110"/>
              <a:gd name="T33" fmla="*/ 6680627 h 110"/>
              <a:gd name="T34" fmla="*/ 607471 w 110"/>
              <a:gd name="T35" fmla="*/ 5010568 h 110"/>
              <a:gd name="T36" fmla="*/ 1518484 w 110"/>
              <a:gd name="T37" fmla="*/ 3492084 h 110"/>
              <a:gd name="T38" fmla="*/ 2733037 w 110"/>
              <a:gd name="T39" fmla="*/ 2277531 h 110"/>
              <a:gd name="T40" fmla="*/ 4099555 w 110"/>
              <a:gd name="T41" fmla="*/ 1214553 h 110"/>
              <a:gd name="T42" fmla="*/ 5769615 w 110"/>
              <a:gd name="T43" fmla="*/ 455506 h 110"/>
              <a:gd name="T44" fmla="*/ 7287709 w 110"/>
              <a:gd name="T45" fmla="*/ 0 h 110"/>
              <a:gd name="T46" fmla="*/ 9109734 w 110"/>
              <a:gd name="T47" fmla="*/ 0 h 110"/>
              <a:gd name="T48" fmla="*/ 10779793 w 110"/>
              <a:gd name="T49" fmla="*/ 455506 h 110"/>
              <a:gd name="T50" fmla="*/ 12450242 w 110"/>
              <a:gd name="T51" fmla="*/ 1214553 h 110"/>
              <a:gd name="T52" fmla="*/ 13968336 w 110"/>
              <a:gd name="T53" fmla="*/ 2277531 h 110"/>
              <a:gd name="T54" fmla="*/ 15031314 w 110"/>
              <a:gd name="T55" fmla="*/ 3492084 h 110"/>
              <a:gd name="T56" fmla="*/ 15942326 w 110"/>
              <a:gd name="T57" fmla="*/ 5010568 h 110"/>
              <a:gd name="T58" fmla="*/ 16397832 w 110"/>
              <a:gd name="T59" fmla="*/ 6680627 h 110"/>
              <a:gd name="T60" fmla="*/ 16701373 w 110"/>
              <a:gd name="T61" fmla="*/ 850265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6"/>
                </a:moveTo>
                <a:lnTo>
                  <a:pt x="108" y="66"/>
                </a:lnTo>
                <a:lnTo>
                  <a:pt x="105" y="77"/>
                </a:lnTo>
                <a:lnTo>
                  <a:pt x="99" y="88"/>
                </a:lnTo>
                <a:lnTo>
                  <a:pt x="92" y="96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8" y="107"/>
                </a:lnTo>
                <a:lnTo>
                  <a:pt x="27" y="102"/>
                </a:lnTo>
                <a:lnTo>
                  <a:pt x="18" y="96"/>
                </a:lnTo>
                <a:lnTo>
                  <a:pt x="10" y="88"/>
                </a:lnTo>
                <a:lnTo>
                  <a:pt x="4" y="77"/>
                </a:lnTo>
                <a:lnTo>
                  <a:pt x="2" y="66"/>
                </a:lnTo>
                <a:lnTo>
                  <a:pt x="0" y="56"/>
                </a:lnTo>
                <a:lnTo>
                  <a:pt x="2" y="44"/>
                </a:lnTo>
                <a:lnTo>
                  <a:pt x="4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8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2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10" y="56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2" name="Freeform 574">
            <a:extLst>
              <a:ext uri="{FF2B5EF4-FFF2-40B4-BE49-F238E27FC236}">
                <a16:creationId xmlns:a16="http://schemas.microsoft.com/office/drawing/2014/main" id="{ABF1F9CA-9422-8EF0-3FBB-7E58E0288D54}"/>
              </a:ext>
            </a:extLst>
          </p:cNvPr>
          <p:cNvSpPr>
            <a:spLocks/>
          </p:cNvSpPr>
          <p:nvPr/>
        </p:nvSpPr>
        <p:spPr bwMode="auto">
          <a:xfrm>
            <a:off x="5780485" y="2456203"/>
            <a:ext cx="30956" cy="30956"/>
          </a:xfrm>
          <a:custGeom>
            <a:avLst/>
            <a:gdLst>
              <a:gd name="T0" fmla="*/ 16381016 w 104"/>
              <a:gd name="T1" fmla="*/ 8189746 h 105"/>
              <a:gd name="T2" fmla="*/ 16223456 w 104"/>
              <a:gd name="T3" fmla="*/ 9735004 h 105"/>
              <a:gd name="T4" fmla="*/ 15593616 w 104"/>
              <a:gd name="T5" fmla="*/ 11434747 h 105"/>
              <a:gd name="T6" fmla="*/ 14648259 w 104"/>
              <a:gd name="T7" fmla="*/ 12980005 h 105"/>
              <a:gd name="T8" fmla="*/ 13545741 w 104"/>
              <a:gd name="T9" fmla="*/ 14216289 h 105"/>
              <a:gd name="T10" fmla="*/ 12128103 w 104"/>
              <a:gd name="T11" fmla="*/ 15297694 h 105"/>
              <a:gd name="T12" fmla="*/ 10395744 w 104"/>
              <a:gd name="T13" fmla="*/ 15916033 h 105"/>
              <a:gd name="T14" fmla="*/ 8662988 w 104"/>
              <a:gd name="T15" fmla="*/ 16225006 h 105"/>
              <a:gd name="T16" fmla="*/ 6773069 w 104"/>
              <a:gd name="T17" fmla="*/ 16070520 h 105"/>
              <a:gd name="T18" fmla="*/ 5040313 w 104"/>
              <a:gd name="T19" fmla="*/ 15761547 h 105"/>
              <a:gd name="T20" fmla="*/ 3622675 w 104"/>
              <a:gd name="T21" fmla="*/ 14834235 h 105"/>
              <a:gd name="T22" fmla="*/ 2047478 w 104"/>
              <a:gd name="T23" fmla="*/ 13752437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047478 w 104"/>
              <a:gd name="T37" fmla="*/ 2627055 h 105"/>
              <a:gd name="T38" fmla="*/ 3622675 w 104"/>
              <a:gd name="T39" fmla="*/ 1390771 h 105"/>
              <a:gd name="T40" fmla="*/ 5040313 w 104"/>
              <a:gd name="T41" fmla="*/ 463459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308973 h 105"/>
              <a:gd name="T48" fmla="*/ 12128103 w 104"/>
              <a:gd name="T49" fmla="*/ 927312 h 105"/>
              <a:gd name="T50" fmla="*/ 13545741 w 104"/>
              <a:gd name="T51" fmla="*/ 1854230 h 105"/>
              <a:gd name="T52" fmla="*/ 14648259 w 104"/>
              <a:gd name="T53" fmla="*/ 3090515 h 105"/>
              <a:gd name="T54" fmla="*/ 15593616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3" y="17"/>
                </a:lnTo>
                <a:lnTo>
                  <a:pt x="23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3" name="Freeform 575">
            <a:extLst>
              <a:ext uri="{FF2B5EF4-FFF2-40B4-BE49-F238E27FC236}">
                <a16:creationId xmlns:a16="http://schemas.microsoft.com/office/drawing/2014/main" id="{BEA97781-1040-E770-FF9A-8AD2D8342EDF}"/>
              </a:ext>
            </a:extLst>
          </p:cNvPr>
          <p:cNvSpPr>
            <a:spLocks/>
          </p:cNvSpPr>
          <p:nvPr/>
        </p:nvSpPr>
        <p:spPr bwMode="auto">
          <a:xfrm>
            <a:off x="5780485" y="2456203"/>
            <a:ext cx="30956" cy="30956"/>
          </a:xfrm>
          <a:custGeom>
            <a:avLst/>
            <a:gdLst>
              <a:gd name="T0" fmla="*/ 16381016 w 104"/>
              <a:gd name="T1" fmla="*/ 8189746 h 105"/>
              <a:gd name="T2" fmla="*/ 16223456 w 104"/>
              <a:gd name="T3" fmla="*/ 9735004 h 105"/>
              <a:gd name="T4" fmla="*/ 15593616 w 104"/>
              <a:gd name="T5" fmla="*/ 11434747 h 105"/>
              <a:gd name="T6" fmla="*/ 14648259 w 104"/>
              <a:gd name="T7" fmla="*/ 12980005 h 105"/>
              <a:gd name="T8" fmla="*/ 13545741 w 104"/>
              <a:gd name="T9" fmla="*/ 14216289 h 105"/>
              <a:gd name="T10" fmla="*/ 12128103 w 104"/>
              <a:gd name="T11" fmla="*/ 15297694 h 105"/>
              <a:gd name="T12" fmla="*/ 10395744 w 104"/>
              <a:gd name="T13" fmla="*/ 15916033 h 105"/>
              <a:gd name="T14" fmla="*/ 8662988 w 104"/>
              <a:gd name="T15" fmla="*/ 16225006 h 105"/>
              <a:gd name="T16" fmla="*/ 6773069 w 104"/>
              <a:gd name="T17" fmla="*/ 16070520 h 105"/>
              <a:gd name="T18" fmla="*/ 5040313 w 104"/>
              <a:gd name="T19" fmla="*/ 15761547 h 105"/>
              <a:gd name="T20" fmla="*/ 3622675 w 104"/>
              <a:gd name="T21" fmla="*/ 14834235 h 105"/>
              <a:gd name="T22" fmla="*/ 2047478 w 104"/>
              <a:gd name="T23" fmla="*/ 13752437 h 105"/>
              <a:gd name="T24" fmla="*/ 1102519 w 104"/>
              <a:gd name="T25" fmla="*/ 12207573 h 105"/>
              <a:gd name="T26" fmla="*/ 315119 w 104"/>
              <a:gd name="T27" fmla="*/ 10662315 h 105"/>
              <a:gd name="T28" fmla="*/ 0 w 104"/>
              <a:gd name="T29" fmla="*/ 9117058 h 105"/>
              <a:gd name="T30" fmla="*/ 0 w 104"/>
              <a:gd name="T31" fmla="*/ 7262435 h 105"/>
              <a:gd name="T32" fmla="*/ 315119 w 104"/>
              <a:gd name="T33" fmla="*/ 5562691 h 105"/>
              <a:gd name="T34" fmla="*/ 1102519 w 104"/>
              <a:gd name="T35" fmla="*/ 3862947 h 105"/>
              <a:gd name="T36" fmla="*/ 2047478 w 104"/>
              <a:gd name="T37" fmla="*/ 2627055 h 105"/>
              <a:gd name="T38" fmla="*/ 3622675 w 104"/>
              <a:gd name="T39" fmla="*/ 1390771 h 105"/>
              <a:gd name="T40" fmla="*/ 5040313 w 104"/>
              <a:gd name="T41" fmla="*/ 463459 h 105"/>
              <a:gd name="T42" fmla="*/ 6773069 w 104"/>
              <a:gd name="T43" fmla="*/ 154486 h 105"/>
              <a:gd name="T44" fmla="*/ 8662988 w 104"/>
              <a:gd name="T45" fmla="*/ 0 h 105"/>
              <a:gd name="T46" fmla="*/ 10395744 w 104"/>
              <a:gd name="T47" fmla="*/ 308973 h 105"/>
              <a:gd name="T48" fmla="*/ 12128103 w 104"/>
              <a:gd name="T49" fmla="*/ 927312 h 105"/>
              <a:gd name="T50" fmla="*/ 13545741 w 104"/>
              <a:gd name="T51" fmla="*/ 1854230 h 105"/>
              <a:gd name="T52" fmla="*/ 14648259 w 104"/>
              <a:gd name="T53" fmla="*/ 3090515 h 105"/>
              <a:gd name="T54" fmla="*/ 15593616 w 104"/>
              <a:gd name="T55" fmla="*/ 4635772 h 105"/>
              <a:gd name="T56" fmla="*/ 16223456 w 104"/>
              <a:gd name="T57" fmla="*/ 6335516 h 105"/>
              <a:gd name="T58" fmla="*/ 16381016 w 104"/>
              <a:gd name="T59" fmla="*/ 8189746 h 10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5">
                <a:moveTo>
                  <a:pt x="104" y="53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9"/>
                </a:lnTo>
                <a:lnTo>
                  <a:pt x="66" y="103"/>
                </a:lnTo>
                <a:lnTo>
                  <a:pt x="55" y="105"/>
                </a:lnTo>
                <a:lnTo>
                  <a:pt x="43" y="104"/>
                </a:lnTo>
                <a:lnTo>
                  <a:pt x="32" y="102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9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3" y="17"/>
                </a:lnTo>
                <a:lnTo>
                  <a:pt x="23" y="9"/>
                </a:lnTo>
                <a:lnTo>
                  <a:pt x="32" y="3"/>
                </a:lnTo>
                <a:lnTo>
                  <a:pt x="43" y="1"/>
                </a:lnTo>
                <a:lnTo>
                  <a:pt x="55" y="0"/>
                </a:lnTo>
                <a:lnTo>
                  <a:pt x="66" y="2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4" name="Freeform 576">
            <a:extLst>
              <a:ext uri="{FF2B5EF4-FFF2-40B4-BE49-F238E27FC236}">
                <a16:creationId xmlns:a16="http://schemas.microsoft.com/office/drawing/2014/main" id="{DBDF0CE9-F5D4-ABAF-9025-A4791B65B29C}"/>
              </a:ext>
            </a:extLst>
          </p:cNvPr>
          <p:cNvSpPr>
            <a:spLocks/>
          </p:cNvSpPr>
          <p:nvPr/>
        </p:nvSpPr>
        <p:spPr bwMode="auto">
          <a:xfrm>
            <a:off x="3161110" y="2653847"/>
            <a:ext cx="30956" cy="30956"/>
          </a:xfrm>
          <a:custGeom>
            <a:avLst/>
            <a:gdLst>
              <a:gd name="T0" fmla="*/ 16225006 w 105"/>
              <a:gd name="T1" fmla="*/ 8033147 h 104"/>
              <a:gd name="T2" fmla="*/ 15916033 w 105"/>
              <a:gd name="T3" fmla="*/ 9923066 h 104"/>
              <a:gd name="T4" fmla="*/ 15452574 w 105"/>
              <a:gd name="T5" fmla="*/ 11655822 h 104"/>
              <a:gd name="T6" fmla="*/ 14525262 w 105"/>
              <a:gd name="T7" fmla="*/ 13231019 h 104"/>
              <a:gd name="T8" fmla="*/ 13443464 w 105"/>
              <a:gd name="T9" fmla="*/ 14491097 h 104"/>
              <a:gd name="T10" fmla="*/ 11898207 w 105"/>
              <a:gd name="T11" fmla="*/ 15436056 h 104"/>
              <a:gd name="T12" fmla="*/ 10198463 w 105"/>
              <a:gd name="T13" fmla="*/ 16223456 h 104"/>
              <a:gd name="T14" fmla="*/ 8498719 w 105"/>
              <a:gd name="T15" fmla="*/ 16381016 h 104"/>
              <a:gd name="T16" fmla="*/ 6644489 w 105"/>
              <a:gd name="T17" fmla="*/ 16381016 h 104"/>
              <a:gd name="T18" fmla="*/ 5099231 w 105"/>
              <a:gd name="T19" fmla="*/ 15908338 h 104"/>
              <a:gd name="T20" fmla="*/ 3553974 w 105"/>
              <a:gd name="T21" fmla="*/ 15120938 h 104"/>
              <a:gd name="T22" fmla="*/ 2008717 w 105"/>
              <a:gd name="T23" fmla="*/ 14018419 h 104"/>
              <a:gd name="T24" fmla="*/ 1081798 w 105"/>
              <a:gd name="T25" fmla="*/ 12443222 h 104"/>
              <a:gd name="T26" fmla="*/ 463459 w 105"/>
              <a:gd name="T27" fmla="*/ 10710863 h 104"/>
              <a:gd name="T28" fmla="*/ 0 w 105"/>
              <a:gd name="T29" fmla="*/ 8978106 h 104"/>
              <a:gd name="T30" fmla="*/ 0 w 105"/>
              <a:gd name="T31" fmla="*/ 7402909 h 104"/>
              <a:gd name="T32" fmla="*/ 463459 w 105"/>
              <a:gd name="T33" fmla="*/ 5512991 h 104"/>
              <a:gd name="T34" fmla="*/ 1081798 w 105"/>
              <a:gd name="T35" fmla="*/ 3937794 h 104"/>
              <a:gd name="T36" fmla="*/ 2008717 w 105"/>
              <a:gd name="T37" fmla="*/ 2362597 h 104"/>
              <a:gd name="T38" fmla="*/ 3553974 w 105"/>
              <a:gd name="T39" fmla="*/ 1260078 h 104"/>
              <a:gd name="T40" fmla="*/ 5099231 w 105"/>
              <a:gd name="T41" fmla="*/ 472678 h 104"/>
              <a:gd name="T42" fmla="*/ 6644489 w 105"/>
              <a:gd name="T43" fmla="*/ 0 h 104"/>
              <a:gd name="T44" fmla="*/ 8498719 w 105"/>
              <a:gd name="T45" fmla="*/ 0 h 104"/>
              <a:gd name="T46" fmla="*/ 10198463 w 105"/>
              <a:gd name="T47" fmla="*/ 157559 h 104"/>
              <a:gd name="T48" fmla="*/ 11898207 w 105"/>
              <a:gd name="T49" fmla="*/ 944959 h 104"/>
              <a:gd name="T50" fmla="*/ 13443464 w 105"/>
              <a:gd name="T51" fmla="*/ 1890316 h 104"/>
              <a:gd name="T52" fmla="*/ 14525262 w 105"/>
              <a:gd name="T53" fmla="*/ 3150394 h 104"/>
              <a:gd name="T54" fmla="*/ 15452574 w 105"/>
              <a:gd name="T55" fmla="*/ 4725194 h 104"/>
              <a:gd name="T56" fmla="*/ 15916033 w 105"/>
              <a:gd name="T57" fmla="*/ 6457950 h 104"/>
              <a:gd name="T58" fmla="*/ 16225006 w 105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1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3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8"/>
                </a:lnTo>
                <a:lnTo>
                  <a:pt x="0" y="57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3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5" name="Freeform 577">
            <a:extLst>
              <a:ext uri="{FF2B5EF4-FFF2-40B4-BE49-F238E27FC236}">
                <a16:creationId xmlns:a16="http://schemas.microsoft.com/office/drawing/2014/main" id="{D43750FD-2A3F-5B73-4FA8-561F3787F22B}"/>
              </a:ext>
            </a:extLst>
          </p:cNvPr>
          <p:cNvSpPr>
            <a:spLocks/>
          </p:cNvSpPr>
          <p:nvPr/>
        </p:nvSpPr>
        <p:spPr bwMode="auto">
          <a:xfrm>
            <a:off x="3161110" y="2653847"/>
            <a:ext cx="30956" cy="30956"/>
          </a:xfrm>
          <a:custGeom>
            <a:avLst/>
            <a:gdLst>
              <a:gd name="T0" fmla="*/ 16225006 w 105"/>
              <a:gd name="T1" fmla="*/ 8033147 h 104"/>
              <a:gd name="T2" fmla="*/ 15916033 w 105"/>
              <a:gd name="T3" fmla="*/ 9923066 h 104"/>
              <a:gd name="T4" fmla="*/ 15452574 w 105"/>
              <a:gd name="T5" fmla="*/ 11655822 h 104"/>
              <a:gd name="T6" fmla="*/ 14525262 w 105"/>
              <a:gd name="T7" fmla="*/ 13231019 h 104"/>
              <a:gd name="T8" fmla="*/ 13443464 w 105"/>
              <a:gd name="T9" fmla="*/ 14491097 h 104"/>
              <a:gd name="T10" fmla="*/ 11898207 w 105"/>
              <a:gd name="T11" fmla="*/ 15436056 h 104"/>
              <a:gd name="T12" fmla="*/ 10198463 w 105"/>
              <a:gd name="T13" fmla="*/ 16223456 h 104"/>
              <a:gd name="T14" fmla="*/ 8498719 w 105"/>
              <a:gd name="T15" fmla="*/ 16381016 h 104"/>
              <a:gd name="T16" fmla="*/ 6644489 w 105"/>
              <a:gd name="T17" fmla="*/ 16381016 h 104"/>
              <a:gd name="T18" fmla="*/ 5099231 w 105"/>
              <a:gd name="T19" fmla="*/ 15908338 h 104"/>
              <a:gd name="T20" fmla="*/ 3553974 w 105"/>
              <a:gd name="T21" fmla="*/ 15120938 h 104"/>
              <a:gd name="T22" fmla="*/ 2008717 w 105"/>
              <a:gd name="T23" fmla="*/ 14018419 h 104"/>
              <a:gd name="T24" fmla="*/ 1081798 w 105"/>
              <a:gd name="T25" fmla="*/ 12443222 h 104"/>
              <a:gd name="T26" fmla="*/ 463459 w 105"/>
              <a:gd name="T27" fmla="*/ 10710863 h 104"/>
              <a:gd name="T28" fmla="*/ 0 w 105"/>
              <a:gd name="T29" fmla="*/ 8978106 h 104"/>
              <a:gd name="T30" fmla="*/ 0 w 105"/>
              <a:gd name="T31" fmla="*/ 7402909 h 104"/>
              <a:gd name="T32" fmla="*/ 463459 w 105"/>
              <a:gd name="T33" fmla="*/ 5512991 h 104"/>
              <a:gd name="T34" fmla="*/ 1081798 w 105"/>
              <a:gd name="T35" fmla="*/ 3937794 h 104"/>
              <a:gd name="T36" fmla="*/ 2008717 w 105"/>
              <a:gd name="T37" fmla="*/ 2362597 h 104"/>
              <a:gd name="T38" fmla="*/ 3553974 w 105"/>
              <a:gd name="T39" fmla="*/ 1260078 h 104"/>
              <a:gd name="T40" fmla="*/ 5099231 w 105"/>
              <a:gd name="T41" fmla="*/ 472678 h 104"/>
              <a:gd name="T42" fmla="*/ 6644489 w 105"/>
              <a:gd name="T43" fmla="*/ 0 h 104"/>
              <a:gd name="T44" fmla="*/ 8498719 w 105"/>
              <a:gd name="T45" fmla="*/ 0 h 104"/>
              <a:gd name="T46" fmla="*/ 10198463 w 105"/>
              <a:gd name="T47" fmla="*/ 157559 h 104"/>
              <a:gd name="T48" fmla="*/ 11898207 w 105"/>
              <a:gd name="T49" fmla="*/ 944959 h 104"/>
              <a:gd name="T50" fmla="*/ 13443464 w 105"/>
              <a:gd name="T51" fmla="*/ 1890316 h 104"/>
              <a:gd name="T52" fmla="*/ 14525262 w 105"/>
              <a:gd name="T53" fmla="*/ 3150394 h 104"/>
              <a:gd name="T54" fmla="*/ 15452574 w 105"/>
              <a:gd name="T55" fmla="*/ 4725194 h 104"/>
              <a:gd name="T56" fmla="*/ 15916033 w 105"/>
              <a:gd name="T57" fmla="*/ 6457950 h 104"/>
              <a:gd name="T58" fmla="*/ 16225006 w 105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1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3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8"/>
                </a:lnTo>
                <a:lnTo>
                  <a:pt x="0" y="57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3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6" name="Freeform 578">
            <a:extLst>
              <a:ext uri="{FF2B5EF4-FFF2-40B4-BE49-F238E27FC236}">
                <a16:creationId xmlns:a16="http://schemas.microsoft.com/office/drawing/2014/main" id="{DE15170F-8E5C-C459-CD2F-5E9B751D8BBC}"/>
              </a:ext>
            </a:extLst>
          </p:cNvPr>
          <p:cNvSpPr>
            <a:spLocks/>
          </p:cNvSpPr>
          <p:nvPr/>
        </p:nvSpPr>
        <p:spPr bwMode="auto">
          <a:xfrm>
            <a:off x="3345656" y="2653847"/>
            <a:ext cx="33338" cy="32147"/>
          </a:xfrm>
          <a:custGeom>
            <a:avLst/>
            <a:gdLst>
              <a:gd name="T0" fmla="*/ 18126628 w 109"/>
              <a:gd name="T1" fmla="*/ 8199302 h 110"/>
              <a:gd name="T2" fmla="*/ 17960247 w 109"/>
              <a:gd name="T3" fmla="*/ 10021369 h 110"/>
              <a:gd name="T4" fmla="*/ 17295128 w 109"/>
              <a:gd name="T5" fmla="*/ 11691468 h 110"/>
              <a:gd name="T6" fmla="*/ 16297246 w 109"/>
              <a:gd name="T7" fmla="*/ 13209987 h 110"/>
              <a:gd name="T8" fmla="*/ 15133390 w 109"/>
              <a:gd name="T9" fmla="*/ 14424568 h 110"/>
              <a:gd name="T10" fmla="*/ 13470389 w 109"/>
              <a:gd name="T11" fmla="*/ 15487571 h 110"/>
              <a:gd name="T12" fmla="*/ 11807388 w 109"/>
              <a:gd name="T13" fmla="*/ 16246636 h 110"/>
              <a:gd name="T14" fmla="*/ 9978006 w 109"/>
              <a:gd name="T15" fmla="*/ 16702152 h 110"/>
              <a:gd name="T16" fmla="*/ 7982241 w 109"/>
              <a:gd name="T17" fmla="*/ 16702152 h 110"/>
              <a:gd name="T18" fmla="*/ 6153267 w 109"/>
              <a:gd name="T19" fmla="*/ 16246636 h 110"/>
              <a:gd name="T20" fmla="*/ 4323884 w 109"/>
              <a:gd name="T21" fmla="*/ 15487571 h 110"/>
              <a:gd name="T22" fmla="*/ 2993239 w 109"/>
              <a:gd name="T23" fmla="*/ 14424568 h 110"/>
              <a:gd name="T24" fmla="*/ 1496619 w 109"/>
              <a:gd name="T25" fmla="*/ 13209987 h 110"/>
              <a:gd name="T26" fmla="*/ 831500 w 109"/>
              <a:gd name="T27" fmla="*/ 11691468 h 110"/>
              <a:gd name="T28" fmla="*/ 166382 w 109"/>
              <a:gd name="T29" fmla="*/ 10021369 h 110"/>
              <a:gd name="T30" fmla="*/ 0 w 109"/>
              <a:gd name="T31" fmla="*/ 8199302 h 110"/>
              <a:gd name="T32" fmla="*/ 166382 w 109"/>
              <a:gd name="T33" fmla="*/ 6680783 h 110"/>
              <a:gd name="T34" fmla="*/ 831500 w 109"/>
              <a:gd name="T35" fmla="*/ 5010685 h 110"/>
              <a:gd name="T36" fmla="*/ 1496619 w 109"/>
              <a:gd name="T37" fmla="*/ 3492166 h 110"/>
              <a:gd name="T38" fmla="*/ 2993239 w 109"/>
              <a:gd name="T39" fmla="*/ 2277584 h 110"/>
              <a:gd name="T40" fmla="*/ 4323884 w 109"/>
              <a:gd name="T41" fmla="*/ 1214582 h 110"/>
              <a:gd name="T42" fmla="*/ 6153267 w 109"/>
              <a:gd name="T43" fmla="*/ 455517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17 h 110"/>
              <a:gd name="T50" fmla="*/ 13470389 w 109"/>
              <a:gd name="T51" fmla="*/ 1214582 h 110"/>
              <a:gd name="T52" fmla="*/ 15133390 w 109"/>
              <a:gd name="T53" fmla="*/ 2277584 h 110"/>
              <a:gd name="T54" fmla="*/ 16297246 w 109"/>
              <a:gd name="T55" fmla="*/ 3492166 h 110"/>
              <a:gd name="T56" fmla="*/ 17295128 w 109"/>
              <a:gd name="T57" fmla="*/ 5010685 h 110"/>
              <a:gd name="T58" fmla="*/ 17960247 w 109"/>
              <a:gd name="T59" fmla="*/ 6680783 h 110"/>
              <a:gd name="T60" fmla="*/ 18126628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9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7" name="Freeform 579">
            <a:extLst>
              <a:ext uri="{FF2B5EF4-FFF2-40B4-BE49-F238E27FC236}">
                <a16:creationId xmlns:a16="http://schemas.microsoft.com/office/drawing/2014/main" id="{40BD3E95-A009-31B8-B0CF-F103AD2DD006}"/>
              </a:ext>
            </a:extLst>
          </p:cNvPr>
          <p:cNvSpPr>
            <a:spLocks/>
          </p:cNvSpPr>
          <p:nvPr/>
        </p:nvSpPr>
        <p:spPr bwMode="auto">
          <a:xfrm>
            <a:off x="3345656" y="2653847"/>
            <a:ext cx="33338" cy="32147"/>
          </a:xfrm>
          <a:custGeom>
            <a:avLst/>
            <a:gdLst>
              <a:gd name="T0" fmla="*/ 18126628 w 109"/>
              <a:gd name="T1" fmla="*/ 8199302 h 110"/>
              <a:gd name="T2" fmla="*/ 17960247 w 109"/>
              <a:gd name="T3" fmla="*/ 10021369 h 110"/>
              <a:gd name="T4" fmla="*/ 17295128 w 109"/>
              <a:gd name="T5" fmla="*/ 11691468 h 110"/>
              <a:gd name="T6" fmla="*/ 16297246 w 109"/>
              <a:gd name="T7" fmla="*/ 13209987 h 110"/>
              <a:gd name="T8" fmla="*/ 15133390 w 109"/>
              <a:gd name="T9" fmla="*/ 14424568 h 110"/>
              <a:gd name="T10" fmla="*/ 13470389 w 109"/>
              <a:gd name="T11" fmla="*/ 15487571 h 110"/>
              <a:gd name="T12" fmla="*/ 11807388 w 109"/>
              <a:gd name="T13" fmla="*/ 16246636 h 110"/>
              <a:gd name="T14" fmla="*/ 9978006 w 109"/>
              <a:gd name="T15" fmla="*/ 16702152 h 110"/>
              <a:gd name="T16" fmla="*/ 7982241 w 109"/>
              <a:gd name="T17" fmla="*/ 16702152 h 110"/>
              <a:gd name="T18" fmla="*/ 6153267 w 109"/>
              <a:gd name="T19" fmla="*/ 16246636 h 110"/>
              <a:gd name="T20" fmla="*/ 4323884 w 109"/>
              <a:gd name="T21" fmla="*/ 15487571 h 110"/>
              <a:gd name="T22" fmla="*/ 2993239 w 109"/>
              <a:gd name="T23" fmla="*/ 14424568 h 110"/>
              <a:gd name="T24" fmla="*/ 1496619 w 109"/>
              <a:gd name="T25" fmla="*/ 13209987 h 110"/>
              <a:gd name="T26" fmla="*/ 831500 w 109"/>
              <a:gd name="T27" fmla="*/ 11691468 h 110"/>
              <a:gd name="T28" fmla="*/ 166382 w 109"/>
              <a:gd name="T29" fmla="*/ 10021369 h 110"/>
              <a:gd name="T30" fmla="*/ 0 w 109"/>
              <a:gd name="T31" fmla="*/ 8199302 h 110"/>
              <a:gd name="T32" fmla="*/ 166382 w 109"/>
              <a:gd name="T33" fmla="*/ 6680783 h 110"/>
              <a:gd name="T34" fmla="*/ 831500 w 109"/>
              <a:gd name="T35" fmla="*/ 5010685 h 110"/>
              <a:gd name="T36" fmla="*/ 1496619 w 109"/>
              <a:gd name="T37" fmla="*/ 3492166 h 110"/>
              <a:gd name="T38" fmla="*/ 2993239 w 109"/>
              <a:gd name="T39" fmla="*/ 2277584 h 110"/>
              <a:gd name="T40" fmla="*/ 4323884 w 109"/>
              <a:gd name="T41" fmla="*/ 1214582 h 110"/>
              <a:gd name="T42" fmla="*/ 6153267 w 109"/>
              <a:gd name="T43" fmla="*/ 455517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17 h 110"/>
              <a:gd name="T50" fmla="*/ 13470389 w 109"/>
              <a:gd name="T51" fmla="*/ 1214582 h 110"/>
              <a:gd name="T52" fmla="*/ 15133390 w 109"/>
              <a:gd name="T53" fmla="*/ 2277584 h 110"/>
              <a:gd name="T54" fmla="*/ 16297246 w 109"/>
              <a:gd name="T55" fmla="*/ 3492166 h 110"/>
              <a:gd name="T56" fmla="*/ 17295128 w 109"/>
              <a:gd name="T57" fmla="*/ 5010685 h 110"/>
              <a:gd name="T58" fmla="*/ 17960247 w 109"/>
              <a:gd name="T59" fmla="*/ 6680783 h 110"/>
              <a:gd name="T60" fmla="*/ 18126628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9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8" name="Freeform 580">
            <a:extLst>
              <a:ext uri="{FF2B5EF4-FFF2-40B4-BE49-F238E27FC236}">
                <a16:creationId xmlns:a16="http://schemas.microsoft.com/office/drawing/2014/main" id="{EE0A001D-7C72-7750-524C-C61CD5923992}"/>
              </a:ext>
            </a:extLst>
          </p:cNvPr>
          <p:cNvSpPr>
            <a:spLocks/>
          </p:cNvSpPr>
          <p:nvPr/>
        </p:nvSpPr>
        <p:spPr bwMode="auto">
          <a:xfrm>
            <a:off x="3529013" y="2653847"/>
            <a:ext cx="30956" cy="30956"/>
          </a:xfrm>
          <a:custGeom>
            <a:avLst/>
            <a:gdLst>
              <a:gd name="T0" fmla="*/ 16225006 w 105"/>
              <a:gd name="T1" fmla="*/ 8033147 h 104"/>
              <a:gd name="T2" fmla="*/ 15916033 w 105"/>
              <a:gd name="T3" fmla="*/ 9923066 h 104"/>
              <a:gd name="T4" fmla="*/ 15452574 w 105"/>
              <a:gd name="T5" fmla="*/ 11655822 h 104"/>
              <a:gd name="T6" fmla="*/ 14525262 w 105"/>
              <a:gd name="T7" fmla="*/ 13231019 h 104"/>
              <a:gd name="T8" fmla="*/ 13443464 w 105"/>
              <a:gd name="T9" fmla="*/ 14491097 h 104"/>
              <a:gd name="T10" fmla="*/ 11898207 w 105"/>
              <a:gd name="T11" fmla="*/ 15436056 h 104"/>
              <a:gd name="T12" fmla="*/ 10198463 w 105"/>
              <a:gd name="T13" fmla="*/ 16223456 h 104"/>
              <a:gd name="T14" fmla="*/ 8498719 w 105"/>
              <a:gd name="T15" fmla="*/ 16381016 h 104"/>
              <a:gd name="T16" fmla="*/ 6644489 w 105"/>
              <a:gd name="T17" fmla="*/ 16381016 h 104"/>
              <a:gd name="T18" fmla="*/ 5099231 w 105"/>
              <a:gd name="T19" fmla="*/ 15908338 h 104"/>
              <a:gd name="T20" fmla="*/ 3553974 w 105"/>
              <a:gd name="T21" fmla="*/ 15120938 h 104"/>
              <a:gd name="T22" fmla="*/ 2008717 w 105"/>
              <a:gd name="T23" fmla="*/ 14018419 h 104"/>
              <a:gd name="T24" fmla="*/ 1081798 w 105"/>
              <a:gd name="T25" fmla="*/ 12443222 h 104"/>
              <a:gd name="T26" fmla="*/ 463459 w 105"/>
              <a:gd name="T27" fmla="*/ 10710863 h 104"/>
              <a:gd name="T28" fmla="*/ 0 w 105"/>
              <a:gd name="T29" fmla="*/ 8978106 h 104"/>
              <a:gd name="T30" fmla="*/ 0 w 105"/>
              <a:gd name="T31" fmla="*/ 7402909 h 104"/>
              <a:gd name="T32" fmla="*/ 463459 w 105"/>
              <a:gd name="T33" fmla="*/ 5512991 h 104"/>
              <a:gd name="T34" fmla="*/ 1081798 w 105"/>
              <a:gd name="T35" fmla="*/ 3937794 h 104"/>
              <a:gd name="T36" fmla="*/ 2008717 w 105"/>
              <a:gd name="T37" fmla="*/ 2362597 h 104"/>
              <a:gd name="T38" fmla="*/ 3553974 w 105"/>
              <a:gd name="T39" fmla="*/ 1260078 h 104"/>
              <a:gd name="T40" fmla="*/ 5099231 w 105"/>
              <a:gd name="T41" fmla="*/ 472678 h 104"/>
              <a:gd name="T42" fmla="*/ 6644489 w 105"/>
              <a:gd name="T43" fmla="*/ 0 h 104"/>
              <a:gd name="T44" fmla="*/ 8498719 w 105"/>
              <a:gd name="T45" fmla="*/ 0 h 104"/>
              <a:gd name="T46" fmla="*/ 10198463 w 105"/>
              <a:gd name="T47" fmla="*/ 157559 h 104"/>
              <a:gd name="T48" fmla="*/ 11898207 w 105"/>
              <a:gd name="T49" fmla="*/ 944959 h 104"/>
              <a:gd name="T50" fmla="*/ 13443464 w 105"/>
              <a:gd name="T51" fmla="*/ 1890316 h 104"/>
              <a:gd name="T52" fmla="*/ 14525262 w 105"/>
              <a:gd name="T53" fmla="*/ 3150394 h 104"/>
              <a:gd name="T54" fmla="*/ 15452574 w 105"/>
              <a:gd name="T55" fmla="*/ 4725194 h 104"/>
              <a:gd name="T56" fmla="*/ 15916033 w 105"/>
              <a:gd name="T57" fmla="*/ 6457950 h 104"/>
              <a:gd name="T58" fmla="*/ 16225006 w 105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1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3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8"/>
                </a:lnTo>
                <a:lnTo>
                  <a:pt x="0" y="57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3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39" name="Freeform 581">
            <a:extLst>
              <a:ext uri="{FF2B5EF4-FFF2-40B4-BE49-F238E27FC236}">
                <a16:creationId xmlns:a16="http://schemas.microsoft.com/office/drawing/2014/main" id="{C378FF3B-F796-7088-5EA5-5C2A92D83333}"/>
              </a:ext>
            </a:extLst>
          </p:cNvPr>
          <p:cNvSpPr>
            <a:spLocks/>
          </p:cNvSpPr>
          <p:nvPr/>
        </p:nvSpPr>
        <p:spPr bwMode="auto">
          <a:xfrm>
            <a:off x="3529013" y="2653847"/>
            <a:ext cx="30956" cy="30956"/>
          </a:xfrm>
          <a:custGeom>
            <a:avLst/>
            <a:gdLst>
              <a:gd name="T0" fmla="*/ 16225006 w 105"/>
              <a:gd name="T1" fmla="*/ 8033147 h 104"/>
              <a:gd name="T2" fmla="*/ 15916033 w 105"/>
              <a:gd name="T3" fmla="*/ 9923066 h 104"/>
              <a:gd name="T4" fmla="*/ 15452574 w 105"/>
              <a:gd name="T5" fmla="*/ 11655822 h 104"/>
              <a:gd name="T6" fmla="*/ 14525262 w 105"/>
              <a:gd name="T7" fmla="*/ 13231019 h 104"/>
              <a:gd name="T8" fmla="*/ 13443464 w 105"/>
              <a:gd name="T9" fmla="*/ 14491097 h 104"/>
              <a:gd name="T10" fmla="*/ 11898207 w 105"/>
              <a:gd name="T11" fmla="*/ 15436056 h 104"/>
              <a:gd name="T12" fmla="*/ 10198463 w 105"/>
              <a:gd name="T13" fmla="*/ 16223456 h 104"/>
              <a:gd name="T14" fmla="*/ 8498719 w 105"/>
              <a:gd name="T15" fmla="*/ 16381016 h 104"/>
              <a:gd name="T16" fmla="*/ 6644489 w 105"/>
              <a:gd name="T17" fmla="*/ 16381016 h 104"/>
              <a:gd name="T18" fmla="*/ 5099231 w 105"/>
              <a:gd name="T19" fmla="*/ 15908338 h 104"/>
              <a:gd name="T20" fmla="*/ 3553974 w 105"/>
              <a:gd name="T21" fmla="*/ 15120938 h 104"/>
              <a:gd name="T22" fmla="*/ 2008717 w 105"/>
              <a:gd name="T23" fmla="*/ 14018419 h 104"/>
              <a:gd name="T24" fmla="*/ 1081798 w 105"/>
              <a:gd name="T25" fmla="*/ 12443222 h 104"/>
              <a:gd name="T26" fmla="*/ 463459 w 105"/>
              <a:gd name="T27" fmla="*/ 10710863 h 104"/>
              <a:gd name="T28" fmla="*/ 0 w 105"/>
              <a:gd name="T29" fmla="*/ 8978106 h 104"/>
              <a:gd name="T30" fmla="*/ 0 w 105"/>
              <a:gd name="T31" fmla="*/ 7402909 h 104"/>
              <a:gd name="T32" fmla="*/ 463459 w 105"/>
              <a:gd name="T33" fmla="*/ 5512991 h 104"/>
              <a:gd name="T34" fmla="*/ 1081798 w 105"/>
              <a:gd name="T35" fmla="*/ 3937794 h 104"/>
              <a:gd name="T36" fmla="*/ 2008717 w 105"/>
              <a:gd name="T37" fmla="*/ 2362597 h 104"/>
              <a:gd name="T38" fmla="*/ 3553974 w 105"/>
              <a:gd name="T39" fmla="*/ 1260078 h 104"/>
              <a:gd name="T40" fmla="*/ 5099231 w 105"/>
              <a:gd name="T41" fmla="*/ 472678 h 104"/>
              <a:gd name="T42" fmla="*/ 6644489 w 105"/>
              <a:gd name="T43" fmla="*/ 0 h 104"/>
              <a:gd name="T44" fmla="*/ 8498719 w 105"/>
              <a:gd name="T45" fmla="*/ 0 h 104"/>
              <a:gd name="T46" fmla="*/ 10198463 w 105"/>
              <a:gd name="T47" fmla="*/ 157559 h 104"/>
              <a:gd name="T48" fmla="*/ 11898207 w 105"/>
              <a:gd name="T49" fmla="*/ 944959 h 104"/>
              <a:gd name="T50" fmla="*/ 13443464 w 105"/>
              <a:gd name="T51" fmla="*/ 1890316 h 104"/>
              <a:gd name="T52" fmla="*/ 14525262 w 105"/>
              <a:gd name="T53" fmla="*/ 3150394 h 104"/>
              <a:gd name="T54" fmla="*/ 15452574 w 105"/>
              <a:gd name="T55" fmla="*/ 4725194 h 104"/>
              <a:gd name="T56" fmla="*/ 15916033 w 105"/>
              <a:gd name="T57" fmla="*/ 6457950 h 104"/>
              <a:gd name="T58" fmla="*/ 16225006 w 105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1"/>
                </a:moveTo>
                <a:lnTo>
                  <a:pt x="103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3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3" y="68"/>
                </a:lnTo>
                <a:lnTo>
                  <a:pt x="0" y="57"/>
                </a:lnTo>
                <a:lnTo>
                  <a:pt x="0" y="47"/>
                </a:lnTo>
                <a:lnTo>
                  <a:pt x="3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3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3" y="41"/>
                </a:lnTo>
                <a:lnTo>
                  <a:pt x="105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0" name="Freeform 582">
            <a:extLst>
              <a:ext uri="{FF2B5EF4-FFF2-40B4-BE49-F238E27FC236}">
                <a16:creationId xmlns:a16="http://schemas.microsoft.com/office/drawing/2014/main" id="{BDDFDF9A-5B2F-F29D-E6CC-CE0139112F28}"/>
              </a:ext>
            </a:extLst>
          </p:cNvPr>
          <p:cNvSpPr>
            <a:spLocks/>
          </p:cNvSpPr>
          <p:nvPr/>
        </p:nvSpPr>
        <p:spPr bwMode="auto">
          <a:xfrm>
            <a:off x="3713560" y="2653847"/>
            <a:ext cx="33338" cy="32147"/>
          </a:xfrm>
          <a:custGeom>
            <a:avLst/>
            <a:gdLst>
              <a:gd name="T0" fmla="*/ 18126628 w 109"/>
              <a:gd name="T1" fmla="*/ 8199302 h 110"/>
              <a:gd name="T2" fmla="*/ 17960247 w 109"/>
              <a:gd name="T3" fmla="*/ 10021369 h 110"/>
              <a:gd name="T4" fmla="*/ 17295128 w 109"/>
              <a:gd name="T5" fmla="*/ 11691468 h 110"/>
              <a:gd name="T6" fmla="*/ 16297246 w 109"/>
              <a:gd name="T7" fmla="*/ 13209987 h 110"/>
              <a:gd name="T8" fmla="*/ 15133390 w 109"/>
              <a:gd name="T9" fmla="*/ 14424568 h 110"/>
              <a:gd name="T10" fmla="*/ 13470389 w 109"/>
              <a:gd name="T11" fmla="*/ 15487571 h 110"/>
              <a:gd name="T12" fmla="*/ 11807388 w 109"/>
              <a:gd name="T13" fmla="*/ 16246636 h 110"/>
              <a:gd name="T14" fmla="*/ 9978006 w 109"/>
              <a:gd name="T15" fmla="*/ 16702152 h 110"/>
              <a:gd name="T16" fmla="*/ 7982241 w 109"/>
              <a:gd name="T17" fmla="*/ 16702152 h 110"/>
              <a:gd name="T18" fmla="*/ 6153267 w 109"/>
              <a:gd name="T19" fmla="*/ 16246636 h 110"/>
              <a:gd name="T20" fmla="*/ 4323884 w 109"/>
              <a:gd name="T21" fmla="*/ 15487571 h 110"/>
              <a:gd name="T22" fmla="*/ 2993239 w 109"/>
              <a:gd name="T23" fmla="*/ 14424568 h 110"/>
              <a:gd name="T24" fmla="*/ 1496619 w 109"/>
              <a:gd name="T25" fmla="*/ 13209987 h 110"/>
              <a:gd name="T26" fmla="*/ 831500 w 109"/>
              <a:gd name="T27" fmla="*/ 11691468 h 110"/>
              <a:gd name="T28" fmla="*/ 166382 w 109"/>
              <a:gd name="T29" fmla="*/ 10021369 h 110"/>
              <a:gd name="T30" fmla="*/ 0 w 109"/>
              <a:gd name="T31" fmla="*/ 8199302 h 110"/>
              <a:gd name="T32" fmla="*/ 166382 w 109"/>
              <a:gd name="T33" fmla="*/ 6680783 h 110"/>
              <a:gd name="T34" fmla="*/ 831500 w 109"/>
              <a:gd name="T35" fmla="*/ 5010685 h 110"/>
              <a:gd name="T36" fmla="*/ 1496619 w 109"/>
              <a:gd name="T37" fmla="*/ 3492166 h 110"/>
              <a:gd name="T38" fmla="*/ 2993239 w 109"/>
              <a:gd name="T39" fmla="*/ 2277584 h 110"/>
              <a:gd name="T40" fmla="*/ 4323884 w 109"/>
              <a:gd name="T41" fmla="*/ 1214582 h 110"/>
              <a:gd name="T42" fmla="*/ 6153267 w 109"/>
              <a:gd name="T43" fmla="*/ 455517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17 h 110"/>
              <a:gd name="T50" fmla="*/ 13470389 w 109"/>
              <a:gd name="T51" fmla="*/ 1214582 h 110"/>
              <a:gd name="T52" fmla="*/ 15133390 w 109"/>
              <a:gd name="T53" fmla="*/ 2277584 h 110"/>
              <a:gd name="T54" fmla="*/ 16297246 w 109"/>
              <a:gd name="T55" fmla="*/ 3492166 h 110"/>
              <a:gd name="T56" fmla="*/ 17295128 w 109"/>
              <a:gd name="T57" fmla="*/ 5010685 h 110"/>
              <a:gd name="T58" fmla="*/ 17960247 w 109"/>
              <a:gd name="T59" fmla="*/ 6680783 h 110"/>
              <a:gd name="T60" fmla="*/ 18126628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9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1" name="Freeform 583">
            <a:extLst>
              <a:ext uri="{FF2B5EF4-FFF2-40B4-BE49-F238E27FC236}">
                <a16:creationId xmlns:a16="http://schemas.microsoft.com/office/drawing/2014/main" id="{453C5349-E606-4383-73EA-0834C0DF71E6}"/>
              </a:ext>
            </a:extLst>
          </p:cNvPr>
          <p:cNvSpPr>
            <a:spLocks/>
          </p:cNvSpPr>
          <p:nvPr/>
        </p:nvSpPr>
        <p:spPr bwMode="auto">
          <a:xfrm>
            <a:off x="3713560" y="2653847"/>
            <a:ext cx="33338" cy="32147"/>
          </a:xfrm>
          <a:custGeom>
            <a:avLst/>
            <a:gdLst>
              <a:gd name="T0" fmla="*/ 18126628 w 109"/>
              <a:gd name="T1" fmla="*/ 8199302 h 110"/>
              <a:gd name="T2" fmla="*/ 17960247 w 109"/>
              <a:gd name="T3" fmla="*/ 10021369 h 110"/>
              <a:gd name="T4" fmla="*/ 17295128 w 109"/>
              <a:gd name="T5" fmla="*/ 11691468 h 110"/>
              <a:gd name="T6" fmla="*/ 16297246 w 109"/>
              <a:gd name="T7" fmla="*/ 13209987 h 110"/>
              <a:gd name="T8" fmla="*/ 15133390 w 109"/>
              <a:gd name="T9" fmla="*/ 14424568 h 110"/>
              <a:gd name="T10" fmla="*/ 13470389 w 109"/>
              <a:gd name="T11" fmla="*/ 15487571 h 110"/>
              <a:gd name="T12" fmla="*/ 11807388 w 109"/>
              <a:gd name="T13" fmla="*/ 16246636 h 110"/>
              <a:gd name="T14" fmla="*/ 9978006 w 109"/>
              <a:gd name="T15" fmla="*/ 16702152 h 110"/>
              <a:gd name="T16" fmla="*/ 7982241 w 109"/>
              <a:gd name="T17" fmla="*/ 16702152 h 110"/>
              <a:gd name="T18" fmla="*/ 6153267 w 109"/>
              <a:gd name="T19" fmla="*/ 16246636 h 110"/>
              <a:gd name="T20" fmla="*/ 4323884 w 109"/>
              <a:gd name="T21" fmla="*/ 15487571 h 110"/>
              <a:gd name="T22" fmla="*/ 2993239 w 109"/>
              <a:gd name="T23" fmla="*/ 14424568 h 110"/>
              <a:gd name="T24" fmla="*/ 1496619 w 109"/>
              <a:gd name="T25" fmla="*/ 13209987 h 110"/>
              <a:gd name="T26" fmla="*/ 831500 w 109"/>
              <a:gd name="T27" fmla="*/ 11691468 h 110"/>
              <a:gd name="T28" fmla="*/ 166382 w 109"/>
              <a:gd name="T29" fmla="*/ 10021369 h 110"/>
              <a:gd name="T30" fmla="*/ 0 w 109"/>
              <a:gd name="T31" fmla="*/ 8199302 h 110"/>
              <a:gd name="T32" fmla="*/ 166382 w 109"/>
              <a:gd name="T33" fmla="*/ 6680783 h 110"/>
              <a:gd name="T34" fmla="*/ 831500 w 109"/>
              <a:gd name="T35" fmla="*/ 5010685 h 110"/>
              <a:gd name="T36" fmla="*/ 1496619 w 109"/>
              <a:gd name="T37" fmla="*/ 3492166 h 110"/>
              <a:gd name="T38" fmla="*/ 2993239 w 109"/>
              <a:gd name="T39" fmla="*/ 2277584 h 110"/>
              <a:gd name="T40" fmla="*/ 4323884 w 109"/>
              <a:gd name="T41" fmla="*/ 1214582 h 110"/>
              <a:gd name="T42" fmla="*/ 6153267 w 109"/>
              <a:gd name="T43" fmla="*/ 455517 h 110"/>
              <a:gd name="T44" fmla="*/ 7982241 w 109"/>
              <a:gd name="T45" fmla="*/ 0 h 110"/>
              <a:gd name="T46" fmla="*/ 9978006 w 109"/>
              <a:gd name="T47" fmla="*/ 0 h 110"/>
              <a:gd name="T48" fmla="*/ 11807388 w 109"/>
              <a:gd name="T49" fmla="*/ 455517 h 110"/>
              <a:gd name="T50" fmla="*/ 13470389 w 109"/>
              <a:gd name="T51" fmla="*/ 1214582 h 110"/>
              <a:gd name="T52" fmla="*/ 15133390 w 109"/>
              <a:gd name="T53" fmla="*/ 2277584 h 110"/>
              <a:gd name="T54" fmla="*/ 16297246 w 109"/>
              <a:gd name="T55" fmla="*/ 3492166 h 110"/>
              <a:gd name="T56" fmla="*/ 17295128 w 109"/>
              <a:gd name="T57" fmla="*/ 5010685 h 110"/>
              <a:gd name="T58" fmla="*/ 17960247 w 109"/>
              <a:gd name="T59" fmla="*/ 6680783 h 110"/>
              <a:gd name="T60" fmla="*/ 18126628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1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9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9" y="23"/>
                </a:lnTo>
                <a:lnTo>
                  <a:pt x="18" y="15"/>
                </a:lnTo>
                <a:lnTo>
                  <a:pt x="26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1" y="8"/>
                </a:lnTo>
                <a:lnTo>
                  <a:pt x="91" y="15"/>
                </a:lnTo>
                <a:lnTo>
                  <a:pt x="98" y="23"/>
                </a:lnTo>
                <a:lnTo>
                  <a:pt x="104" y="33"/>
                </a:lnTo>
                <a:lnTo>
                  <a:pt x="108" y="44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2" name="Freeform 584">
            <a:extLst>
              <a:ext uri="{FF2B5EF4-FFF2-40B4-BE49-F238E27FC236}">
                <a16:creationId xmlns:a16="http://schemas.microsoft.com/office/drawing/2014/main" id="{1CF8AFFF-841C-E9EC-FAD6-7F342EB4A2F6}"/>
              </a:ext>
            </a:extLst>
          </p:cNvPr>
          <p:cNvSpPr>
            <a:spLocks/>
          </p:cNvSpPr>
          <p:nvPr/>
        </p:nvSpPr>
        <p:spPr bwMode="auto">
          <a:xfrm>
            <a:off x="3917157" y="2650275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855380 h 106"/>
              <a:gd name="T4" fmla="*/ 15452574 w 105"/>
              <a:gd name="T5" fmla="*/ 11523123 h 106"/>
              <a:gd name="T6" fmla="*/ 14525262 w 105"/>
              <a:gd name="T7" fmla="*/ 13039396 h 106"/>
              <a:gd name="T8" fmla="*/ 13443464 w 105"/>
              <a:gd name="T9" fmla="*/ 14252335 h 106"/>
              <a:gd name="T10" fmla="*/ 11898207 w 105"/>
              <a:gd name="T11" fmla="*/ 15162332 h 106"/>
              <a:gd name="T12" fmla="*/ 10198463 w 105"/>
              <a:gd name="T13" fmla="*/ 15768608 h 106"/>
              <a:gd name="T14" fmla="*/ 8653205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553974 w 105"/>
              <a:gd name="T21" fmla="*/ 14859000 h 106"/>
              <a:gd name="T22" fmla="*/ 2163203 w 105"/>
              <a:gd name="T23" fmla="*/ 13494199 h 106"/>
              <a:gd name="T24" fmla="*/ 1236285 w 105"/>
              <a:gd name="T25" fmla="*/ 12281259 h 106"/>
              <a:gd name="T26" fmla="*/ 463459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463459 w 105"/>
              <a:gd name="T33" fmla="*/ 5458424 h 106"/>
              <a:gd name="T34" fmla="*/ 1236285 w 105"/>
              <a:gd name="T35" fmla="*/ 4093623 h 106"/>
              <a:gd name="T36" fmla="*/ 2163203 w 105"/>
              <a:gd name="T37" fmla="*/ 2577741 h 106"/>
              <a:gd name="T38" fmla="*/ 3553974 w 105"/>
              <a:gd name="T39" fmla="*/ 1516272 h 106"/>
              <a:gd name="T40" fmla="*/ 5099231 w 105"/>
              <a:gd name="T41" fmla="*/ 606665 h 106"/>
              <a:gd name="T42" fmla="*/ 6798975 w 105"/>
              <a:gd name="T43" fmla="*/ 303332 h 106"/>
              <a:gd name="T44" fmla="*/ 8653205 w 105"/>
              <a:gd name="T45" fmla="*/ 0 h 106"/>
              <a:gd name="T46" fmla="*/ 10198463 w 105"/>
              <a:gd name="T47" fmla="*/ 454804 h 106"/>
              <a:gd name="T48" fmla="*/ 11898207 w 105"/>
              <a:gd name="T49" fmla="*/ 909608 h 106"/>
              <a:gd name="T50" fmla="*/ 13443464 w 105"/>
              <a:gd name="T51" fmla="*/ 2122547 h 106"/>
              <a:gd name="T52" fmla="*/ 14525262 w 105"/>
              <a:gd name="T53" fmla="*/ 3335877 h 106"/>
              <a:gd name="T54" fmla="*/ 15452574 w 105"/>
              <a:gd name="T55" fmla="*/ 4851759 h 106"/>
              <a:gd name="T56" fmla="*/ 16070520 w 105"/>
              <a:gd name="T57" fmla="*/ 6368032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5"/>
                </a:lnTo>
                <a:lnTo>
                  <a:pt x="100" y="76"/>
                </a:lnTo>
                <a:lnTo>
                  <a:pt x="94" y="86"/>
                </a:lnTo>
                <a:lnTo>
                  <a:pt x="87" y="94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4" y="105"/>
                </a:lnTo>
                <a:lnTo>
                  <a:pt x="33" y="102"/>
                </a:lnTo>
                <a:lnTo>
                  <a:pt x="23" y="98"/>
                </a:lnTo>
                <a:lnTo>
                  <a:pt x="14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7"/>
                </a:lnTo>
                <a:lnTo>
                  <a:pt x="14" y="17"/>
                </a:lnTo>
                <a:lnTo>
                  <a:pt x="23" y="10"/>
                </a:lnTo>
                <a:lnTo>
                  <a:pt x="33" y="4"/>
                </a:lnTo>
                <a:lnTo>
                  <a:pt x="44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4" y="22"/>
                </a:lnTo>
                <a:lnTo>
                  <a:pt x="100" y="32"/>
                </a:lnTo>
                <a:lnTo>
                  <a:pt x="104" y="42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3" name="Freeform 585">
            <a:extLst>
              <a:ext uri="{FF2B5EF4-FFF2-40B4-BE49-F238E27FC236}">
                <a16:creationId xmlns:a16="http://schemas.microsoft.com/office/drawing/2014/main" id="{A60DBBE3-81F0-6F7A-A087-9AF7CAC986CF}"/>
              </a:ext>
            </a:extLst>
          </p:cNvPr>
          <p:cNvSpPr>
            <a:spLocks/>
          </p:cNvSpPr>
          <p:nvPr/>
        </p:nvSpPr>
        <p:spPr bwMode="auto">
          <a:xfrm>
            <a:off x="3917157" y="2650275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855380 h 106"/>
              <a:gd name="T4" fmla="*/ 15452574 w 105"/>
              <a:gd name="T5" fmla="*/ 11523123 h 106"/>
              <a:gd name="T6" fmla="*/ 14525262 w 105"/>
              <a:gd name="T7" fmla="*/ 13039396 h 106"/>
              <a:gd name="T8" fmla="*/ 13443464 w 105"/>
              <a:gd name="T9" fmla="*/ 14252335 h 106"/>
              <a:gd name="T10" fmla="*/ 11898207 w 105"/>
              <a:gd name="T11" fmla="*/ 15162332 h 106"/>
              <a:gd name="T12" fmla="*/ 10198463 w 105"/>
              <a:gd name="T13" fmla="*/ 15768608 h 106"/>
              <a:gd name="T14" fmla="*/ 8653205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553974 w 105"/>
              <a:gd name="T21" fmla="*/ 14859000 h 106"/>
              <a:gd name="T22" fmla="*/ 2163203 w 105"/>
              <a:gd name="T23" fmla="*/ 13494199 h 106"/>
              <a:gd name="T24" fmla="*/ 1236285 w 105"/>
              <a:gd name="T25" fmla="*/ 12281259 h 106"/>
              <a:gd name="T26" fmla="*/ 463459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463459 w 105"/>
              <a:gd name="T33" fmla="*/ 5458424 h 106"/>
              <a:gd name="T34" fmla="*/ 1236285 w 105"/>
              <a:gd name="T35" fmla="*/ 4093623 h 106"/>
              <a:gd name="T36" fmla="*/ 2163203 w 105"/>
              <a:gd name="T37" fmla="*/ 2577741 h 106"/>
              <a:gd name="T38" fmla="*/ 3553974 w 105"/>
              <a:gd name="T39" fmla="*/ 1516272 h 106"/>
              <a:gd name="T40" fmla="*/ 5099231 w 105"/>
              <a:gd name="T41" fmla="*/ 606665 h 106"/>
              <a:gd name="T42" fmla="*/ 6798975 w 105"/>
              <a:gd name="T43" fmla="*/ 303332 h 106"/>
              <a:gd name="T44" fmla="*/ 8653205 w 105"/>
              <a:gd name="T45" fmla="*/ 0 h 106"/>
              <a:gd name="T46" fmla="*/ 10198463 w 105"/>
              <a:gd name="T47" fmla="*/ 454804 h 106"/>
              <a:gd name="T48" fmla="*/ 11898207 w 105"/>
              <a:gd name="T49" fmla="*/ 909608 h 106"/>
              <a:gd name="T50" fmla="*/ 13443464 w 105"/>
              <a:gd name="T51" fmla="*/ 2122547 h 106"/>
              <a:gd name="T52" fmla="*/ 14525262 w 105"/>
              <a:gd name="T53" fmla="*/ 3335877 h 106"/>
              <a:gd name="T54" fmla="*/ 15452574 w 105"/>
              <a:gd name="T55" fmla="*/ 4851759 h 106"/>
              <a:gd name="T56" fmla="*/ 16070520 w 105"/>
              <a:gd name="T57" fmla="*/ 6368032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5"/>
                </a:lnTo>
                <a:lnTo>
                  <a:pt x="100" y="76"/>
                </a:lnTo>
                <a:lnTo>
                  <a:pt x="94" y="86"/>
                </a:lnTo>
                <a:lnTo>
                  <a:pt x="87" y="94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4" y="105"/>
                </a:lnTo>
                <a:lnTo>
                  <a:pt x="33" y="102"/>
                </a:lnTo>
                <a:lnTo>
                  <a:pt x="23" y="98"/>
                </a:lnTo>
                <a:lnTo>
                  <a:pt x="14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7"/>
                </a:lnTo>
                <a:lnTo>
                  <a:pt x="14" y="17"/>
                </a:lnTo>
                <a:lnTo>
                  <a:pt x="23" y="10"/>
                </a:lnTo>
                <a:lnTo>
                  <a:pt x="33" y="4"/>
                </a:lnTo>
                <a:lnTo>
                  <a:pt x="44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4" y="22"/>
                </a:lnTo>
                <a:lnTo>
                  <a:pt x="100" y="32"/>
                </a:lnTo>
                <a:lnTo>
                  <a:pt x="104" y="42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4" name="Freeform 586">
            <a:extLst>
              <a:ext uri="{FF2B5EF4-FFF2-40B4-BE49-F238E27FC236}">
                <a16:creationId xmlns:a16="http://schemas.microsoft.com/office/drawing/2014/main" id="{C8797BEE-2BA4-CE38-AA9B-C0D38A63AD66}"/>
              </a:ext>
            </a:extLst>
          </p:cNvPr>
          <p:cNvSpPr>
            <a:spLocks/>
          </p:cNvSpPr>
          <p:nvPr/>
        </p:nvSpPr>
        <p:spPr bwMode="auto">
          <a:xfrm>
            <a:off x="4101703" y="2649084"/>
            <a:ext cx="32147" cy="33338"/>
          </a:xfrm>
          <a:custGeom>
            <a:avLst/>
            <a:gdLst>
              <a:gd name="T0" fmla="*/ 16854597 w 109"/>
              <a:gd name="T1" fmla="*/ 8980123 h 109"/>
              <a:gd name="T2" fmla="*/ 16700058 w 109"/>
              <a:gd name="T3" fmla="*/ 10975888 h 109"/>
              <a:gd name="T4" fmla="*/ 16081508 w 109"/>
              <a:gd name="T5" fmla="*/ 12804862 h 109"/>
              <a:gd name="T6" fmla="*/ 15153487 w 109"/>
              <a:gd name="T7" fmla="*/ 14467863 h 109"/>
              <a:gd name="T8" fmla="*/ 14071319 w 109"/>
              <a:gd name="T9" fmla="*/ 15798509 h 109"/>
              <a:gd name="T10" fmla="*/ 12679681 w 109"/>
              <a:gd name="T11" fmla="*/ 16962365 h 109"/>
              <a:gd name="T12" fmla="*/ 10978570 w 109"/>
              <a:gd name="T13" fmla="*/ 17793865 h 109"/>
              <a:gd name="T14" fmla="*/ 9277853 w 109"/>
              <a:gd name="T15" fmla="*/ 18126628 h 109"/>
              <a:gd name="T16" fmla="*/ 7422204 w 109"/>
              <a:gd name="T17" fmla="*/ 18126628 h 109"/>
              <a:gd name="T18" fmla="*/ 5721094 w 109"/>
              <a:gd name="T19" fmla="*/ 17793865 h 109"/>
              <a:gd name="T20" fmla="*/ 4020377 w 109"/>
              <a:gd name="T21" fmla="*/ 16962365 h 109"/>
              <a:gd name="T22" fmla="*/ 2783277 w 109"/>
              <a:gd name="T23" fmla="*/ 15798509 h 109"/>
              <a:gd name="T24" fmla="*/ 1546178 w 109"/>
              <a:gd name="T25" fmla="*/ 14467863 h 109"/>
              <a:gd name="T26" fmla="*/ 773089 w 109"/>
              <a:gd name="T27" fmla="*/ 12804862 h 109"/>
              <a:gd name="T28" fmla="*/ 154539 w 109"/>
              <a:gd name="T29" fmla="*/ 10975888 h 109"/>
              <a:gd name="T30" fmla="*/ 0 w 109"/>
              <a:gd name="T31" fmla="*/ 8980123 h 109"/>
              <a:gd name="T32" fmla="*/ 154539 w 109"/>
              <a:gd name="T33" fmla="*/ 7150741 h 109"/>
              <a:gd name="T34" fmla="*/ 773089 w 109"/>
              <a:gd name="T35" fmla="*/ 5487740 h 109"/>
              <a:gd name="T36" fmla="*/ 1546178 w 109"/>
              <a:gd name="T37" fmla="*/ 3658765 h 109"/>
              <a:gd name="T38" fmla="*/ 2783277 w 109"/>
              <a:gd name="T39" fmla="*/ 2161738 h 109"/>
              <a:gd name="T40" fmla="*/ 4020377 w 109"/>
              <a:gd name="T41" fmla="*/ 1164264 h 109"/>
              <a:gd name="T42" fmla="*/ 5721094 w 109"/>
              <a:gd name="T43" fmla="*/ 498737 h 109"/>
              <a:gd name="T44" fmla="*/ 7422204 w 109"/>
              <a:gd name="T45" fmla="*/ 0 h 109"/>
              <a:gd name="T46" fmla="*/ 9277853 w 109"/>
              <a:gd name="T47" fmla="*/ 0 h 109"/>
              <a:gd name="T48" fmla="*/ 10978570 w 109"/>
              <a:gd name="T49" fmla="*/ 498737 h 109"/>
              <a:gd name="T50" fmla="*/ 12679681 w 109"/>
              <a:gd name="T51" fmla="*/ 1164264 h 109"/>
              <a:gd name="T52" fmla="*/ 14071319 w 109"/>
              <a:gd name="T53" fmla="*/ 2161738 h 109"/>
              <a:gd name="T54" fmla="*/ 15153487 w 109"/>
              <a:gd name="T55" fmla="*/ 3658765 h 109"/>
              <a:gd name="T56" fmla="*/ 16081508 w 109"/>
              <a:gd name="T57" fmla="*/ 5487740 h 109"/>
              <a:gd name="T58" fmla="*/ 16700058 w 109"/>
              <a:gd name="T59" fmla="*/ 7150741 h 109"/>
              <a:gd name="T60" fmla="*/ 16854597 w 109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3"/>
                </a:lnTo>
                <a:lnTo>
                  <a:pt x="10" y="22"/>
                </a:lnTo>
                <a:lnTo>
                  <a:pt x="18" y="13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3"/>
                </a:lnTo>
                <a:lnTo>
                  <a:pt x="98" y="22"/>
                </a:lnTo>
                <a:lnTo>
                  <a:pt x="104" y="33"/>
                </a:lnTo>
                <a:lnTo>
                  <a:pt x="108" y="43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5" name="Freeform 587">
            <a:extLst>
              <a:ext uri="{FF2B5EF4-FFF2-40B4-BE49-F238E27FC236}">
                <a16:creationId xmlns:a16="http://schemas.microsoft.com/office/drawing/2014/main" id="{ED0544A8-12C0-CCD5-1295-C067832DAE3C}"/>
              </a:ext>
            </a:extLst>
          </p:cNvPr>
          <p:cNvSpPr>
            <a:spLocks/>
          </p:cNvSpPr>
          <p:nvPr/>
        </p:nvSpPr>
        <p:spPr bwMode="auto">
          <a:xfrm>
            <a:off x="4101703" y="2649084"/>
            <a:ext cx="32147" cy="33338"/>
          </a:xfrm>
          <a:custGeom>
            <a:avLst/>
            <a:gdLst>
              <a:gd name="T0" fmla="*/ 16854597 w 109"/>
              <a:gd name="T1" fmla="*/ 8980123 h 109"/>
              <a:gd name="T2" fmla="*/ 16700058 w 109"/>
              <a:gd name="T3" fmla="*/ 10975888 h 109"/>
              <a:gd name="T4" fmla="*/ 16081508 w 109"/>
              <a:gd name="T5" fmla="*/ 12804862 h 109"/>
              <a:gd name="T6" fmla="*/ 15153487 w 109"/>
              <a:gd name="T7" fmla="*/ 14467863 h 109"/>
              <a:gd name="T8" fmla="*/ 14071319 w 109"/>
              <a:gd name="T9" fmla="*/ 15798509 h 109"/>
              <a:gd name="T10" fmla="*/ 12679681 w 109"/>
              <a:gd name="T11" fmla="*/ 16962365 h 109"/>
              <a:gd name="T12" fmla="*/ 10978570 w 109"/>
              <a:gd name="T13" fmla="*/ 17793865 h 109"/>
              <a:gd name="T14" fmla="*/ 9277853 w 109"/>
              <a:gd name="T15" fmla="*/ 18126628 h 109"/>
              <a:gd name="T16" fmla="*/ 7422204 w 109"/>
              <a:gd name="T17" fmla="*/ 18126628 h 109"/>
              <a:gd name="T18" fmla="*/ 5721094 w 109"/>
              <a:gd name="T19" fmla="*/ 17793865 h 109"/>
              <a:gd name="T20" fmla="*/ 4020377 w 109"/>
              <a:gd name="T21" fmla="*/ 16962365 h 109"/>
              <a:gd name="T22" fmla="*/ 2783277 w 109"/>
              <a:gd name="T23" fmla="*/ 15798509 h 109"/>
              <a:gd name="T24" fmla="*/ 1546178 w 109"/>
              <a:gd name="T25" fmla="*/ 14467863 h 109"/>
              <a:gd name="T26" fmla="*/ 773089 w 109"/>
              <a:gd name="T27" fmla="*/ 12804862 h 109"/>
              <a:gd name="T28" fmla="*/ 154539 w 109"/>
              <a:gd name="T29" fmla="*/ 10975888 h 109"/>
              <a:gd name="T30" fmla="*/ 0 w 109"/>
              <a:gd name="T31" fmla="*/ 8980123 h 109"/>
              <a:gd name="T32" fmla="*/ 154539 w 109"/>
              <a:gd name="T33" fmla="*/ 7150741 h 109"/>
              <a:gd name="T34" fmla="*/ 773089 w 109"/>
              <a:gd name="T35" fmla="*/ 5487740 h 109"/>
              <a:gd name="T36" fmla="*/ 1546178 w 109"/>
              <a:gd name="T37" fmla="*/ 3658765 h 109"/>
              <a:gd name="T38" fmla="*/ 2783277 w 109"/>
              <a:gd name="T39" fmla="*/ 2161738 h 109"/>
              <a:gd name="T40" fmla="*/ 4020377 w 109"/>
              <a:gd name="T41" fmla="*/ 1164264 h 109"/>
              <a:gd name="T42" fmla="*/ 5721094 w 109"/>
              <a:gd name="T43" fmla="*/ 498737 h 109"/>
              <a:gd name="T44" fmla="*/ 7422204 w 109"/>
              <a:gd name="T45" fmla="*/ 0 h 109"/>
              <a:gd name="T46" fmla="*/ 9277853 w 109"/>
              <a:gd name="T47" fmla="*/ 0 h 109"/>
              <a:gd name="T48" fmla="*/ 10978570 w 109"/>
              <a:gd name="T49" fmla="*/ 498737 h 109"/>
              <a:gd name="T50" fmla="*/ 12679681 w 109"/>
              <a:gd name="T51" fmla="*/ 1164264 h 109"/>
              <a:gd name="T52" fmla="*/ 14071319 w 109"/>
              <a:gd name="T53" fmla="*/ 2161738 h 109"/>
              <a:gd name="T54" fmla="*/ 15153487 w 109"/>
              <a:gd name="T55" fmla="*/ 3658765 h 109"/>
              <a:gd name="T56" fmla="*/ 16081508 w 109"/>
              <a:gd name="T57" fmla="*/ 5487740 h 109"/>
              <a:gd name="T58" fmla="*/ 16700058 w 109"/>
              <a:gd name="T59" fmla="*/ 7150741 h 109"/>
              <a:gd name="T60" fmla="*/ 16854597 w 109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3"/>
                </a:lnTo>
                <a:lnTo>
                  <a:pt x="10" y="22"/>
                </a:lnTo>
                <a:lnTo>
                  <a:pt x="18" y="13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3"/>
                </a:lnTo>
                <a:lnTo>
                  <a:pt x="98" y="22"/>
                </a:lnTo>
                <a:lnTo>
                  <a:pt x="104" y="33"/>
                </a:lnTo>
                <a:lnTo>
                  <a:pt x="108" y="43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6" name="Freeform 588">
            <a:extLst>
              <a:ext uri="{FF2B5EF4-FFF2-40B4-BE49-F238E27FC236}">
                <a16:creationId xmlns:a16="http://schemas.microsoft.com/office/drawing/2014/main" id="{E49BA9B7-09D3-A176-9062-DDFD7E9ACF6C}"/>
              </a:ext>
            </a:extLst>
          </p:cNvPr>
          <p:cNvSpPr>
            <a:spLocks/>
          </p:cNvSpPr>
          <p:nvPr/>
        </p:nvSpPr>
        <p:spPr bwMode="auto">
          <a:xfrm>
            <a:off x="4285060" y="2650275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855380 h 106"/>
              <a:gd name="T4" fmla="*/ 15452574 w 105"/>
              <a:gd name="T5" fmla="*/ 11523123 h 106"/>
              <a:gd name="T6" fmla="*/ 14525262 w 105"/>
              <a:gd name="T7" fmla="*/ 13039396 h 106"/>
              <a:gd name="T8" fmla="*/ 13443464 w 105"/>
              <a:gd name="T9" fmla="*/ 14252335 h 106"/>
              <a:gd name="T10" fmla="*/ 11898207 w 105"/>
              <a:gd name="T11" fmla="*/ 15162332 h 106"/>
              <a:gd name="T12" fmla="*/ 10198463 w 105"/>
              <a:gd name="T13" fmla="*/ 15768608 h 106"/>
              <a:gd name="T14" fmla="*/ 8653205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553974 w 105"/>
              <a:gd name="T21" fmla="*/ 14859000 h 106"/>
              <a:gd name="T22" fmla="*/ 2163203 w 105"/>
              <a:gd name="T23" fmla="*/ 13494199 h 106"/>
              <a:gd name="T24" fmla="*/ 1236285 w 105"/>
              <a:gd name="T25" fmla="*/ 12281259 h 106"/>
              <a:gd name="T26" fmla="*/ 463459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463459 w 105"/>
              <a:gd name="T33" fmla="*/ 5458424 h 106"/>
              <a:gd name="T34" fmla="*/ 1236285 w 105"/>
              <a:gd name="T35" fmla="*/ 4093623 h 106"/>
              <a:gd name="T36" fmla="*/ 2163203 w 105"/>
              <a:gd name="T37" fmla="*/ 2577741 h 106"/>
              <a:gd name="T38" fmla="*/ 3553974 w 105"/>
              <a:gd name="T39" fmla="*/ 1516272 h 106"/>
              <a:gd name="T40" fmla="*/ 5099231 w 105"/>
              <a:gd name="T41" fmla="*/ 606665 h 106"/>
              <a:gd name="T42" fmla="*/ 6798975 w 105"/>
              <a:gd name="T43" fmla="*/ 303332 h 106"/>
              <a:gd name="T44" fmla="*/ 8653205 w 105"/>
              <a:gd name="T45" fmla="*/ 0 h 106"/>
              <a:gd name="T46" fmla="*/ 10198463 w 105"/>
              <a:gd name="T47" fmla="*/ 454804 h 106"/>
              <a:gd name="T48" fmla="*/ 11898207 w 105"/>
              <a:gd name="T49" fmla="*/ 909608 h 106"/>
              <a:gd name="T50" fmla="*/ 13443464 w 105"/>
              <a:gd name="T51" fmla="*/ 2122547 h 106"/>
              <a:gd name="T52" fmla="*/ 14525262 w 105"/>
              <a:gd name="T53" fmla="*/ 3335877 h 106"/>
              <a:gd name="T54" fmla="*/ 15452574 w 105"/>
              <a:gd name="T55" fmla="*/ 4851759 h 106"/>
              <a:gd name="T56" fmla="*/ 16070520 w 105"/>
              <a:gd name="T57" fmla="*/ 6368032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5"/>
                </a:lnTo>
                <a:lnTo>
                  <a:pt x="100" y="76"/>
                </a:lnTo>
                <a:lnTo>
                  <a:pt x="94" y="86"/>
                </a:lnTo>
                <a:lnTo>
                  <a:pt x="87" y="94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4" y="105"/>
                </a:lnTo>
                <a:lnTo>
                  <a:pt x="33" y="102"/>
                </a:lnTo>
                <a:lnTo>
                  <a:pt x="23" y="98"/>
                </a:lnTo>
                <a:lnTo>
                  <a:pt x="14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7"/>
                </a:lnTo>
                <a:lnTo>
                  <a:pt x="14" y="17"/>
                </a:lnTo>
                <a:lnTo>
                  <a:pt x="23" y="10"/>
                </a:lnTo>
                <a:lnTo>
                  <a:pt x="33" y="4"/>
                </a:lnTo>
                <a:lnTo>
                  <a:pt x="44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4" y="22"/>
                </a:lnTo>
                <a:lnTo>
                  <a:pt x="100" y="32"/>
                </a:lnTo>
                <a:lnTo>
                  <a:pt x="104" y="42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7" name="Freeform 589">
            <a:extLst>
              <a:ext uri="{FF2B5EF4-FFF2-40B4-BE49-F238E27FC236}">
                <a16:creationId xmlns:a16="http://schemas.microsoft.com/office/drawing/2014/main" id="{77B27D7A-B098-FDAD-0A76-088BCD5CC8DC}"/>
              </a:ext>
            </a:extLst>
          </p:cNvPr>
          <p:cNvSpPr>
            <a:spLocks/>
          </p:cNvSpPr>
          <p:nvPr/>
        </p:nvSpPr>
        <p:spPr bwMode="auto">
          <a:xfrm>
            <a:off x="4285060" y="2650275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855380 h 106"/>
              <a:gd name="T4" fmla="*/ 15452574 w 105"/>
              <a:gd name="T5" fmla="*/ 11523123 h 106"/>
              <a:gd name="T6" fmla="*/ 14525262 w 105"/>
              <a:gd name="T7" fmla="*/ 13039396 h 106"/>
              <a:gd name="T8" fmla="*/ 13443464 w 105"/>
              <a:gd name="T9" fmla="*/ 14252335 h 106"/>
              <a:gd name="T10" fmla="*/ 11898207 w 105"/>
              <a:gd name="T11" fmla="*/ 15162332 h 106"/>
              <a:gd name="T12" fmla="*/ 10198463 w 105"/>
              <a:gd name="T13" fmla="*/ 15768608 h 106"/>
              <a:gd name="T14" fmla="*/ 8653205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553974 w 105"/>
              <a:gd name="T21" fmla="*/ 14859000 h 106"/>
              <a:gd name="T22" fmla="*/ 2163203 w 105"/>
              <a:gd name="T23" fmla="*/ 13494199 h 106"/>
              <a:gd name="T24" fmla="*/ 1236285 w 105"/>
              <a:gd name="T25" fmla="*/ 12281259 h 106"/>
              <a:gd name="T26" fmla="*/ 463459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463459 w 105"/>
              <a:gd name="T33" fmla="*/ 5458424 h 106"/>
              <a:gd name="T34" fmla="*/ 1236285 w 105"/>
              <a:gd name="T35" fmla="*/ 4093623 h 106"/>
              <a:gd name="T36" fmla="*/ 2163203 w 105"/>
              <a:gd name="T37" fmla="*/ 2577741 h 106"/>
              <a:gd name="T38" fmla="*/ 3553974 w 105"/>
              <a:gd name="T39" fmla="*/ 1516272 h 106"/>
              <a:gd name="T40" fmla="*/ 5099231 w 105"/>
              <a:gd name="T41" fmla="*/ 606665 h 106"/>
              <a:gd name="T42" fmla="*/ 6798975 w 105"/>
              <a:gd name="T43" fmla="*/ 303332 h 106"/>
              <a:gd name="T44" fmla="*/ 8653205 w 105"/>
              <a:gd name="T45" fmla="*/ 0 h 106"/>
              <a:gd name="T46" fmla="*/ 10198463 w 105"/>
              <a:gd name="T47" fmla="*/ 454804 h 106"/>
              <a:gd name="T48" fmla="*/ 11898207 w 105"/>
              <a:gd name="T49" fmla="*/ 909608 h 106"/>
              <a:gd name="T50" fmla="*/ 13443464 w 105"/>
              <a:gd name="T51" fmla="*/ 2122547 h 106"/>
              <a:gd name="T52" fmla="*/ 14525262 w 105"/>
              <a:gd name="T53" fmla="*/ 3335877 h 106"/>
              <a:gd name="T54" fmla="*/ 15452574 w 105"/>
              <a:gd name="T55" fmla="*/ 4851759 h 106"/>
              <a:gd name="T56" fmla="*/ 16070520 w 105"/>
              <a:gd name="T57" fmla="*/ 6368032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5"/>
                </a:lnTo>
                <a:lnTo>
                  <a:pt x="100" y="76"/>
                </a:lnTo>
                <a:lnTo>
                  <a:pt x="94" y="86"/>
                </a:lnTo>
                <a:lnTo>
                  <a:pt x="87" y="94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4" y="105"/>
                </a:lnTo>
                <a:lnTo>
                  <a:pt x="33" y="102"/>
                </a:lnTo>
                <a:lnTo>
                  <a:pt x="23" y="98"/>
                </a:lnTo>
                <a:lnTo>
                  <a:pt x="14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7"/>
                </a:lnTo>
                <a:lnTo>
                  <a:pt x="14" y="17"/>
                </a:lnTo>
                <a:lnTo>
                  <a:pt x="23" y="10"/>
                </a:lnTo>
                <a:lnTo>
                  <a:pt x="33" y="4"/>
                </a:lnTo>
                <a:lnTo>
                  <a:pt x="44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4" y="22"/>
                </a:lnTo>
                <a:lnTo>
                  <a:pt x="100" y="32"/>
                </a:lnTo>
                <a:lnTo>
                  <a:pt x="104" y="42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8" name="Freeform 590">
            <a:extLst>
              <a:ext uri="{FF2B5EF4-FFF2-40B4-BE49-F238E27FC236}">
                <a16:creationId xmlns:a16="http://schemas.microsoft.com/office/drawing/2014/main" id="{B427C9B3-DDC1-6FB8-9A25-1F20D8B388DD}"/>
              </a:ext>
            </a:extLst>
          </p:cNvPr>
          <p:cNvSpPr>
            <a:spLocks/>
          </p:cNvSpPr>
          <p:nvPr/>
        </p:nvSpPr>
        <p:spPr bwMode="auto">
          <a:xfrm>
            <a:off x="4469607" y="2649084"/>
            <a:ext cx="32147" cy="33338"/>
          </a:xfrm>
          <a:custGeom>
            <a:avLst/>
            <a:gdLst>
              <a:gd name="T0" fmla="*/ 16855383 w 109"/>
              <a:gd name="T1" fmla="*/ 8980123 h 109"/>
              <a:gd name="T2" fmla="*/ 16700840 w 109"/>
              <a:gd name="T3" fmla="*/ 10975888 h 109"/>
              <a:gd name="T4" fmla="*/ 16082276 w 109"/>
              <a:gd name="T5" fmla="*/ 12804862 h 109"/>
              <a:gd name="T6" fmla="*/ 15154233 w 109"/>
              <a:gd name="T7" fmla="*/ 14467863 h 109"/>
              <a:gd name="T8" fmla="*/ 14072041 w 109"/>
              <a:gd name="T9" fmla="*/ 15798509 h 109"/>
              <a:gd name="T10" fmla="*/ 12680370 w 109"/>
              <a:gd name="T11" fmla="*/ 16962365 h 109"/>
              <a:gd name="T12" fmla="*/ 10979220 w 109"/>
              <a:gd name="T13" fmla="*/ 17793865 h 109"/>
              <a:gd name="T14" fmla="*/ 9278070 w 109"/>
              <a:gd name="T15" fmla="*/ 18126628 h 109"/>
              <a:gd name="T16" fmla="*/ 7422377 w 109"/>
              <a:gd name="T17" fmla="*/ 18126628 h 109"/>
              <a:gd name="T18" fmla="*/ 5721621 w 109"/>
              <a:gd name="T19" fmla="*/ 17793865 h 109"/>
              <a:gd name="T20" fmla="*/ 4020471 w 109"/>
              <a:gd name="T21" fmla="*/ 16962365 h 109"/>
              <a:gd name="T22" fmla="*/ 2783342 w 109"/>
              <a:gd name="T23" fmla="*/ 15798509 h 109"/>
              <a:gd name="T24" fmla="*/ 1546214 w 109"/>
              <a:gd name="T25" fmla="*/ 14467863 h 109"/>
              <a:gd name="T26" fmla="*/ 773107 w 109"/>
              <a:gd name="T27" fmla="*/ 12804862 h 109"/>
              <a:gd name="T28" fmla="*/ 154543 w 109"/>
              <a:gd name="T29" fmla="*/ 10975888 h 109"/>
              <a:gd name="T30" fmla="*/ 0 w 109"/>
              <a:gd name="T31" fmla="*/ 8980123 h 109"/>
              <a:gd name="T32" fmla="*/ 154543 w 109"/>
              <a:gd name="T33" fmla="*/ 7150741 h 109"/>
              <a:gd name="T34" fmla="*/ 773107 w 109"/>
              <a:gd name="T35" fmla="*/ 5487740 h 109"/>
              <a:gd name="T36" fmla="*/ 1546214 w 109"/>
              <a:gd name="T37" fmla="*/ 3658765 h 109"/>
              <a:gd name="T38" fmla="*/ 2783342 w 109"/>
              <a:gd name="T39" fmla="*/ 2161738 h 109"/>
              <a:gd name="T40" fmla="*/ 4020471 w 109"/>
              <a:gd name="T41" fmla="*/ 1164264 h 109"/>
              <a:gd name="T42" fmla="*/ 5721621 w 109"/>
              <a:gd name="T43" fmla="*/ 498737 h 109"/>
              <a:gd name="T44" fmla="*/ 7422377 w 109"/>
              <a:gd name="T45" fmla="*/ 0 h 109"/>
              <a:gd name="T46" fmla="*/ 9278070 w 109"/>
              <a:gd name="T47" fmla="*/ 0 h 109"/>
              <a:gd name="T48" fmla="*/ 10979220 w 109"/>
              <a:gd name="T49" fmla="*/ 498737 h 109"/>
              <a:gd name="T50" fmla="*/ 12680370 w 109"/>
              <a:gd name="T51" fmla="*/ 1164264 h 109"/>
              <a:gd name="T52" fmla="*/ 14072041 w 109"/>
              <a:gd name="T53" fmla="*/ 2161738 h 109"/>
              <a:gd name="T54" fmla="*/ 15154233 w 109"/>
              <a:gd name="T55" fmla="*/ 3658765 h 109"/>
              <a:gd name="T56" fmla="*/ 16082276 w 109"/>
              <a:gd name="T57" fmla="*/ 5487740 h 109"/>
              <a:gd name="T58" fmla="*/ 16700840 w 109"/>
              <a:gd name="T59" fmla="*/ 7150741 h 109"/>
              <a:gd name="T60" fmla="*/ 16855383 w 109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3"/>
                </a:lnTo>
                <a:lnTo>
                  <a:pt x="10" y="22"/>
                </a:lnTo>
                <a:lnTo>
                  <a:pt x="18" y="13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3"/>
                </a:lnTo>
                <a:lnTo>
                  <a:pt x="98" y="22"/>
                </a:lnTo>
                <a:lnTo>
                  <a:pt x="104" y="33"/>
                </a:lnTo>
                <a:lnTo>
                  <a:pt x="108" y="43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49" name="Freeform 591">
            <a:extLst>
              <a:ext uri="{FF2B5EF4-FFF2-40B4-BE49-F238E27FC236}">
                <a16:creationId xmlns:a16="http://schemas.microsoft.com/office/drawing/2014/main" id="{6282877D-1B08-D4B0-409F-142AFD033DC9}"/>
              </a:ext>
            </a:extLst>
          </p:cNvPr>
          <p:cNvSpPr>
            <a:spLocks/>
          </p:cNvSpPr>
          <p:nvPr/>
        </p:nvSpPr>
        <p:spPr bwMode="auto">
          <a:xfrm>
            <a:off x="4469607" y="2649084"/>
            <a:ext cx="32147" cy="33338"/>
          </a:xfrm>
          <a:custGeom>
            <a:avLst/>
            <a:gdLst>
              <a:gd name="T0" fmla="*/ 16855383 w 109"/>
              <a:gd name="T1" fmla="*/ 8980123 h 109"/>
              <a:gd name="T2" fmla="*/ 16700840 w 109"/>
              <a:gd name="T3" fmla="*/ 10975888 h 109"/>
              <a:gd name="T4" fmla="*/ 16082276 w 109"/>
              <a:gd name="T5" fmla="*/ 12804862 h 109"/>
              <a:gd name="T6" fmla="*/ 15154233 w 109"/>
              <a:gd name="T7" fmla="*/ 14467863 h 109"/>
              <a:gd name="T8" fmla="*/ 14072041 w 109"/>
              <a:gd name="T9" fmla="*/ 15798509 h 109"/>
              <a:gd name="T10" fmla="*/ 12680370 w 109"/>
              <a:gd name="T11" fmla="*/ 16962365 h 109"/>
              <a:gd name="T12" fmla="*/ 10979220 w 109"/>
              <a:gd name="T13" fmla="*/ 17793865 h 109"/>
              <a:gd name="T14" fmla="*/ 9278070 w 109"/>
              <a:gd name="T15" fmla="*/ 18126628 h 109"/>
              <a:gd name="T16" fmla="*/ 7422377 w 109"/>
              <a:gd name="T17" fmla="*/ 18126628 h 109"/>
              <a:gd name="T18" fmla="*/ 5721621 w 109"/>
              <a:gd name="T19" fmla="*/ 17793865 h 109"/>
              <a:gd name="T20" fmla="*/ 4020471 w 109"/>
              <a:gd name="T21" fmla="*/ 16962365 h 109"/>
              <a:gd name="T22" fmla="*/ 2783342 w 109"/>
              <a:gd name="T23" fmla="*/ 15798509 h 109"/>
              <a:gd name="T24" fmla="*/ 1546214 w 109"/>
              <a:gd name="T25" fmla="*/ 14467863 h 109"/>
              <a:gd name="T26" fmla="*/ 773107 w 109"/>
              <a:gd name="T27" fmla="*/ 12804862 h 109"/>
              <a:gd name="T28" fmla="*/ 154543 w 109"/>
              <a:gd name="T29" fmla="*/ 10975888 h 109"/>
              <a:gd name="T30" fmla="*/ 0 w 109"/>
              <a:gd name="T31" fmla="*/ 8980123 h 109"/>
              <a:gd name="T32" fmla="*/ 154543 w 109"/>
              <a:gd name="T33" fmla="*/ 7150741 h 109"/>
              <a:gd name="T34" fmla="*/ 773107 w 109"/>
              <a:gd name="T35" fmla="*/ 5487740 h 109"/>
              <a:gd name="T36" fmla="*/ 1546214 w 109"/>
              <a:gd name="T37" fmla="*/ 3658765 h 109"/>
              <a:gd name="T38" fmla="*/ 2783342 w 109"/>
              <a:gd name="T39" fmla="*/ 2161738 h 109"/>
              <a:gd name="T40" fmla="*/ 4020471 w 109"/>
              <a:gd name="T41" fmla="*/ 1164264 h 109"/>
              <a:gd name="T42" fmla="*/ 5721621 w 109"/>
              <a:gd name="T43" fmla="*/ 498737 h 109"/>
              <a:gd name="T44" fmla="*/ 7422377 w 109"/>
              <a:gd name="T45" fmla="*/ 0 h 109"/>
              <a:gd name="T46" fmla="*/ 9278070 w 109"/>
              <a:gd name="T47" fmla="*/ 0 h 109"/>
              <a:gd name="T48" fmla="*/ 10979220 w 109"/>
              <a:gd name="T49" fmla="*/ 498737 h 109"/>
              <a:gd name="T50" fmla="*/ 12680370 w 109"/>
              <a:gd name="T51" fmla="*/ 1164264 h 109"/>
              <a:gd name="T52" fmla="*/ 14072041 w 109"/>
              <a:gd name="T53" fmla="*/ 2161738 h 109"/>
              <a:gd name="T54" fmla="*/ 15154233 w 109"/>
              <a:gd name="T55" fmla="*/ 3658765 h 109"/>
              <a:gd name="T56" fmla="*/ 16082276 w 109"/>
              <a:gd name="T57" fmla="*/ 5487740 h 109"/>
              <a:gd name="T58" fmla="*/ 16700840 w 109"/>
              <a:gd name="T59" fmla="*/ 7150741 h 109"/>
              <a:gd name="T60" fmla="*/ 16855383 w 109"/>
              <a:gd name="T61" fmla="*/ 8980123 h 10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09">
                <a:moveTo>
                  <a:pt x="109" y="54"/>
                </a:moveTo>
                <a:lnTo>
                  <a:pt x="108" y="66"/>
                </a:lnTo>
                <a:lnTo>
                  <a:pt x="104" y="77"/>
                </a:lnTo>
                <a:lnTo>
                  <a:pt x="98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09"/>
                </a:lnTo>
                <a:lnTo>
                  <a:pt x="48" y="109"/>
                </a:lnTo>
                <a:lnTo>
                  <a:pt x="37" y="107"/>
                </a:lnTo>
                <a:lnTo>
                  <a:pt x="26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3"/>
                </a:lnTo>
                <a:lnTo>
                  <a:pt x="5" y="33"/>
                </a:lnTo>
                <a:lnTo>
                  <a:pt x="10" y="22"/>
                </a:lnTo>
                <a:lnTo>
                  <a:pt x="18" y="13"/>
                </a:lnTo>
                <a:lnTo>
                  <a:pt x="26" y="7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7"/>
                </a:lnTo>
                <a:lnTo>
                  <a:pt x="91" y="13"/>
                </a:lnTo>
                <a:lnTo>
                  <a:pt x="98" y="22"/>
                </a:lnTo>
                <a:lnTo>
                  <a:pt x="104" y="33"/>
                </a:lnTo>
                <a:lnTo>
                  <a:pt x="108" y="43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0" name="Freeform 592">
            <a:extLst>
              <a:ext uri="{FF2B5EF4-FFF2-40B4-BE49-F238E27FC236}">
                <a16:creationId xmlns:a16="http://schemas.microsoft.com/office/drawing/2014/main" id="{FF72184E-856C-CCD7-EED9-A1B8CBB97533}"/>
              </a:ext>
            </a:extLst>
          </p:cNvPr>
          <p:cNvSpPr>
            <a:spLocks/>
          </p:cNvSpPr>
          <p:nvPr/>
        </p:nvSpPr>
        <p:spPr bwMode="auto">
          <a:xfrm>
            <a:off x="4654153" y="2653847"/>
            <a:ext cx="32147" cy="30956"/>
          </a:xfrm>
          <a:custGeom>
            <a:avLst/>
            <a:gdLst>
              <a:gd name="T0" fmla="*/ 17664914 w 104"/>
              <a:gd name="T1" fmla="*/ 8033147 h 104"/>
              <a:gd name="T2" fmla="*/ 17495114 w 104"/>
              <a:gd name="T3" fmla="*/ 9923066 h 104"/>
              <a:gd name="T4" fmla="*/ 16815504 w 104"/>
              <a:gd name="T5" fmla="*/ 11655822 h 104"/>
              <a:gd name="T6" fmla="*/ 15796708 w 104"/>
              <a:gd name="T7" fmla="*/ 13231019 h 104"/>
              <a:gd name="T8" fmla="*/ 14607699 w 104"/>
              <a:gd name="T9" fmla="*/ 14491097 h 104"/>
              <a:gd name="T10" fmla="*/ 12908880 w 104"/>
              <a:gd name="T11" fmla="*/ 15436056 h 104"/>
              <a:gd name="T12" fmla="*/ 11210474 w 104"/>
              <a:gd name="T13" fmla="*/ 16223456 h 104"/>
              <a:gd name="T14" fmla="*/ 9341855 w 104"/>
              <a:gd name="T15" fmla="*/ 16381016 h 104"/>
              <a:gd name="T16" fmla="*/ 7303850 w 104"/>
              <a:gd name="T17" fmla="*/ 16381016 h 104"/>
              <a:gd name="T18" fmla="*/ 5435231 w 104"/>
              <a:gd name="T19" fmla="*/ 15908338 h 104"/>
              <a:gd name="T20" fmla="*/ 3736825 w 104"/>
              <a:gd name="T21" fmla="*/ 15120938 h 104"/>
              <a:gd name="T22" fmla="*/ 2378017 w 104"/>
              <a:gd name="T23" fmla="*/ 14018419 h 104"/>
              <a:gd name="T24" fmla="*/ 1189008 w 104"/>
              <a:gd name="T25" fmla="*/ 12443222 h 104"/>
              <a:gd name="T26" fmla="*/ 33959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39599 w 104"/>
              <a:gd name="T33" fmla="*/ 5512991 h 104"/>
              <a:gd name="T34" fmla="*/ 1189008 w 104"/>
              <a:gd name="T35" fmla="*/ 3937794 h 104"/>
              <a:gd name="T36" fmla="*/ 2378017 w 104"/>
              <a:gd name="T37" fmla="*/ 2362597 h 104"/>
              <a:gd name="T38" fmla="*/ 3736825 w 104"/>
              <a:gd name="T39" fmla="*/ 1260078 h 104"/>
              <a:gd name="T40" fmla="*/ 5435231 w 104"/>
              <a:gd name="T41" fmla="*/ 472678 h 104"/>
              <a:gd name="T42" fmla="*/ 7303850 w 104"/>
              <a:gd name="T43" fmla="*/ 0 h 104"/>
              <a:gd name="T44" fmla="*/ 9341855 w 104"/>
              <a:gd name="T45" fmla="*/ 0 h 104"/>
              <a:gd name="T46" fmla="*/ 11210474 w 104"/>
              <a:gd name="T47" fmla="*/ 157559 h 104"/>
              <a:gd name="T48" fmla="*/ 12908880 w 104"/>
              <a:gd name="T49" fmla="*/ 944959 h 104"/>
              <a:gd name="T50" fmla="*/ 14607699 w 104"/>
              <a:gd name="T51" fmla="*/ 1890316 h 104"/>
              <a:gd name="T52" fmla="*/ 15796708 w 104"/>
              <a:gd name="T53" fmla="*/ 3150394 h 104"/>
              <a:gd name="T54" fmla="*/ 16815504 w 104"/>
              <a:gd name="T55" fmla="*/ 4725194 h 104"/>
              <a:gd name="T56" fmla="*/ 17495114 w 104"/>
              <a:gd name="T57" fmla="*/ 6457950 h 104"/>
              <a:gd name="T58" fmla="*/ 17664914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1" name="Freeform 593">
            <a:extLst>
              <a:ext uri="{FF2B5EF4-FFF2-40B4-BE49-F238E27FC236}">
                <a16:creationId xmlns:a16="http://schemas.microsoft.com/office/drawing/2014/main" id="{3C0F7CFE-53FC-44BB-9AE6-8671FA57A769}"/>
              </a:ext>
            </a:extLst>
          </p:cNvPr>
          <p:cNvSpPr>
            <a:spLocks/>
          </p:cNvSpPr>
          <p:nvPr/>
        </p:nvSpPr>
        <p:spPr bwMode="auto">
          <a:xfrm>
            <a:off x="4654153" y="2653847"/>
            <a:ext cx="32147" cy="30956"/>
          </a:xfrm>
          <a:custGeom>
            <a:avLst/>
            <a:gdLst>
              <a:gd name="T0" fmla="*/ 17664914 w 104"/>
              <a:gd name="T1" fmla="*/ 8033147 h 104"/>
              <a:gd name="T2" fmla="*/ 17495114 w 104"/>
              <a:gd name="T3" fmla="*/ 9923066 h 104"/>
              <a:gd name="T4" fmla="*/ 16815504 w 104"/>
              <a:gd name="T5" fmla="*/ 11655822 h 104"/>
              <a:gd name="T6" fmla="*/ 15796708 w 104"/>
              <a:gd name="T7" fmla="*/ 13231019 h 104"/>
              <a:gd name="T8" fmla="*/ 14607699 w 104"/>
              <a:gd name="T9" fmla="*/ 14491097 h 104"/>
              <a:gd name="T10" fmla="*/ 12908880 w 104"/>
              <a:gd name="T11" fmla="*/ 15436056 h 104"/>
              <a:gd name="T12" fmla="*/ 11210474 w 104"/>
              <a:gd name="T13" fmla="*/ 16223456 h 104"/>
              <a:gd name="T14" fmla="*/ 9341855 w 104"/>
              <a:gd name="T15" fmla="*/ 16381016 h 104"/>
              <a:gd name="T16" fmla="*/ 7303850 w 104"/>
              <a:gd name="T17" fmla="*/ 16381016 h 104"/>
              <a:gd name="T18" fmla="*/ 5435231 w 104"/>
              <a:gd name="T19" fmla="*/ 15908338 h 104"/>
              <a:gd name="T20" fmla="*/ 3736825 w 104"/>
              <a:gd name="T21" fmla="*/ 15120938 h 104"/>
              <a:gd name="T22" fmla="*/ 2378017 w 104"/>
              <a:gd name="T23" fmla="*/ 14018419 h 104"/>
              <a:gd name="T24" fmla="*/ 1189008 w 104"/>
              <a:gd name="T25" fmla="*/ 12443222 h 104"/>
              <a:gd name="T26" fmla="*/ 33959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39599 w 104"/>
              <a:gd name="T33" fmla="*/ 5512991 h 104"/>
              <a:gd name="T34" fmla="*/ 1189008 w 104"/>
              <a:gd name="T35" fmla="*/ 3937794 h 104"/>
              <a:gd name="T36" fmla="*/ 2378017 w 104"/>
              <a:gd name="T37" fmla="*/ 2362597 h 104"/>
              <a:gd name="T38" fmla="*/ 3736825 w 104"/>
              <a:gd name="T39" fmla="*/ 1260078 h 104"/>
              <a:gd name="T40" fmla="*/ 5435231 w 104"/>
              <a:gd name="T41" fmla="*/ 472678 h 104"/>
              <a:gd name="T42" fmla="*/ 7303850 w 104"/>
              <a:gd name="T43" fmla="*/ 0 h 104"/>
              <a:gd name="T44" fmla="*/ 9341855 w 104"/>
              <a:gd name="T45" fmla="*/ 0 h 104"/>
              <a:gd name="T46" fmla="*/ 11210474 w 104"/>
              <a:gd name="T47" fmla="*/ 157559 h 104"/>
              <a:gd name="T48" fmla="*/ 12908880 w 104"/>
              <a:gd name="T49" fmla="*/ 944959 h 104"/>
              <a:gd name="T50" fmla="*/ 14607699 w 104"/>
              <a:gd name="T51" fmla="*/ 1890316 h 104"/>
              <a:gd name="T52" fmla="*/ 15796708 w 104"/>
              <a:gd name="T53" fmla="*/ 3150394 h 104"/>
              <a:gd name="T54" fmla="*/ 16815504 w 104"/>
              <a:gd name="T55" fmla="*/ 4725194 h 104"/>
              <a:gd name="T56" fmla="*/ 17495114 w 104"/>
              <a:gd name="T57" fmla="*/ 6457950 h 104"/>
              <a:gd name="T58" fmla="*/ 17664914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2" name="Freeform 594">
            <a:extLst>
              <a:ext uri="{FF2B5EF4-FFF2-40B4-BE49-F238E27FC236}">
                <a16:creationId xmlns:a16="http://schemas.microsoft.com/office/drawing/2014/main" id="{9090802A-7D9F-F1EF-D112-BCF4E76F8FEE}"/>
              </a:ext>
            </a:extLst>
          </p:cNvPr>
          <p:cNvSpPr>
            <a:spLocks/>
          </p:cNvSpPr>
          <p:nvPr/>
        </p:nvSpPr>
        <p:spPr bwMode="auto">
          <a:xfrm>
            <a:off x="4839891" y="2653847"/>
            <a:ext cx="32147" cy="32147"/>
          </a:xfrm>
          <a:custGeom>
            <a:avLst/>
            <a:gdLst>
              <a:gd name="T0" fmla="*/ 16854597 w 109"/>
              <a:gd name="T1" fmla="*/ 8199302 h 110"/>
              <a:gd name="T2" fmla="*/ 16700058 w 109"/>
              <a:gd name="T3" fmla="*/ 10021369 h 110"/>
              <a:gd name="T4" fmla="*/ 16236047 w 109"/>
              <a:gd name="T5" fmla="*/ 11691468 h 110"/>
              <a:gd name="T6" fmla="*/ 15308419 w 109"/>
              <a:gd name="T7" fmla="*/ 13209987 h 110"/>
              <a:gd name="T8" fmla="*/ 14071319 w 109"/>
              <a:gd name="T9" fmla="*/ 14424568 h 110"/>
              <a:gd name="T10" fmla="*/ 12679681 w 109"/>
              <a:gd name="T11" fmla="*/ 15487571 h 110"/>
              <a:gd name="T12" fmla="*/ 10978570 w 109"/>
              <a:gd name="T13" fmla="*/ 16246636 h 110"/>
              <a:gd name="T14" fmla="*/ 9277853 w 109"/>
              <a:gd name="T15" fmla="*/ 16702152 h 110"/>
              <a:gd name="T16" fmla="*/ 7422204 w 109"/>
              <a:gd name="T17" fmla="*/ 16702152 h 110"/>
              <a:gd name="T18" fmla="*/ 5721094 w 109"/>
              <a:gd name="T19" fmla="*/ 16246636 h 110"/>
              <a:gd name="T20" fmla="*/ 4174916 w 109"/>
              <a:gd name="T21" fmla="*/ 15487571 h 110"/>
              <a:gd name="T22" fmla="*/ 2783277 w 109"/>
              <a:gd name="T23" fmla="*/ 14424568 h 110"/>
              <a:gd name="T24" fmla="*/ 1546178 w 109"/>
              <a:gd name="T25" fmla="*/ 13209987 h 110"/>
              <a:gd name="T26" fmla="*/ 773089 w 109"/>
              <a:gd name="T27" fmla="*/ 11691468 h 110"/>
              <a:gd name="T28" fmla="*/ 154539 w 109"/>
              <a:gd name="T29" fmla="*/ 10021369 h 110"/>
              <a:gd name="T30" fmla="*/ 0 w 109"/>
              <a:gd name="T31" fmla="*/ 8199302 h 110"/>
              <a:gd name="T32" fmla="*/ 154539 w 109"/>
              <a:gd name="T33" fmla="*/ 6680783 h 110"/>
              <a:gd name="T34" fmla="*/ 773089 w 109"/>
              <a:gd name="T35" fmla="*/ 5010685 h 110"/>
              <a:gd name="T36" fmla="*/ 1546178 w 109"/>
              <a:gd name="T37" fmla="*/ 3492166 h 110"/>
              <a:gd name="T38" fmla="*/ 2783277 w 109"/>
              <a:gd name="T39" fmla="*/ 2277584 h 110"/>
              <a:gd name="T40" fmla="*/ 4174916 w 109"/>
              <a:gd name="T41" fmla="*/ 1214582 h 110"/>
              <a:gd name="T42" fmla="*/ 5721094 w 109"/>
              <a:gd name="T43" fmla="*/ 455517 h 110"/>
              <a:gd name="T44" fmla="*/ 7422204 w 109"/>
              <a:gd name="T45" fmla="*/ 0 h 110"/>
              <a:gd name="T46" fmla="*/ 9277853 w 109"/>
              <a:gd name="T47" fmla="*/ 0 h 110"/>
              <a:gd name="T48" fmla="*/ 10978570 w 109"/>
              <a:gd name="T49" fmla="*/ 455517 h 110"/>
              <a:gd name="T50" fmla="*/ 12679681 w 109"/>
              <a:gd name="T51" fmla="*/ 1214582 h 110"/>
              <a:gd name="T52" fmla="*/ 14071319 w 109"/>
              <a:gd name="T53" fmla="*/ 2277584 h 110"/>
              <a:gd name="T54" fmla="*/ 15308419 w 109"/>
              <a:gd name="T55" fmla="*/ 3492166 h 110"/>
              <a:gd name="T56" fmla="*/ 16236047 w 109"/>
              <a:gd name="T57" fmla="*/ 5010685 h 110"/>
              <a:gd name="T58" fmla="*/ 16700058 w 109"/>
              <a:gd name="T59" fmla="*/ 6680783 h 110"/>
              <a:gd name="T60" fmla="*/ 16854597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3" name="Freeform 595">
            <a:extLst>
              <a:ext uri="{FF2B5EF4-FFF2-40B4-BE49-F238E27FC236}">
                <a16:creationId xmlns:a16="http://schemas.microsoft.com/office/drawing/2014/main" id="{4FFAC78C-A051-30D7-206E-52DAB0870B05}"/>
              </a:ext>
            </a:extLst>
          </p:cNvPr>
          <p:cNvSpPr>
            <a:spLocks/>
          </p:cNvSpPr>
          <p:nvPr/>
        </p:nvSpPr>
        <p:spPr bwMode="auto">
          <a:xfrm>
            <a:off x="4839891" y="2653847"/>
            <a:ext cx="32147" cy="32147"/>
          </a:xfrm>
          <a:custGeom>
            <a:avLst/>
            <a:gdLst>
              <a:gd name="T0" fmla="*/ 16854597 w 109"/>
              <a:gd name="T1" fmla="*/ 8199302 h 110"/>
              <a:gd name="T2" fmla="*/ 16700058 w 109"/>
              <a:gd name="T3" fmla="*/ 10021369 h 110"/>
              <a:gd name="T4" fmla="*/ 16236047 w 109"/>
              <a:gd name="T5" fmla="*/ 11691468 h 110"/>
              <a:gd name="T6" fmla="*/ 15308419 w 109"/>
              <a:gd name="T7" fmla="*/ 13209987 h 110"/>
              <a:gd name="T8" fmla="*/ 14071319 w 109"/>
              <a:gd name="T9" fmla="*/ 14424568 h 110"/>
              <a:gd name="T10" fmla="*/ 12679681 w 109"/>
              <a:gd name="T11" fmla="*/ 15487571 h 110"/>
              <a:gd name="T12" fmla="*/ 10978570 w 109"/>
              <a:gd name="T13" fmla="*/ 16246636 h 110"/>
              <a:gd name="T14" fmla="*/ 9277853 w 109"/>
              <a:gd name="T15" fmla="*/ 16702152 h 110"/>
              <a:gd name="T16" fmla="*/ 7422204 w 109"/>
              <a:gd name="T17" fmla="*/ 16702152 h 110"/>
              <a:gd name="T18" fmla="*/ 5721094 w 109"/>
              <a:gd name="T19" fmla="*/ 16246636 h 110"/>
              <a:gd name="T20" fmla="*/ 4174916 w 109"/>
              <a:gd name="T21" fmla="*/ 15487571 h 110"/>
              <a:gd name="T22" fmla="*/ 2783277 w 109"/>
              <a:gd name="T23" fmla="*/ 14424568 h 110"/>
              <a:gd name="T24" fmla="*/ 1546178 w 109"/>
              <a:gd name="T25" fmla="*/ 13209987 h 110"/>
              <a:gd name="T26" fmla="*/ 773089 w 109"/>
              <a:gd name="T27" fmla="*/ 11691468 h 110"/>
              <a:gd name="T28" fmla="*/ 154539 w 109"/>
              <a:gd name="T29" fmla="*/ 10021369 h 110"/>
              <a:gd name="T30" fmla="*/ 0 w 109"/>
              <a:gd name="T31" fmla="*/ 8199302 h 110"/>
              <a:gd name="T32" fmla="*/ 154539 w 109"/>
              <a:gd name="T33" fmla="*/ 6680783 h 110"/>
              <a:gd name="T34" fmla="*/ 773089 w 109"/>
              <a:gd name="T35" fmla="*/ 5010685 h 110"/>
              <a:gd name="T36" fmla="*/ 1546178 w 109"/>
              <a:gd name="T37" fmla="*/ 3492166 h 110"/>
              <a:gd name="T38" fmla="*/ 2783277 w 109"/>
              <a:gd name="T39" fmla="*/ 2277584 h 110"/>
              <a:gd name="T40" fmla="*/ 4174916 w 109"/>
              <a:gd name="T41" fmla="*/ 1214582 h 110"/>
              <a:gd name="T42" fmla="*/ 5721094 w 109"/>
              <a:gd name="T43" fmla="*/ 455517 h 110"/>
              <a:gd name="T44" fmla="*/ 7422204 w 109"/>
              <a:gd name="T45" fmla="*/ 0 h 110"/>
              <a:gd name="T46" fmla="*/ 9277853 w 109"/>
              <a:gd name="T47" fmla="*/ 0 h 110"/>
              <a:gd name="T48" fmla="*/ 10978570 w 109"/>
              <a:gd name="T49" fmla="*/ 455517 h 110"/>
              <a:gd name="T50" fmla="*/ 12679681 w 109"/>
              <a:gd name="T51" fmla="*/ 1214582 h 110"/>
              <a:gd name="T52" fmla="*/ 14071319 w 109"/>
              <a:gd name="T53" fmla="*/ 2277584 h 110"/>
              <a:gd name="T54" fmla="*/ 15308419 w 109"/>
              <a:gd name="T55" fmla="*/ 3492166 h 110"/>
              <a:gd name="T56" fmla="*/ 16236047 w 109"/>
              <a:gd name="T57" fmla="*/ 5010685 h 110"/>
              <a:gd name="T58" fmla="*/ 16700058 w 109"/>
              <a:gd name="T59" fmla="*/ 6680783 h 110"/>
              <a:gd name="T60" fmla="*/ 16854597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4" name="Freeform 596">
            <a:extLst>
              <a:ext uri="{FF2B5EF4-FFF2-40B4-BE49-F238E27FC236}">
                <a16:creationId xmlns:a16="http://schemas.microsoft.com/office/drawing/2014/main" id="{8567942A-3BFC-653A-F058-6D0F888CF222}"/>
              </a:ext>
            </a:extLst>
          </p:cNvPr>
          <p:cNvSpPr>
            <a:spLocks/>
          </p:cNvSpPr>
          <p:nvPr/>
        </p:nvSpPr>
        <p:spPr bwMode="auto">
          <a:xfrm>
            <a:off x="5022057" y="2653847"/>
            <a:ext cx="32147" cy="30956"/>
          </a:xfrm>
          <a:custGeom>
            <a:avLst/>
            <a:gdLst>
              <a:gd name="T0" fmla="*/ 17665738 w 104"/>
              <a:gd name="T1" fmla="*/ 8033147 h 104"/>
              <a:gd name="T2" fmla="*/ 17495935 w 104"/>
              <a:gd name="T3" fmla="*/ 9923066 h 104"/>
              <a:gd name="T4" fmla="*/ 16816309 w 104"/>
              <a:gd name="T5" fmla="*/ 11655822 h 104"/>
              <a:gd name="T6" fmla="*/ 15797076 w 104"/>
              <a:gd name="T7" fmla="*/ 13231019 h 104"/>
              <a:gd name="T8" fmla="*/ 14608040 w 104"/>
              <a:gd name="T9" fmla="*/ 14491097 h 104"/>
              <a:gd name="T10" fmla="*/ 12909594 w 104"/>
              <a:gd name="T11" fmla="*/ 15436056 h 104"/>
              <a:gd name="T12" fmla="*/ 11211147 w 104"/>
              <a:gd name="T13" fmla="*/ 16223456 h 104"/>
              <a:gd name="T14" fmla="*/ 9342485 w 104"/>
              <a:gd name="T15" fmla="*/ 16381016 h 104"/>
              <a:gd name="T16" fmla="*/ 7304020 w 104"/>
              <a:gd name="T17" fmla="*/ 16381016 h 104"/>
              <a:gd name="T18" fmla="*/ 5435770 w 104"/>
              <a:gd name="T19" fmla="*/ 15908338 h 104"/>
              <a:gd name="T20" fmla="*/ 3736912 w 104"/>
              <a:gd name="T21" fmla="*/ 15120938 h 104"/>
              <a:gd name="T22" fmla="*/ 2378072 w 104"/>
              <a:gd name="T23" fmla="*/ 14018419 h 104"/>
              <a:gd name="T24" fmla="*/ 1189036 w 104"/>
              <a:gd name="T25" fmla="*/ 12443222 h 104"/>
              <a:gd name="T26" fmla="*/ 339607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39607 w 104"/>
              <a:gd name="T33" fmla="*/ 5512991 h 104"/>
              <a:gd name="T34" fmla="*/ 1189036 w 104"/>
              <a:gd name="T35" fmla="*/ 3937794 h 104"/>
              <a:gd name="T36" fmla="*/ 2378072 w 104"/>
              <a:gd name="T37" fmla="*/ 2362597 h 104"/>
              <a:gd name="T38" fmla="*/ 3736912 w 104"/>
              <a:gd name="T39" fmla="*/ 1260078 h 104"/>
              <a:gd name="T40" fmla="*/ 5435770 w 104"/>
              <a:gd name="T41" fmla="*/ 472678 h 104"/>
              <a:gd name="T42" fmla="*/ 7304020 w 104"/>
              <a:gd name="T43" fmla="*/ 0 h 104"/>
              <a:gd name="T44" fmla="*/ 9342485 w 104"/>
              <a:gd name="T45" fmla="*/ 0 h 104"/>
              <a:gd name="T46" fmla="*/ 11211147 w 104"/>
              <a:gd name="T47" fmla="*/ 157559 h 104"/>
              <a:gd name="T48" fmla="*/ 12909594 w 104"/>
              <a:gd name="T49" fmla="*/ 944959 h 104"/>
              <a:gd name="T50" fmla="*/ 14608040 w 104"/>
              <a:gd name="T51" fmla="*/ 1890316 h 104"/>
              <a:gd name="T52" fmla="*/ 15797076 w 104"/>
              <a:gd name="T53" fmla="*/ 3150394 h 104"/>
              <a:gd name="T54" fmla="*/ 16816309 w 104"/>
              <a:gd name="T55" fmla="*/ 4725194 h 104"/>
              <a:gd name="T56" fmla="*/ 17495935 w 104"/>
              <a:gd name="T57" fmla="*/ 6457950 h 104"/>
              <a:gd name="T58" fmla="*/ 17665738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5" name="Freeform 597">
            <a:extLst>
              <a:ext uri="{FF2B5EF4-FFF2-40B4-BE49-F238E27FC236}">
                <a16:creationId xmlns:a16="http://schemas.microsoft.com/office/drawing/2014/main" id="{6AC7D397-D54F-6BA9-DA9D-408A61C00E4E}"/>
              </a:ext>
            </a:extLst>
          </p:cNvPr>
          <p:cNvSpPr>
            <a:spLocks/>
          </p:cNvSpPr>
          <p:nvPr/>
        </p:nvSpPr>
        <p:spPr bwMode="auto">
          <a:xfrm>
            <a:off x="5022057" y="2653847"/>
            <a:ext cx="32147" cy="30956"/>
          </a:xfrm>
          <a:custGeom>
            <a:avLst/>
            <a:gdLst>
              <a:gd name="T0" fmla="*/ 17665738 w 104"/>
              <a:gd name="T1" fmla="*/ 8033147 h 104"/>
              <a:gd name="T2" fmla="*/ 17495935 w 104"/>
              <a:gd name="T3" fmla="*/ 9923066 h 104"/>
              <a:gd name="T4" fmla="*/ 16816309 w 104"/>
              <a:gd name="T5" fmla="*/ 11655822 h 104"/>
              <a:gd name="T6" fmla="*/ 15797076 w 104"/>
              <a:gd name="T7" fmla="*/ 13231019 h 104"/>
              <a:gd name="T8" fmla="*/ 14608040 w 104"/>
              <a:gd name="T9" fmla="*/ 14491097 h 104"/>
              <a:gd name="T10" fmla="*/ 12909594 w 104"/>
              <a:gd name="T11" fmla="*/ 15436056 h 104"/>
              <a:gd name="T12" fmla="*/ 11211147 w 104"/>
              <a:gd name="T13" fmla="*/ 16223456 h 104"/>
              <a:gd name="T14" fmla="*/ 9342485 w 104"/>
              <a:gd name="T15" fmla="*/ 16381016 h 104"/>
              <a:gd name="T16" fmla="*/ 7304020 w 104"/>
              <a:gd name="T17" fmla="*/ 16381016 h 104"/>
              <a:gd name="T18" fmla="*/ 5435770 w 104"/>
              <a:gd name="T19" fmla="*/ 15908338 h 104"/>
              <a:gd name="T20" fmla="*/ 3736912 w 104"/>
              <a:gd name="T21" fmla="*/ 15120938 h 104"/>
              <a:gd name="T22" fmla="*/ 2378072 w 104"/>
              <a:gd name="T23" fmla="*/ 14018419 h 104"/>
              <a:gd name="T24" fmla="*/ 1189036 w 104"/>
              <a:gd name="T25" fmla="*/ 12443222 h 104"/>
              <a:gd name="T26" fmla="*/ 339607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39607 w 104"/>
              <a:gd name="T33" fmla="*/ 5512991 h 104"/>
              <a:gd name="T34" fmla="*/ 1189036 w 104"/>
              <a:gd name="T35" fmla="*/ 3937794 h 104"/>
              <a:gd name="T36" fmla="*/ 2378072 w 104"/>
              <a:gd name="T37" fmla="*/ 2362597 h 104"/>
              <a:gd name="T38" fmla="*/ 3736912 w 104"/>
              <a:gd name="T39" fmla="*/ 1260078 h 104"/>
              <a:gd name="T40" fmla="*/ 5435770 w 104"/>
              <a:gd name="T41" fmla="*/ 472678 h 104"/>
              <a:gd name="T42" fmla="*/ 7304020 w 104"/>
              <a:gd name="T43" fmla="*/ 0 h 104"/>
              <a:gd name="T44" fmla="*/ 9342485 w 104"/>
              <a:gd name="T45" fmla="*/ 0 h 104"/>
              <a:gd name="T46" fmla="*/ 11211147 w 104"/>
              <a:gd name="T47" fmla="*/ 157559 h 104"/>
              <a:gd name="T48" fmla="*/ 12909594 w 104"/>
              <a:gd name="T49" fmla="*/ 944959 h 104"/>
              <a:gd name="T50" fmla="*/ 14608040 w 104"/>
              <a:gd name="T51" fmla="*/ 1890316 h 104"/>
              <a:gd name="T52" fmla="*/ 15797076 w 104"/>
              <a:gd name="T53" fmla="*/ 3150394 h 104"/>
              <a:gd name="T54" fmla="*/ 16816309 w 104"/>
              <a:gd name="T55" fmla="*/ 4725194 h 104"/>
              <a:gd name="T56" fmla="*/ 17495935 w 104"/>
              <a:gd name="T57" fmla="*/ 6457950 h 104"/>
              <a:gd name="T58" fmla="*/ 17665738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6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4" y="15"/>
                </a:lnTo>
                <a:lnTo>
                  <a:pt x="22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6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6" name="Freeform 598">
            <a:extLst>
              <a:ext uri="{FF2B5EF4-FFF2-40B4-BE49-F238E27FC236}">
                <a16:creationId xmlns:a16="http://schemas.microsoft.com/office/drawing/2014/main" id="{9D8E3C8F-ADEC-AA60-6AD3-448C41C9ECC0}"/>
              </a:ext>
            </a:extLst>
          </p:cNvPr>
          <p:cNvSpPr>
            <a:spLocks/>
          </p:cNvSpPr>
          <p:nvPr/>
        </p:nvSpPr>
        <p:spPr bwMode="auto">
          <a:xfrm>
            <a:off x="5207794" y="2653847"/>
            <a:ext cx="32147" cy="32147"/>
          </a:xfrm>
          <a:custGeom>
            <a:avLst/>
            <a:gdLst>
              <a:gd name="T0" fmla="*/ 16855383 w 109"/>
              <a:gd name="T1" fmla="*/ 8199302 h 110"/>
              <a:gd name="T2" fmla="*/ 16700840 w 109"/>
              <a:gd name="T3" fmla="*/ 10021369 h 110"/>
              <a:gd name="T4" fmla="*/ 16236819 w 109"/>
              <a:gd name="T5" fmla="*/ 11691468 h 110"/>
              <a:gd name="T6" fmla="*/ 15309169 w 109"/>
              <a:gd name="T7" fmla="*/ 13209987 h 110"/>
              <a:gd name="T8" fmla="*/ 14072041 w 109"/>
              <a:gd name="T9" fmla="*/ 14424568 h 110"/>
              <a:gd name="T10" fmla="*/ 12680370 w 109"/>
              <a:gd name="T11" fmla="*/ 15487571 h 110"/>
              <a:gd name="T12" fmla="*/ 10979220 w 109"/>
              <a:gd name="T13" fmla="*/ 16246636 h 110"/>
              <a:gd name="T14" fmla="*/ 9278070 w 109"/>
              <a:gd name="T15" fmla="*/ 16702152 h 110"/>
              <a:gd name="T16" fmla="*/ 7422377 w 109"/>
              <a:gd name="T17" fmla="*/ 16702152 h 110"/>
              <a:gd name="T18" fmla="*/ 5721621 w 109"/>
              <a:gd name="T19" fmla="*/ 16246636 h 110"/>
              <a:gd name="T20" fmla="*/ 4175013 w 109"/>
              <a:gd name="T21" fmla="*/ 15487571 h 110"/>
              <a:gd name="T22" fmla="*/ 2783342 w 109"/>
              <a:gd name="T23" fmla="*/ 14424568 h 110"/>
              <a:gd name="T24" fmla="*/ 1546214 w 109"/>
              <a:gd name="T25" fmla="*/ 13209987 h 110"/>
              <a:gd name="T26" fmla="*/ 773107 w 109"/>
              <a:gd name="T27" fmla="*/ 11691468 h 110"/>
              <a:gd name="T28" fmla="*/ 154543 w 109"/>
              <a:gd name="T29" fmla="*/ 10021369 h 110"/>
              <a:gd name="T30" fmla="*/ 0 w 109"/>
              <a:gd name="T31" fmla="*/ 8199302 h 110"/>
              <a:gd name="T32" fmla="*/ 154543 w 109"/>
              <a:gd name="T33" fmla="*/ 6680783 h 110"/>
              <a:gd name="T34" fmla="*/ 773107 w 109"/>
              <a:gd name="T35" fmla="*/ 5010685 h 110"/>
              <a:gd name="T36" fmla="*/ 1546214 w 109"/>
              <a:gd name="T37" fmla="*/ 3492166 h 110"/>
              <a:gd name="T38" fmla="*/ 2783342 w 109"/>
              <a:gd name="T39" fmla="*/ 2277584 h 110"/>
              <a:gd name="T40" fmla="*/ 4175013 w 109"/>
              <a:gd name="T41" fmla="*/ 1214582 h 110"/>
              <a:gd name="T42" fmla="*/ 5721621 w 109"/>
              <a:gd name="T43" fmla="*/ 455517 h 110"/>
              <a:gd name="T44" fmla="*/ 7422377 w 109"/>
              <a:gd name="T45" fmla="*/ 0 h 110"/>
              <a:gd name="T46" fmla="*/ 9278070 w 109"/>
              <a:gd name="T47" fmla="*/ 0 h 110"/>
              <a:gd name="T48" fmla="*/ 10979220 w 109"/>
              <a:gd name="T49" fmla="*/ 455517 h 110"/>
              <a:gd name="T50" fmla="*/ 12680370 w 109"/>
              <a:gd name="T51" fmla="*/ 1214582 h 110"/>
              <a:gd name="T52" fmla="*/ 14072041 w 109"/>
              <a:gd name="T53" fmla="*/ 2277584 h 110"/>
              <a:gd name="T54" fmla="*/ 15309169 w 109"/>
              <a:gd name="T55" fmla="*/ 3492166 h 110"/>
              <a:gd name="T56" fmla="*/ 16236819 w 109"/>
              <a:gd name="T57" fmla="*/ 5010685 h 110"/>
              <a:gd name="T58" fmla="*/ 16700840 w 109"/>
              <a:gd name="T59" fmla="*/ 6680783 h 110"/>
              <a:gd name="T60" fmla="*/ 16855383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7" name="Freeform 599">
            <a:extLst>
              <a:ext uri="{FF2B5EF4-FFF2-40B4-BE49-F238E27FC236}">
                <a16:creationId xmlns:a16="http://schemas.microsoft.com/office/drawing/2014/main" id="{75BE5F78-2401-9853-619E-78A92BB6C5B1}"/>
              </a:ext>
            </a:extLst>
          </p:cNvPr>
          <p:cNvSpPr>
            <a:spLocks/>
          </p:cNvSpPr>
          <p:nvPr/>
        </p:nvSpPr>
        <p:spPr bwMode="auto">
          <a:xfrm>
            <a:off x="5207794" y="2653847"/>
            <a:ext cx="32147" cy="32147"/>
          </a:xfrm>
          <a:custGeom>
            <a:avLst/>
            <a:gdLst>
              <a:gd name="T0" fmla="*/ 16855383 w 109"/>
              <a:gd name="T1" fmla="*/ 8199302 h 110"/>
              <a:gd name="T2" fmla="*/ 16700840 w 109"/>
              <a:gd name="T3" fmla="*/ 10021369 h 110"/>
              <a:gd name="T4" fmla="*/ 16236819 w 109"/>
              <a:gd name="T5" fmla="*/ 11691468 h 110"/>
              <a:gd name="T6" fmla="*/ 15309169 w 109"/>
              <a:gd name="T7" fmla="*/ 13209987 h 110"/>
              <a:gd name="T8" fmla="*/ 14072041 w 109"/>
              <a:gd name="T9" fmla="*/ 14424568 h 110"/>
              <a:gd name="T10" fmla="*/ 12680370 w 109"/>
              <a:gd name="T11" fmla="*/ 15487571 h 110"/>
              <a:gd name="T12" fmla="*/ 10979220 w 109"/>
              <a:gd name="T13" fmla="*/ 16246636 h 110"/>
              <a:gd name="T14" fmla="*/ 9278070 w 109"/>
              <a:gd name="T15" fmla="*/ 16702152 h 110"/>
              <a:gd name="T16" fmla="*/ 7422377 w 109"/>
              <a:gd name="T17" fmla="*/ 16702152 h 110"/>
              <a:gd name="T18" fmla="*/ 5721621 w 109"/>
              <a:gd name="T19" fmla="*/ 16246636 h 110"/>
              <a:gd name="T20" fmla="*/ 4175013 w 109"/>
              <a:gd name="T21" fmla="*/ 15487571 h 110"/>
              <a:gd name="T22" fmla="*/ 2783342 w 109"/>
              <a:gd name="T23" fmla="*/ 14424568 h 110"/>
              <a:gd name="T24" fmla="*/ 1546214 w 109"/>
              <a:gd name="T25" fmla="*/ 13209987 h 110"/>
              <a:gd name="T26" fmla="*/ 773107 w 109"/>
              <a:gd name="T27" fmla="*/ 11691468 h 110"/>
              <a:gd name="T28" fmla="*/ 154543 w 109"/>
              <a:gd name="T29" fmla="*/ 10021369 h 110"/>
              <a:gd name="T30" fmla="*/ 0 w 109"/>
              <a:gd name="T31" fmla="*/ 8199302 h 110"/>
              <a:gd name="T32" fmla="*/ 154543 w 109"/>
              <a:gd name="T33" fmla="*/ 6680783 h 110"/>
              <a:gd name="T34" fmla="*/ 773107 w 109"/>
              <a:gd name="T35" fmla="*/ 5010685 h 110"/>
              <a:gd name="T36" fmla="*/ 1546214 w 109"/>
              <a:gd name="T37" fmla="*/ 3492166 h 110"/>
              <a:gd name="T38" fmla="*/ 2783342 w 109"/>
              <a:gd name="T39" fmla="*/ 2277584 h 110"/>
              <a:gd name="T40" fmla="*/ 4175013 w 109"/>
              <a:gd name="T41" fmla="*/ 1214582 h 110"/>
              <a:gd name="T42" fmla="*/ 5721621 w 109"/>
              <a:gd name="T43" fmla="*/ 455517 h 110"/>
              <a:gd name="T44" fmla="*/ 7422377 w 109"/>
              <a:gd name="T45" fmla="*/ 0 h 110"/>
              <a:gd name="T46" fmla="*/ 9278070 w 109"/>
              <a:gd name="T47" fmla="*/ 0 h 110"/>
              <a:gd name="T48" fmla="*/ 10979220 w 109"/>
              <a:gd name="T49" fmla="*/ 455517 h 110"/>
              <a:gd name="T50" fmla="*/ 12680370 w 109"/>
              <a:gd name="T51" fmla="*/ 1214582 h 110"/>
              <a:gd name="T52" fmla="*/ 14072041 w 109"/>
              <a:gd name="T53" fmla="*/ 2277584 h 110"/>
              <a:gd name="T54" fmla="*/ 15309169 w 109"/>
              <a:gd name="T55" fmla="*/ 3492166 h 110"/>
              <a:gd name="T56" fmla="*/ 16236819 w 109"/>
              <a:gd name="T57" fmla="*/ 5010685 h 110"/>
              <a:gd name="T58" fmla="*/ 16700840 w 109"/>
              <a:gd name="T59" fmla="*/ 6680783 h 110"/>
              <a:gd name="T60" fmla="*/ 16855383 w 109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09" h="110">
                <a:moveTo>
                  <a:pt x="109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1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7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5" y="77"/>
                </a:lnTo>
                <a:lnTo>
                  <a:pt x="1" y="66"/>
                </a:lnTo>
                <a:lnTo>
                  <a:pt x="0" y="54"/>
                </a:lnTo>
                <a:lnTo>
                  <a:pt x="1" y="44"/>
                </a:lnTo>
                <a:lnTo>
                  <a:pt x="5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7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1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09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8" name="Freeform 600">
            <a:extLst>
              <a:ext uri="{FF2B5EF4-FFF2-40B4-BE49-F238E27FC236}">
                <a16:creationId xmlns:a16="http://schemas.microsoft.com/office/drawing/2014/main" id="{42EB34F3-33BC-65A1-9ACD-B6007806F369}"/>
              </a:ext>
            </a:extLst>
          </p:cNvPr>
          <p:cNvSpPr>
            <a:spLocks/>
          </p:cNvSpPr>
          <p:nvPr/>
        </p:nvSpPr>
        <p:spPr bwMode="auto">
          <a:xfrm>
            <a:off x="5412582" y="2653847"/>
            <a:ext cx="30956" cy="30956"/>
          </a:xfrm>
          <a:custGeom>
            <a:avLst/>
            <a:gdLst>
              <a:gd name="T0" fmla="*/ 16381016 w 104"/>
              <a:gd name="T1" fmla="*/ 8033147 h 104"/>
              <a:gd name="T2" fmla="*/ 16223456 w 104"/>
              <a:gd name="T3" fmla="*/ 9923066 h 104"/>
              <a:gd name="T4" fmla="*/ 15593616 w 104"/>
              <a:gd name="T5" fmla="*/ 11655822 h 104"/>
              <a:gd name="T6" fmla="*/ 14648259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773069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04747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512991 h 104"/>
              <a:gd name="T34" fmla="*/ 1102519 w 104"/>
              <a:gd name="T35" fmla="*/ 3937794 h 104"/>
              <a:gd name="T36" fmla="*/ 204747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773069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648259 w 104"/>
              <a:gd name="T53" fmla="*/ 3150394 h 104"/>
              <a:gd name="T54" fmla="*/ 15593616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59" name="Freeform 601">
            <a:extLst>
              <a:ext uri="{FF2B5EF4-FFF2-40B4-BE49-F238E27FC236}">
                <a16:creationId xmlns:a16="http://schemas.microsoft.com/office/drawing/2014/main" id="{4A90798D-F3A7-8C32-00DA-FE5A0FC88CDE}"/>
              </a:ext>
            </a:extLst>
          </p:cNvPr>
          <p:cNvSpPr>
            <a:spLocks/>
          </p:cNvSpPr>
          <p:nvPr/>
        </p:nvSpPr>
        <p:spPr bwMode="auto">
          <a:xfrm>
            <a:off x="5412582" y="2653847"/>
            <a:ext cx="30956" cy="30956"/>
          </a:xfrm>
          <a:custGeom>
            <a:avLst/>
            <a:gdLst>
              <a:gd name="T0" fmla="*/ 16381016 w 104"/>
              <a:gd name="T1" fmla="*/ 8033147 h 104"/>
              <a:gd name="T2" fmla="*/ 16223456 w 104"/>
              <a:gd name="T3" fmla="*/ 9923066 h 104"/>
              <a:gd name="T4" fmla="*/ 15593616 w 104"/>
              <a:gd name="T5" fmla="*/ 11655822 h 104"/>
              <a:gd name="T6" fmla="*/ 14648259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773069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04747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512991 h 104"/>
              <a:gd name="T34" fmla="*/ 1102519 w 104"/>
              <a:gd name="T35" fmla="*/ 3937794 h 104"/>
              <a:gd name="T36" fmla="*/ 204747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773069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648259 w 104"/>
              <a:gd name="T53" fmla="*/ 3150394 h 104"/>
              <a:gd name="T54" fmla="*/ 15593616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0" name="Freeform 602">
            <a:extLst>
              <a:ext uri="{FF2B5EF4-FFF2-40B4-BE49-F238E27FC236}">
                <a16:creationId xmlns:a16="http://schemas.microsoft.com/office/drawing/2014/main" id="{8BF4371B-4278-1C75-81C4-C544F8AF98C7}"/>
              </a:ext>
            </a:extLst>
          </p:cNvPr>
          <p:cNvSpPr>
            <a:spLocks/>
          </p:cNvSpPr>
          <p:nvPr/>
        </p:nvSpPr>
        <p:spPr bwMode="auto">
          <a:xfrm>
            <a:off x="5597128" y="2653847"/>
            <a:ext cx="32147" cy="32147"/>
          </a:xfrm>
          <a:custGeom>
            <a:avLst/>
            <a:gdLst>
              <a:gd name="T0" fmla="*/ 16701373 w 110"/>
              <a:gd name="T1" fmla="*/ 8199302 h 110"/>
              <a:gd name="T2" fmla="*/ 16397832 w 110"/>
              <a:gd name="T3" fmla="*/ 10021369 h 110"/>
              <a:gd name="T4" fmla="*/ 15942326 w 110"/>
              <a:gd name="T5" fmla="*/ 11691468 h 110"/>
              <a:gd name="T6" fmla="*/ 15031314 w 110"/>
              <a:gd name="T7" fmla="*/ 13209987 h 110"/>
              <a:gd name="T8" fmla="*/ 13968336 w 110"/>
              <a:gd name="T9" fmla="*/ 14424568 h 110"/>
              <a:gd name="T10" fmla="*/ 12450242 w 110"/>
              <a:gd name="T11" fmla="*/ 15487571 h 110"/>
              <a:gd name="T12" fmla="*/ 10779793 w 110"/>
              <a:gd name="T13" fmla="*/ 16246636 h 110"/>
              <a:gd name="T14" fmla="*/ 9109734 w 110"/>
              <a:gd name="T15" fmla="*/ 16702152 h 110"/>
              <a:gd name="T16" fmla="*/ 7287709 w 110"/>
              <a:gd name="T17" fmla="*/ 16702152 h 110"/>
              <a:gd name="T18" fmla="*/ 5769615 w 110"/>
              <a:gd name="T19" fmla="*/ 16246636 h 110"/>
              <a:gd name="T20" fmla="*/ 4099555 w 110"/>
              <a:gd name="T21" fmla="*/ 15487571 h 110"/>
              <a:gd name="T22" fmla="*/ 2733037 w 110"/>
              <a:gd name="T23" fmla="*/ 14424568 h 110"/>
              <a:gd name="T24" fmla="*/ 1518484 w 110"/>
              <a:gd name="T25" fmla="*/ 13209987 h 110"/>
              <a:gd name="T26" fmla="*/ 607471 w 110"/>
              <a:gd name="T27" fmla="*/ 11691468 h 110"/>
              <a:gd name="T28" fmla="*/ 303541 w 110"/>
              <a:gd name="T29" fmla="*/ 10021369 h 110"/>
              <a:gd name="T30" fmla="*/ 0 w 110"/>
              <a:gd name="T31" fmla="*/ 8199302 h 110"/>
              <a:gd name="T32" fmla="*/ 303541 w 110"/>
              <a:gd name="T33" fmla="*/ 6680783 h 110"/>
              <a:gd name="T34" fmla="*/ 607471 w 110"/>
              <a:gd name="T35" fmla="*/ 5010685 h 110"/>
              <a:gd name="T36" fmla="*/ 1518484 w 110"/>
              <a:gd name="T37" fmla="*/ 3492166 h 110"/>
              <a:gd name="T38" fmla="*/ 2733037 w 110"/>
              <a:gd name="T39" fmla="*/ 2277584 h 110"/>
              <a:gd name="T40" fmla="*/ 4099555 w 110"/>
              <a:gd name="T41" fmla="*/ 1214582 h 110"/>
              <a:gd name="T42" fmla="*/ 5769615 w 110"/>
              <a:gd name="T43" fmla="*/ 455517 h 110"/>
              <a:gd name="T44" fmla="*/ 7287709 w 110"/>
              <a:gd name="T45" fmla="*/ 0 h 110"/>
              <a:gd name="T46" fmla="*/ 9109734 w 110"/>
              <a:gd name="T47" fmla="*/ 0 h 110"/>
              <a:gd name="T48" fmla="*/ 10779793 w 110"/>
              <a:gd name="T49" fmla="*/ 455517 h 110"/>
              <a:gd name="T50" fmla="*/ 12450242 w 110"/>
              <a:gd name="T51" fmla="*/ 1214582 h 110"/>
              <a:gd name="T52" fmla="*/ 13968336 w 110"/>
              <a:gd name="T53" fmla="*/ 2277584 h 110"/>
              <a:gd name="T54" fmla="*/ 15031314 w 110"/>
              <a:gd name="T55" fmla="*/ 3492166 h 110"/>
              <a:gd name="T56" fmla="*/ 15942326 w 110"/>
              <a:gd name="T57" fmla="*/ 5010685 h 110"/>
              <a:gd name="T58" fmla="*/ 16397832 w 110"/>
              <a:gd name="T59" fmla="*/ 6680783 h 110"/>
              <a:gd name="T60" fmla="*/ 16701373 w 110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2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8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4" y="77"/>
                </a:lnTo>
                <a:lnTo>
                  <a:pt x="2" y="66"/>
                </a:lnTo>
                <a:lnTo>
                  <a:pt x="0" y="54"/>
                </a:lnTo>
                <a:lnTo>
                  <a:pt x="2" y="44"/>
                </a:lnTo>
                <a:lnTo>
                  <a:pt x="4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8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2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10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1" name="Freeform 603">
            <a:extLst>
              <a:ext uri="{FF2B5EF4-FFF2-40B4-BE49-F238E27FC236}">
                <a16:creationId xmlns:a16="http://schemas.microsoft.com/office/drawing/2014/main" id="{A7C20CAA-E0AD-78AB-D357-37B69BEC9499}"/>
              </a:ext>
            </a:extLst>
          </p:cNvPr>
          <p:cNvSpPr>
            <a:spLocks/>
          </p:cNvSpPr>
          <p:nvPr/>
        </p:nvSpPr>
        <p:spPr bwMode="auto">
          <a:xfrm>
            <a:off x="5597128" y="2653847"/>
            <a:ext cx="32147" cy="32147"/>
          </a:xfrm>
          <a:custGeom>
            <a:avLst/>
            <a:gdLst>
              <a:gd name="T0" fmla="*/ 16701373 w 110"/>
              <a:gd name="T1" fmla="*/ 8199302 h 110"/>
              <a:gd name="T2" fmla="*/ 16397832 w 110"/>
              <a:gd name="T3" fmla="*/ 10021369 h 110"/>
              <a:gd name="T4" fmla="*/ 15942326 w 110"/>
              <a:gd name="T5" fmla="*/ 11691468 h 110"/>
              <a:gd name="T6" fmla="*/ 15031314 w 110"/>
              <a:gd name="T7" fmla="*/ 13209987 h 110"/>
              <a:gd name="T8" fmla="*/ 13968336 w 110"/>
              <a:gd name="T9" fmla="*/ 14424568 h 110"/>
              <a:gd name="T10" fmla="*/ 12450242 w 110"/>
              <a:gd name="T11" fmla="*/ 15487571 h 110"/>
              <a:gd name="T12" fmla="*/ 10779793 w 110"/>
              <a:gd name="T13" fmla="*/ 16246636 h 110"/>
              <a:gd name="T14" fmla="*/ 9109734 w 110"/>
              <a:gd name="T15" fmla="*/ 16702152 h 110"/>
              <a:gd name="T16" fmla="*/ 7287709 w 110"/>
              <a:gd name="T17" fmla="*/ 16702152 h 110"/>
              <a:gd name="T18" fmla="*/ 5769615 w 110"/>
              <a:gd name="T19" fmla="*/ 16246636 h 110"/>
              <a:gd name="T20" fmla="*/ 4099555 w 110"/>
              <a:gd name="T21" fmla="*/ 15487571 h 110"/>
              <a:gd name="T22" fmla="*/ 2733037 w 110"/>
              <a:gd name="T23" fmla="*/ 14424568 h 110"/>
              <a:gd name="T24" fmla="*/ 1518484 w 110"/>
              <a:gd name="T25" fmla="*/ 13209987 h 110"/>
              <a:gd name="T26" fmla="*/ 607471 w 110"/>
              <a:gd name="T27" fmla="*/ 11691468 h 110"/>
              <a:gd name="T28" fmla="*/ 303541 w 110"/>
              <a:gd name="T29" fmla="*/ 10021369 h 110"/>
              <a:gd name="T30" fmla="*/ 0 w 110"/>
              <a:gd name="T31" fmla="*/ 8199302 h 110"/>
              <a:gd name="T32" fmla="*/ 303541 w 110"/>
              <a:gd name="T33" fmla="*/ 6680783 h 110"/>
              <a:gd name="T34" fmla="*/ 607471 w 110"/>
              <a:gd name="T35" fmla="*/ 5010685 h 110"/>
              <a:gd name="T36" fmla="*/ 1518484 w 110"/>
              <a:gd name="T37" fmla="*/ 3492166 h 110"/>
              <a:gd name="T38" fmla="*/ 2733037 w 110"/>
              <a:gd name="T39" fmla="*/ 2277584 h 110"/>
              <a:gd name="T40" fmla="*/ 4099555 w 110"/>
              <a:gd name="T41" fmla="*/ 1214582 h 110"/>
              <a:gd name="T42" fmla="*/ 5769615 w 110"/>
              <a:gd name="T43" fmla="*/ 455517 h 110"/>
              <a:gd name="T44" fmla="*/ 7287709 w 110"/>
              <a:gd name="T45" fmla="*/ 0 h 110"/>
              <a:gd name="T46" fmla="*/ 9109734 w 110"/>
              <a:gd name="T47" fmla="*/ 0 h 110"/>
              <a:gd name="T48" fmla="*/ 10779793 w 110"/>
              <a:gd name="T49" fmla="*/ 455517 h 110"/>
              <a:gd name="T50" fmla="*/ 12450242 w 110"/>
              <a:gd name="T51" fmla="*/ 1214582 h 110"/>
              <a:gd name="T52" fmla="*/ 13968336 w 110"/>
              <a:gd name="T53" fmla="*/ 2277584 h 110"/>
              <a:gd name="T54" fmla="*/ 15031314 w 110"/>
              <a:gd name="T55" fmla="*/ 3492166 h 110"/>
              <a:gd name="T56" fmla="*/ 15942326 w 110"/>
              <a:gd name="T57" fmla="*/ 5010685 h 110"/>
              <a:gd name="T58" fmla="*/ 16397832 w 110"/>
              <a:gd name="T59" fmla="*/ 6680783 h 110"/>
              <a:gd name="T60" fmla="*/ 16701373 w 110"/>
              <a:gd name="T61" fmla="*/ 8199302 h 11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10" h="110">
                <a:moveTo>
                  <a:pt x="110" y="54"/>
                </a:moveTo>
                <a:lnTo>
                  <a:pt x="108" y="66"/>
                </a:lnTo>
                <a:lnTo>
                  <a:pt x="105" y="77"/>
                </a:lnTo>
                <a:lnTo>
                  <a:pt x="99" y="87"/>
                </a:lnTo>
                <a:lnTo>
                  <a:pt x="92" y="95"/>
                </a:lnTo>
                <a:lnTo>
                  <a:pt x="82" y="102"/>
                </a:lnTo>
                <a:lnTo>
                  <a:pt x="71" y="107"/>
                </a:lnTo>
                <a:lnTo>
                  <a:pt x="60" y="110"/>
                </a:lnTo>
                <a:lnTo>
                  <a:pt x="48" y="110"/>
                </a:lnTo>
                <a:lnTo>
                  <a:pt x="38" y="107"/>
                </a:lnTo>
                <a:lnTo>
                  <a:pt x="27" y="102"/>
                </a:lnTo>
                <a:lnTo>
                  <a:pt x="18" y="95"/>
                </a:lnTo>
                <a:lnTo>
                  <a:pt x="10" y="87"/>
                </a:lnTo>
                <a:lnTo>
                  <a:pt x="4" y="77"/>
                </a:lnTo>
                <a:lnTo>
                  <a:pt x="2" y="66"/>
                </a:lnTo>
                <a:lnTo>
                  <a:pt x="0" y="54"/>
                </a:lnTo>
                <a:lnTo>
                  <a:pt x="2" y="44"/>
                </a:lnTo>
                <a:lnTo>
                  <a:pt x="4" y="33"/>
                </a:lnTo>
                <a:lnTo>
                  <a:pt x="10" y="23"/>
                </a:lnTo>
                <a:lnTo>
                  <a:pt x="18" y="15"/>
                </a:lnTo>
                <a:lnTo>
                  <a:pt x="27" y="8"/>
                </a:lnTo>
                <a:lnTo>
                  <a:pt x="38" y="3"/>
                </a:lnTo>
                <a:lnTo>
                  <a:pt x="48" y="0"/>
                </a:lnTo>
                <a:lnTo>
                  <a:pt x="60" y="0"/>
                </a:lnTo>
                <a:lnTo>
                  <a:pt x="71" y="3"/>
                </a:lnTo>
                <a:lnTo>
                  <a:pt x="82" y="8"/>
                </a:lnTo>
                <a:lnTo>
                  <a:pt x="92" y="15"/>
                </a:lnTo>
                <a:lnTo>
                  <a:pt x="99" y="23"/>
                </a:lnTo>
                <a:lnTo>
                  <a:pt x="105" y="33"/>
                </a:lnTo>
                <a:lnTo>
                  <a:pt x="108" y="44"/>
                </a:lnTo>
                <a:lnTo>
                  <a:pt x="110" y="5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2" name="Freeform 604">
            <a:extLst>
              <a:ext uri="{FF2B5EF4-FFF2-40B4-BE49-F238E27FC236}">
                <a16:creationId xmlns:a16="http://schemas.microsoft.com/office/drawing/2014/main" id="{10276148-EA7B-BE96-0605-90E9323F475B}"/>
              </a:ext>
            </a:extLst>
          </p:cNvPr>
          <p:cNvSpPr>
            <a:spLocks/>
          </p:cNvSpPr>
          <p:nvPr/>
        </p:nvSpPr>
        <p:spPr bwMode="auto">
          <a:xfrm>
            <a:off x="5780485" y="2653847"/>
            <a:ext cx="30956" cy="30956"/>
          </a:xfrm>
          <a:custGeom>
            <a:avLst/>
            <a:gdLst>
              <a:gd name="T0" fmla="*/ 16381016 w 104"/>
              <a:gd name="T1" fmla="*/ 8033147 h 104"/>
              <a:gd name="T2" fmla="*/ 16223456 w 104"/>
              <a:gd name="T3" fmla="*/ 9923066 h 104"/>
              <a:gd name="T4" fmla="*/ 15593616 w 104"/>
              <a:gd name="T5" fmla="*/ 11655822 h 104"/>
              <a:gd name="T6" fmla="*/ 14648259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773069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04747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512991 h 104"/>
              <a:gd name="T34" fmla="*/ 1102519 w 104"/>
              <a:gd name="T35" fmla="*/ 3937794 h 104"/>
              <a:gd name="T36" fmla="*/ 204747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773069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648259 w 104"/>
              <a:gd name="T53" fmla="*/ 3150394 h 104"/>
              <a:gd name="T54" fmla="*/ 15593616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3" name="Freeform 605">
            <a:extLst>
              <a:ext uri="{FF2B5EF4-FFF2-40B4-BE49-F238E27FC236}">
                <a16:creationId xmlns:a16="http://schemas.microsoft.com/office/drawing/2014/main" id="{0F6ACD24-C64D-A360-54D1-5AB3F10480F2}"/>
              </a:ext>
            </a:extLst>
          </p:cNvPr>
          <p:cNvSpPr>
            <a:spLocks/>
          </p:cNvSpPr>
          <p:nvPr/>
        </p:nvSpPr>
        <p:spPr bwMode="auto">
          <a:xfrm>
            <a:off x="5780485" y="2653847"/>
            <a:ext cx="30956" cy="30956"/>
          </a:xfrm>
          <a:custGeom>
            <a:avLst/>
            <a:gdLst>
              <a:gd name="T0" fmla="*/ 16381016 w 104"/>
              <a:gd name="T1" fmla="*/ 8033147 h 104"/>
              <a:gd name="T2" fmla="*/ 16223456 w 104"/>
              <a:gd name="T3" fmla="*/ 9923066 h 104"/>
              <a:gd name="T4" fmla="*/ 15593616 w 104"/>
              <a:gd name="T5" fmla="*/ 11655822 h 104"/>
              <a:gd name="T6" fmla="*/ 14648259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773069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04747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710863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512991 h 104"/>
              <a:gd name="T34" fmla="*/ 1102519 w 104"/>
              <a:gd name="T35" fmla="*/ 3937794 h 104"/>
              <a:gd name="T36" fmla="*/ 204747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773069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648259 w 104"/>
              <a:gd name="T53" fmla="*/ 3150394 h 104"/>
              <a:gd name="T54" fmla="*/ 15593616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033147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1"/>
                </a:moveTo>
                <a:lnTo>
                  <a:pt x="103" y="63"/>
                </a:lnTo>
                <a:lnTo>
                  <a:pt x="99" y="74"/>
                </a:lnTo>
                <a:lnTo>
                  <a:pt x="93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3" y="104"/>
                </a:lnTo>
                <a:lnTo>
                  <a:pt x="32" y="101"/>
                </a:lnTo>
                <a:lnTo>
                  <a:pt x="23" y="96"/>
                </a:lnTo>
                <a:lnTo>
                  <a:pt x="13" y="89"/>
                </a:lnTo>
                <a:lnTo>
                  <a:pt x="7" y="79"/>
                </a:lnTo>
                <a:lnTo>
                  <a:pt x="2" y="68"/>
                </a:lnTo>
                <a:lnTo>
                  <a:pt x="0" y="57"/>
                </a:lnTo>
                <a:lnTo>
                  <a:pt x="0" y="47"/>
                </a:lnTo>
                <a:lnTo>
                  <a:pt x="2" y="35"/>
                </a:lnTo>
                <a:lnTo>
                  <a:pt x="7" y="25"/>
                </a:lnTo>
                <a:lnTo>
                  <a:pt x="13" y="15"/>
                </a:lnTo>
                <a:lnTo>
                  <a:pt x="23" y="8"/>
                </a:lnTo>
                <a:lnTo>
                  <a:pt x="32" y="3"/>
                </a:lnTo>
                <a:lnTo>
                  <a:pt x="43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3" y="20"/>
                </a:lnTo>
                <a:lnTo>
                  <a:pt x="99" y="30"/>
                </a:lnTo>
                <a:lnTo>
                  <a:pt x="103" y="41"/>
                </a:lnTo>
                <a:lnTo>
                  <a:pt x="104" y="51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4" name="Freeform 606">
            <a:extLst>
              <a:ext uri="{FF2B5EF4-FFF2-40B4-BE49-F238E27FC236}">
                <a16:creationId xmlns:a16="http://schemas.microsoft.com/office/drawing/2014/main" id="{372C61BE-61C2-A0F8-E97E-0829E4A11E7B}"/>
              </a:ext>
            </a:extLst>
          </p:cNvPr>
          <p:cNvSpPr>
            <a:spLocks/>
          </p:cNvSpPr>
          <p:nvPr/>
        </p:nvSpPr>
        <p:spPr bwMode="auto">
          <a:xfrm>
            <a:off x="3143251" y="1754925"/>
            <a:ext cx="41672" cy="40481"/>
          </a:xfrm>
          <a:custGeom>
            <a:avLst/>
            <a:gdLst>
              <a:gd name="T0" fmla="*/ 22534649 w 137"/>
              <a:gd name="T1" fmla="*/ 10709901 h 137"/>
              <a:gd name="T2" fmla="*/ 22369988 w 137"/>
              <a:gd name="T3" fmla="*/ 12572629 h 137"/>
              <a:gd name="T4" fmla="*/ 21876816 w 137"/>
              <a:gd name="T5" fmla="*/ 14435358 h 137"/>
              <a:gd name="T6" fmla="*/ 20889660 w 137"/>
              <a:gd name="T7" fmla="*/ 16298086 h 137"/>
              <a:gd name="T8" fmla="*/ 19738249 w 137"/>
              <a:gd name="T9" fmla="*/ 17695132 h 137"/>
              <a:gd name="T10" fmla="*/ 18257921 w 137"/>
              <a:gd name="T11" fmla="*/ 19091785 h 137"/>
              <a:gd name="T12" fmla="*/ 16448676 w 137"/>
              <a:gd name="T13" fmla="*/ 20178376 h 137"/>
              <a:gd name="T14" fmla="*/ 14474770 w 137"/>
              <a:gd name="T15" fmla="*/ 20954513 h 137"/>
              <a:gd name="T16" fmla="*/ 12500864 w 137"/>
              <a:gd name="T17" fmla="*/ 21264968 h 137"/>
              <a:gd name="T18" fmla="*/ 10362702 w 137"/>
              <a:gd name="T19" fmla="*/ 21264968 h 137"/>
              <a:gd name="T20" fmla="*/ 8388796 w 137"/>
              <a:gd name="T21" fmla="*/ 20954513 h 137"/>
              <a:gd name="T22" fmla="*/ 6414890 w 137"/>
              <a:gd name="T23" fmla="*/ 20178376 h 137"/>
              <a:gd name="T24" fmla="*/ 4605645 w 137"/>
              <a:gd name="T25" fmla="*/ 19091785 h 137"/>
              <a:gd name="T26" fmla="*/ 2960656 w 137"/>
              <a:gd name="T27" fmla="*/ 17695132 h 137"/>
              <a:gd name="T28" fmla="*/ 1809245 w 137"/>
              <a:gd name="T29" fmla="*/ 16298086 h 137"/>
              <a:gd name="T30" fmla="*/ 822495 w 137"/>
              <a:gd name="T31" fmla="*/ 14435358 h 137"/>
              <a:gd name="T32" fmla="*/ 164661 w 137"/>
              <a:gd name="T33" fmla="*/ 12572629 h 137"/>
              <a:gd name="T34" fmla="*/ 0 w 137"/>
              <a:gd name="T35" fmla="*/ 10709901 h 137"/>
              <a:gd name="T36" fmla="*/ 164661 w 137"/>
              <a:gd name="T37" fmla="*/ 8537111 h 137"/>
              <a:gd name="T38" fmla="*/ 822495 w 137"/>
              <a:gd name="T39" fmla="*/ 6674383 h 137"/>
              <a:gd name="T40" fmla="*/ 1809245 w 137"/>
              <a:gd name="T41" fmla="*/ 5122109 h 137"/>
              <a:gd name="T42" fmla="*/ 2960656 w 137"/>
              <a:gd name="T43" fmla="*/ 3415002 h 137"/>
              <a:gd name="T44" fmla="*/ 4605645 w 137"/>
              <a:gd name="T45" fmla="*/ 2017956 h 137"/>
              <a:gd name="T46" fmla="*/ 6414890 w 137"/>
              <a:gd name="T47" fmla="*/ 1086592 h 137"/>
              <a:gd name="T48" fmla="*/ 8388796 w 137"/>
              <a:gd name="T49" fmla="*/ 465682 h 137"/>
              <a:gd name="T50" fmla="*/ 10362702 w 137"/>
              <a:gd name="T51" fmla="*/ 0 h 137"/>
              <a:gd name="T52" fmla="*/ 12500864 w 137"/>
              <a:gd name="T53" fmla="*/ 0 h 137"/>
              <a:gd name="T54" fmla="*/ 14474770 w 137"/>
              <a:gd name="T55" fmla="*/ 465682 h 137"/>
              <a:gd name="T56" fmla="*/ 16448676 w 137"/>
              <a:gd name="T57" fmla="*/ 1086592 h 137"/>
              <a:gd name="T58" fmla="*/ 18257921 w 137"/>
              <a:gd name="T59" fmla="*/ 2017956 h 137"/>
              <a:gd name="T60" fmla="*/ 19738249 w 137"/>
              <a:gd name="T61" fmla="*/ 3415002 h 137"/>
              <a:gd name="T62" fmla="*/ 20889660 w 137"/>
              <a:gd name="T63" fmla="*/ 5122109 h 137"/>
              <a:gd name="T64" fmla="*/ 21876816 w 137"/>
              <a:gd name="T65" fmla="*/ 6674383 h 137"/>
              <a:gd name="T66" fmla="*/ 22369988 w 137"/>
              <a:gd name="T67" fmla="*/ 8537111 h 137"/>
              <a:gd name="T68" fmla="*/ 22534649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1" y="123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3" y="137"/>
                </a:lnTo>
                <a:lnTo>
                  <a:pt x="51" y="135"/>
                </a:lnTo>
                <a:lnTo>
                  <a:pt x="39" y="130"/>
                </a:lnTo>
                <a:lnTo>
                  <a:pt x="28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8" y="13"/>
                </a:lnTo>
                <a:lnTo>
                  <a:pt x="39" y="7"/>
                </a:lnTo>
                <a:lnTo>
                  <a:pt x="51" y="3"/>
                </a:lnTo>
                <a:lnTo>
                  <a:pt x="63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1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6" y="55"/>
                </a:lnTo>
                <a:lnTo>
                  <a:pt x="13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5" name="Freeform 607">
            <a:extLst>
              <a:ext uri="{FF2B5EF4-FFF2-40B4-BE49-F238E27FC236}">
                <a16:creationId xmlns:a16="http://schemas.microsoft.com/office/drawing/2014/main" id="{12130022-AF0E-DD89-677F-F10DB0835EB9}"/>
              </a:ext>
            </a:extLst>
          </p:cNvPr>
          <p:cNvSpPr>
            <a:spLocks/>
          </p:cNvSpPr>
          <p:nvPr/>
        </p:nvSpPr>
        <p:spPr bwMode="auto">
          <a:xfrm>
            <a:off x="3143251" y="1754925"/>
            <a:ext cx="41672" cy="40481"/>
          </a:xfrm>
          <a:custGeom>
            <a:avLst/>
            <a:gdLst>
              <a:gd name="T0" fmla="*/ 22534649 w 137"/>
              <a:gd name="T1" fmla="*/ 10709901 h 137"/>
              <a:gd name="T2" fmla="*/ 22369988 w 137"/>
              <a:gd name="T3" fmla="*/ 12572629 h 137"/>
              <a:gd name="T4" fmla="*/ 21876816 w 137"/>
              <a:gd name="T5" fmla="*/ 14435358 h 137"/>
              <a:gd name="T6" fmla="*/ 20889660 w 137"/>
              <a:gd name="T7" fmla="*/ 16298086 h 137"/>
              <a:gd name="T8" fmla="*/ 19738249 w 137"/>
              <a:gd name="T9" fmla="*/ 17695132 h 137"/>
              <a:gd name="T10" fmla="*/ 18257921 w 137"/>
              <a:gd name="T11" fmla="*/ 19091785 h 137"/>
              <a:gd name="T12" fmla="*/ 16448676 w 137"/>
              <a:gd name="T13" fmla="*/ 20178376 h 137"/>
              <a:gd name="T14" fmla="*/ 14474770 w 137"/>
              <a:gd name="T15" fmla="*/ 20954513 h 137"/>
              <a:gd name="T16" fmla="*/ 12500864 w 137"/>
              <a:gd name="T17" fmla="*/ 21264968 h 137"/>
              <a:gd name="T18" fmla="*/ 10362702 w 137"/>
              <a:gd name="T19" fmla="*/ 21264968 h 137"/>
              <a:gd name="T20" fmla="*/ 8388796 w 137"/>
              <a:gd name="T21" fmla="*/ 20954513 h 137"/>
              <a:gd name="T22" fmla="*/ 6414890 w 137"/>
              <a:gd name="T23" fmla="*/ 20178376 h 137"/>
              <a:gd name="T24" fmla="*/ 4605645 w 137"/>
              <a:gd name="T25" fmla="*/ 19091785 h 137"/>
              <a:gd name="T26" fmla="*/ 2960656 w 137"/>
              <a:gd name="T27" fmla="*/ 17695132 h 137"/>
              <a:gd name="T28" fmla="*/ 1809245 w 137"/>
              <a:gd name="T29" fmla="*/ 16298086 h 137"/>
              <a:gd name="T30" fmla="*/ 822495 w 137"/>
              <a:gd name="T31" fmla="*/ 14435358 h 137"/>
              <a:gd name="T32" fmla="*/ 164661 w 137"/>
              <a:gd name="T33" fmla="*/ 12572629 h 137"/>
              <a:gd name="T34" fmla="*/ 0 w 137"/>
              <a:gd name="T35" fmla="*/ 10709901 h 137"/>
              <a:gd name="T36" fmla="*/ 164661 w 137"/>
              <a:gd name="T37" fmla="*/ 8537111 h 137"/>
              <a:gd name="T38" fmla="*/ 822495 w 137"/>
              <a:gd name="T39" fmla="*/ 6674383 h 137"/>
              <a:gd name="T40" fmla="*/ 1809245 w 137"/>
              <a:gd name="T41" fmla="*/ 5122109 h 137"/>
              <a:gd name="T42" fmla="*/ 2960656 w 137"/>
              <a:gd name="T43" fmla="*/ 3415002 h 137"/>
              <a:gd name="T44" fmla="*/ 4605645 w 137"/>
              <a:gd name="T45" fmla="*/ 2017956 h 137"/>
              <a:gd name="T46" fmla="*/ 6414890 w 137"/>
              <a:gd name="T47" fmla="*/ 1086592 h 137"/>
              <a:gd name="T48" fmla="*/ 8388796 w 137"/>
              <a:gd name="T49" fmla="*/ 465682 h 137"/>
              <a:gd name="T50" fmla="*/ 10362702 w 137"/>
              <a:gd name="T51" fmla="*/ 0 h 137"/>
              <a:gd name="T52" fmla="*/ 12500864 w 137"/>
              <a:gd name="T53" fmla="*/ 0 h 137"/>
              <a:gd name="T54" fmla="*/ 14474770 w 137"/>
              <a:gd name="T55" fmla="*/ 465682 h 137"/>
              <a:gd name="T56" fmla="*/ 16448676 w 137"/>
              <a:gd name="T57" fmla="*/ 1086592 h 137"/>
              <a:gd name="T58" fmla="*/ 18257921 w 137"/>
              <a:gd name="T59" fmla="*/ 2017956 h 137"/>
              <a:gd name="T60" fmla="*/ 19738249 w 137"/>
              <a:gd name="T61" fmla="*/ 3415002 h 137"/>
              <a:gd name="T62" fmla="*/ 20889660 w 137"/>
              <a:gd name="T63" fmla="*/ 5122109 h 137"/>
              <a:gd name="T64" fmla="*/ 21876816 w 137"/>
              <a:gd name="T65" fmla="*/ 6674383 h 137"/>
              <a:gd name="T66" fmla="*/ 22369988 w 137"/>
              <a:gd name="T67" fmla="*/ 8537111 h 137"/>
              <a:gd name="T68" fmla="*/ 22534649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1" y="123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3" y="137"/>
                </a:lnTo>
                <a:lnTo>
                  <a:pt x="51" y="135"/>
                </a:lnTo>
                <a:lnTo>
                  <a:pt x="39" y="130"/>
                </a:lnTo>
                <a:lnTo>
                  <a:pt x="28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8" y="13"/>
                </a:lnTo>
                <a:lnTo>
                  <a:pt x="39" y="7"/>
                </a:lnTo>
                <a:lnTo>
                  <a:pt x="51" y="3"/>
                </a:lnTo>
                <a:lnTo>
                  <a:pt x="63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1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6" y="55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6" name="Freeform 608">
            <a:extLst>
              <a:ext uri="{FF2B5EF4-FFF2-40B4-BE49-F238E27FC236}">
                <a16:creationId xmlns:a16="http://schemas.microsoft.com/office/drawing/2014/main" id="{42BDACF8-2A36-191F-BE52-69CB74FE8567}"/>
              </a:ext>
            </a:extLst>
          </p:cNvPr>
          <p:cNvSpPr>
            <a:spLocks/>
          </p:cNvSpPr>
          <p:nvPr/>
        </p:nvSpPr>
        <p:spPr bwMode="auto">
          <a:xfrm>
            <a:off x="3479007" y="1758497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1109741 w 137"/>
              <a:gd name="T3" fmla="*/ 12727857 h 137"/>
              <a:gd name="T4" fmla="*/ 20644059 w 137"/>
              <a:gd name="T5" fmla="*/ 14590585 h 137"/>
              <a:gd name="T6" fmla="*/ 19712694 w 137"/>
              <a:gd name="T7" fmla="*/ 16298086 h 137"/>
              <a:gd name="T8" fmla="*/ 18470875 w 137"/>
              <a:gd name="T9" fmla="*/ 17849966 h 137"/>
              <a:gd name="T10" fmla="*/ 17074223 w 137"/>
              <a:gd name="T11" fmla="*/ 19247012 h 137"/>
              <a:gd name="T12" fmla="*/ 15521949 w 137"/>
              <a:gd name="T13" fmla="*/ 20178376 h 137"/>
              <a:gd name="T14" fmla="*/ 13659221 w 137"/>
              <a:gd name="T15" fmla="*/ 20954513 h 137"/>
              <a:gd name="T16" fmla="*/ 11796492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345972 w 137"/>
              <a:gd name="T25" fmla="*/ 19247012 h 137"/>
              <a:gd name="T26" fmla="*/ 2794093 w 137"/>
              <a:gd name="T27" fmla="*/ 17849966 h 137"/>
              <a:gd name="T28" fmla="*/ 1707501 w 137"/>
              <a:gd name="T29" fmla="*/ 16298086 h 137"/>
              <a:gd name="T30" fmla="*/ 776137 w 137"/>
              <a:gd name="T31" fmla="*/ 14590585 h 137"/>
              <a:gd name="T32" fmla="*/ 155227 w 137"/>
              <a:gd name="T33" fmla="*/ 12727857 h 137"/>
              <a:gd name="T34" fmla="*/ 0 w 137"/>
              <a:gd name="T35" fmla="*/ 10709901 h 137"/>
              <a:gd name="T36" fmla="*/ 155227 w 137"/>
              <a:gd name="T37" fmla="*/ 8847566 h 137"/>
              <a:gd name="T38" fmla="*/ 776137 w 137"/>
              <a:gd name="T39" fmla="*/ 6984838 h 137"/>
              <a:gd name="T40" fmla="*/ 1707501 w 137"/>
              <a:gd name="T41" fmla="*/ 5122109 h 137"/>
              <a:gd name="T42" fmla="*/ 2794093 w 137"/>
              <a:gd name="T43" fmla="*/ 3569836 h 137"/>
              <a:gd name="T44" fmla="*/ 4345972 w 137"/>
              <a:gd name="T45" fmla="*/ 2328411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796492 w 137"/>
              <a:gd name="T53" fmla="*/ 0 h 137"/>
              <a:gd name="T54" fmla="*/ 13659221 w 137"/>
              <a:gd name="T55" fmla="*/ 465682 h 137"/>
              <a:gd name="T56" fmla="*/ 15521949 w 137"/>
              <a:gd name="T57" fmla="*/ 1086592 h 137"/>
              <a:gd name="T58" fmla="*/ 17074223 w 137"/>
              <a:gd name="T59" fmla="*/ 2328411 h 137"/>
              <a:gd name="T60" fmla="*/ 18470875 w 137"/>
              <a:gd name="T61" fmla="*/ 3569836 h 137"/>
              <a:gd name="T62" fmla="*/ 19712694 w 137"/>
              <a:gd name="T63" fmla="*/ 5122109 h 137"/>
              <a:gd name="T64" fmla="*/ 20644059 w 137"/>
              <a:gd name="T65" fmla="*/ 6984838 h 137"/>
              <a:gd name="T66" fmla="*/ 21109741 w 137"/>
              <a:gd name="T67" fmla="*/ 8847566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2"/>
                </a:lnTo>
                <a:lnTo>
                  <a:pt x="133" y="94"/>
                </a:lnTo>
                <a:lnTo>
                  <a:pt x="127" y="105"/>
                </a:lnTo>
                <a:lnTo>
                  <a:pt x="119" y="115"/>
                </a:lnTo>
                <a:lnTo>
                  <a:pt x="110" y="124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8" y="124"/>
                </a:lnTo>
                <a:lnTo>
                  <a:pt x="18" y="115"/>
                </a:lnTo>
                <a:lnTo>
                  <a:pt x="11" y="105"/>
                </a:lnTo>
                <a:lnTo>
                  <a:pt x="5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5" y="45"/>
                </a:lnTo>
                <a:lnTo>
                  <a:pt x="11" y="33"/>
                </a:lnTo>
                <a:lnTo>
                  <a:pt x="18" y="23"/>
                </a:lnTo>
                <a:lnTo>
                  <a:pt x="28" y="15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0" y="15"/>
                </a:lnTo>
                <a:lnTo>
                  <a:pt x="119" y="23"/>
                </a:lnTo>
                <a:lnTo>
                  <a:pt x="127" y="33"/>
                </a:lnTo>
                <a:lnTo>
                  <a:pt x="133" y="45"/>
                </a:lnTo>
                <a:lnTo>
                  <a:pt x="136" y="57"/>
                </a:lnTo>
                <a:lnTo>
                  <a:pt x="13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7" name="Line 609">
            <a:extLst>
              <a:ext uri="{FF2B5EF4-FFF2-40B4-BE49-F238E27FC236}">
                <a16:creationId xmlns:a16="http://schemas.microsoft.com/office/drawing/2014/main" id="{A19ED0D2-A136-91C0-249E-B79F51F89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9963" y="1775165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8" name="Freeform 610">
            <a:extLst>
              <a:ext uri="{FF2B5EF4-FFF2-40B4-BE49-F238E27FC236}">
                <a16:creationId xmlns:a16="http://schemas.microsoft.com/office/drawing/2014/main" id="{709B8A9E-217D-5505-0BF2-29A56BD41A07}"/>
              </a:ext>
            </a:extLst>
          </p:cNvPr>
          <p:cNvSpPr>
            <a:spLocks/>
          </p:cNvSpPr>
          <p:nvPr/>
        </p:nvSpPr>
        <p:spPr bwMode="auto">
          <a:xfrm>
            <a:off x="3479007" y="1758497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1109741 w 137"/>
              <a:gd name="T3" fmla="*/ 12727857 h 137"/>
              <a:gd name="T4" fmla="*/ 20644059 w 137"/>
              <a:gd name="T5" fmla="*/ 14590585 h 137"/>
              <a:gd name="T6" fmla="*/ 19712694 w 137"/>
              <a:gd name="T7" fmla="*/ 16298086 h 137"/>
              <a:gd name="T8" fmla="*/ 18470875 w 137"/>
              <a:gd name="T9" fmla="*/ 17849966 h 137"/>
              <a:gd name="T10" fmla="*/ 17074223 w 137"/>
              <a:gd name="T11" fmla="*/ 19247012 h 137"/>
              <a:gd name="T12" fmla="*/ 15521949 w 137"/>
              <a:gd name="T13" fmla="*/ 20178376 h 137"/>
              <a:gd name="T14" fmla="*/ 13659221 w 137"/>
              <a:gd name="T15" fmla="*/ 20954513 h 137"/>
              <a:gd name="T16" fmla="*/ 11796492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345972 w 137"/>
              <a:gd name="T25" fmla="*/ 19247012 h 137"/>
              <a:gd name="T26" fmla="*/ 2794093 w 137"/>
              <a:gd name="T27" fmla="*/ 17849966 h 137"/>
              <a:gd name="T28" fmla="*/ 1707501 w 137"/>
              <a:gd name="T29" fmla="*/ 16298086 h 137"/>
              <a:gd name="T30" fmla="*/ 776137 w 137"/>
              <a:gd name="T31" fmla="*/ 14590585 h 137"/>
              <a:gd name="T32" fmla="*/ 155227 w 137"/>
              <a:gd name="T33" fmla="*/ 12727857 h 137"/>
              <a:gd name="T34" fmla="*/ 0 w 137"/>
              <a:gd name="T35" fmla="*/ 10709901 h 137"/>
              <a:gd name="T36" fmla="*/ 155227 w 137"/>
              <a:gd name="T37" fmla="*/ 8847566 h 137"/>
              <a:gd name="T38" fmla="*/ 776137 w 137"/>
              <a:gd name="T39" fmla="*/ 6984838 h 137"/>
              <a:gd name="T40" fmla="*/ 1707501 w 137"/>
              <a:gd name="T41" fmla="*/ 5122109 h 137"/>
              <a:gd name="T42" fmla="*/ 2794093 w 137"/>
              <a:gd name="T43" fmla="*/ 3569836 h 137"/>
              <a:gd name="T44" fmla="*/ 4345972 w 137"/>
              <a:gd name="T45" fmla="*/ 2328411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796492 w 137"/>
              <a:gd name="T53" fmla="*/ 0 h 137"/>
              <a:gd name="T54" fmla="*/ 13659221 w 137"/>
              <a:gd name="T55" fmla="*/ 465682 h 137"/>
              <a:gd name="T56" fmla="*/ 15521949 w 137"/>
              <a:gd name="T57" fmla="*/ 1086592 h 137"/>
              <a:gd name="T58" fmla="*/ 17074223 w 137"/>
              <a:gd name="T59" fmla="*/ 2328411 h 137"/>
              <a:gd name="T60" fmla="*/ 18470875 w 137"/>
              <a:gd name="T61" fmla="*/ 3569836 h 137"/>
              <a:gd name="T62" fmla="*/ 19712694 w 137"/>
              <a:gd name="T63" fmla="*/ 5122109 h 137"/>
              <a:gd name="T64" fmla="*/ 20644059 w 137"/>
              <a:gd name="T65" fmla="*/ 6984838 h 137"/>
              <a:gd name="T66" fmla="*/ 21109741 w 137"/>
              <a:gd name="T67" fmla="*/ 8847566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2"/>
                </a:lnTo>
                <a:lnTo>
                  <a:pt x="133" y="94"/>
                </a:lnTo>
                <a:lnTo>
                  <a:pt x="127" y="105"/>
                </a:lnTo>
                <a:lnTo>
                  <a:pt x="119" y="115"/>
                </a:lnTo>
                <a:lnTo>
                  <a:pt x="110" y="124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8" y="124"/>
                </a:lnTo>
                <a:lnTo>
                  <a:pt x="18" y="115"/>
                </a:lnTo>
                <a:lnTo>
                  <a:pt x="11" y="105"/>
                </a:lnTo>
                <a:lnTo>
                  <a:pt x="5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5" y="45"/>
                </a:lnTo>
                <a:lnTo>
                  <a:pt x="11" y="33"/>
                </a:lnTo>
                <a:lnTo>
                  <a:pt x="18" y="23"/>
                </a:lnTo>
                <a:lnTo>
                  <a:pt x="28" y="15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0" y="15"/>
                </a:lnTo>
                <a:lnTo>
                  <a:pt x="119" y="23"/>
                </a:lnTo>
                <a:lnTo>
                  <a:pt x="127" y="33"/>
                </a:lnTo>
                <a:lnTo>
                  <a:pt x="133" y="45"/>
                </a:lnTo>
                <a:lnTo>
                  <a:pt x="136" y="57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69" name="Freeform 611">
            <a:extLst>
              <a:ext uri="{FF2B5EF4-FFF2-40B4-BE49-F238E27FC236}">
                <a16:creationId xmlns:a16="http://schemas.microsoft.com/office/drawing/2014/main" id="{E2C469EA-B4AB-5C25-AE91-563F78EA42EE}"/>
              </a:ext>
            </a:extLst>
          </p:cNvPr>
          <p:cNvSpPr>
            <a:spLocks/>
          </p:cNvSpPr>
          <p:nvPr/>
        </p:nvSpPr>
        <p:spPr bwMode="auto">
          <a:xfrm>
            <a:off x="3811192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0954513 w 137"/>
              <a:gd name="T3" fmla="*/ 12572629 h 137"/>
              <a:gd name="T4" fmla="*/ 20488831 w 137"/>
              <a:gd name="T5" fmla="*/ 14435358 h 137"/>
              <a:gd name="T6" fmla="*/ 19557467 w 137"/>
              <a:gd name="T7" fmla="*/ 16298086 h 137"/>
              <a:gd name="T8" fmla="*/ 18470875 w 137"/>
              <a:gd name="T9" fmla="*/ 17695132 h 137"/>
              <a:gd name="T10" fmla="*/ 16918996 w 137"/>
              <a:gd name="T11" fmla="*/ 19091785 h 137"/>
              <a:gd name="T12" fmla="*/ 15211495 w 137"/>
              <a:gd name="T13" fmla="*/ 20178376 h 137"/>
              <a:gd name="T14" fmla="*/ 13503993 w 137"/>
              <a:gd name="T15" fmla="*/ 20954513 h 137"/>
              <a:gd name="T16" fmla="*/ 11486038 w 137"/>
              <a:gd name="T17" fmla="*/ 21264968 h 137"/>
              <a:gd name="T18" fmla="*/ 9623703 w 137"/>
              <a:gd name="T19" fmla="*/ 21264968 h 137"/>
              <a:gd name="T20" fmla="*/ 7605747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794093 w 137"/>
              <a:gd name="T27" fmla="*/ 17695132 h 137"/>
              <a:gd name="T28" fmla="*/ 1397046 w 137"/>
              <a:gd name="T29" fmla="*/ 16298086 h 137"/>
              <a:gd name="T30" fmla="*/ 776137 w 137"/>
              <a:gd name="T31" fmla="*/ 14435358 h 137"/>
              <a:gd name="T32" fmla="*/ 155227 w 137"/>
              <a:gd name="T33" fmla="*/ 12572629 h 137"/>
              <a:gd name="T34" fmla="*/ 0 w 137"/>
              <a:gd name="T35" fmla="*/ 10709901 h 137"/>
              <a:gd name="T36" fmla="*/ 155227 w 137"/>
              <a:gd name="T37" fmla="*/ 8537111 h 137"/>
              <a:gd name="T38" fmla="*/ 776137 w 137"/>
              <a:gd name="T39" fmla="*/ 6674383 h 137"/>
              <a:gd name="T40" fmla="*/ 1397046 w 137"/>
              <a:gd name="T41" fmla="*/ 5122109 h 137"/>
              <a:gd name="T42" fmla="*/ 2794093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605747 w 137"/>
              <a:gd name="T49" fmla="*/ 465682 h 137"/>
              <a:gd name="T50" fmla="*/ 9623703 w 137"/>
              <a:gd name="T51" fmla="*/ 0 h 137"/>
              <a:gd name="T52" fmla="*/ 11486038 w 137"/>
              <a:gd name="T53" fmla="*/ 0 h 137"/>
              <a:gd name="T54" fmla="*/ 13503993 w 137"/>
              <a:gd name="T55" fmla="*/ 465682 h 137"/>
              <a:gd name="T56" fmla="*/ 15211495 w 137"/>
              <a:gd name="T57" fmla="*/ 1086592 h 137"/>
              <a:gd name="T58" fmla="*/ 16918996 w 137"/>
              <a:gd name="T59" fmla="*/ 2017956 h 137"/>
              <a:gd name="T60" fmla="*/ 18470875 w 137"/>
              <a:gd name="T61" fmla="*/ 3415002 h 137"/>
              <a:gd name="T62" fmla="*/ 19557467 w 137"/>
              <a:gd name="T63" fmla="*/ 5122109 h 137"/>
              <a:gd name="T64" fmla="*/ 20488831 w 137"/>
              <a:gd name="T65" fmla="*/ 6674383 h 137"/>
              <a:gd name="T66" fmla="*/ 20954513 w 137"/>
              <a:gd name="T67" fmla="*/ 8537111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5" y="81"/>
                </a:lnTo>
                <a:lnTo>
                  <a:pt x="132" y="93"/>
                </a:lnTo>
                <a:lnTo>
                  <a:pt x="126" y="105"/>
                </a:lnTo>
                <a:lnTo>
                  <a:pt x="119" y="114"/>
                </a:lnTo>
                <a:lnTo>
                  <a:pt x="109" y="123"/>
                </a:lnTo>
                <a:lnTo>
                  <a:pt x="98" y="130"/>
                </a:lnTo>
                <a:lnTo>
                  <a:pt x="87" y="135"/>
                </a:lnTo>
                <a:lnTo>
                  <a:pt x="74" y="137"/>
                </a:lnTo>
                <a:lnTo>
                  <a:pt x="62" y="137"/>
                </a:lnTo>
                <a:lnTo>
                  <a:pt x="49" y="135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9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9" y="33"/>
                </a:lnTo>
                <a:lnTo>
                  <a:pt x="18" y="22"/>
                </a:lnTo>
                <a:lnTo>
                  <a:pt x="27" y="13"/>
                </a:lnTo>
                <a:lnTo>
                  <a:pt x="38" y="7"/>
                </a:lnTo>
                <a:lnTo>
                  <a:pt x="49" y="3"/>
                </a:lnTo>
                <a:lnTo>
                  <a:pt x="62" y="0"/>
                </a:lnTo>
                <a:lnTo>
                  <a:pt x="74" y="0"/>
                </a:lnTo>
                <a:lnTo>
                  <a:pt x="87" y="3"/>
                </a:lnTo>
                <a:lnTo>
                  <a:pt x="98" y="7"/>
                </a:lnTo>
                <a:lnTo>
                  <a:pt x="109" y="13"/>
                </a:lnTo>
                <a:lnTo>
                  <a:pt x="119" y="22"/>
                </a:lnTo>
                <a:lnTo>
                  <a:pt x="126" y="33"/>
                </a:lnTo>
                <a:lnTo>
                  <a:pt x="132" y="43"/>
                </a:lnTo>
                <a:lnTo>
                  <a:pt x="135" y="55"/>
                </a:lnTo>
                <a:lnTo>
                  <a:pt x="13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0" name="Freeform 612">
            <a:extLst>
              <a:ext uri="{FF2B5EF4-FFF2-40B4-BE49-F238E27FC236}">
                <a16:creationId xmlns:a16="http://schemas.microsoft.com/office/drawing/2014/main" id="{7FEA12E1-0A30-8645-FDB7-EDFB5A4AC202}"/>
              </a:ext>
            </a:extLst>
          </p:cNvPr>
          <p:cNvSpPr>
            <a:spLocks/>
          </p:cNvSpPr>
          <p:nvPr/>
        </p:nvSpPr>
        <p:spPr bwMode="auto">
          <a:xfrm>
            <a:off x="3811192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0954513 w 137"/>
              <a:gd name="T3" fmla="*/ 12572629 h 137"/>
              <a:gd name="T4" fmla="*/ 20488831 w 137"/>
              <a:gd name="T5" fmla="*/ 14435358 h 137"/>
              <a:gd name="T6" fmla="*/ 19557467 w 137"/>
              <a:gd name="T7" fmla="*/ 16298086 h 137"/>
              <a:gd name="T8" fmla="*/ 18470875 w 137"/>
              <a:gd name="T9" fmla="*/ 17695132 h 137"/>
              <a:gd name="T10" fmla="*/ 16918996 w 137"/>
              <a:gd name="T11" fmla="*/ 19091785 h 137"/>
              <a:gd name="T12" fmla="*/ 15211495 w 137"/>
              <a:gd name="T13" fmla="*/ 20178376 h 137"/>
              <a:gd name="T14" fmla="*/ 13503993 w 137"/>
              <a:gd name="T15" fmla="*/ 20954513 h 137"/>
              <a:gd name="T16" fmla="*/ 11486038 w 137"/>
              <a:gd name="T17" fmla="*/ 21264968 h 137"/>
              <a:gd name="T18" fmla="*/ 9623703 w 137"/>
              <a:gd name="T19" fmla="*/ 21264968 h 137"/>
              <a:gd name="T20" fmla="*/ 7605747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794093 w 137"/>
              <a:gd name="T27" fmla="*/ 17695132 h 137"/>
              <a:gd name="T28" fmla="*/ 1397046 w 137"/>
              <a:gd name="T29" fmla="*/ 16298086 h 137"/>
              <a:gd name="T30" fmla="*/ 776137 w 137"/>
              <a:gd name="T31" fmla="*/ 14435358 h 137"/>
              <a:gd name="T32" fmla="*/ 155227 w 137"/>
              <a:gd name="T33" fmla="*/ 12572629 h 137"/>
              <a:gd name="T34" fmla="*/ 0 w 137"/>
              <a:gd name="T35" fmla="*/ 10709901 h 137"/>
              <a:gd name="T36" fmla="*/ 155227 w 137"/>
              <a:gd name="T37" fmla="*/ 8537111 h 137"/>
              <a:gd name="T38" fmla="*/ 776137 w 137"/>
              <a:gd name="T39" fmla="*/ 6674383 h 137"/>
              <a:gd name="T40" fmla="*/ 1397046 w 137"/>
              <a:gd name="T41" fmla="*/ 5122109 h 137"/>
              <a:gd name="T42" fmla="*/ 2794093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605747 w 137"/>
              <a:gd name="T49" fmla="*/ 465682 h 137"/>
              <a:gd name="T50" fmla="*/ 9623703 w 137"/>
              <a:gd name="T51" fmla="*/ 0 h 137"/>
              <a:gd name="T52" fmla="*/ 11486038 w 137"/>
              <a:gd name="T53" fmla="*/ 0 h 137"/>
              <a:gd name="T54" fmla="*/ 13503993 w 137"/>
              <a:gd name="T55" fmla="*/ 465682 h 137"/>
              <a:gd name="T56" fmla="*/ 15211495 w 137"/>
              <a:gd name="T57" fmla="*/ 1086592 h 137"/>
              <a:gd name="T58" fmla="*/ 16918996 w 137"/>
              <a:gd name="T59" fmla="*/ 2017956 h 137"/>
              <a:gd name="T60" fmla="*/ 18470875 w 137"/>
              <a:gd name="T61" fmla="*/ 3415002 h 137"/>
              <a:gd name="T62" fmla="*/ 19557467 w 137"/>
              <a:gd name="T63" fmla="*/ 5122109 h 137"/>
              <a:gd name="T64" fmla="*/ 20488831 w 137"/>
              <a:gd name="T65" fmla="*/ 6674383 h 137"/>
              <a:gd name="T66" fmla="*/ 20954513 w 137"/>
              <a:gd name="T67" fmla="*/ 8537111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5" y="81"/>
                </a:lnTo>
                <a:lnTo>
                  <a:pt x="132" y="93"/>
                </a:lnTo>
                <a:lnTo>
                  <a:pt x="126" y="105"/>
                </a:lnTo>
                <a:lnTo>
                  <a:pt x="119" y="114"/>
                </a:lnTo>
                <a:lnTo>
                  <a:pt x="109" y="123"/>
                </a:lnTo>
                <a:lnTo>
                  <a:pt x="98" y="130"/>
                </a:lnTo>
                <a:lnTo>
                  <a:pt x="87" y="135"/>
                </a:lnTo>
                <a:lnTo>
                  <a:pt x="74" y="137"/>
                </a:lnTo>
                <a:lnTo>
                  <a:pt x="62" y="137"/>
                </a:lnTo>
                <a:lnTo>
                  <a:pt x="49" y="135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9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9" y="33"/>
                </a:lnTo>
                <a:lnTo>
                  <a:pt x="18" y="22"/>
                </a:lnTo>
                <a:lnTo>
                  <a:pt x="27" y="13"/>
                </a:lnTo>
                <a:lnTo>
                  <a:pt x="38" y="7"/>
                </a:lnTo>
                <a:lnTo>
                  <a:pt x="49" y="3"/>
                </a:lnTo>
                <a:lnTo>
                  <a:pt x="62" y="0"/>
                </a:lnTo>
                <a:lnTo>
                  <a:pt x="74" y="0"/>
                </a:lnTo>
                <a:lnTo>
                  <a:pt x="87" y="3"/>
                </a:lnTo>
                <a:lnTo>
                  <a:pt x="98" y="7"/>
                </a:lnTo>
                <a:lnTo>
                  <a:pt x="109" y="13"/>
                </a:lnTo>
                <a:lnTo>
                  <a:pt x="119" y="22"/>
                </a:lnTo>
                <a:lnTo>
                  <a:pt x="126" y="33"/>
                </a:lnTo>
                <a:lnTo>
                  <a:pt x="132" y="43"/>
                </a:lnTo>
                <a:lnTo>
                  <a:pt x="135" y="55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1" name="Freeform 613">
            <a:extLst>
              <a:ext uri="{FF2B5EF4-FFF2-40B4-BE49-F238E27FC236}">
                <a16:creationId xmlns:a16="http://schemas.microsoft.com/office/drawing/2014/main" id="{30E825F5-4EC5-3593-1BF8-B1F682F7F090}"/>
              </a:ext>
            </a:extLst>
          </p:cNvPr>
          <p:cNvSpPr>
            <a:spLocks/>
          </p:cNvSpPr>
          <p:nvPr/>
        </p:nvSpPr>
        <p:spPr bwMode="auto">
          <a:xfrm>
            <a:off x="4142185" y="1758497"/>
            <a:ext cx="41672" cy="40481"/>
          </a:xfrm>
          <a:custGeom>
            <a:avLst/>
            <a:gdLst>
              <a:gd name="T0" fmla="*/ 22699528 w 136"/>
              <a:gd name="T1" fmla="*/ 10709901 h 137"/>
              <a:gd name="T2" fmla="*/ 22532434 w 136"/>
              <a:gd name="T3" fmla="*/ 12727857 h 137"/>
              <a:gd name="T4" fmla="*/ 22031967 w 136"/>
              <a:gd name="T5" fmla="*/ 14590585 h 137"/>
              <a:gd name="T6" fmla="*/ 21030626 w 136"/>
              <a:gd name="T7" fmla="*/ 16298086 h 137"/>
              <a:gd name="T8" fmla="*/ 19695095 w 136"/>
              <a:gd name="T9" fmla="*/ 17849966 h 137"/>
              <a:gd name="T10" fmla="*/ 18192878 w 136"/>
              <a:gd name="T11" fmla="*/ 19247012 h 137"/>
              <a:gd name="T12" fmla="*/ 16356881 w 136"/>
              <a:gd name="T13" fmla="*/ 20178376 h 137"/>
              <a:gd name="T14" fmla="*/ 14354198 w 136"/>
              <a:gd name="T15" fmla="*/ 20954513 h 137"/>
              <a:gd name="T16" fmla="*/ 12351106 w 136"/>
              <a:gd name="T17" fmla="*/ 21264968 h 137"/>
              <a:gd name="T18" fmla="*/ 10181328 w 136"/>
              <a:gd name="T19" fmla="*/ 21264968 h 137"/>
              <a:gd name="T20" fmla="*/ 8178645 w 136"/>
              <a:gd name="T21" fmla="*/ 20954513 h 137"/>
              <a:gd name="T22" fmla="*/ 6175553 w 136"/>
              <a:gd name="T23" fmla="*/ 20178376 h 137"/>
              <a:gd name="T24" fmla="*/ 4339556 w 136"/>
              <a:gd name="T25" fmla="*/ 19247012 h 137"/>
              <a:gd name="T26" fmla="*/ 2670653 w 136"/>
              <a:gd name="T27" fmla="*/ 17849966 h 137"/>
              <a:gd name="T28" fmla="*/ 1502217 w 136"/>
              <a:gd name="T29" fmla="*/ 16298086 h 137"/>
              <a:gd name="T30" fmla="*/ 500875 w 136"/>
              <a:gd name="T31" fmla="*/ 14590585 h 137"/>
              <a:gd name="T32" fmla="*/ 167095 w 136"/>
              <a:gd name="T33" fmla="*/ 12727857 h 137"/>
              <a:gd name="T34" fmla="*/ 0 w 136"/>
              <a:gd name="T35" fmla="*/ 10709901 h 137"/>
              <a:gd name="T36" fmla="*/ 167095 w 136"/>
              <a:gd name="T37" fmla="*/ 8847566 h 137"/>
              <a:gd name="T38" fmla="*/ 500875 w 136"/>
              <a:gd name="T39" fmla="*/ 6984838 h 137"/>
              <a:gd name="T40" fmla="*/ 1502217 w 136"/>
              <a:gd name="T41" fmla="*/ 5122109 h 137"/>
              <a:gd name="T42" fmla="*/ 2670653 w 136"/>
              <a:gd name="T43" fmla="*/ 3569836 h 137"/>
              <a:gd name="T44" fmla="*/ 4339556 w 136"/>
              <a:gd name="T45" fmla="*/ 2328411 h 137"/>
              <a:gd name="T46" fmla="*/ 6175553 w 136"/>
              <a:gd name="T47" fmla="*/ 1086592 h 137"/>
              <a:gd name="T48" fmla="*/ 8178645 w 136"/>
              <a:gd name="T49" fmla="*/ 465682 h 137"/>
              <a:gd name="T50" fmla="*/ 10181328 w 136"/>
              <a:gd name="T51" fmla="*/ 0 h 137"/>
              <a:gd name="T52" fmla="*/ 12351106 w 136"/>
              <a:gd name="T53" fmla="*/ 0 h 137"/>
              <a:gd name="T54" fmla="*/ 14354198 w 136"/>
              <a:gd name="T55" fmla="*/ 465682 h 137"/>
              <a:gd name="T56" fmla="*/ 16356881 w 136"/>
              <a:gd name="T57" fmla="*/ 1086592 h 137"/>
              <a:gd name="T58" fmla="*/ 18192878 w 136"/>
              <a:gd name="T59" fmla="*/ 2328411 h 137"/>
              <a:gd name="T60" fmla="*/ 19695095 w 136"/>
              <a:gd name="T61" fmla="*/ 3569836 h 137"/>
              <a:gd name="T62" fmla="*/ 21030626 w 136"/>
              <a:gd name="T63" fmla="*/ 5122109 h 137"/>
              <a:gd name="T64" fmla="*/ 22031967 w 136"/>
              <a:gd name="T65" fmla="*/ 6984838 h 137"/>
              <a:gd name="T66" fmla="*/ 22532434 w 136"/>
              <a:gd name="T67" fmla="*/ 8847566 h 137"/>
              <a:gd name="T68" fmla="*/ 22699528 w 136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7">
                <a:moveTo>
                  <a:pt x="136" y="69"/>
                </a:moveTo>
                <a:lnTo>
                  <a:pt x="135" y="82"/>
                </a:lnTo>
                <a:lnTo>
                  <a:pt x="132" y="94"/>
                </a:lnTo>
                <a:lnTo>
                  <a:pt x="126" y="105"/>
                </a:lnTo>
                <a:lnTo>
                  <a:pt x="118" y="115"/>
                </a:lnTo>
                <a:lnTo>
                  <a:pt x="109" y="124"/>
                </a:lnTo>
                <a:lnTo>
                  <a:pt x="98" y="130"/>
                </a:lnTo>
                <a:lnTo>
                  <a:pt x="86" y="135"/>
                </a:lnTo>
                <a:lnTo>
                  <a:pt x="74" y="137"/>
                </a:lnTo>
                <a:lnTo>
                  <a:pt x="61" y="137"/>
                </a:lnTo>
                <a:lnTo>
                  <a:pt x="49" y="135"/>
                </a:lnTo>
                <a:lnTo>
                  <a:pt x="37" y="130"/>
                </a:lnTo>
                <a:lnTo>
                  <a:pt x="26" y="124"/>
                </a:lnTo>
                <a:lnTo>
                  <a:pt x="16" y="115"/>
                </a:lnTo>
                <a:lnTo>
                  <a:pt x="9" y="105"/>
                </a:lnTo>
                <a:lnTo>
                  <a:pt x="3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3" y="45"/>
                </a:lnTo>
                <a:lnTo>
                  <a:pt x="9" y="33"/>
                </a:lnTo>
                <a:lnTo>
                  <a:pt x="16" y="23"/>
                </a:lnTo>
                <a:lnTo>
                  <a:pt x="26" y="15"/>
                </a:lnTo>
                <a:lnTo>
                  <a:pt x="37" y="7"/>
                </a:lnTo>
                <a:lnTo>
                  <a:pt x="49" y="3"/>
                </a:lnTo>
                <a:lnTo>
                  <a:pt x="61" y="0"/>
                </a:lnTo>
                <a:lnTo>
                  <a:pt x="74" y="0"/>
                </a:lnTo>
                <a:lnTo>
                  <a:pt x="86" y="3"/>
                </a:lnTo>
                <a:lnTo>
                  <a:pt x="98" y="7"/>
                </a:lnTo>
                <a:lnTo>
                  <a:pt x="109" y="15"/>
                </a:lnTo>
                <a:lnTo>
                  <a:pt x="118" y="23"/>
                </a:lnTo>
                <a:lnTo>
                  <a:pt x="126" y="33"/>
                </a:lnTo>
                <a:lnTo>
                  <a:pt x="132" y="45"/>
                </a:lnTo>
                <a:lnTo>
                  <a:pt x="135" y="57"/>
                </a:lnTo>
                <a:lnTo>
                  <a:pt x="136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2" name="Freeform 614">
            <a:extLst>
              <a:ext uri="{FF2B5EF4-FFF2-40B4-BE49-F238E27FC236}">
                <a16:creationId xmlns:a16="http://schemas.microsoft.com/office/drawing/2014/main" id="{C017A9F5-FA45-7CFF-5AB4-7EFB2E5A32BC}"/>
              </a:ext>
            </a:extLst>
          </p:cNvPr>
          <p:cNvSpPr>
            <a:spLocks/>
          </p:cNvSpPr>
          <p:nvPr/>
        </p:nvSpPr>
        <p:spPr bwMode="auto">
          <a:xfrm>
            <a:off x="4142185" y="1758497"/>
            <a:ext cx="41672" cy="40481"/>
          </a:xfrm>
          <a:custGeom>
            <a:avLst/>
            <a:gdLst>
              <a:gd name="T0" fmla="*/ 22699528 w 136"/>
              <a:gd name="T1" fmla="*/ 10709901 h 137"/>
              <a:gd name="T2" fmla="*/ 22532434 w 136"/>
              <a:gd name="T3" fmla="*/ 12727857 h 137"/>
              <a:gd name="T4" fmla="*/ 22031967 w 136"/>
              <a:gd name="T5" fmla="*/ 14590585 h 137"/>
              <a:gd name="T6" fmla="*/ 21030626 w 136"/>
              <a:gd name="T7" fmla="*/ 16298086 h 137"/>
              <a:gd name="T8" fmla="*/ 19695095 w 136"/>
              <a:gd name="T9" fmla="*/ 17849966 h 137"/>
              <a:gd name="T10" fmla="*/ 18192878 w 136"/>
              <a:gd name="T11" fmla="*/ 19247012 h 137"/>
              <a:gd name="T12" fmla="*/ 16356881 w 136"/>
              <a:gd name="T13" fmla="*/ 20178376 h 137"/>
              <a:gd name="T14" fmla="*/ 14354198 w 136"/>
              <a:gd name="T15" fmla="*/ 20954513 h 137"/>
              <a:gd name="T16" fmla="*/ 12351106 w 136"/>
              <a:gd name="T17" fmla="*/ 21264968 h 137"/>
              <a:gd name="T18" fmla="*/ 10181328 w 136"/>
              <a:gd name="T19" fmla="*/ 21264968 h 137"/>
              <a:gd name="T20" fmla="*/ 8178645 w 136"/>
              <a:gd name="T21" fmla="*/ 20954513 h 137"/>
              <a:gd name="T22" fmla="*/ 6175553 w 136"/>
              <a:gd name="T23" fmla="*/ 20178376 h 137"/>
              <a:gd name="T24" fmla="*/ 4339556 w 136"/>
              <a:gd name="T25" fmla="*/ 19247012 h 137"/>
              <a:gd name="T26" fmla="*/ 2670653 w 136"/>
              <a:gd name="T27" fmla="*/ 17849966 h 137"/>
              <a:gd name="T28" fmla="*/ 1502217 w 136"/>
              <a:gd name="T29" fmla="*/ 16298086 h 137"/>
              <a:gd name="T30" fmla="*/ 500875 w 136"/>
              <a:gd name="T31" fmla="*/ 14590585 h 137"/>
              <a:gd name="T32" fmla="*/ 167095 w 136"/>
              <a:gd name="T33" fmla="*/ 12727857 h 137"/>
              <a:gd name="T34" fmla="*/ 0 w 136"/>
              <a:gd name="T35" fmla="*/ 10709901 h 137"/>
              <a:gd name="T36" fmla="*/ 167095 w 136"/>
              <a:gd name="T37" fmla="*/ 8847566 h 137"/>
              <a:gd name="T38" fmla="*/ 500875 w 136"/>
              <a:gd name="T39" fmla="*/ 6984838 h 137"/>
              <a:gd name="T40" fmla="*/ 1502217 w 136"/>
              <a:gd name="T41" fmla="*/ 5122109 h 137"/>
              <a:gd name="T42" fmla="*/ 2670653 w 136"/>
              <a:gd name="T43" fmla="*/ 3569836 h 137"/>
              <a:gd name="T44" fmla="*/ 4339556 w 136"/>
              <a:gd name="T45" fmla="*/ 2328411 h 137"/>
              <a:gd name="T46" fmla="*/ 6175553 w 136"/>
              <a:gd name="T47" fmla="*/ 1086592 h 137"/>
              <a:gd name="T48" fmla="*/ 8178645 w 136"/>
              <a:gd name="T49" fmla="*/ 465682 h 137"/>
              <a:gd name="T50" fmla="*/ 10181328 w 136"/>
              <a:gd name="T51" fmla="*/ 0 h 137"/>
              <a:gd name="T52" fmla="*/ 12351106 w 136"/>
              <a:gd name="T53" fmla="*/ 0 h 137"/>
              <a:gd name="T54" fmla="*/ 14354198 w 136"/>
              <a:gd name="T55" fmla="*/ 465682 h 137"/>
              <a:gd name="T56" fmla="*/ 16356881 w 136"/>
              <a:gd name="T57" fmla="*/ 1086592 h 137"/>
              <a:gd name="T58" fmla="*/ 18192878 w 136"/>
              <a:gd name="T59" fmla="*/ 2328411 h 137"/>
              <a:gd name="T60" fmla="*/ 19695095 w 136"/>
              <a:gd name="T61" fmla="*/ 3569836 h 137"/>
              <a:gd name="T62" fmla="*/ 21030626 w 136"/>
              <a:gd name="T63" fmla="*/ 5122109 h 137"/>
              <a:gd name="T64" fmla="*/ 22031967 w 136"/>
              <a:gd name="T65" fmla="*/ 6984838 h 137"/>
              <a:gd name="T66" fmla="*/ 22532434 w 136"/>
              <a:gd name="T67" fmla="*/ 8847566 h 137"/>
              <a:gd name="T68" fmla="*/ 22699528 w 136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7">
                <a:moveTo>
                  <a:pt x="136" y="69"/>
                </a:moveTo>
                <a:lnTo>
                  <a:pt x="135" y="82"/>
                </a:lnTo>
                <a:lnTo>
                  <a:pt x="132" y="94"/>
                </a:lnTo>
                <a:lnTo>
                  <a:pt x="126" y="105"/>
                </a:lnTo>
                <a:lnTo>
                  <a:pt x="118" y="115"/>
                </a:lnTo>
                <a:lnTo>
                  <a:pt x="109" y="124"/>
                </a:lnTo>
                <a:lnTo>
                  <a:pt x="98" y="130"/>
                </a:lnTo>
                <a:lnTo>
                  <a:pt x="86" y="135"/>
                </a:lnTo>
                <a:lnTo>
                  <a:pt x="74" y="137"/>
                </a:lnTo>
                <a:lnTo>
                  <a:pt x="61" y="137"/>
                </a:lnTo>
                <a:lnTo>
                  <a:pt x="49" y="135"/>
                </a:lnTo>
                <a:lnTo>
                  <a:pt x="37" y="130"/>
                </a:lnTo>
                <a:lnTo>
                  <a:pt x="26" y="124"/>
                </a:lnTo>
                <a:lnTo>
                  <a:pt x="16" y="115"/>
                </a:lnTo>
                <a:lnTo>
                  <a:pt x="9" y="105"/>
                </a:lnTo>
                <a:lnTo>
                  <a:pt x="3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3" y="45"/>
                </a:lnTo>
                <a:lnTo>
                  <a:pt x="9" y="33"/>
                </a:lnTo>
                <a:lnTo>
                  <a:pt x="16" y="23"/>
                </a:lnTo>
                <a:lnTo>
                  <a:pt x="26" y="15"/>
                </a:lnTo>
                <a:lnTo>
                  <a:pt x="37" y="7"/>
                </a:lnTo>
                <a:lnTo>
                  <a:pt x="49" y="3"/>
                </a:lnTo>
                <a:lnTo>
                  <a:pt x="61" y="0"/>
                </a:lnTo>
                <a:lnTo>
                  <a:pt x="74" y="0"/>
                </a:lnTo>
                <a:lnTo>
                  <a:pt x="86" y="3"/>
                </a:lnTo>
                <a:lnTo>
                  <a:pt x="98" y="7"/>
                </a:lnTo>
                <a:lnTo>
                  <a:pt x="109" y="15"/>
                </a:lnTo>
                <a:lnTo>
                  <a:pt x="118" y="23"/>
                </a:lnTo>
                <a:lnTo>
                  <a:pt x="126" y="33"/>
                </a:lnTo>
                <a:lnTo>
                  <a:pt x="132" y="45"/>
                </a:lnTo>
                <a:lnTo>
                  <a:pt x="135" y="57"/>
                </a:lnTo>
                <a:lnTo>
                  <a:pt x="136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3" name="Freeform 615">
            <a:extLst>
              <a:ext uri="{FF2B5EF4-FFF2-40B4-BE49-F238E27FC236}">
                <a16:creationId xmlns:a16="http://schemas.microsoft.com/office/drawing/2014/main" id="{2AB3C51F-47D6-7B8B-EFB9-E1E4E1895217}"/>
              </a:ext>
            </a:extLst>
          </p:cNvPr>
          <p:cNvSpPr>
            <a:spLocks/>
          </p:cNvSpPr>
          <p:nvPr/>
        </p:nvSpPr>
        <p:spPr bwMode="auto">
          <a:xfrm>
            <a:off x="4477942" y="1758497"/>
            <a:ext cx="40481" cy="40481"/>
          </a:xfrm>
          <a:custGeom>
            <a:avLst/>
            <a:gdLst>
              <a:gd name="T0" fmla="*/ 21110874 w 138"/>
              <a:gd name="T1" fmla="*/ 10709901 h 137"/>
              <a:gd name="T2" fmla="*/ 20957945 w 138"/>
              <a:gd name="T3" fmla="*/ 12727857 h 137"/>
              <a:gd name="T4" fmla="*/ 20345837 w 138"/>
              <a:gd name="T5" fmla="*/ 14590585 h 137"/>
              <a:gd name="T6" fmla="*/ 19428262 w 138"/>
              <a:gd name="T7" fmla="*/ 16298086 h 137"/>
              <a:gd name="T8" fmla="*/ 18357367 w 138"/>
              <a:gd name="T9" fmla="*/ 17849966 h 137"/>
              <a:gd name="T10" fmla="*/ 16980613 w 138"/>
              <a:gd name="T11" fmla="*/ 19247012 h 137"/>
              <a:gd name="T12" fmla="*/ 15297610 w 138"/>
              <a:gd name="T13" fmla="*/ 20178376 h 137"/>
              <a:gd name="T14" fmla="*/ 13462069 w 138"/>
              <a:gd name="T15" fmla="*/ 20954513 h 137"/>
              <a:gd name="T16" fmla="*/ 11626137 w 138"/>
              <a:gd name="T17" fmla="*/ 21264968 h 137"/>
              <a:gd name="T18" fmla="*/ 9637666 w 138"/>
              <a:gd name="T19" fmla="*/ 21264968 h 137"/>
              <a:gd name="T20" fmla="*/ 7801734 w 138"/>
              <a:gd name="T21" fmla="*/ 20954513 h 137"/>
              <a:gd name="T22" fmla="*/ 5966193 w 138"/>
              <a:gd name="T23" fmla="*/ 20178376 h 137"/>
              <a:gd name="T24" fmla="*/ 4283190 w 138"/>
              <a:gd name="T25" fmla="*/ 19247012 h 137"/>
              <a:gd name="T26" fmla="*/ 2753507 w 138"/>
              <a:gd name="T27" fmla="*/ 17849966 h 137"/>
              <a:gd name="T28" fmla="*/ 1682612 w 138"/>
              <a:gd name="T29" fmla="*/ 16298086 h 137"/>
              <a:gd name="T30" fmla="*/ 765037 w 138"/>
              <a:gd name="T31" fmla="*/ 14590585 h 137"/>
              <a:gd name="T32" fmla="*/ 152929 w 138"/>
              <a:gd name="T33" fmla="*/ 12727857 h 137"/>
              <a:gd name="T34" fmla="*/ 0 w 138"/>
              <a:gd name="T35" fmla="*/ 10709901 h 137"/>
              <a:gd name="T36" fmla="*/ 152929 w 138"/>
              <a:gd name="T37" fmla="*/ 8847566 h 137"/>
              <a:gd name="T38" fmla="*/ 765037 w 138"/>
              <a:gd name="T39" fmla="*/ 6984838 h 137"/>
              <a:gd name="T40" fmla="*/ 1682612 w 138"/>
              <a:gd name="T41" fmla="*/ 5122109 h 137"/>
              <a:gd name="T42" fmla="*/ 2753507 w 138"/>
              <a:gd name="T43" fmla="*/ 3569836 h 137"/>
              <a:gd name="T44" fmla="*/ 4283190 w 138"/>
              <a:gd name="T45" fmla="*/ 2328411 h 137"/>
              <a:gd name="T46" fmla="*/ 5966193 w 138"/>
              <a:gd name="T47" fmla="*/ 1086592 h 137"/>
              <a:gd name="T48" fmla="*/ 7801734 w 138"/>
              <a:gd name="T49" fmla="*/ 465682 h 137"/>
              <a:gd name="T50" fmla="*/ 9637666 w 138"/>
              <a:gd name="T51" fmla="*/ 0 h 137"/>
              <a:gd name="T52" fmla="*/ 11626137 w 138"/>
              <a:gd name="T53" fmla="*/ 0 h 137"/>
              <a:gd name="T54" fmla="*/ 13462069 w 138"/>
              <a:gd name="T55" fmla="*/ 465682 h 137"/>
              <a:gd name="T56" fmla="*/ 15297610 w 138"/>
              <a:gd name="T57" fmla="*/ 1086592 h 137"/>
              <a:gd name="T58" fmla="*/ 16980613 w 138"/>
              <a:gd name="T59" fmla="*/ 2328411 h 137"/>
              <a:gd name="T60" fmla="*/ 18357367 w 138"/>
              <a:gd name="T61" fmla="*/ 3569836 h 137"/>
              <a:gd name="T62" fmla="*/ 19428262 w 138"/>
              <a:gd name="T63" fmla="*/ 5122109 h 137"/>
              <a:gd name="T64" fmla="*/ 20345837 w 138"/>
              <a:gd name="T65" fmla="*/ 6984838 h 137"/>
              <a:gd name="T66" fmla="*/ 20957945 w 138"/>
              <a:gd name="T67" fmla="*/ 8847566 h 137"/>
              <a:gd name="T68" fmla="*/ 21110874 w 138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" h="137">
                <a:moveTo>
                  <a:pt x="138" y="69"/>
                </a:moveTo>
                <a:lnTo>
                  <a:pt x="137" y="82"/>
                </a:lnTo>
                <a:lnTo>
                  <a:pt x="133" y="94"/>
                </a:lnTo>
                <a:lnTo>
                  <a:pt x="127" y="105"/>
                </a:lnTo>
                <a:lnTo>
                  <a:pt x="120" y="115"/>
                </a:lnTo>
                <a:lnTo>
                  <a:pt x="111" y="124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3" y="137"/>
                </a:lnTo>
                <a:lnTo>
                  <a:pt x="51" y="135"/>
                </a:lnTo>
                <a:lnTo>
                  <a:pt x="39" y="130"/>
                </a:lnTo>
                <a:lnTo>
                  <a:pt x="28" y="124"/>
                </a:lnTo>
                <a:lnTo>
                  <a:pt x="18" y="115"/>
                </a:lnTo>
                <a:lnTo>
                  <a:pt x="11" y="105"/>
                </a:lnTo>
                <a:lnTo>
                  <a:pt x="5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5" y="45"/>
                </a:lnTo>
                <a:lnTo>
                  <a:pt x="11" y="33"/>
                </a:lnTo>
                <a:lnTo>
                  <a:pt x="18" y="23"/>
                </a:lnTo>
                <a:lnTo>
                  <a:pt x="28" y="15"/>
                </a:lnTo>
                <a:lnTo>
                  <a:pt x="39" y="7"/>
                </a:lnTo>
                <a:lnTo>
                  <a:pt x="51" y="3"/>
                </a:lnTo>
                <a:lnTo>
                  <a:pt x="63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1" y="15"/>
                </a:lnTo>
                <a:lnTo>
                  <a:pt x="120" y="23"/>
                </a:lnTo>
                <a:lnTo>
                  <a:pt x="127" y="33"/>
                </a:lnTo>
                <a:lnTo>
                  <a:pt x="133" y="45"/>
                </a:lnTo>
                <a:lnTo>
                  <a:pt x="137" y="57"/>
                </a:lnTo>
                <a:lnTo>
                  <a:pt x="138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4" name="Freeform 616">
            <a:extLst>
              <a:ext uri="{FF2B5EF4-FFF2-40B4-BE49-F238E27FC236}">
                <a16:creationId xmlns:a16="http://schemas.microsoft.com/office/drawing/2014/main" id="{9F69077D-7458-8253-4703-5E600001299F}"/>
              </a:ext>
            </a:extLst>
          </p:cNvPr>
          <p:cNvSpPr>
            <a:spLocks/>
          </p:cNvSpPr>
          <p:nvPr/>
        </p:nvSpPr>
        <p:spPr bwMode="auto">
          <a:xfrm>
            <a:off x="4477942" y="1758497"/>
            <a:ext cx="40481" cy="40481"/>
          </a:xfrm>
          <a:custGeom>
            <a:avLst/>
            <a:gdLst>
              <a:gd name="T0" fmla="*/ 21110874 w 138"/>
              <a:gd name="T1" fmla="*/ 10709901 h 137"/>
              <a:gd name="T2" fmla="*/ 20957945 w 138"/>
              <a:gd name="T3" fmla="*/ 12727857 h 137"/>
              <a:gd name="T4" fmla="*/ 20345837 w 138"/>
              <a:gd name="T5" fmla="*/ 14590585 h 137"/>
              <a:gd name="T6" fmla="*/ 19428262 w 138"/>
              <a:gd name="T7" fmla="*/ 16298086 h 137"/>
              <a:gd name="T8" fmla="*/ 18357367 w 138"/>
              <a:gd name="T9" fmla="*/ 17849966 h 137"/>
              <a:gd name="T10" fmla="*/ 16980613 w 138"/>
              <a:gd name="T11" fmla="*/ 19247012 h 137"/>
              <a:gd name="T12" fmla="*/ 15297610 w 138"/>
              <a:gd name="T13" fmla="*/ 20178376 h 137"/>
              <a:gd name="T14" fmla="*/ 13462069 w 138"/>
              <a:gd name="T15" fmla="*/ 20954513 h 137"/>
              <a:gd name="T16" fmla="*/ 11626137 w 138"/>
              <a:gd name="T17" fmla="*/ 21264968 h 137"/>
              <a:gd name="T18" fmla="*/ 9637666 w 138"/>
              <a:gd name="T19" fmla="*/ 21264968 h 137"/>
              <a:gd name="T20" fmla="*/ 7801734 w 138"/>
              <a:gd name="T21" fmla="*/ 20954513 h 137"/>
              <a:gd name="T22" fmla="*/ 5966193 w 138"/>
              <a:gd name="T23" fmla="*/ 20178376 h 137"/>
              <a:gd name="T24" fmla="*/ 4283190 w 138"/>
              <a:gd name="T25" fmla="*/ 19247012 h 137"/>
              <a:gd name="T26" fmla="*/ 2753507 w 138"/>
              <a:gd name="T27" fmla="*/ 17849966 h 137"/>
              <a:gd name="T28" fmla="*/ 1682612 w 138"/>
              <a:gd name="T29" fmla="*/ 16298086 h 137"/>
              <a:gd name="T30" fmla="*/ 765037 w 138"/>
              <a:gd name="T31" fmla="*/ 14590585 h 137"/>
              <a:gd name="T32" fmla="*/ 152929 w 138"/>
              <a:gd name="T33" fmla="*/ 12727857 h 137"/>
              <a:gd name="T34" fmla="*/ 0 w 138"/>
              <a:gd name="T35" fmla="*/ 10709901 h 137"/>
              <a:gd name="T36" fmla="*/ 152929 w 138"/>
              <a:gd name="T37" fmla="*/ 8847566 h 137"/>
              <a:gd name="T38" fmla="*/ 765037 w 138"/>
              <a:gd name="T39" fmla="*/ 6984838 h 137"/>
              <a:gd name="T40" fmla="*/ 1682612 w 138"/>
              <a:gd name="T41" fmla="*/ 5122109 h 137"/>
              <a:gd name="T42" fmla="*/ 2753507 w 138"/>
              <a:gd name="T43" fmla="*/ 3569836 h 137"/>
              <a:gd name="T44" fmla="*/ 4283190 w 138"/>
              <a:gd name="T45" fmla="*/ 2328411 h 137"/>
              <a:gd name="T46" fmla="*/ 5966193 w 138"/>
              <a:gd name="T47" fmla="*/ 1086592 h 137"/>
              <a:gd name="T48" fmla="*/ 7801734 w 138"/>
              <a:gd name="T49" fmla="*/ 465682 h 137"/>
              <a:gd name="T50" fmla="*/ 9637666 w 138"/>
              <a:gd name="T51" fmla="*/ 0 h 137"/>
              <a:gd name="T52" fmla="*/ 11626137 w 138"/>
              <a:gd name="T53" fmla="*/ 0 h 137"/>
              <a:gd name="T54" fmla="*/ 13462069 w 138"/>
              <a:gd name="T55" fmla="*/ 465682 h 137"/>
              <a:gd name="T56" fmla="*/ 15297610 w 138"/>
              <a:gd name="T57" fmla="*/ 1086592 h 137"/>
              <a:gd name="T58" fmla="*/ 16980613 w 138"/>
              <a:gd name="T59" fmla="*/ 2328411 h 137"/>
              <a:gd name="T60" fmla="*/ 18357367 w 138"/>
              <a:gd name="T61" fmla="*/ 3569836 h 137"/>
              <a:gd name="T62" fmla="*/ 19428262 w 138"/>
              <a:gd name="T63" fmla="*/ 5122109 h 137"/>
              <a:gd name="T64" fmla="*/ 20345837 w 138"/>
              <a:gd name="T65" fmla="*/ 6984838 h 137"/>
              <a:gd name="T66" fmla="*/ 20957945 w 138"/>
              <a:gd name="T67" fmla="*/ 8847566 h 137"/>
              <a:gd name="T68" fmla="*/ 21110874 w 138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" h="137">
                <a:moveTo>
                  <a:pt x="138" y="69"/>
                </a:moveTo>
                <a:lnTo>
                  <a:pt x="137" y="82"/>
                </a:lnTo>
                <a:lnTo>
                  <a:pt x="133" y="94"/>
                </a:lnTo>
                <a:lnTo>
                  <a:pt x="127" y="105"/>
                </a:lnTo>
                <a:lnTo>
                  <a:pt x="120" y="115"/>
                </a:lnTo>
                <a:lnTo>
                  <a:pt x="111" y="124"/>
                </a:lnTo>
                <a:lnTo>
                  <a:pt x="100" y="130"/>
                </a:lnTo>
                <a:lnTo>
                  <a:pt x="88" y="135"/>
                </a:lnTo>
                <a:lnTo>
                  <a:pt x="76" y="137"/>
                </a:lnTo>
                <a:lnTo>
                  <a:pt x="63" y="137"/>
                </a:lnTo>
                <a:lnTo>
                  <a:pt x="51" y="135"/>
                </a:lnTo>
                <a:lnTo>
                  <a:pt x="39" y="130"/>
                </a:lnTo>
                <a:lnTo>
                  <a:pt x="28" y="124"/>
                </a:lnTo>
                <a:lnTo>
                  <a:pt x="18" y="115"/>
                </a:lnTo>
                <a:lnTo>
                  <a:pt x="11" y="105"/>
                </a:lnTo>
                <a:lnTo>
                  <a:pt x="5" y="94"/>
                </a:lnTo>
                <a:lnTo>
                  <a:pt x="1" y="82"/>
                </a:lnTo>
                <a:lnTo>
                  <a:pt x="0" y="69"/>
                </a:lnTo>
                <a:lnTo>
                  <a:pt x="1" y="57"/>
                </a:lnTo>
                <a:lnTo>
                  <a:pt x="5" y="45"/>
                </a:lnTo>
                <a:lnTo>
                  <a:pt x="11" y="33"/>
                </a:lnTo>
                <a:lnTo>
                  <a:pt x="18" y="23"/>
                </a:lnTo>
                <a:lnTo>
                  <a:pt x="28" y="15"/>
                </a:lnTo>
                <a:lnTo>
                  <a:pt x="39" y="7"/>
                </a:lnTo>
                <a:lnTo>
                  <a:pt x="51" y="3"/>
                </a:lnTo>
                <a:lnTo>
                  <a:pt x="63" y="0"/>
                </a:lnTo>
                <a:lnTo>
                  <a:pt x="76" y="0"/>
                </a:lnTo>
                <a:lnTo>
                  <a:pt x="88" y="3"/>
                </a:lnTo>
                <a:lnTo>
                  <a:pt x="100" y="7"/>
                </a:lnTo>
                <a:lnTo>
                  <a:pt x="111" y="15"/>
                </a:lnTo>
                <a:lnTo>
                  <a:pt x="120" y="23"/>
                </a:lnTo>
                <a:lnTo>
                  <a:pt x="127" y="33"/>
                </a:lnTo>
                <a:lnTo>
                  <a:pt x="133" y="45"/>
                </a:lnTo>
                <a:lnTo>
                  <a:pt x="137" y="57"/>
                </a:lnTo>
                <a:lnTo>
                  <a:pt x="138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5" name="Freeform 617">
            <a:extLst>
              <a:ext uri="{FF2B5EF4-FFF2-40B4-BE49-F238E27FC236}">
                <a16:creationId xmlns:a16="http://schemas.microsoft.com/office/drawing/2014/main" id="{1E125933-0C95-E7DD-F232-B9C1F3CC606A}"/>
              </a:ext>
            </a:extLst>
          </p:cNvPr>
          <p:cNvSpPr>
            <a:spLocks/>
          </p:cNvSpPr>
          <p:nvPr/>
        </p:nvSpPr>
        <p:spPr bwMode="auto">
          <a:xfrm>
            <a:off x="4813698" y="1751353"/>
            <a:ext cx="40481" cy="40481"/>
          </a:xfrm>
          <a:custGeom>
            <a:avLst/>
            <a:gdLst>
              <a:gd name="T0" fmla="*/ 21264968 w 137"/>
              <a:gd name="T1" fmla="*/ 10868025 h 136"/>
              <a:gd name="T2" fmla="*/ 21264968 w 137"/>
              <a:gd name="T3" fmla="*/ 12758341 h 136"/>
              <a:gd name="T4" fmla="*/ 20644059 w 137"/>
              <a:gd name="T5" fmla="*/ 14648259 h 136"/>
              <a:gd name="T6" fmla="*/ 19712694 w 137"/>
              <a:gd name="T7" fmla="*/ 16538575 h 136"/>
              <a:gd name="T8" fmla="*/ 18626103 w 137"/>
              <a:gd name="T9" fmla="*/ 17956213 h 136"/>
              <a:gd name="T10" fmla="*/ 17074223 w 137"/>
              <a:gd name="T11" fmla="*/ 19373850 h 136"/>
              <a:gd name="T12" fmla="*/ 15521949 w 137"/>
              <a:gd name="T13" fmla="*/ 20476369 h 136"/>
              <a:gd name="T14" fmla="*/ 13659221 w 137"/>
              <a:gd name="T15" fmla="*/ 20948650 h 136"/>
              <a:gd name="T16" fmla="*/ 11796492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0948650 h 136"/>
              <a:gd name="T22" fmla="*/ 5898246 w 137"/>
              <a:gd name="T23" fmla="*/ 20476369 h 136"/>
              <a:gd name="T24" fmla="*/ 4345972 w 137"/>
              <a:gd name="T25" fmla="*/ 19373850 h 136"/>
              <a:gd name="T26" fmla="*/ 2794093 w 137"/>
              <a:gd name="T27" fmla="*/ 17956213 h 136"/>
              <a:gd name="T28" fmla="*/ 1707501 w 137"/>
              <a:gd name="T29" fmla="*/ 16538575 h 136"/>
              <a:gd name="T30" fmla="*/ 776137 w 137"/>
              <a:gd name="T31" fmla="*/ 14648259 h 136"/>
              <a:gd name="T32" fmla="*/ 155227 w 137"/>
              <a:gd name="T33" fmla="*/ 12758341 h 136"/>
              <a:gd name="T34" fmla="*/ 0 w 137"/>
              <a:gd name="T35" fmla="*/ 10868025 h 136"/>
              <a:gd name="T36" fmla="*/ 155227 w 137"/>
              <a:gd name="T37" fmla="*/ 8662988 h 136"/>
              <a:gd name="T38" fmla="*/ 776137 w 137"/>
              <a:gd name="T39" fmla="*/ 6773069 h 136"/>
              <a:gd name="T40" fmla="*/ 1707501 w 137"/>
              <a:gd name="T41" fmla="*/ 5197872 h 136"/>
              <a:gd name="T42" fmla="*/ 2794093 w 137"/>
              <a:gd name="T43" fmla="*/ 3465116 h 136"/>
              <a:gd name="T44" fmla="*/ 4345972 w 137"/>
              <a:gd name="T45" fmla="*/ 2047478 h 136"/>
              <a:gd name="T46" fmla="*/ 5898246 w 137"/>
              <a:gd name="T47" fmla="*/ 944959 h 136"/>
              <a:gd name="T48" fmla="*/ 7760975 w 137"/>
              <a:gd name="T49" fmla="*/ 472678 h 136"/>
              <a:gd name="T50" fmla="*/ 9623703 w 137"/>
              <a:gd name="T51" fmla="*/ 0 h 136"/>
              <a:gd name="T52" fmla="*/ 11796492 w 137"/>
              <a:gd name="T53" fmla="*/ 0 h 136"/>
              <a:gd name="T54" fmla="*/ 13659221 w 137"/>
              <a:gd name="T55" fmla="*/ 472678 h 136"/>
              <a:gd name="T56" fmla="*/ 15521949 w 137"/>
              <a:gd name="T57" fmla="*/ 944959 h 136"/>
              <a:gd name="T58" fmla="*/ 17074223 w 137"/>
              <a:gd name="T59" fmla="*/ 2047478 h 136"/>
              <a:gd name="T60" fmla="*/ 18626103 w 137"/>
              <a:gd name="T61" fmla="*/ 3465116 h 136"/>
              <a:gd name="T62" fmla="*/ 19712694 w 137"/>
              <a:gd name="T63" fmla="*/ 5197872 h 136"/>
              <a:gd name="T64" fmla="*/ 20644059 w 137"/>
              <a:gd name="T65" fmla="*/ 6773069 h 136"/>
              <a:gd name="T66" fmla="*/ 21264968 w 137"/>
              <a:gd name="T67" fmla="*/ 8662988 h 136"/>
              <a:gd name="T68" fmla="*/ 21264968 w 137"/>
              <a:gd name="T69" fmla="*/ 10868025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9"/>
                </a:moveTo>
                <a:lnTo>
                  <a:pt x="137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0" y="123"/>
                </a:lnTo>
                <a:lnTo>
                  <a:pt x="100" y="130"/>
                </a:lnTo>
                <a:lnTo>
                  <a:pt x="88" y="133"/>
                </a:lnTo>
                <a:lnTo>
                  <a:pt x="76" y="136"/>
                </a:lnTo>
                <a:lnTo>
                  <a:pt x="62" y="136"/>
                </a:lnTo>
                <a:lnTo>
                  <a:pt x="50" y="133"/>
                </a:lnTo>
                <a:lnTo>
                  <a:pt x="38" y="130"/>
                </a:lnTo>
                <a:lnTo>
                  <a:pt x="28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8" y="13"/>
                </a:lnTo>
                <a:lnTo>
                  <a:pt x="38" y="6"/>
                </a:lnTo>
                <a:lnTo>
                  <a:pt x="50" y="3"/>
                </a:lnTo>
                <a:lnTo>
                  <a:pt x="62" y="0"/>
                </a:lnTo>
                <a:lnTo>
                  <a:pt x="76" y="0"/>
                </a:lnTo>
                <a:lnTo>
                  <a:pt x="88" y="3"/>
                </a:lnTo>
                <a:lnTo>
                  <a:pt x="100" y="6"/>
                </a:lnTo>
                <a:lnTo>
                  <a:pt x="110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7" y="55"/>
                </a:lnTo>
                <a:lnTo>
                  <a:pt x="13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6" name="Freeform 618">
            <a:extLst>
              <a:ext uri="{FF2B5EF4-FFF2-40B4-BE49-F238E27FC236}">
                <a16:creationId xmlns:a16="http://schemas.microsoft.com/office/drawing/2014/main" id="{40F1C2F3-1DF9-AC4D-7330-EAE7EB6B6C06}"/>
              </a:ext>
            </a:extLst>
          </p:cNvPr>
          <p:cNvSpPr>
            <a:spLocks/>
          </p:cNvSpPr>
          <p:nvPr/>
        </p:nvSpPr>
        <p:spPr bwMode="auto">
          <a:xfrm>
            <a:off x="4813698" y="1751353"/>
            <a:ext cx="40481" cy="40481"/>
          </a:xfrm>
          <a:custGeom>
            <a:avLst/>
            <a:gdLst>
              <a:gd name="T0" fmla="*/ 21264968 w 137"/>
              <a:gd name="T1" fmla="*/ 10868025 h 136"/>
              <a:gd name="T2" fmla="*/ 21264968 w 137"/>
              <a:gd name="T3" fmla="*/ 12758341 h 136"/>
              <a:gd name="T4" fmla="*/ 20644059 w 137"/>
              <a:gd name="T5" fmla="*/ 14648259 h 136"/>
              <a:gd name="T6" fmla="*/ 19712694 w 137"/>
              <a:gd name="T7" fmla="*/ 16538575 h 136"/>
              <a:gd name="T8" fmla="*/ 18626103 w 137"/>
              <a:gd name="T9" fmla="*/ 17956213 h 136"/>
              <a:gd name="T10" fmla="*/ 17074223 w 137"/>
              <a:gd name="T11" fmla="*/ 19373850 h 136"/>
              <a:gd name="T12" fmla="*/ 15521949 w 137"/>
              <a:gd name="T13" fmla="*/ 20476369 h 136"/>
              <a:gd name="T14" fmla="*/ 13659221 w 137"/>
              <a:gd name="T15" fmla="*/ 20948650 h 136"/>
              <a:gd name="T16" fmla="*/ 11796492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0948650 h 136"/>
              <a:gd name="T22" fmla="*/ 5898246 w 137"/>
              <a:gd name="T23" fmla="*/ 20476369 h 136"/>
              <a:gd name="T24" fmla="*/ 4345972 w 137"/>
              <a:gd name="T25" fmla="*/ 19373850 h 136"/>
              <a:gd name="T26" fmla="*/ 2794093 w 137"/>
              <a:gd name="T27" fmla="*/ 17956213 h 136"/>
              <a:gd name="T28" fmla="*/ 1707501 w 137"/>
              <a:gd name="T29" fmla="*/ 16538575 h 136"/>
              <a:gd name="T30" fmla="*/ 776137 w 137"/>
              <a:gd name="T31" fmla="*/ 14648259 h 136"/>
              <a:gd name="T32" fmla="*/ 155227 w 137"/>
              <a:gd name="T33" fmla="*/ 12758341 h 136"/>
              <a:gd name="T34" fmla="*/ 0 w 137"/>
              <a:gd name="T35" fmla="*/ 10868025 h 136"/>
              <a:gd name="T36" fmla="*/ 155227 w 137"/>
              <a:gd name="T37" fmla="*/ 8662988 h 136"/>
              <a:gd name="T38" fmla="*/ 776137 w 137"/>
              <a:gd name="T39" fmla="*/ 6773069 h 136"/>
              <a:gd name="T40" fmla="*/ 1707501 w 137"/>
              <a:gd name="T41" fmla="*/ 5197872 h 136"/>
              <a:gd name="T42" fmla="*/ 2794093 w 137"/>
              <a:gd name="T43" fmla="*/ 3465116 h 136"/>
              <a:gd name="T44" fmla="*/ 4345972 w 137"/>
              <a:gd name="T45" fmla="*/ 2047478 h 136"/>
              <a:gd name="T46" fmla="*/ 5898246 w 137"/>
              <a:gd name="T47" fmla="*/ 944959 h 136"/>
              <a:gd name="T48" fmla="*/ 7760975 w 137"/>
              <a:gd name="T49" fmla="*/ 472678 h 136"/>
              <a:gd name="T50" fmla="*/ 9623703 w 137"/>
              <a:gd name="T51" fmla="*/ 0 h 136"/>
              <a:gd name="T52" fmla="*/ 11796492 w 137"/>
              <a:gd name="T53" fmla="*/ 0 h 136"/>
              <a:gd name="T54" fmla="*/ 13659221 w 137"/>
              <a:gd name="T55" fmla="*/ 472678 h 136"/>
              <a:gd name="T56" fmla="*/ 15521949 w 137"/>
              <a:gd name="T57" fmla="*/ 944959 h 136"/>
              <a:gd name="T58" fmla="*/ 17074223 w 137"/>
              <a:gd name="T59" fmla="*/ 2047478 h 136"/>
              <a:gd name="T60" fmla="*/ 18626103 w 137"/>
              <a:gd name="T61" fmla="*/ 3465116 h 136"/>
              <a:gd name="T62" fmla="*/ 19712694 w 137"/>
              <a:gd name="T63" fmla="*/ 5197872 h 136"/>
              <a:gd name="T64" fmla="*/ 20644059 w 137"/>
              <a:gd name="T65" fmla="*/ 6773069 h 136"/>
              <a:gd name="T66" fmla="*/ 21264968 w 137"/>
              <a:gd name="T67" fmla="*/ 8662988 h 136"/>
              <a:gd name="T68" fmla="*/ 21264968 w 137"/>
              <a:gd name="T69" fmla="*/ 10868025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9"/>
                </a:moveTo>
                <a:lnTo>
                  <a:pt x="137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0" y="123"/>
                </a:lnTo>
                <a:lnTo>
                  <a:pt x="100" y="130"/>
                </a:lnTo>
                <a:lnTo>
                  <a:pt x="88" y="133"/>
                </a:lnTo>
                <a:lnTo>
                  <a:pt x="76" y="136"/>
                </a:lnTo>
                <a:lnTo>
                  <a:pt x="62" y="136"/>
                </a:lnTo>
                <a:lnTo>
                  <a:pt x="50" y="133"/>
                </a:lnTo>
                <a:lnTo>
                  <a:pt x="38" y="130"/>
                </a:lnTo>
                <a:lnTo>
                  <a:pt x="28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8" y="13"/>
                </a:lnTo>
                <a:lnTo>
                  <a:pt x="38" y="6"/>
                </a:lnTo>
                <a:lnTo>
                  <a:pt x="50" y="3"/>
                </a:lnTo>
                <a:lnTo>
                  <a:pt x="62" y="0"/>
                </a:lnTo>
                <a:lnTo>
                  <a:pt x="76" y="0"/>
                </a:lnTo>
                <a:lnTo>
                  <a:pt x="88" y="3"/>
                </a:lnTo>
                <a:lnTo>
                  <a:pt x="100" y="6"/>
                </a:lnTo>
                <a:lnTo>
                  <a:pt x="110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7" y="55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7" name="Freeform 619">
            <a:extLst>
              <a:ext uri="{FF2B5EF4-FFF2-40B4-BE49-F238E27FC236}">
                <a16:creationId xmlns:a16="http://schemas.microsoft.com/office/drawing/2014/main" id="{124BDD81-72DE-BF88-CA1E-448C55BF143C}"/>
              </a:ext>
            </a:extLst>
          </p:cNvPr>
          <p:cNvSpPr>
            <a:spLocks noEditPoints="1"/>
          </p:cNvSpPr>
          <p:nvPr/>
        </p:nvSpPr>
        <p:spPr bwMode="auto">
          <a:xfrm>
            <a:off x="5148263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0954513 w 137"/>
              <a:gd name="T3" fmla="*/ 12572629 h 137"/>
              <a:gd name="T4" fmla="*/ 20644059 w 137"/>
              <a:gd name="T5" fmla="*/ 14435358 h 137"/>
              <a:gd name="T6" fmla="*/ 19712694 w 137"/>
              <a:gd name="T7" fmla="*/ 16298086 h 137"/>
              <a:gd name="T8" fmla="*/ 18626103 w 137"/>
              <a:gd name="T9" fmla="*/ 17695132 h 137"/>
              <a:gd name="T10" fmla="*/ 17074223 w 137"/>
              <a:gd name="T11" fmla="*/ 19091785 h 137"/>
              <a:gd name="T12" fmla="*/ 15366722 w 137"/>
              <a:gd name="T13" fmla="*/ 20178376 h 137"/>
              <a:gd name="T14" fmla="*/ 13503993 w 137"/>
              <a:gd name="T15" fmla="*/ 20954513 h 137"/>
              <a:gd name="T16" fmla="*/ 11641265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794093 w 137"/>
              <a:gd name="T27" fmla="*/ 17695132 h 137"/>
              <a:gd name="T28" fmla="*/ 1707501 w 137"/>
              <a:gd name="T29" fmla="*/ 16298086 h 137"/>
              <a:gd name="T30" fmla="*/ 776137 w 137"/>
              <a:gd name="T31" fmla="*/ 14435358 h 137"/>
              <a:gd name="T32" fmla="*/ 155227 w 137"/>
              <a:gd name="T33" fmla="*/ 12572629 h 137"/>
              <a:gd name="T34" fmla="*/ 0 w 137"/>
              <a:gd name="T35" fmla="*/ 10709901 h 137"/>
              <a:gd name="T36" fmla="*/ 155227 w 137"/>
              <a:gd name="T37" fmla="*/ 8537111 h 137"/>
              <a:gd name="T38" fmla="*/ 776137 w 137"/>
              <a:gd name="T39" fmla="*/ 6674383 h 137"/>
              <a:gd name="T40" fmla="*/ 1707501 w 137"/>
              <a:gd name="T41" fmla="*/ 5122109 h 137"/>
              <a:gd name="T42" fmla="*/ 2794093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641265 w 137"/>
              <a:gd name="T53" fmla="*/ 0 h 137"/>
              <a:gd name="T54" fmla="*/ 13503993 w 137"/>
              <a:gd name="T55" fmla="*/ 465682 h 137"/>
              <a:gd name="T56" fmla="*/ 15366722 w 137"/>
              <a:gd name="T57" fmla="*/ 1086592 h 137"/>
              <a:gd name="T58" fmla="*/ 17074223 w 137"/>
              <a:gd name="T59" fmla="*/ 2017956 h 137"/>
              <a:gd name="T60" fmla="*/ 18626103 w 137"/>
              <a:gd name="T61" fmla="*/ 3415002 h 137"/>
              <a:gd name="T62" fmla="*/ 19712694 w 137"/>
              <a:gd name="T63" fmla="*/ 5122109 h 137"/>
              <a:gd name="T64" fmla="*/ 20644059 w 137"/>
              <a:gd name="T65" fmla="*/ 6674383 h 137"/>
              <a:gd name="T66" fmla="*/ 20954513 w 137"/>
              <a:gd name="T67" fmla="*/ 8537111 h 137"/>
              <a:gd name="T68" fmla="*/ 21264968 w 137"/>
              <a:gd name="T69" fmla="*/ 10709901 h 137"/>
              <a:gd name="T70" fmla="*/ 16298086 w 137"/>
              <a:gd name="T71" fmla="*/ 8847566 h 137"/>
              <a:gd name="T72" fmla="*/ 16298086 w 137"/>
              <a:gd name="T73" fmla="*/ 8537111 h 137"/>
              <a:gd name="T74" fmla="*/ 16298086 w 137"/>
              <a:gd name="T75" fmla="*/ 8847566 h 1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5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0" y="123"/>
                </a:lnTo>
                <a:lnTo>
                  <a:pt x="99" y="130"/>
                </a:lnTo>
                <a:lnTo>
                  <a:pt x="87" y="135"/>
                </a:lnTo>
                <a:lnTo>
                  <a:pt x="75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7" y="13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5" y="0"/>
                </a:lnTo>
                <a:lnTo>
                  <a:pt x="87" y="3"/>
                </a:lnTo>
                <a:lnTo>
                  <a:pt x="99" y="7"/>
                </a:lnTo>
                <a:lnTo>
                  <a:pt x="110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5" y="55"/>
                </a:lnTo>
                <a:lnTo>
                  <a:pt x="137" y="69"/>
                </a:lnTo>
                <a:close/>
                <a:moveTo>
                  <a:pt x="105" y="57"/>
                </a:moveTo>
                <a:lnTo>
                  <a:pt x="105" y="55"/>
                </a:lnTo>
                <a:lnTo>
                  <a:pt x="105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8" name="Freeform 620">
            <a:extLst>
              <a:ext uri="{FF2B5EF4-FFF2-40B4-BE49-F238E27FC236}">
                <a16:creationId xmlns:a16="http://schemas.microsoft.com/office/drawing/2014/main" id="{031BCFDB-718A-A371-1E86-37C0A0163542}"/>
              </a:ext>
            </a:extLst>
          </p:cNvPr>
          <p:cNvSpPr>
            <a:spLocks/>
          </p:cNvSpPr>
          <p:nvPr/>
        </p:nvSpPr>
        <p:spPr bwMode="auto">
          <a:xfrm>
            <a:off x="5180410" y="1771594"/>
            <a:ext cx="0" cy="0"/>
          </a:xfrm>
          <a:custGeom>
            <a:avLst/>
            <a:gdLst>
              <a:gd name="T0" fmla="*/ 1 h 2"/>
              <a:gd name="T1" fmla="*/ 0 h 2"/>
              <a:gd name="T2" fmla="*/ 1 h 2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79" name="Freeform 621">
            <a:extLst>
              <a:ext uri="{FF2B5EF4-FFF2-40B4-BE49-F238E27FC236}">
                <a16:creationId xmlns:a16="http://schemas.microsoft.com/office/drawing/2014/main" id="{29F3AEFB-209F-434A-0948-2FC91941CF1C}"/>
              </a:ext>
            </a:extLst>
          </p:cNvPr>
          <p:cNvSpPr>
            <a:spLocks/>
          </p:cNvSpPr>
          <p:nvPr/>
        </p:nvSpPr>
        <p:spPr bwMode="auto">
          <a:xfrm>
            <a:off x="5148263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0954513 w 137"/>
              <a:gd name="T3" fmla="*/ 12572629 h 137"/>
              <a:gd name="T4" fmla="*/ 20644059 w 137"/>
              <a:gd name="T5" fmla="*/ 14435358 h 137"/>
              <a:gd name="T6" fmla="*/ 19712694 w 137"/>
              <a:gd name="T7" fmla="*/ 16298086 h 137"/>
              <a:gd name="T8" fmla="*/ 18626103 w 137"/>
              <a:gd name="T9" fmla="*/ 17695132 h 137"/>
              <a:gd name="T10" fmla="*/ 17074223 w 137"/>
              <a:gd name="T11" fmla="*/ 19091785 h 137"/>
              <a:gd name="T12" fmla="*/ 15366722 w 137"/>
              <a:gd name="T13" fmla="*/ 20178376 h 137"/>
              <a:gd name="T14" fmla="*/ 13503993 w 137"/>
              <a:gd name="T15" fmla="*/ 20954513 h 137"/>
              <a:gd name="T16" fmla="*/ 11641265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794093 w 137"/>
              <a:gd name="T27" fmla="*/ 17695132 h 137"/>
              <a:gd name="T28" fmla="*/ 1707501 w 137"/>
              <a:gd name="T29" fmla="*/ 16298086 h 137"/>
              <a:gd name="T30" fmla="*/ 776137 w 137"/>
              <a:gd name="T31" fmla="*/ 14435358 h 137"/>
              <a:gd name="T32" fmla="*/ 155227 w 137"/>
              <a:gd name="T33" fmla="*/ 12572629 h 137"/>
              <a:gd name="T34" fmla="*/ 0 w 137"/>
              <a:gd name="T35" fmla="*/ 10709901 h 137"/>
              <a:gd name="T36" fmla="*/ 155227 w 137"/>
              <a:gd name="T37" fmla="*/ 8537111 h 137"/>
              <a:gd name="T38" fmla="*/ 776137 w 137"/>
              <a:gd name="T39" fmla="*/ 6674383 h 137"/>
              <a:gd name="T40" fmla="*/ 1707501 w 137"/>
              <a:gd name="T41" fmla="*/ 5122109 h 137"/>
              <a:gd name="T42" fmla="*/ 2794093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641265 w 137"/>
              <a:gd name="T53" fmla="*/ 0 h 137"/>
              <a:gd name="T54" fmla="*/ 13503993 w 137"/>
              <a:gd name="T55" fmla="*/ 465682 h 137"/>
              <a:gd name="T56" fmla="*/ 15366722 w 137"/>
              <a:gd name="T57" fmla="*/ 1086592 h 137"/>
              <a:gd name="T58" fmla="*/ 17074223 w 137"/>
              <a:gd name="T59" fmla="*/ 2017956 h 137"/>
              <a:gd name="T60" fmla="*/ 18626103 w 137"/>
              <a:gd name="T61" fmla="*/ 3415002 h 137"/>
              <a:gd name="T62" fmla="*/ 19712694 w 137"/>
              <a:gd name="T63" fmla="*/ 5122109 h 137"/>
              <a:gd name="T64" fmla="*/ 20644059 w 137"/>
              <a:gd name="T65" fmla="*/ 6674383 h 137"/>
              <a:gd name="T66" fmla="*/ 20954513 w 137"/>
              <a:gd name="T67" fmla="*/ 8537111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5" y="81"/>
                </a:lnTo>
                <a:lnTo>
                  <a:pt x="133" y="93"/>
                </a:lnTo>
                <a:lnTo>
                  <a:pt x="127" y="105"/>
                </a:lnTo>
                <a:lnTo>
                  <a:pt x="120" y="114"/>
                </a:lnTo>
                <a:lnTo>
                  <a:pt x="110" y="123"/>
                </a:lnTo>
                <a:lnTo>
                  <a:pt x="99" y="130"/>
                </a:lnTo>
                <a:lnTo>
                  <a:pt x="87" y="135"/>
                </a:lnTo>
                <a:lnTo>
                  <a:pt x="75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11" y="105"/>
                </a:lnTo>
                <a:lnTo>
                  <a:pt x="5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5" y="43"/>
                </a:lnTo>
                <a:lnTo>
                  <a:pt x="11" y="33"/>
                </a:lnTo>
                <a:lnTo>
                  <a:pt x="18" y="22"/>
                </a:lnTo>
                <a:lnTo>
                  <a:pt x="27" y="13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5" y="0"/>
                </a:lnTo>
                <a:lnTo>
                  <a:pt x="87" y="3"/>
                </a:lnTo>
                <a:lnTo>
                  <a:pt x="99" y="7"/>
                </a:lnTo>
                <a:lnTo>
                  <a:pt x="110" y="13"/>
                </a:lnTo>
                <a:lnTo>
                  <a:pt x="120" y="22"/>
                </a:lnTo>
                <a:lnTo>
                  <a:pt x="127" y="33"/>
                </a:lnTo>
                <a:lnTo>
                  <a:pt x="133" y="43"/>
                </a:lnTo>
                <a:lnTo>
                  <a:pt x="135" y="55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0" name="Freeform 622">
            <a:extLst>
              <a:ext uri="{FF2B5EF4-FFF2-40B4-BE49-F238E27FC236}">
                <a16:creationId xmlns:a16="http://schemas.microsoft.com/office/drawing/2014/main" id="{6E16471B-A9DF-477D-5A42-BC74A6FE9FE2}"/>
              </a:ext>
            </a:extLst>
          </p:cNvPr>
          <p:cNvSpPr>
            <a:spLocks/>
          </p:cNvSpPr>
          <p:nvPr/>
        </p:nvSpPr>
        <p:spPr bwMode="auto">
          <a:xfrm>
            <a:off x="5480448" y="1751353"/>
            <a:ext cx="40481" cy="40481"/>
          </a:xfrm>
          <a:custGeom>
            <a:avLst/>
            <a:gdLst>
              <a:gd name="T0" fmla="*/ 21421328 w 136"/>
              <a:gd name="T1" fmla="*/ 10868025 h 136"/>
              <a:gd name="T2" fmla="*/ 21263769 w 136"/>
              <a:gd name="T3" fmla="*/ 12758341 h 136"/>
              <a:gd name="T4" fmla="*/ 20791488 w 136"/>
              <a:gd name="T5" fmla="*/ 14648259 h 136"/>
              <a:gd name="T6" fmla="*/ 20003691 w 136"/>
              <a:gd name="T7" fmla="*/ 16538575 h 136"/>
              <a:gd name="T8" fmla="*/ 18586053 w 136"/>
              <a:gd name="T9" fmla="*/ 17956213 h 136"/>
              <a:gd name="T10" fmla="*/ 17168416 w 136"/>
              <a:gd name="T11" fmla="*/ 19373850 h 136"/>
              <a:gd name="T12" fmla="*/ 15436056 w 136"/>
              <a:gd name="T13" fmla="*/ 20476369 h 136"/>
              <a:gd name="T14" fmla="*/ 13703300 w 136"/>
              <a:gd name="T15" fmla="*/ 20948650 h 136"/>
              <a:gd name="T16" fmla="*/ 11655822 w 136"/>
              <a:gd name="T17" fmla="*/ 21421328 h 136"/>
              <a:gd name="T18" fmla="*/ 9765506 w 136"/>
              <a:gd name="T19" fmla="*/ 21421328 h 136"/>
              <a:gd name="T20" fmla="*/ 7718028 w 136"/>
              <a:gd name="T21" fmla="*/ 20948650 h 136"/>
              <a:gd name="T22" fmla="*/ 5985272 w 136"/>
              <a:gd name="T23" fmla="*/ 20476369 h 136"/>
              <a:gd name="T24" fmla="*/ 4252913 w 136"/>
              <a:gd name="T25" fmla="*/ 19373850 h 136"/>
              <a:gd name="T26" fmla="*/ 2835275 w 136"/>
              <a:gd name="T27" fmla="*/ 17956213 h 136"/>
              <a:gd name="T28" fmla="*/ 1575197 w 136"/>
              <a:gd name="T29" fmla="*/ 16538575 h 136"/>
              <a:gd name="T30" fmla="*/ 630238 w 136"/>
              <a:gd name="T31" fmla="*/ 14648259 h 136"/>
              <a:gd name="T32" fmla="*/ 157559 w 136"/>
              <a:gd name="T33" fmla="*/ 12758341 h 136"/>
              <a:gd name="T34" fmla="*/ 0 w 136"/>
              <a:gd name="T35" fmla="*/ 10868025 h 136"/>
              <a:gd name="T36" fmla="*/ 157559 w 136"/>
              <a:gd name="T37" fmla="*/ 8662988 h 136"/>
              <a:gd name="T38" fmla="*/ 630238 w 136"/>
              <a:gd name="T39" fmla="*/ 6773069 h 136"/>
              <a:gd name="T40" fmla="*/ 1575197 w 136"/>
              <a:gd name="T41" fmla="*/ 5197872 h 136"/>
              <a:gd name="T42" fmla="*/ 2835275 w 136"/>
              <a:gd name="T43" fmla="*/ 3465116 h 136"/>
              <a:gd name="T44" fmla="*/ 4252913 w 136"/>
              <a:gd name="T45" fmla="*/ 2047478 h 136"/>
              <a:gd name="T46" fmla="*/ 5985272 w 136"/>
              <a:gd name="T47" fmla="*/ 944959 h 136"/>
              <a:gd name="T48" fmla="*/ 7718028 w 136"/>
              <a:gd name="T49" fmla="*/ 472678 h 136"/>
              <a:gd name="T50" fmla="*/ 9765506 w 136"/>
              <a:gd name="T51" fmla="*/ 0 h 136"/>
              <a:gd name="T52" fmla="*/ 11655822 w 136"/>
              <a:gd name="T53" fmla="*/ 0 h 136"/>
              <a:gd name="T54" fmla="*/ 13703300 w 136"/>
              <a:gd name="T55" fmla="*/ 472678 h 136"/>
              <a:gd name="T56" fmla="*/ 15436056 w 136"/>
              <a:gd name="T57" fmla="*/ 944959 h 136"/>
              <a:gd name="T58" fmla="*/ 17168416 w 136"/>
              <a:gd name="T59" fmla="*/ 2047478 h 136"/>
              <a:gd name="T60" fmla="*/ 18586053 w 136"/>
              <a:gd name="T61" fmla="*/ 3465116 h 136"/>
              <a:gd name="T62" fmla="*/ 20003691 w 136"/>
              <a:gd name="T63" fmla="*/ 5197872 h 136"/>
              <a:gd name="T64" fmla="*/ 20791488 w 136"/>
              <a:gd name="T65" fmla="*/ 6773069 h 136"/>
              <a:gd name="T66" fmla="*/ 21263769 w 136"/>
              <a:gd name="T67" fmla="*/ 8662988 h 136"/>
              <a:gd name="T68" fmla="*/ 21421328 w 136"/>
              <a:gd name="T69" fmla="*/ 10868025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6">
                <a:moveTo>
                  <a:pt x="136" y="69"/>
                </a:moveTo>
                <a:lnTo>
                  <a:pt x="135" y="81"/>
                </a:lnTo>
                <a:lnTo>
                  <a:pt x="132" y="93"/>
                </a:lnTo>
                <a:lnTo>
                  <a:pt x="127" y="105"/>
                </a:lnTo>
                <a:lnTo>
                  <a:pt x="118" y="114"/>
                </a:lnTo>
                <a:lnTo>
                  <a:pt x="109" y="123"/>
                </a:lnTo>
                <a:lnTo>
                  <a:pt x="98" y="130"/>
                </a:lnTo>
                <a:lnTo>
                  <a:pt x="87" y="133"/>
                </a:lnTo>
                <a:lnTo>
                  <a:pt x="74" y="136"/>
                </a:lnTo>
                <a:lnTo>
                  <a:pt x="62" y="136"/>
                </a:lnTo>
                <a:lnTo>
                  <a:pt x="49" y="133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10" y="105"/>
                </a:lnTo>
                <a:lnTo>
                  <a:pt x="4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4" y="43"/>
                </a:lnTo>
                <a:lnTo>
                  <a:pt x="10" y="33"/>
                </a:lnTo>
                <a:lnTo>
                  <a:pt x="18" y="22"/>
                </a:lnTo>
                <a:lnTo>
                  <a:pt x="27" y="13"/>
                </a:lnTo>
                <a:lnTo>
                  <a:pt x="38" y="6"/>
                </a:lnTo>
                <a:lnTo>
                  <a:pt x="49" y="3"/>
                </a:lnTo>
                <a:lnTo>
                  <a:pt x="62" y="0"/>
                </a:lnTo>
                <a:lnTo>
                  <a:pt x="74" y="0"/>
                </a:lnTo>
                <a:lnTo>
                  <a:pt x="87" y="3"/>
                </a:lnTo>
                <a:lnTo>
                  <a:pt x="98" y="6"/>
                </a:lnTo>
                <a:lnTo>
                  <a:pt x="109" y="13"/>
                </a:lnTo>
                <a:lnTo>
                  <a:pt x="118" y="22"/>
                </a:lnTo>
                <a:lnTo>
                  <a:pt x="127" y="33"/>
                </a:lnTo>
                <a:lnTo>
                  <a:pt x="132" y="43"/>
                </a:lnTo>
                <a:lnTo>
                  <a:pt x="135" y="55"/>
                </a:lnTo>
                <a:lnTo>
                  <a:pt x="136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1" name="Freeform 623">
            <a:extLst>
              <a:ext uri="{FF2B5EF4-FFF2-40B4-BE49-F238E27FC236}">
                <a16:creationId xmlns:a16="http://schemas.microsoft.com/office/drawing/2014/main" id="{C2EC49BB-B5A6-0042-14EB-9E896288B30B}"/>
              </a:ext>
            </a:extLst>
          </p:cNvPr>
          <p:cNvSpPr>
            <a:spLocks/>
          </p:cNvSpPr>
          <p:nvPr/>
        </p:nvSpPr>
        <p:spPr bwMode="auto">
          <a:xfrm>
            <a:off x="5480448" y="1751353"/>
            <a:ext cx="40481" cy="40481"/>
          </a:xfrm>
          <a:custGeom>
            <a:avLst/>
            <a:gdLst>
              <a:gd name="T0" fmla="*/ 21421328 w 136"/>
              <a:gd name="T1" fmla="*/ 10868025 h 136"/>
              <a:gd name="T2" fmla="*/ 21263769 w 136"/>
              <a:gd name="T3" fmla="*/ 12758341 h 136"/>
              <a:gd name="T4" fmla="*/ 20791488 w 136"/>
              <a:gd name="T5" fmla="*/ 14648259 h 136"/>
              <a:gd name="T6" fmla="*/ 20003691 w 136"/>
              <a:gd name="T7" fmla="*/ 16538575 h 136"/>
              <a:gd name="T8" fmla="*/ 18586053 w 136"/>
              <a:gd name="T9" fmla="*/ 17956213 h 136"/>
              <a:gd name="T10" fmla="*/ 17168416 w 136"/>
              <a:gd name="T11" fmla="*/ 19373850 h 136"/>
              <a:gd name="T12" fmla="*/ 15436056 w 136"/>
              <a:gd name="T13" fmla="*/ 20476369 h 136"/>
              <a:gd name="T14" fmla="*/ 13703300 w 136"/>
              <a:gd name="T15" fmla="*/ 20948650 h 136"/>
              <a:gd name="T16" fmla="*/ 11655822 w 136"/>
              <a:gd name="T17" fmla="*/ 21421328 h 136"/>
              <a:gd name="T18" fmla="*/ 9765506 w 136"/>
              <a:gd name="T19" fmla="*/ 21421328 h 136"/>
              <a:gd name="T20" fmla="*/ 7718028 w 136"/>
              <a:gd name="T21" fmla="*/ 20948650 h 136"/>
              <a:gd name="T22" fmla="*/ 5985272 w 136"/>
              <a:gd name="T23" fmla="*/ 20476369 h 136"/>
              <a:gd name="T24" fmla="*/ 4252913 w 136"/>
              <a:gd name="T25" fmla="*/ 19373850 h 136"/>
              <a:gd name="T26" fmla="*/ 2835275 w 136"/>
              <a:gd name="T27" fmla="*/ 17956213 h 136"/>
              <a:gd name="T28" fmla="*/ 1575197 w 136"/>
              <a:gd name="T29" fmla="*/ 16538575 h 136"/>
              <a:gd name="T30" fmla="*/ 630238 w 136"/>
              <a:gd name="T31" fmla="*/ 14648259 h 136"/>
              <a:gd name="T32" fmla="*/ 157559 w 136"/>
              <a:gd name="T33" fmla="*/ 12758341 h 136"/>
              <a:gd name="T34" fmla="*/ 0 w 136"/>
              <a:gd name="T35" fmla="*/ 10868025 h 136"/>
              <a:gd name="T36" fmla="*/ 157559 w 136"/>
              <a:gd name="T37" fmla="*/ 8662988 h 136"/>
              <a:gd name="T38" fmla="*/ 630238 w 136"/>
              <a:gd name="T39" fmla="*/ 6773069 h 136"/>
              <a:gd name="T40" fmla="*/ 1575197 w 136"/>
              <a:gd name="T41" fmla="*/ 5197872 h 136"/>
              <a:gd name="T42" fmla="*/ 2835275 w 136"/>
              <a:gd name="T43" fmla="*/ 3465116 h 136"/>
              <a:gd name="T44" fmla="*/ 4252913 w 136"/>
              <a:gd name="T45" fmla="*/ 2047478 h 136"/>
              <a:gd name="T46" fmla="*/ 5985272 w 136"/>
              <a:gd name="T47" fmla="*/ 944959 h 136"/>
              <a:gd name="T48" fmla="*/ 7718028 w 136"/>
              <a:gd name="T49" fmla="*/ 472678 h 136"/>
              <a:gd name="T50" fmla="*/ 9765506 w 136"/>
              <a:gd name="T51" fmla="*/ 0 h 136"/>
              <a:gd name="T52" fmla="*/ 11655822 w 136"/>
              <a:gd name="T53" fmla="*/ 0 h 136"/>
              <a:gd name="T54" fmla="*/ 13703300 w 136"/>
              <a:gd name="T55" fmla="*/ 472678 h 136"/>
              <a:gd name="T56" fmla="*/ 15436056 w 136"/>
              <a:gd name="T57" fmla="*/ 944959 h 136"/>
              <a:gd name="T58" fmla="*/ 17168416 w 136"/>
              <a:gd name="T59" fmla="*/ 2047478 h 136"/>
              <a:gd name="T60" fmla="*/ 18586053 w 136"/>
              <a:gd name="T61" fmla="*/ 3465116 h 136"/>
              <a:gd name="T62" fmla="*/ 20003691 w 136"/>
              <a:gd name="T63" fmla="*/ 5197872 h 136"/>
              <a:gd name="T64" fmla="*/ 20791488 w 136"/>
              <a:gd name="T65" fmla="*/ 6773069 h 136"/>
              <a:gd name="T66" fmla="*/ 21263769 w 136"/>
              <a:gd name="T67" fmla="*/ 8662988 h 136"/>
              <a:gd name="T68" fmla="*/ 21421328 w 136"/>
              <a:gd name="T69" fmla="*/ 10868025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6">
                <a:moveTo>
                  <a:pt x="136" y="69"/>
                </a:moveTo>
                <a:lnTo>
                  <a:pt x="135" y="81"/>
                </a:lnTo>
                <a:lnTo>
                  <a:pt x="132" y="93"/>
                </a:lnTo>
                <a:lnTo>
                  <a:pt x="127" y="105"/>
                </a:lnTo>
                <a:lnTo>
                  <a:pt x="118" y="114"/>
                </a:lnTo>
                <a:lnTo>
                  <a:pt x="109" y="123"/>
                </a:lnTo>
                <a:lnTo>
                  <a:pt x="98" y="130"/>
                </a:lnTo>
                <a:lnTo>
                  <a:pt x="87" y="133"/>
                </a:lnTo>
                <a:lnTo>
                  <a:pt x="74" y="136"/>
                </a:lnTo>
                <a:lnTo>
                  <a:pt x="62" y="136"/>
                </a:lnTo>
                <a:lnTo>
                  <a:pt x="49" y="133"/>
                </a:lnTo>
                <a:lnTo>
                  <a:pt x="38" y="130"/>
                </a:lnTo>
                <a:lnTo>
                  <a:pt x="27" y="123"/>
                </a:lnTo>
                <a:lnTo>
                  <a:pt x="18" y="114"/>
                </a:lnTo>
                <a:lnTo>
                  <a:pt x="10" y="105"/>
                </a:lnTo>
                <a:lnTo>
                  <a:pt x="4" y="93"/>
                </a:lnTo>
                <a:lnTo>
                  <a:pt x="1" y="81"/>
                </a:lnTo>
                <a:lnTo>
                  <a:pt x="0" y="69"/>
                </a:lnTo>
                <a:lnTo>
                  <a:pt x="1" y="55"/>
                </a:lnTo>
                <a:lnTo>
                  <a:pt x="4" y="43"/>
                </a:lnTo>
                <a:lnTo>
                  <a:pt x="10" y="33"/>
                </a:lnTo>
                <a:lnTo>
                  <a:pt x="18" y="22"/>
                </a:lnTo>
                <a:lnTo>
                  <a:pt x="27" y="13"/>
                </a:lnTo>
                <a:lnTo>
                  <a:pt x="38" y="6"/>
                </a:lnTo>
                <a:lnTo>
                  <a:pt x="49" y="3"/>
                </a:lnTo>
                <a:lnTo>
                  <a:pt x="62" y="0"/>
                </a:lnTo>
                <a:lnTo>
                  <a:pt x="74" y="0"/>
                </a:lnTo>
                <a:lnTo>
                  <a:pt x="87" y="3"/>
                </a:lnTo>
                <a:lnTo>
                  <a:pt x="98" y="6"/>
                </a:lnTo>
                <a:lnTo>
                  <a:pt x="109" y="13"/>
                </a:lnTo>
                <a:lnTo>
                  <a:pt x="118" y="22"/>
                </a:lnTo>
                <a:lnTo>
                  <a:pt x="127" y="33"/>
                </a:lnTo>
                <a:lnTo>
                  <a:pt x="132" y="43"/>
                </a:lnTo>
                <a:lnTo>
                  <a:pt x="135" y="55"/>
                </a:lnTo>
                <a:lnTo>
                  <a:pt x="136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2" name="Freeform 624">
            <a:extLst>
              <a:ext uri="{FF2B5EF4-FFF2-40B4-BE49-F238E27FC236}">
                <a16:creationId xmlns:a16="http://schemas.microsoft.com/office/drawing/2014/main" id="{A0938EF1-2F7C-D83B-8B23-711C5CA6BF0F}"/>
              </a:ext>
            </a:extLst>
          </p:cNvPr>
          <p:cNvSpPr>
            <a:spLocks/>
          </p:cNvSpPr>
          <p:nvPr/>
        </p:nvSpPr>
        <p:spPr bwMode="auto">
          <a:xfrm>
            <a:off x="5812632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1109741 w 137"/>
              <a:gd name="T3" fmla="*/ 12572629 h 137"/>
              <a:gd name="T4" fmla="*/ 20488831 w 137"/>
              <a:gd name="T5" fmla="*/ 14435358 h 137"/>
              <a:gd name="T6" fmla="*/ 19557467 w 137"/>
              <a:gd name="T7" fmla="*/ 16298086 h 137"/>
              <a:gd name="T8" fmla="*/ 18470875 w 137"/>
              <a:gd name="T9" fmla="*/ 17695132 h 137"/>
              <a:gd name="T10" fmla="*/ 17074223 w 137"/>
              <a:gd name="T11" fmla="*/ 19091785 h 137"/>
              <a:gd name="T12" fmla="*/ 15366722 w 137"/>
              <a:gd name="T13" fmla="*/ 20178376 h 137"/>
              <a:gd name="T14" fmla="*/ 13503993 w 137"/>
              <a:gd name="T15" fmla="*/ 20954513 h 137"/>
              <a:gd name="T16" fmla="*/ 11641265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638865 w 137"/>
              <a:gd name="T27" fmla="*/ 17695132 h 137"/>
              <a:gd name="T28" fmla="*/ 1552274 w 137"/>
              <a:gd name="T29" fmla="*/ 16298086 h 137"/>
              <a:gd name="T30" fmla="*/ 620909 w 137"/>
              <a:gd name="T31" fmla="*/ 14435358 h 137"/>
              <a:gd name="T32" fmla="*/ 310455 w 137"/>
              <a:gd name="T33" fmla="*/ 12572629 h 137"/>
              <a:gd name="T34" fmla="*/ 0 w 137"/>
              <a:gd name="T35" fmla="*/ 10709901 h 137"/>
              <a:gd name="T36" fmla="*/ 310455 w 137"/>
              <a:gd name="T37" fmla="*/ 8537111 h 137"/>
              <a:gd name="T38" fmla="*/ 620909 w 137"/>
              <a:gd name="T39" fmla="*/ 6674383 h 137"/>
              <a:gd name="T40" fmla="*/ 1552274 w 137"/>
              <a:gd name="T41" fmla="*/ 5122109 h 137"/>
              <a:gd name="T42" fmla="*/ 2638865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641265 w 137"/>
              <a:gd name="T53" fmla="*/ 0 h 137"/>
              <a:gd name="T54" fmla="*/ 13503993 w 137"/>
              <a:gd name="T55" fmla="*/ 465682 h 137"/>
              <a:gd name="T56" fmla="*/ 15366722 w 137"/>
              <a:gd name="T57" fmla="*/ 1086592 h 137"/>
              <a:gd name="T58" fmla="*/ 17074223 w 137"/>
              <a:gd name="T59" fmla="*/ 2017956 h 137"/>
              <a:gd name="T60" fmla="*/ 18470875 w 137"/>
              <a:gd name="T61" fmla="*/ 3415002 h 137"/>
              <a:gd name="T62" fmla="*/ 19557467 w 137"/>
              <a:gd name="T63" fmla="*/ 5122109 h 137"/>
              <a:gd name="T64" fmla="*/ 20488831 w 137"/>
              <a:gd name="T65" fmla="*/ 6674383 h 137"/>
              <a:gd name="T66" fmla="*/ 21109741 w 137"/>
              <a:gd name="T67" fmla="*/ 8537111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1"/>
                </a:lnTo>
                <a:lnTo>
                  <a:pt x="132" y="93"/>
                </a:lnTo>
                <a:lnTo>
                  <a:pt x="126" y="105"/>
                </a:lnTo>
                <a:lnTo>
                  <a:pt x="119" y="114"/>
                </a:lnTo>
                <a:lnTo>
                  <a:pt x="110" y="123"/>
                </a:lnTo>
                <a:lnTo>
                  <a:pt x="99" y="130"/>
                </a:lnTo>
                <a:lnTo>
                  <a:pt x="87" y="135"/>
                </a:lnTo>
                <a:lnTo>
                  <a:pt x="75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7" y="123"/>
                </a:lnTo>
                <a:lnTo>
                  <a:pt x="17" y="114"/>
                </a:lnTo>
                <a:lnTo>
                  <a:pt x="10" y="105"/>
                </a:lnTo>
                <a:lnTo>
                  <a:pt x="4" y="93"/>
                </a:lnTo>
                <a:lnTo>
                  <a:pt x="2" y="81"/>
                </a:lnTo>
                <a:lnTo>
                  <a:pt x="0" y="69"/>
                </a:lnTo>
                <a:lnTo>
                  <a:pt x="2" y="55"/>
                </a:lnTo>
                <a:lnTo>
                  <a:pt x="4" y="43"/>
                </a:lnTo>
                <a:lnTo>
                  <a:pt x="10" y="33"/>
                </a:lnTo>
                <a:lnTo>
                  <a:pt x="17" y="22"/>
                </a:lnTo>
                <a:lnTo>
                  <a:pt x="27" y="13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5" y="0"/>
                </a:lnTo>
                <a:lnTo>
                  <a:pt x="87" y="3"/>
                </a:lnTo>
                <a:lnTo>
                  <a:pt x="99" y="7"/>
                </a:lnTo>
                <a:lnTo>
                  <a:pt x="110" y="13"/>
                </a:lnTo>
                <a:lnTo>
                  <a:pt x="119" y="22"/>
                </a:lnTo>
                <a:lnTo>
                  <a:pt x="126" y="33"/>
                </a:lnTo>
                <a:lnTo>
                  <a:pt x="132" y="43"/>
                </a:lnTo>
                <a:lnTo>
                  <a:pt x="136" y="55"/>
                </a:lnTo>
                <a:lnTo>
                  <a:pt x="137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3" name="Freeform 625">
            <a:extLst>
              <a:ext uri="{FF2B5EF4-FFF2-40B4-BE49-F238E27FC236}">
                <a16:creationId xmlns:a16="http://schemas.microsoft.com/office/drawing/2014/main" id="{358348BC-F169-E60F-DE7D-EFD2CEB88536}"/>
              </a:ext>
            </a:extLst>
          </p:cNvPr>
          <p:cNvSpPr>
            <a:spLocks/>
          </p:cNvSpPr>
          <p:nvPr/>
        </p:nvSpPr>
        <p:spPr bwMode="auto">
          <a:xfrm>
            <a:off x="5812632" y="1754925"/>
            <a:ext cx="40481" cy="40481"/>
          </a:xfrm>
          <a:custGeom>
            <a:avLst/>
            <a:gdLst>
              <a:gd name="T0" fmla="*/ 21264968 w 137"/>
              <a:gd name="T1" fmla="*/ 10709901 h 137"/>
              <a:gd name="T2" fmla="*/ 21109741 w 137"/>
              <a:gd name="T3" fmla="*/ 12572629 h 137"/>
              <a:gd name="T4" fmla="*/ 20488831 w 137"/>
              <a:gd name="T5" fmla="*/ 14435358 h 137"/>
              <a:gd name="T6" fmla="*/ 19557467 w 137"/>
              <a:gd name="T7" fmla="*/ 16298086 h 137"/>
              <a:gd name="T8" fmla="*/ 18470875 w 137"/>
              <a:gd name="T9" fmla="*/ 17695132 h 137"/>
              <a:gd name="T10" fmla="*/ 17074223 w 137"/>
              <a:gd name="T11" fmla="*/ 19091785 h 137"/>
              <a:gd name="T12" fmla="*/ 15366722 w 137"/>
              <a:gd name="T13" fmla="*/ 20178376 h 137"/>
              <a:gd name="T14" fmla="*/ 13503993 w 137"/>
              <a:gd name="T15" fmla="*/ 20954513 h 137"/>
              <a:gd name="T16" fmla="*/ 11641265 w 137"/>
              <a:gd name="T17" fmla="*/ 21264968 h 137"/>
              <a:gd name="T18" fmla="*/ 9623703 w 137"/>
              <a:gd name="T19" fmla="*/ 21264968 h 137"/>
              <a:gd name="T20" fmla="*/ 7760975 w 137"/>
              <a:gd name="T21" fmla="*/ 20954513 h 137"/>
              <a:gd name="T22" fmla="*/ 5898246 w 137"/>
              <a:gd name="T23" fmla="*/ 20178376 h 137"/>
              <a:gd name="T24" fmla="*/ 4190745 w 137"/>
              <a:gd name="T25" fmla="*/ 19091785 h 137"/>
              <a:gd name="T26" fmla="*/ 2638865 w 137"/>
              <a:gd name="T27" fmla="*/ 17695132 h 137"/>
              <a:gd name="T28" fmla="*/ 1552274 w 137"/>
              <a:gd name="T29" fmla="*/ 16298086 h 137"/>
              <a:gd name="T30" fmla="*/ 620909 w 137"/>
              <a:gd name="T31" fmla="*/ 14435358 h 137"/>
              <a:gd name="T32" fmla="*/ 310455 w 137"/>
              <a:gd name="T33" fmla="*/ 12572629 h 137"/>
              <a:gd name="T34" fmla="*/ 0 w 137"/>
              <a:gd name="T35" fmla="*/ 10709901 h 137"/>
              <a:gd name="T36" fmla="*/ 310455 w 137"/>
              <a:gd name="T37" fmla="*/ 8537111 h 137"/>
              <a:gd name="T38" fmla="*/ 620909 w 137"/>
              <a:gd name="T39" fmla="*/ 6674383 h 137"/>
              <a:gd name="T40" fmla="*/ 1552274 w 137"/>
              <a:gd name="T41" fmla="*/ 5122109 h 137"/>
              <a:gd name="T42" fmla="*/ 2638865 w 137"/>
              <a:gd name="T43" fmla="*/ 3415002 h 137"/>
              <a:gd name="T44" fmla="*/ 4190745 w 137"/>
              <a:gd name="T45" fmla="*/ 2017956 h 137"/>
              <a:gd name="T46" fmla="*/ 5898246 w 137"/>
              <a:gd name="T47" fmla="*/ 1086592 h 137"/>
              <a:gd name="T48" fmla="*/ 7760975 w 137"/>
              <a:gd name="T49" fmla="*/ 465682 h 137"/>
              <a:gd name="T50" fmla="*/ 9623703 w 137"/>
              <a:gd name="T51" fmla="*/ 0 h 137"/>
              <a:gd name="T52" fmla="*/ 11641265 w 137"/>
              <a:gd name="T53" fmla="*/ 0 h 137"/>
              <a:gd name="T54" fmla="*/ 13503993 w 137"/>
              <a:gd name="T55" fmla="*/ 465682 h 137"/>
              <a:gd name="T56" fmla="*/ 15366722 w 137"/>
              <a:gd name="T57" fmla="*/ 1086592 h 137"/>
              <a:gd name="T58" fmla="*/ 17074223 w 137"/>
              <a:gd name="T59" fmla="*/ 2017956 h 137"/>
              <a:gd name="T60" fmla="*/ 18470875 w 137"/>
              <a:gd name="T61" fmla="*/ 3415002 h 137"/>
              <a:gd name="T62" fmla="*/ 19557467 w 137"/>
              <a:gd name="T63" fmla="*/ 5122109 h 137"/>
              <a:gd name="T64" fmla="*/ 20488831 w 137"/>
              <a:gd name="T65" fmla="*/ 6674383 h 137"/>
              <a:gd name="T66" fmla="*/ 21109741 w 137"/>
              <a:gd name="T67" fmla="*/ 8537111 h 137"/>
              <a:gd name="T68" fmla="*/ 21264968 w 137"/>
              <a:gd name="T69" fmla="*/ 10709901 h 1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7">
                <a:moveTo>
                  <a:pt x="137" y="69"/>
                </a:moveTo>
                <a:lnTo>
                  <a:pt x="136" y="81"/>
                </a:lnTo>
                <a:lnTo>
                  <a:pt x="132" y="93"/>
                </a:lnTo>
                <a:lnTo>
                  <a:pt x="126" y="105"/>
                </a:lnTo>
                <a:lnTo>
                  <a:pt x="119" y="114"/>
                </a:lnTo>
                <a:lnTo>
                  <a:pt x="110" y="123"/>
                </a:lnTo>
                <a:lnTo>
                  <a:pt x="99" y="130"/>
                </a:lnTo>
                <a:lnTo>
                  <a:pt x="87" y="135"/>
                </a:lnTo>
                <a:lnTo>
                  <a:pt x="75" y="137"/>
                </a:lnTo>
                <a:lnTo>
                  <a:pt x="62" y="137"/>
                </a:lnTo>
                <a:lnTo>
                  <a:pt x="50" y="135"/>
                </a:lnTo>
                <a:lnTo>
                  <a:pt x="38" y="130"/>
                </a:lnTo>
                <a:lnTo>
                  <a:pt x="27" y="123"/>
                </a:lnTo>
                <a:lnTo>
                  <a:pt x="17" y="114"/>
                </a:lnTo>
                <a:lnTo>
                  <a:pt x="10" y="105"/>
                </a:lnTo>
                <a:lnTo>
                  <a:pt x="4" y="93"/>
                </a:lnTo>
                <a:lnTo>
                  <a:pt x="2" y="81"/>
                </a:lnTo>
                <a:lnTo>
                  <a:pt x="0" y="69"/>
                </a:lnTo>
                <a:lnTo>
                  <a:pt x="2" y="55"/>
                </a:lnTo>
                <a:lnTo>
                  <a:pt x="4" y="43"/>
                </a:lnTo>
                <a:lnTo>
                  <a:pt x="10" y="33"/>
                </a:lnTo>
                <a:lnTo>
                  <a:pt x="17" y="22"/>
                </a:lnTo>
                <a:lnTo>
                  <a:pt x="27" y="13"/>
                </a:lnTo>
                <a:lnTo>
                  <a:pt x="38" y="7"/>
                </a:lnTo>
                <a:lnTo>
                  <a:pt x="50" y="3"/>
                </a:lnTo>
                <a:lnTo>
                  <a:pt x="62" y="0"/>
                </a:lnTo>
                <a:lnTo>
                  <a:pt x="75" y="0"/>
                </a:lnTo>
                <a:lnTo>
                  <a:pt x="87" y="3"/>
                </a:lnTo>
                <a:lnTo>
                  <a:pt x="99" y="7"/>
                </a:lnTo>
                <a:lnTo>
                  <a:pt x="110" y="13"/>
                </a:lnTo>
                <a:lnTo>
                  <a:pt x="119" y="22"/>
                </a:lnTo>
                <a:lnTo>
                  <a:pt x="126" y="33"/>
                </a:lnTo>
                <a:lnTo>
                  <a:pt x="132" y="43"/>
                </a:lnTo>
                <a:lnTo>
                  <a:pt x="136" y="55"/>
                </a:lnTo>
                <a:lnTo>
                  <a:pt x="137" y="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4" name="Freeform 626">
            <a:extLst>
              <a:ext uri="{FF2B5EF4-FFF2-40B4-BE49-F238E27FC236}">
                <a16:creationId xmlns:a16="http://schemas.microsoft.com/office/drawing/2014/main" id="{0BA4657B-9AC4-CFA4-F870-8E65E5A088EB}"/>
              </a:ext>
            </a:extLst>
          </p:cNvPr>
          <p:cNvSpPr>
            <a:spLocks/>
          </p:cNvSpPr>
          <p:nvPr/>
        </p:nvSpPr>
        <p:spPr bwMode="auto">
          <a:xfrm>
            <a:off x="3143251" y="1610859"/>
            <a:ext cx="41672" cy="40481"/>
          </a:xfrm>
          <a:custGeom>
            <a:avLst/>
            <a:gdLst>
              <a:gd name="T0" fmla="*/ 22534649 w 137"/>
              <a:gd name="T1" fmla="*/ 10710863 h 136"/>
              <a:gd name="T2" fmla="*/ 22369988 w 137"/>
              <a:gd name="T3" fmla="*/ 12600781 h 136"/>
              <a:gd name="T4" fmla="*/ 21876816 w 137"/>
              <a:gd name="T5" fmla="*/ 14491097 h 136"/>
              <a:gd name="T6" fmla="*/ 20889660 w 137"/>
              <a:gd name="T7" fmla="*/ 16381016 h 136"/>
              <a:gd name="T8" fmla="*/ 19738249 w 137"/>
              <a:gd name="T9" fmla="*/ 17956213 h 136"/>
              <a:gd name="T10" fmla="*/ 18257921 w 137"/>
              <a:gd name="T11" fmla="*/ 19216291 h 136"/>
              <a:gd name="T12" fmla="*/ 16448676 w 137"/>
              <a:gd name="T13" fmla="*/ 20318809 h 136"/>
              <a:gd name="T14" fmla="*/ 14474770 w 137"/>
              <a:gd name="T15" fmla="*/ 21106209 h 136"/>
              <a:gd name="T16" fmla="*/ 12500864 w 137"/>
              <a:gd name="T17" fmla="*/ 21421328 h 136"/>
              <a:gd name="T18" fmla="*/ 10362702 w 137"/>
              <a:gd name="T19" fmla="*/ 21421328 h 136"/>
              <a:gd name="T20" fmla="*/ 8388796 w 137"/>
              <a:gd name="T21" fmla="*/ 21106209 h 136"/>
              <a:gd name="T22" fmla="*/ 6414890 w 137"/>
              <a:gd name="T23" fmla="*/ 20318809 h 136"/>
              <a:gd name="T24" fmla="*/ 4605645 w 137"/>
              <a:gd name="T25" fmla="*/ 19216291 h 136"/>
              <a:gd name="T26" fmla="*/ 2960656 w 137"/>
              <a:gd name="T27" fmla="*/ 17956213 h 136"/>
              <a:gd name="T28" fmla="*/ 1809245 w 137"/>
              <a:gd name="T29" fmla="*/ 16381016 h 136"/>
              <a:gd name="T30" fmla="*/ 822495 w 137"/>
              <a:gd name="T31" fmla="*/ 14491097 h 136"/>
              <a:gd name="T32" fmla="*/ 164661 w 137"/>
              <a:gd name="T33" fmla="*/ 12600781 h 136"/>
              <a:gd name="T34" fmla="*/ 0 w 137"/>
              <a:gd name="T35" fmla="*/ 10710863 h 136"/>
              <a:gd name="T36" fmla="*/ 164661 w 137"/>
              <a:gd name="T37" fmla="*/ 8662988 h 136"/>
              <a:gd name="T38" fmla="*/ 822495 w 137"/>
              <a:gd name="T39" fmla="*/ 6773069 h 136"/>
              <a:gd name="T40" fmla="*/ 1809245 w 137"/>
              <a:gd name="T41" fmla="*/ 5040313 h 136"/>
              <a:gd name="T42" fmla="*/ 2960656 w 137"/>
              <a:gd name="T43" fmla="*/ 3307556 h 136"/>
              <a:gd name="T44" fmla="*/ 4605645 w 137"/>
              <a:gd name="T45" fmla="*/ 2047478 h 136"/>
              <a:gd name="T46" fmla="*/ 6414890 w 137"/>
              <a:gd name="T47" fmla="*/ 1102519 h 136"/>
              <a:gd name="T48" fmla="*/ 8388796 w 137"/>
              <a:gd name="T49" fmla="*/ 315119 h 136"/>
              <a:gd name="T50" fmla="*/ 10362702 w 137"/>
              <a:gd name="T51" fmla="*/ 0 h 136"/>
              <a:gd name="T52" fmla="*/ 12500864 w 137"/>
              <a:gd name="T53" fmla="*/ 0 h 136"/>
              <a:gd name="T54" fmla="*/ 14474770 w 137"/>
              <a:gd name="T55" fmla="*/ 315119 h 136"/>
              <a:gd name="T56" fmla="*/ 16448676 w 137"/>
              <a:gd name="T57" fmla="*/ 1102519 h 136"/>
              <a:gd name="T58" fmla="*/ 18257921 w 137"/>
              <a:gd name="T59" fmla="*/ 2047478 h 136"/>
              <a:gd name="T60" fmla="*/ 19738249 w 137"/>
              <a:gd name="T61" fmla="*/ 3307556 h 136"/>
              <a:gd name="T62" fmla="*/ 20889660 w 137"/>
              <a:gd name="T63" fmla="*/ 5040313 h 136"/>
              <a:gd name="T64" fmla="*/ 21876816 w 137"/>
              <a:gd name="T65" fmla="*/ 6773069 h 136"/>
              <a:gd name="T66" fmla="*/ 22369988 w 137"/>
              <a:gd name="T67" fmla="*/ 8662988 h 136"/>
              <a:gd name="T68" fmla="*/ 22534649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1" y="122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3" y="136"/>
                </a:lnTo>
                <a:lnTo>
                  <a:pt x="51" y="134"/>
                </a:lnTo>
                <a:lnTo>
                  <a:pt x="39" y="129"/>
                </a:lnTo>
                <a:lnTo>
                  <a:pt x="28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11" y="32"/>
                </a:lnTo>
                <a:lnTo>
                  <a:pt x="18" y="21"/>
                </a:lnTo>
                <a:lnTo>
                  <a:pt x="28" y="13"/>
                </a:lnTo>
                <a:lnTo>
                  <a:pt x="39" y="7"/>
                </a:lnTo>
                <a:lnTo>
                  <a:pt x="51" y="2"/>
                </a:lnTo>
                <a:lnTo>
                  <a:pt x="63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1" y="13"/>
                </a:lnTo>
                <a:lnTo>
                  <a:pt x="120" y="21"/>
                </a:lnTo>
                <a:lnTo>
                  <a:pt x="127" y="32"/>
                </a:lnTo>
                <a:lnTo>
                  <a:pt x="133" y="43"/>
                </a:lnTo>
                <a:lnTo>
                  <a:pt x="136" y="55"/>
                </a:lnTo>
                <a:lnTo>
                  <a:pt x="13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5" name="Freeform 627">
            <a:extLst>
              <a:ext uri="{FF2B5EF4-FFF2-40B4-BE49-F238E27FC236}">
                <a16:creationId xmlns:a16="http://schemas.microsoft.com/office/drawing/2014/main" id="{A8C0E3F5-87C7-685E-8A2D-D48F9B5814D0}"/>
              </a:ext>
            </a:extLst>
          </p:cNvPr>
          <p:cNvSpPr>
            <a:spLocks/>
          </p:cNvSpPr>
          <p:nvPr/>
        </p:nvSpPr>
        <p:spPr bwMode="auto">
          <a:xfrm>
            <a:off x="3143251" y="1610859"/>
            <a:ext cx="41672" cy="40481"/>
          </a:xfrm>
          <a:custGeom>
            <a:avLst/>
            <a:gdLst>
              <a:gd name="T0" fmla="*/ 22534649 w 137"/>
              <a:gd name="T1" fmla="*/ 10710863 h 136"/>
              <a:gd name="T2" fmla="*/ 22369988 w 137"/>
              <a:gd name="T3" fmla="*/ 12600781 h 136"/>
              <a:gd name="T4" fmla="*/ 21876816 w 137"/>
              <a:gd name="T5" fmla="*/ 14491097 h 136"/>
              <a:gd name="T6" fmla="*/ 20889660 w 137"/>
              <a:gd name="T7" fmla="*/ 16381016 h 136"/>
              <a:gd name="T8" fmla="*/ 19738249 w 137"/>
              <a:gd name="T9" fmla="*/ 17956213 h 136"/>
              <a:gd name="T10" fmla="*/ 18257921 w 137"/>
              <a:gd name="T11" fmla="*/ 19216291 h 136"/>
              <a:gd name="T12" fmla="*/ 16448676 w 137"/>
              <a:gd name="T13" fmla="*/ 20318809 h 136"/>
              <a:gd name="T14" fmla="*/ 14474770 w 137"/>
              <a:gd name="T15" fmla="*/ 21106209 h 136"/>
              <a:gd name="T16" fmla="*/ 12500864 w 137"/>
              <a:gd name="T17" fmla="*/ 21421328 h 136"/>
              <a:gd name="T18" fmla="*/ 10362702 w 137"/>
              <a:gd name="T19" fmla="*/ 21421328 h 136"/>
              <a:gd name="T20" fmla="*/ 8388796 w 137"/>
              <a:gd name="T21" fmla="*/ 21106209 h 136"/>
              <a:gd name="T22" fmla="*/ 6414890 w 137"/>
              <a:gd name="T23" fmla="*/ 20318809 h 136"/>
              <a:gd name="T24" fmla="*/ 4605645 w 137"/>
              <a:gd name="T25" fmla="*/ 19216291 h 136"/>
              <a:gd name="T26" fmla="*/ 2960656 w 137"/>
              <a:gd name="T27" fmla="*/ 17956213 h 136"/>
              <a:gd name="T28" fmla="*/ 1809245 w 137"/>
              <a:gd name="T29" fmla="*/ 16381016 h 136"/>
              <a:gd name="T30" fmla="*/ 822495 w 137"/>
              <a:gd name="T31" fmla="*/ 14491097 h 136"/>
              <a:gd name="T32" fmla="*/ 164661 w 137"/>
              <a:gd name="T33" fmla="*/ 12600781 h 136"/>
              <a:gd name="T34" fmla="*/ 0 w 137"/>
              <a:gd name="T35" fmla="*/ 10710863 h 136"/>
              <a:gd name="T36" fmla="*/ 164661 w 137"/>
              <a:gd name="T37" fmla="*/ 8662988 h 136"/>
              <a:gd name="T38" fmla="*/ 822495 w 137"/>
              <a:gd name="T39" fmla="*/ 6773069 h 136"/>
              <a:gd name="T40" fmla="*/ 1809245 w 137"/>
              <a:gd name="T41" fmla="*/ 5040313 h 136"/>
              <a:gd name="T42" fmla="*/ 2960656 w 137"/>
              <a:gd name="T43" fmla="*/ 3307556 h 136"/>
              <a:gd name="T44" fmla="*/ 4605645 w 137"/>
              <a:gd name="T45" fmla="*/ 2047478 h 136"/>
              <a:gd name="T46" fmla="*/ 6414890 w 137"/>
              <a:gd name="T47" fmla="*/ 1102519 h 136"/>
              <a:gd name="T48" fmla="*/ 8388796 w 137"/>
              <a:gd name="T49" fmla="*/ 315119 h 136"/>
              <a:gd name="T50" fmla="*/ 10362702 w 137"/>
              <a:gd name="T51" fmla="*/ 0 h 136"/>
              <a:gd name="T52" fmla="*/ 12500864 w 137"/>
              <a:gd name="T53" fmla="*/ 0 h 136"/>
              <a:gd name="T54" fmla="*/ 14474770 w 137"/>
              <a:gd name="T55" fmla="*/ 315119 h 136"/>
              <a:gd name="T56" fmla="*/ 16448676 w 137"/>
              <a:gd name="T57" fmla="*/ 1102519 h 136"/>
              <a:gd name="T58" fmla="*/ 18257921 w 137"/>
              <a:gd name="T59" fmla="*/ 2047478 h 136"/>
              <a:gd name="T60" fmla="*/ 19738249 w 137"/>
              <a:gd name="T61" fmla="*/ 3307556 h 136"/>
              <a:gd name="T62" fmla="*/ 20889660 w 137"/>
              <a:gd name="T63" fmla="*/ 5040313 h 136"/>
              <a:gd name="T64" fmla="*/ 21876816 w 137"/>
              <a:gd name="T65" fmla="*/ 6773069 h 136"/>
              <a:gd name="T66" fmla="*/ 22369988 w 137"/>
              <a:gd name="T67" fmla="*/ 8662988 h 136"/>
              <a:gd name="T68" fmla="*/ 22534649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1" y="122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3" y="136"/>
                </a:lnTo>
                <a:lnTo>
                  <a:pt x="51" y="134"/>
                </a:lnTo>
                <a:lnTo>
                  <a:pt x="39" y="129"/>
                </a:lnTo>
                <a:lnTo>
                  <a:pt x="28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11" y="32"/>
                </a:lnTo>
                <a:lnTo>
                  <a:pt x="18" y="21"/>
                </a:lnTo>
                <a:lnTo>
                  <a:pt x="28" y="13"/>
                </a:lnTo>
                <a:lnTo>
                  <a:pt x="39" y="7"/>
                </a:lnTo>
                <a:lnTo>
                  <a:pt x="51" y="2"/>
                </a:lnTo>
                <a:lnTo>
                  <a:pt x="63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1" y="13"/>
                </a:lnTo>
                <a:lnTo>
                  <a:pt x="120" y="21"/>
                </a:lnTo>
                <a:lnTo>
                  <a:pt x="127" y="32"/>
                </a:lnTo>
                <a:lnTo>
                  <a:pt x="133" y="43"/>
                </a:lnTo>
                <a:lnTo>
                  <a:pt x="136" y="55"/>
                </a:lnTo>
                <a:lnTo>
                  <a:pt x="137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6" name="Freeform 628">
            <a:extLst>
              <a:ext uri="{FF2B5EF4-FFF2-40B4-BE49-F238E27FC236}">
                <a16:creationId xmlns:a16="http://schemas.microsoft.com/office/drawing/2014/main" id="{EF53DB2C-A918-95B9-3B70-1C8FE7CD4B12}"/>
              </a:ext>
            </a:extLst>
          </p:cNvPr>
          <p:cNvSpPr>
            <a:spLocks/>
          </p:cNvSpPr>
          <p:nvPr/>
        </p:nvSpPr>
        <p:spPr bwMode="auto">
          <a:xfrm>
            <a:off x="3479007" y="1614432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1109741 w 137"/>
              <a:gd name="T3" fmla="*/ 12758341 h 136"/>
              <a:gd name="T4" fmla="*/ 20644059 w 137"/>
              <a:gd name="T5" fmla="*/ 14648259 h 136"/>
              <a:gd name="T6" fmla="*/ 19712694 w 137"/>
              <a:gd name="T7" fmla="*/ 16381016 h 136"/>
              <a:gd name="T8" fmla="*/ 18470875 w 137"/>
              <a:gd name="T9" fmla="*/ 18113772 h 136"/>
              <a:gd name="T10" fmla="*/ 17074223 w 137"/>
              <a:gd name="T11" fmla="*/ 19373850 h 136"/>
              <a:gd name="T12" fmla="*/ 15521949 w 137"/>
              <a:gd name="T13" fmla="*/ 20318809 h 136"/>
              <a:gd name="T14" fmla="*/ 13659221 w 137"/>
              <a:gd name="T15" fmla="*/ 21106209 h 136"/>
              <a:gd name="T16" fmla="*/ 11796492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345972 w 137"/>
              <a:gd name="T25" fmla="*/ 19373850 h 136"/>
              <a:gd name="T26" fmla="*/ 2794093 w 137"/>
              <a:gd name="T27" fmla="*/ 18113772 h 136"/>
              <a:gd name="T28" fmla="*/ 1707501 w 137"/>
              <a:gd name="T29" fmla="*/ 16381016 h 136"/>
              <a:gd name="T30" fmla="*/ 776137 w 137"/>
              <a:gd name="T31" fmla="*/ 14648259 h 136"/>
              <a:gd name="T32" fmla="*/ 155227 w 137"/>
              <a:gd name="T33" fmla="*/ 12758341 h 136"/>
              <a:gd name="T34" fmla="*/ 0 w 137"/>
              <a:gd name="T35" fmla="*/ 10710863 h 136"/>
              <a:gd name="T36" fmla="*/ 155227 w 137"/>
              <a:gd name="T37" fmla="*/ 8820547 h 136"/>
              <a:gd name="T38" fmla="*/ 776137 w 137"/>
              <a:gd name="T39" fmla="*/ 6930628 h 136"/>
              <a:gd name="T40" fmla="*/ 1707501 w 137"/>
              <a:gd name="T41" fmla="*/ 5040313 h 136"/>
              <a:gd name="T42" fmla="*/ 2794093 w 137"/>
              <a:gd name="T43" fmla="*/ 3465116 h 136"/>
              <a:gd name="T44" fmla="*/ 4345972 w 137"/>
              <a:gd name="T45" fmla="*/ 220503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796492 w 137"/>
              <a:gd name="T53" fmla="*/ 0 h 136"/>
              <a:gd name="T54" fmla="*/ 13659221 w 137"/>
              <a:gd name="T55" fmla="*/ 315119 h 136"/>
              <a:gd name="T56" fmla="*/ 15521949 w 137"/>
              <a:gd name="T57" fmla="*/ 1102519 h 136"/>
              <a:gd name="T58" fmla="*/ 17074223 w 137"/>
              <a:gd name="T59" fmla="*/ 2205038 h 136"/>
              <a:gd name="T60" fmla="*/ 18470875 w 137"/>
              <a:gd name="T61" fmla="*/ 3465116 h 136"/>
              <a:gd name="T62" fmla="*/ 19712694 w 137"/>
              <a:gd name="T63" fmla="*/ 5040313 h 136"/>
              <a:gd name="T64" fmla="*/ 20644059 w 137"/>
              <a:gd name="T65" fmla="*/ 6930628 h 136"/>
              <a:gd name="T66" fmla="*/ 21109741 w 137"/>
              <a:gd name="T67" fmla="*/ 8820547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1"/>
                </a:lnTo>
                <a:lnTo>
                  <a:pt x="133" y="93"/>
                </a:lnTo>
                <a:lnTo>
                  <a:pt x="127" y="104"/>
                </a:lnTo>
                <a:lnTo>
                  <a:pt x="119" y="115"/>
                </a:lnTo>
                <a:lnTo>
                  <a:pt x="110" y="123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8" y="123"/>
                </a:lnTo>
                <a:lnTo>
                  <a:pt x="18" y="115"/>
                </a:lnTo>
                <a:lnTo>
                  <a:pt x="11" y="104"/>
                </a:lnTo>
                <a:lnTo>
                  <a:pt x="5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5" y="44"/>
                </a:lnTo>
                <a:lnTo>
                  <a:pt x="11" y="32"/>
                </a:lnTo>
                <a:lnTo>
                  <a:pt x="18" y="22"/>
                </a:lnTo>
                <a:lnTo>
                  <a:pt x="28" y="14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0" y="14"/>
                </a:lnTo>
                <a:lnTo>
                  <a:pt x="119" y="22"/>
                </a:lnTo>
                <a:lnTo>
                  <a:pt x="127" y="32"/>
                </a:lnTo>
                <a:lnTo>
                  <a:pt x="133" y="44"/>
                </a:lnTo>
                <a:lnTo>
                  <a:pt x="136" y="56"/>
                </a:lnTo>
                <a:lnTo>
                  <a:pt x="13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7" name="Line 629">
            <a:extLst>
              <a:ext uri="{FF2B5EF4-FFF2-40B4-BE49-F238E27FC236}">
                <a16:creationId xmlns:a16="http://schemas.microsoft.com/office/drawing/2014/main" id="{465A7F4B-6778-8E1C-0896-78FB1725D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9963" y="1631100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8" name="Freeform 630">
            <a:extLst>
              <a:ext uri="{FF2B5EF4-FFF2-40B4-BE49-F238E27FC236}">
                <a16:creationId xmlns:a16="http://schemas.microsoft.com/office/drawing/2014/main" id="{947E1CFF-71D8-44CE-99E8-A71FB8A85767}"/>
              </a:ext>
            </a:extLst>
          </p:cNvPr>
          <p:cNvSpPr>
            <a:spLocks/>
          </p:cNvSpPr>
          <p:nvPr/>
        </p:nvSpPr>
        <p:spPr bwMode="auto">
          <a:xfrm>
            <a:off x="3479007" y="1614432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1109741 w 137"/>
              <a:gd name="T3" fmla="*/ 12758341 h 136"/>
              <a:gd name="T4" fmla="*/ 20644059 w 137"/>
              <a:gd name="T5" fmla="*/ 14648259 h 136"/>
              <a:gd name="T6" fmla="*/ 19712694 w 137"/>
              <a:gd name="T7" fmla="*/ 16381016 h 136"/>
              <a:gd name="T8" fmla="*/ 18470875 w 137"/>
              <a:gd name="T9" fmla="*/ 18113772 h 136"/>
              <a:gd name="T10" fmla="*/ 17074223 w 137"/>
              <a:gd name="T11" fmla="*/ 19373850 h 136"/>
              <a:gd name="T12" fmla="*/ 15521949 w 137"/>
              <a:gd name="T13" fmla="*/ 20318809 h 136"/>
              <a:gd name="T14" fmla="*/ 13659221 w 137"/>
              <a:gd name="T15" fmla="*/ 21106209 h 136"/>
              <a:gd name="T16" fmla="*/ 11796492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345972 w 137"/>
              <a:gd name="T25" fmla="*/ 19373850 h 136"/>
              <a:gd name="T26" fmla="*/ 2794093 w 137"/>
              <a:gd name="T27" fmla="*/ 18113772 h 136"/>
              <a:gd name="T28" fmla="*/ 1707501 w 137"/>
              <a:gd name="T29" fmla="*/ 16381016 h 136"/>
              <a:gd name="T30" fmla="*/ 776137 w 137"/>
              <a:gd name="T31" fmla="*/ 14648259 h 136"/>
              <a:gd name="T32" fmla="*/ 155227 w 137"/>
              <a:gd name="T33" fmla="*/ 12758341 h 136"/>
              <a:gd name="T34" fmla="*/ 0 w 137"/>
              <a:gd name="T35" fmla="*/ 10710863 h 136"/>
              <a:gd name="T36" fmla="*/ 155227 w 137"/>
              <a:gd name="T37" fmla="*/ 8820547 h 136"/>
              <a:gd name="T38" fmla="*/ 776137 w 137"/>
              <a:gd name="T39" fmla="*/ 6930628 h 136"/>
              <a:gd name="T40" fmla="*/ 1707501 w 137"/>
              <a:gd name="T41" fmla="*/ 5040313 h 136"/>
              <a:gd name="T42" fmla="*/ 2794093 w 137"/>
              <a:gd name="T43" fmla="*/ 3465116 h 136"/>
              <a:gd name="T44" fmla="*/ 4345972 w 137"/>
              <a:gd name="T45" fmla="*/ 220503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796492 w 137"/>
              <a:gd name="T53" fmla="*/ 0 h 136"/>
              <a:gd name="T54" fmla="*/ 13659221 w 137"/>
              <a:gd name="T55" fmla="*/ 315119 h 136"/>
              <a:gd name="T56" fmla="*/ 15521949 w 137"/>
              <a:gd name="T57" fmla="*/ 1102519 h 136"/>
              <a:gd name="T58" fmla="*/ 17074223 w 137"/>
              <a:gd name="T59" fmla="*/ 2205038 h 136"/>
              <a:gd name="T60" fmla="*/ 18470875 w 137"/>
              <a:gd name="T61" fmla="*/ 3465116 h 136"/>
              <a:gd name="T62" fmla="*/ 19712694 w 137"/>
              <a:gd name="T63" fmla="*/ 5040313 h 136"/>
              <a:gd name="T64" fmla="*/ 20644059 w 137"/>
              <a:gd name="T65" fmla="*/ 6930628 h 136"/>
              <a:gd name="T66" fmla="*/ 21109741 w 137"/>
              <a:gd name="T67" fmla="*/ 8820547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1"/>
                </a:lnTo>
                <a:lnTo>
                  <a:pt x="133" y="93"/>
                </a:lnTo>
                <a:lnTo>
                  <a:pt x="127" y="104"/>
                </a:lnTo>
                <a:lnTo>
                  <a:pt x="119" y="115"/>
                </a:lnTo>
                <a:lnTo>
                  <a:pt x="110" y="123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8" y="123"/>
                </a:lnTo>
                <a:lnTo>
                  <a:pt x="18" y="115"/>
                </a:lnTo>
                <a:lnTo>
                  <a:pt x="11" y="104"/>
                </a:lnTo>
                <a:lnTo>
                  <a:pt x="5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5" y="44"/>
                </a:lnTo>
                <a:lnTo>
                  <a:pt x="11" y="32"/>
                </a:lnTo>
                <a:lnTo>
                  <a:pt x="18" y="22"/>
                </a:lnTo>
                <a:lnTo>
                  <a:pt x="28" y="14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0" y="14"/>
                </a:lnTo>
                <a:lnTo>
                  <a:pt x="119" y="22"/>
                </a:lnTo>
                <a:lnTo>
                  <a:pt x="127" y="32"/>
                </a:lnTo>
                <a:lnTo>
                  <a:pt x="133" y="44"/>
                </a:lnTo>
                <a:lnTo>
                  <a:pt x="136" y="56"/>
                </a:lnTo>
                <a:lnTo>
                  <a:pt x="137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89" name="Freeform 631">
            <a:extLst>
              <a:ext uri="{FF2B5EF4-FFF2-40B4-BE49-F238E27FC236}">
                <a16:creationId xmlns:a16="http://schemas.microsoft.com/office/drawing/2014/main" id="{E0E57568-7816-FC2A-99DE-CFB84BC3DA32}"/>
              </a:ext>
            </a:extLst>
          </p:cNvPr>
          <p:cNvSpPr>
            <a:spLocks/>
          </p:cNvSpPr>
          <p:nvPr/>
        </p:nvSpPr>
        <p:spPr bwMode="auto">
          <a:xfrm>
            <a:off x="3811192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0954513 w 137"/>
              <a:gd name="T3" fmla="*/ 12600781 h 136"/>
              <a:gd name="T4" fmla="*/ 20488831 w 137"/>
              <a:gd name="T5" fmla="*/ 14491097 h 136"/>
              <a:gd name="T6" fmla="*/ 19557467 w 137"/>
              <a:gd name="T7" fmla="*/ 16381016 h 136"/>
              <a:gd name="T8" fmla="*/ 18470875 w 137"/>
              <a:gd name="T9" fmla="*/ 17956213 h 136"/>
              <a:gd name="T10" fmla="*/ 16918996 w 137"/>
              <a:gd name="T11" fmla="*/ 19216291 h 136"/>
              <a:gd name="T12" fmla="*/ 15211495 w 137"/>
              <a:gd name="T13" fmla="*/ 20318809 h 136"/>
              <a:gd name="T14" fmla="*/ 13503993 w 137"/>
              <a:gd name="T15" fmla="*/ 21106209 h 136"/>
              <a:gd name="T16" fmla="*/ 11486038 w 137"/>
              <a:gd name="T17" fmla="*/ 21421328 h 136"/>
              <a:gd name="T18" fmla="*/ 9623703 w 137"/>
              <a:gd name="T19" fmla="*/ 21421328 h 136"/>
              <a:gd name="T20" fmla="*/ 7605747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794093 w 137"/>
              <a:gd name="T27" fmla="*/ 17956213 h 136"/>
              <a:gd name="T28" fmla="*/ 1397046 w 137"/>
              <a:gd name="T29" fmla="*/ 16381016 h 136"/>
              <a:gd name="T30" fmla="*/ 776137 w 137"/>
              <a:gd name="T31" fmla="*/ 14491097 h 136"/>
              <a:gd name="T32" fmla="*/ 155227 w 137"/>
              <a:gd name="T33" fmla="*/ 12600781 h 136"/>
              <a:gd name="T34" fmla="*/ 0 w 137"/>
              <a:gd name="T35" fmla="*/ 10710863 h 136"/>
              <a:gd name="T36" fmla="*/ 155227 w 137"/>
              <a:gd name="T37" fmla="*/ 8662988 h 136"/>
              <a:gd name="T38" fmla="*/ 776137 w 137"/>
              <a:gd name="T39" fmla="*/ 6773069 h 136"/>
              <a:gd name="T40" fmla="*/ 1397046 w 137"/>
              <a:gd name="T41" fmla="*/ 5040313 h 136"/>
              <a:gd name="T42" fmla="*/ 2794093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605747 w 137"/>
              <a:gd name="T49" fmla="*/ 315119 h 136"/>
              <a:gd name="T50" fmla="*/ 9623703 w 137"/>
              <a:gd name="T51" fmla="*/ 0 h 136"/>
              <a:gd name="T52" fmla="*/ 11486038 w 137"/>
              <a:gd name="T53" fmla="*/ 0 h 136"/>
              <a:gd name="T54" fmla="*/ 13503993 w 137"/>
              <a:gd name="T55" fmla="*/ 315119 h 136"/>
              <a:gd name="T56" fmla="*/ 15211495 w 137"/>
              <a:gd name="T57" fmla="*/ 1102519 h 136"/>
              <a:gd name="T58" fmla="*/ 16918996 w 137"/>
              <a:gd name="T59" fmla="*/ 2047478 h 136"/>
              <a:gd name="T60" fmla="*/ 18470875 w 137"/>
              <a:gd name="T61" fmla="*/ 3307556 h 136"/>
              <a:gd name="T62" fmla="*/ 19557467 w 137"/>
              <a:gd name="T63" fmla="*/ 5040313 h 136"/>
              <a:gd name="T64" fmla="*/ 20488831 w 137"/>
              <a:gd name="T65" fmla="*/ 6773069 h 136"/>
              <a:gd name="T66" fmla="*/ 20954513 w 137"/>
              <a:gd name="T67" fmla="*/ 8662988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5" y="80"/>
                </a:lnTo>
                <a:lnTo>
                  <a:pt x="132" y="92"/>
                </a:lnTo>
                <a:lnTo>
                  <a:pt x="126" y="104"/>
                </a:lnTo>
                <a:lnTo>
                  <a:pt x="119" y="114"/>
                </a:lnTo>
                <a:lnTo>
                  <a:pt x="109" y="122"/>
                </a:lnTo>
                <a:lnTo>
                  <a:pt x="98" y="129"/>
                </a:lnTo>
                <a:lnTo>
                  <a:pt x="87" y="134"/>
                </a:lnTo>
                <a:lnTo>
                  <a:pt x="74" y="136"/>
                </a:lnTo>
                <a:lnTo>
                  <a:pt x="62" y="136"/>
                </a:lnTo>
                <a:lnTo>
                  <a:pt x="49" y="134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9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9" y="32"/>
                </a:lnTo>
                <a:lnTo>
                  <a:pt x="18" y="21"/>
                </a:lnTo>
                <a:lnTo>
                  <a:pt x="27" y="13"/>
                </a:lnTo>
                <a:lnTo>
                  <a:pt x="38" y="7"/>
                </a:lnTo>
                <a:lnTo>
                  <a:pt x="49" y="2"/>
                </a:lnTo>
                <a:lnTo>
                  <a:pt x="62" y="0"/>
                </a:lnTo>
                <a:lnTo>
                  <a:pt x="74" y="0"/>
                </a:lnTo>
                <a:lnTo>
                  <a:pt x="87" y="2"/>
                </a:lnTo>
                <a:lnTo>
                  <a:pt x="98" y="7"/>
                </a:lnTo>
                <a:lnTo>
                  <a:pt x="109" y="13"/>
                </a:lnTo>
                <a:lnTo>
                  <a:pt x="119" y="21"/>
                </a:lnTo>
                <a:lnTo>
                  <a:pt x="126" y="32"/>
                </a:lnTo>
                <a:lnTo>
                  <a:pt x="132" y="43"/>
                </a:lnTo>
                <a:lnTo>
                  <a:pt x="135" y="55"/>
                </a:lnTo>
                <a:lnTo>
                  <a:pt x="13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0" name="Freeform 632">
            <a:extLst>
              <a:ext uri="{FF2B5EF4-FFF2-40B4-BE49-F238E27FC236}">
                <a16:creationId xmlns:a16="http://schemas.microsoft.com/office/drawing/2014/main" id="{5ED39D1B-0CD9-C89F-4A3F-59FFF81972D0}"/>
              </a:ext>
            </a:extLst>
          </p:cNvPr>
          <p:cNvSpPr>
            <a:spLocks/>
          </p:cNvSpPr>
          <p:nvPr/>
        </p:nvSpPr>
        <p:spPr bwMode="auto">
          <a:xfrm>
            <a:off x="3811192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0954513 w 137"/>
              <a:gd name="T3" fmla="*/ 12600781 h 136"/>
              <a:gd name="T4" fmla="*/ 20488831 w 137"/>
              <a:gd name="T5" fmla="*/ 14491097 h 136"/>
              <a:gd name="T6" fmla="*/ 19557467 w 137"/>
              <a:gd name="T7" fmla="*/ 16381016 h 136"/>
              <a:gd name="T8" fmla="*/ 18470875 w 137"/>
              <a:gd name="T9" fmla="*/ 17956213 h 136"/>
              <a:gd name="T10" fmla="*/ 16918996 w 137"/>
              <a:gd name="T11" fmla="*/ 19216291 h 136"/>
              <a:gd name="T12" fmla="*/ 15211495 w 137"/>
              <a:gd name="T13" fmla="*/ 20318809 h 136"/>
              <a:gd name="T14" fmla="*/ 13503993 w 137"/>
              <a:gd name="T15" fmla="*/ 21106209 h 136"/>
              <a:gd name="T16" fmla="*/ 11486038 w 137"/>
              <a:gd name="T17" fmla="*/ 21421328 h 136"/>
              <a:gd name="T18" fmla="*/ 9623703 w 137"/>
              <a:gd name="T19" fmla="*/ 21421328 h 136"/>
              <a:gd name="T20" fmla="*/ 7605747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794093 w 137"/>
              <a:gd name="T27" fmla="*/ 17956213 h 136"/>
              <a:gd name="T28" fmla="*/ 1397046 w 137"/>
              <a:gd name="T29" fmla="*/ 16381016 h 136"/>
              <a:gd name="T30" fmla="*/ 776137 w 137"/>
              <a:gd name="T31" fmla="*/ 14491097 h 136"/>
              <a:gd name="T32" fmla="*/ 155227 w 137"/>
              <a:gd name="T33" fmla="*/ 12600781 h 136"/>
              <a:gd name="T34" fmla="*/ 0 w 137"/>
              <a:gd name="T35" fmla="*/ 10710863 h 136"/>
              <a:gd name="T36" fmla="*/ 155227 w 137"/>
              <a:gd name="T37" fmla="*/ 8662988 h 136"/>
              <a:gd name="T38" fmla="*/ 776137 w 137"/>
              <a:gd name="T39" fmla="*/ 6773069 h 136"/>
              <a:gd name="T40" fmla="*/ 1397046 w 137"/>
              <a:gd name="T41" fmla="*/ 5040313 h 136"/>
              <a:gd name="T42" fmla="*/ 2794093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605747 w 137"/>
              <a:gd name="T49" fmla="*/ 315119 h 136"/>
              <a:gd name="T50" fmla="*/ 9623703 w 137"/>
              <a:gd name="T51" fmla="*/ 0 h 136"/>
              <a:gd name="T52" fmla="*/ 11486038 w 137"/>
              <a:gd name="T53" fmla="*/ 0 h 136"/>
              <a:gd name="T54" fmla="*/ 13503993 w 137"/>
              <a:gd name="T55" fmla="*/ 315119 h 136"/>
              <a:gd name="T56" fmla="*/ 15211495 w 137"/>
              <a:gd name="T57" fmla="*/ 1102519 h 136"/>
              <a:gd name="T58" fmla="*/ 16918996 w 137"/>
              <a:gd name="T59" fmla="*/ 2047478 h 136"/>
              <a:gd name="T60" fmla="*/ 18470875 w 137"/>
              <a:gd name="T61" fmla="*/ 3307556 h 136"/>
              <a:gd name="T62" fmla="*/ 19557467 w 137"/>
              <a:gd name="T63" fmla="*/ 5040313 h 136"/>
              <a:gd name="T64" fmla="*/ 20488831 w 137"/>
              <a:gd name="T65" fmla="*/ 6773069 h 136"/>
              <a:gd name="T66" fmla="*/ 20954513 w 137"/>
              <a:gd name="T67" fmla="*/ 8662988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5" y="80"/>
                </a:lnTo>
                <a:lnTo>
                  <a:pt x="132" y="92"/>
                </a:lnTo>
                <a:lnTo>
                  <a:pt x="126" y="104"/>
                </a:lnTo>
                <a:lnTo>
                  <a:pt x="119" y="114"/>
                </a:lnTo>
                <a:lnTo>
                  <a:pt x="109" y="122"/>
                </a:lnTo>
                <a:lnTo>
                  <a:pt x="98" y="129"/>
                </a:lnTo>
                <a:lnTo>
                  <a:pt x="87" y="134"/>
                </a:lnTo>
                <a:lnTo>
                  <a:pt x="74" y="136"/>
                </a:lnTo>
                <a:lnTo>
                  <a:pt x="62" y="136"/>
                </a:lnTo>
                <a:lnTo>
                  <a:pt x="49" y="134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9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9" y="32"/>
                </a:lnTo>
                <a:lnTo>
                  <a:pt x="18" y="21"/>
                </a:lnTo>
                <a:lnTo>
                  <a:pt x="27" y="13"/>
                </a:lnTo>
                <a:lnTo>
                  <a:pt x="38" y="7"/>
                </a:lnTo>
                <a:lnTo>
                  <a:pt x="49" y="2"/>
                </a:lnTo>
                <a:lnTo>
                  <a:pt x="62" y="0"/>
                </a:lnTo>
                <a:lnTo>
                  <a:pt x="74" y="0"/>
                </a:lnTo>
                <a:lnTo>
                  <a:pt x="87" y="2"/>
                </a:lnTo>
                <a:lnTo>
                  <a:pt x="98" y="7"/>
                </a:lnTo>
                <a:lnTo>
                  <a:pt x="109" y="13"/>
                </a:lnTo>
                <a:lnTo>
                  <a:pt x="119" y="21"/>
                </a:lnTo>
                <a:lnTo>
                  <a:pt x="126" y="32"/>
                </a:lnTo>
                <a:lnTo>
                  <a:pt x="132" y="43"/>
                </a:lnTo>
                <a:lnTo>
                  <a:pt x="135" y="55"/>
                </a:lnTo>
                <a:lnTo>
                  <a:pt x="137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1" name="Freeform 633">
            <a:extLst>
              <a:ext uri="{FF2B5EF4-FFF2-40B4-BE49-F238E27FC236}">
                <a16:creationId xmlns:a16="http://schemas.microsoft.com/office/drawing/2014/main" id="{7B4A66DC-4961-73D3-DC6A-F270E11E1846}"/>
              </a:ext>
            </a:extLst>
          </p:cNvPr>
          <p:cNvSpPr>
            <a:spLocks/>
          </p:cNvSpPr>
          <p:nvPr/>
        </p:nvSpPr>
        <p:spPr bwMode="auto">
          <a:xfrm>
            <a:off x="4142185" y="1614432"/>
            <a:ext cx="41672" cy="40481"/>
          </a:xfrm>
          <a:custGeom>
            <a:avLst/>
            <a:gdLst>
              <a:gd name="T0" fmla="*/ 22699528 w 136"/>
              <a:gd name="T1" fmla="*/ 10710863 h 136"/>
              <a:gd name="T2" fmla="*/ 22532434 w 136"/>
              <a:gd name="T3" fmla="*/ 12758341 h 136"/>
              <a:gd name="T4" fmla="*/ 22031967 w 136"/>
              <a:gd name="T5" fmla="*/ 14648259 h 136"/>
              <a:gd name="T6" fmla="*/ 21030626 w 136"/>
              <a:gd name="T7" fmla="*/ 16381016 h 136"/>
              <a:gd name="T8" fmla="*/ 19695095 w 136"/>
              <a:gd name="T9" fmla="*/ 18113772 h 136"/>
              <a:gd name="T10" fmla="*/ 18192878 w 136"/>
              <a:gd name="T11" fmla="*/ 19373850 h 136"/>
              <a:gd name="T12" fmla="*/ 16356881 w 136"/>
              <a:gd name="T13" fmla="*/ 20318809 h 136"/>
              <a:gd name="T14" fmla="*/ 14354198 w 136"/>
              <a:gd name="T15" fmla="*/ 21106209 h 136"/>
              <a:gd name="T16" fmla="*/ 12351106 w 136"/>
              <a:gd name="T17" fmla="*/ 21421328 h 136"/>
              <a:gd name="T18" fmla="*/ 10181328 w 136"/>
              <a:gd name="T19" fmla="*/ 21421328 h 136"/>
              <a:gd name="T20" fmla="*/ 8178645 w 136"/>
              <a:gd name="T21" fmla="*/ 21106209 h 136"/>
              <a:gd name="T22" fmla="*/ 6175553 w 136"/>
              <a:gd name="T23" fmla="*/ 20318809 h 136"/>
              <a:gd name="T24" fmla="*/ 4339556 w 136"/>
              <a:gd name="T25" fmla="*/ 19373850 h 136"/>
              <a:gd name="T26" fmla="*/ 2670653 w 136"/>
              <a:gd name="T27" fmla="*/ 18113772 h 136"/>
              <a:gd name="T28" fmla="*/ 1502217 w 136"/>
              <a:gd name="T29" fmla="*/ 16381016 h 136"/>
              <a:gd name="T30" fmla="*/ 500875 w 136"/>
              <a:gd name="T31" fmla="*/ 14648259 h 136"/>
              <a:gd name="T32" fmla="*/ 167095 w 136"/>
              <a:gd name="T33" fmla="*/ 12758341 h 136"/>
              <a:gd name="T34" fmla="*/ 0 w 136"/>
              <a:gd name="T35" fmla="*/ 10710863 h 136"/>
              <a:gd name="T36" fmla="*/ 167095 w 136"/>
              <a:gd name="T37" fmla="*/ 8820547 h 136"/>
              <a:gd name="T38" fmla="*/ 500875 w 136"/>
              <a:gd name="T39" fmla="*/ 6930628 h 136"/>
              <a:gd name="T40" fmla="*/ 1502217 w 136"/>
              <a:gd name="T41" fmla="*/ 5040313 h 136"/>
              <a:gd name="T42" fmla="*/ 2670653 w 136"/>
              <a:gd name="T43" fmla="*/ 3465116 h 136"/>
              <a:gd name="T44" fmla="*/ 4339556 w 136"/>
              <a:gd name="T45" fmla="*/ 2205038 h 136"/>
              <a:gd name="T46" fmla="*/ 6175553 w 136"/>
              <a:gd name="T47" fmla="*/ 1102519 h 136"/>
              <a:gd name="T48" fmla="*/ 8178645 w 136"/>
              <a:gd name="T49" fmla="*/ 315119 h 136"/>
              <a:gd name="T50" fmla="*/ 10181328 w 136"/>
              <a:gd name="T51" fmla="*/ 0 h 136"/>
              <a:gd name="T52" fmla="*/ 12351106 w 136"/>
              <a:gd name="T53" fmla="*/ 0 h 136"/>
              <a:gd name="T54" fmla="*/ 14354198 w 136"/>
              <a:gd name="T55" fmla="*/ 315119 h 136"/>
              <a:gd name="T56" fmla="*/ 16356881 w 136"/>
              <a:gd name="T57" fmla="*/ 1102519 h 136"/>
              <a:gd name="T58" fmla="*/ 18192878 w 136"/>
              <a:gd name="T59" fmla="*/ 2205038 h 136"/>
              <a:gd name="T60" fmla="*/ 19695095 w 136"/>
              <a:gd name="T61" fmla="*/ 3465116 h 136"/>
              <a:gd name="T62" fmla="*/ 21030626 w 136"/>
              <a:gd name="T63" fmla="*/ 5040313 h 136"/>
              <a:gd name="T64" fmla="*/ 22031967 w 136"/>
              <a:gd name="T65" fmla="*/ 6930628 h 136"/>
              <a:gd name="T66" fmla="*/ 22532434 w 136"/>
              <a:gd name="T67" fmla="*/ 8820547 h 136"/>
              <a:gd name="T68" fmla="*/ 22699528 w 136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6">
                <a:moveTo>
                  <a:pt x="136" y="68"/>
                </a:moveTo>
                <a:lnTo>
                  <a:pt x="135" y="81"/>
                </a:lnTo>
                <a:lnTo>
                  <a:pt x="132" y="93"/>
                </a:lnTo>
                <a:lnTo>
                  <a:pt x="126" y="104"/>
                </a:lnTo>
                <a:lnTo>
                  <a:pt x="118" y="115"/>
                </a:lnTo>
                <a:lnTo>
                  <a:pt x="109" y="123"/>
                </a:lnTo>
                <a:lnTo>
                  <a:pt x="98" y="129"/>
                </a:lnTo>
                <a:lnTo>
                  <a:pt x="86" y="134"/>
                </a:lnTo>
                <a:lnTo>
                  <a:pt x="74" y="136"/>
                </a:lnTo>
                <a:lnTo>
                  <a:pt x="61" y="136"/>
                </a:lnTo>
                <a:lnTo>
                  <a:pt x="49" y="134"/>
                </a:lnTo>
                <a:lnTo>
                  <a:pt x="37" y="129"/>
                </a:lnTo>
                <a:lnTo>
                  <a:pt x="26" y="123"/>
                </a:lnTo>
                <a:lnTo>
                  <a:pt x="16" y="115"/>
                </a:lnTo>
                <a:lnTo>
                  <a:pt x="9" y="104"/>
                </a:lnTo>
                <a:lnTo>
                  <a:pt x="3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3" y="44"/>
                </a:lnTo>
                <a:lnTo>
                  <a:pt x="9" y="32"/>
                </a:lnTo>
                <a:lnTo>
                  <a:pt x="16" y="22"/>
                </a:lnTo>
                <a:lnTo>
                  <a:pt x="26" y="14"/>
                </a:lnTo>
                <a:lnTo>
                  <a:pt x="37" y="7"/>
                </a:lnTo>
                <a:lnTo>
                  <a:pt x="49" y="2"/>
                </a:lnTo>
                <a:lnTo>
                  <a:pt x="61" y="0"/>
                </a:lnTo>
                <a:lnTo>
                  <a:pt x="74" y="0"/>
                </a:lnTo>
                <a:lnTo>
                  <a:pt x="86" y="2"/>
                </a:lnTo>
                <a:lnTo>
                  <a:pt x="98" y="7"/>
                </a:lnTo>
                <a:lnTo>
                  <a:pt x="109" y="14"/>
                </a:lnTo>
                <a:lnTo>
                  <a:pt x="118" y="22"/>
                </a:lnTo>
                <a:lnTo>
                  <a:pt x="126" y="32"/>
                </a:lnTo>
                <a:lnTo>
                  <a:pt x="132" y="44"/>
                </a:lnTo>
                <a:lnTo>
                  <a:pt x="135" y="56"/>
                </a:lnTo>
                <a:lnTo>
                  <a:pt x="136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2" name="Freeform 634">
            <a:extLst>
              <a:ext uri="{FF2B5EF4-FFF2-40B4-BE49-F238E27FC236}">
                <a16:creationId xmlns:a16="http://schemas.microsoft.com/office/drawing/2014/main" id="{F35C0D71-3F40-9641-0F95-95B8AB38D8A4}"/>
              </a:ext>
            </a:extLst>
          </p:cNvPr>
          <p:cNvSpPr>
            <a:spLocks/>
          </p:cNvSpPr>
          <p:nvPr/>
        </p:nvSpPr>
        <p:spPr bwMode="auto">
          <a:xfrm>
            <a:off x="4142185" y="1614432"/>
            <a:ext cx="41672" cy="40481"/>
          </a:xfrm>
          <a:custGeom>
            <a:avLst/>
            <a:gdLst>
              <a:gd name="T0" fmla="*/ 22699528 w 136"/>
              <a:gd name="T1" fmla="*/ 10710863 h 136"/>
              <a:gd name="T2" fmla="*/ 22532434 w 136"/>
              <a:gd name="T3" fmla="*/ 12758341 h 136"/>
              <a:gd name="T4" fmla="*/ 22031967 w 136"/>
              <a:gd name="T5" fmla="*/ 14648259 h 136"/>
              <a:gd name="T6" fmla="*/ 21030626 w 136"/>
              <a:gd name="T7" fmla="*/ 16381016 h 136"/>
              <a:gd name="T8" fmla="*/ 19695095 w 136"/>
              <a:gd name="T9" fmla="*/ 18113772 h 136"/>
              <a:gd name="T10" fmla="*/ 18192878 w 136"/>
              <a:gd name="T11" fmla="*/ 19373850 h 136"/>
              <a:gd name="T12" fmla="*/ 16356881 w 136"/>
              <a:gd name="T13" fmla="*/ 20318809 h 136"/>
              <a:gd name="T14" fmla="*/ 14354198 w 136"/>
              <a:gd name="T15" fmla="*/ 21106209 h 136"/>
              <a:gd name="T16" fmla="*/ 12351106 w 136"/>
              <a:gd name="T17" fmla="*/ 21421328 h 136"/>
              <a:gd name="T18" fmla="*/ 10181328 w 136"/>
              <a:gd name="T19" fmla="*/ 21421328 h 136"/>
              <a:gd name="T20" fmla="*/ 8178645 w 136"/>
              <a:gd name="T21" fmla="*/ 21106209 h 136"/>
              <a:gd name="T22" fmla="*/ 6175553 w 136"/>
              <a:gd name="T23" fmla="*/ 20318809 h 136"/>
              <a:gd name="T24" fmla="*/ 4339556 w 136"/>
              <a:gd name="T25" fmla="*/ 19373850 h 136"/>
              <a:gd name="T26" fmla="*/ 2670653 w 136"/>
              <a:gd name="T27" fmla="*/ 18113772 h 136"/>
              <a:gd name="T28" fmla="*/ 1502217 w 136"/>
              <a:gd name="T29" fmla="*/ 16381016 h 136"/>
              <a:gd name="T30" fmla="*/ 500875 w 136"/>
              <a:gd name="T31" fmla="*/ 14648259 h 136"/>
              <a:gd name="T32" fmla="*/ 167095 w 136"/>
              <a:gd name="T33" fmla="*/ 12758341 h 136"/>
              <a:gd name="T34" fmla="*/ 0 w 136"/>
              <a:gd name="T35" fmla="*/ 10710863 h 136"/>
              <a:gd name="T36" fmla="*/ 167095 w 136"/>
              <a:gd name="T37" fmla="*/ 8820547 h 136"/>
              <a:gd name="T38" fmla="*/ 500875 w 136"/>
              <a:gd name="T39" fmla="*/ 6930628 h 136"/>
              <a:gd name="T40" fmla="*/ 1502217 w 136"/>
              <a:gd name="T41" fmla="*/ 5040313 h 136"/>
              <a:gd name="T42" fmla="*/ 2670653 w 136"/>
              <a:gd name="T43" fmla="*/ 3465116 h 136"/>
              <a:gd name="T44" fmla="*/ 4339556 w 136"/>
              <a:gd name="T45" fmla="*/ 2205038 h 136"/>
              <a:gd name="T46" fmla="*/ 6175553 w 136"/>
              <a:gd name="T47" fmla="*/ 1102519 h 136"/>
              <a:gd name="T48" fmla="*/ 8178645 w 136"/>
              <a:gd name="T49" fmla="*/ 315119 h 136"/>
              <a:gd name="T50" fmla="*/ 10181328 w 136"/>
              <a:gd name="T51" fmla="*/ 0 h 136"/>
              <a:gd name="T52" fmla="*/ 12351106 w 136"/>
              <a:gd name="T53" fmla="*/ 0 h 136"/>
              <a:gd name="T54" fmla="*/ 14354198 w 136"/>
              <a:gd name="T55" fmla="*/ 315119 h 136"/>
              <a:gd name="T56" fmla="*/ 16356881 w 136"/>
              <a:gd name="T57" fmla="*/ 1102519 h 136"/>
              <a:gd name="T58" fmla="*/ 18192878 w 136"/>
              <a:gd name="T59" fmla="*/ 2205038 h 136"/>
              <a:gd name="T60" fmla="*/ 19695095 w 136"/>
              <a:gd name="T61" fmla="*/ 3465116 h 136"/>
              <a:gd name="T62" fmla="*/ 21030626 w 136"/>
              <a:gd name="T63" fmla="*/ 5040313 h 136"/>
              <a:gd name="T64" fmla="*/ 22031967 w 136"/>
              <a:gd name="T65" fmla="*/ 6930628 h 136"/>
              <a:gd name="T66" fmla="*/ 22532434 w 136"/>
              <a:gd name="T67" fmla="*/ 8820547 h 136"/>
              <a:gd name="T68" fmla="*/ 22699528 w 136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6">
                <a:moveTo>
                  <a:pt x="136" y="68"/>
                </a:moveTo>
                <a:lnTo>
                  <a:pt x="135" y="81"/>
                </a:lnTo>
                <a:lnTo>
                  <a:pt x="132" y="93"/>
                </a:lnTo>
                <a:lnTo>
                  <a:pt x="126" y="104"/>
                </a:lnTo>
                <a:lnTo>
                  <a:pt x="118" y="115"/>
                </a:lnTo>
                <a:lnTo>
                  <a:pt x="109" y="123"/>
                </a:lnTo>
                <a:lnTo>
                  <a:pt x="98" y="129"/>
                </a:lnTo>
                <a:lnTo>
                  <a:pt x="86" y="134"/>
                </a:lnTo>
                <a:lnTo>
                  <a:pt x="74" y="136"/>
                </a:lnTo>
                <a:lnTo>
                  <a:pt x="61" y="136"/>
                </a:lnTo>
                <a:lnTo>
                  <a:pt x="49" y="134"/>
                </a:lnTo>
                <a:lnTo>
                  <a:pt x="37" y="129"/>
                </a:lnTo>
                <a:lnTo>
                  <a:pt x="26" y="123"/>
                </a:lnTo>
                <a:lnTo>
                  <a:pt x="16" y="115"/>
                </a:lnTo>
                <a:lnTo>
                  <a:pt x="9" y="104"/>
                </a:lnTo>
                <a:lnTo>
                  <a:pt x="3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3" y="44"/>
                </a:lnTo>
                <a:lnTo>
                  <a:pt x="9" y="32"/>
                </a:lnTo>
                <a:lnTo>
                  <a:pt x="16" y="22"/>
                </a:lnTo>
                <a:lnTo>
                  <a:pt x="26" y="14"/>
                </a:lnTo>
                <a:lnTo>
                  <a:pt x="37" y="7"/>
                </a:lnTo>
                <a:lnTo>
                  <a:pt x="49" y="2"/>
                </a:lnTo>
                <a:lnTo>
                  <a:pt x="61" y="0"/>
                </a:lnTo>
                <a:lnTo>
                  <a:pt x="74" y="0"/>
                </a:lnTo>
                <a:lnTo>
                  <a:pt x="86" y="2"/>
                </a:lnTo>
                <a:lnTo>
                  <a:pt x="98" y="7"/>
                </a:lnTo>
                <a:lnTo>
                  <a:pt x="109" y="14"/>
                </a:lnTo>
                <a:lnTo>
                  <a:pt x="118" y="22"/>
                </a:lnTo>
                <a:lnTo>
                  <a:pt x="126" y="32"/>
                </a:lnTo>
                <a:lnTo>
                  <a:pt x="132" y="44"/>
                </a:lnTo>
                <a:lnTo>
                  <a:pt x="135" y="56"/>
                </a:lnTo>
                <a:lnTo>
                  <a:pt x="136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3" name="Freeform 635">
            <a:extLst>
              <a:ext uri="{FF2B5EF4-FFF2-40B4-BE49-F238E27FC236}">
                <a16:creationId xmlns:a16="http://schemas.microsoft.com/office/drawing/2014/main" id="{35E18B74-F53F-9B81-9AC4-99FBBAF7474F}"/>
              </a:ext>
            </a:extLst>
          </p:cNvPr>
          <p:cNvSpPr>
            <a:spLocks/>
          </p:cNvSpPr>
          <p:nvPr/>
        </p:nvSpPr>
        <p:spPr bwMode="auto">
          <a:xfrm>
            <a:off x="4477942" y="1614432"/>
            <a:ext cx="40481" cy="40481"/>
          </a:xfrm>
          <a:custGeom>
            <a:avLst/>
            <a:gdLst>
              <a:gd name="T0" fmla="*/ 21110874 w 138"/>
              <a:gd name="T1" fmla="*/ 10710863 h 136"/>
              <a:gd name="T2" fmla="*/ 20957945 w 138"/>
              <a:gd name="T3" fmla="*/ 12758341 h 136"/>
              <a:gd name="T4" fmla="*/ 20345837 w 138"/>
              <a:gd name="T5" fmla="*/ 14648259 h 136"/>
              <a:gd name="T6" fmla="*/ 19428262 w 138"/>
              <a:gd name="T7" fmla="*/ 16381016 h 136"/>
              <a:gd name="T8" fmla="*/ 18357367 w 138"/>
              <a:gd name="T9" fmla="*/ 18113772 h 136"/>
              <a:gd name="T10" fmla="*/ 16980613 w 138"/>
              <a:gd name="T11" fmla="*/ 19373850 h 136"/>
              <a:gd name="T12" fmla="*/ 15297610 w 138"/>
              <a:gd name="T13" fmla="*/ 20318809 h 136"/>
              <a:gd name="T14" fmla="*/ 13462069 w 138"/>
              <a:gd name="T15" fmla="*/ 21106209 h 136"/>
              <a:gd name="T16" fmla="*/ 11626137 w 138"/>
              <a:gd name="T17" fmla="*/ 21421328 h 136"/>
              <a:gd name="T18" fmla="*/ 9637666 w 138"/>
              <a:gd name="T19" fmla="*/ 21421328 h 136"/>
              <a:gd name="T20" fmla="*/ 7801734 w 138"/>
              <a:gd name="T21" fmla="*/ 21106209 h 136"/>
              <a:gd name="T22" fmla="*/ 5966193 w 138"/>
              <a:gd name="T23" fmla="*/ 20318809 h 136"/>
              <a:gd name="T24" fmla="*/ 4283190 w 138"/>
              <a:gd name="T25" fmla="*/ 19373850 h 136"/>
              <a:gd name="T26" fmla="*/ 2753507 w 138"/>
              <a:gd name="T27" fmla="*/ 18113772 h 136"/>
              <a:gd name="T28" fmla="*/ 1682612 w 138"/>
              <a:gd name="T29" fmla="*/ 16381016 h 136"/>
              <a:gd name="T30" fmla="*/ 765037 w 138"/>
              <a:gd name="T31" fmla="*/ 14648259 h 136"/>
              <a:gd name="T32" fmla="*/ 152929 w 138"/>
              <a:gd name="T33" fmla="*/ 12758341 h 136"/>
              <a:gd name="T34" fmla="*/ 0 w 138"/>
              <a:gd name="T35" fmla="*/ 10710863 h 136"/>
              <a:gd name="T36" fmla="*/ 152929 w 138"/>
              <a:gd name="T37" fmla="*/ 8820547 h 136"/>
              <a:gd name="T38" fmla="*/ 765037 w 138"/>
              <a:gd name="T39" fmla="*/ 6930628 h 136"/>
              <a:gd name="T40" fmla="*/ 1682612 w 138"/>
              <a:gd name="T41" fmla="*/ 5040313 h 136"/>
              <a:gd name="T42" fmla="*/ 2753507 w 138"/>
              <a:gd name="T43" fmla="*/ 3465116 h 136"/>
              <a:gd name="T44" fmla="*/ 4283190 w 138"/>
              <a:gd name="T45" fmla="*/ 2205038 h 136"/>
              <a:gd name="T46" fmla="*/ 5966193 w 138"/>
              <a:gd name="T47" fmla="*/ 1102519 h 136"/>
              <a:gd name="T48" fmla="*/ 7801734 w 138"/>
              <a:gd name="T49" fmla="*/ 315119 h 136"/>
              <a:gd name="T50" fmla="*/ 9637666 w 138"/>
              <a:gd name="T51" fmla="*/ 0 h 136"/>
              <a:gd name="T52" fmla="*/ 11626137 w 138"/>
              <a:gd name="T53" fmla="*/ 0 h 136"/>
              <a:gd name="T54" fmla="*/ 13462069 w 138"/>
              <a:gd name="T55" fmla="*/ 315119 h 136"/>
              <a:gd name="T56" fmla="*/ 15297610 w 138"/>
              <a:gd name="T57" fmla="*/ 1102519 h 136"/>
              <a:gd name="T58" fmla="*/ 16980613 w 138"/>
              <a:gd name="T59" fmla="*/ 2205038 h 136"/>
              <a:gd name="T60" fmla="*/ 18357367 w 138"/>
              <a:gd name="T61" fmla="*/ 3465116 h 136"/>
              <a:gd name="T62" fmla="*/ 19428262 w 138"/>
              <a:gd name="T63" fmla="*/ 5040313 h 136"/>
              <a:gd name="T64" fmla="*/ 20345837 w 138"/>
              <a:gd name="T65" fmla="*/ 6930628 h 136"/>
              <a:gd name="T66" fmla="*/ 20957945 w 138"/>
              <a:gd name="T67" fmla="*/ 8820547 h 136"/>
              <a:gd name="T68" fmla="*/ 21110874 w 138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" h="136">
                <a:moveTo>
                  <a:pt x="138" y="68"/>
                </a:moveTo>
                <a:lnTo>
                  <a:pt x="137" y="81"/>
                </a:lnTo>
                <a:lnTo>
                  <a:pt x="133" y="93"/>
                </a:lnTo>
                <a:lnTo>
                  <a:pt x="127" y="104"/>
                </a:lnTo>
                <a:lnTo>
                  <a:pt x="120" y="115"/>
                </a:lnTo>
                <a:lnTo>
                  <a:pt x="111" y="123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3" y="136"/>
                </a:lnTo>
                <a:lnTo>
                  <a:pt x="51" y="134"/>
                </a:lnTo>
                <a:lnTo>
                  <a:pt x="39" y="129"/>
                </a:lnTo>
                <a:lnTo>
                  <a:pt x="28" y="123"/>
                </a:lnTo>
                <a:lnTo>
                  <a:pt x="18" y="115"/>
                </a:lnTo>
                <a:lnTo>
                  <a:pt x="11" y="104"/>
                </a:lnTo>
                <a:lnTo>
                  <a:pt x="5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5" y="44"/>
                </a:lnTo>
                <a:lnTo>
                  <a:pt x="11" y="32"/>
                </a:lnTo>
                <a:lnTo>
                  <a:pt x="18" y="22"/>
                </a:lnTo>
                <a:lnTo>
                  <a:pt x="28" y="14"/>
                </a:lnTo>
                <a:lnTo>
                  <a:pt x="39" y="7"/>
                </a:lnTo>
                <a:lnTo>
                  <a:pt x="51" y="2"/>
                </a:lnTo>
                <a:lnTo>
                  <a:pt x="63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1" y="14"/>
                </a:lnTo>
                <a:lnTo>
                  <a:pt x="120" y="22"/>
                </a:lnTo>
                <a:lnTo>
                  <a:pt x="127" y="32"/>
                </a:lnTo>
                <a:lnTo>
                  <a:pt x="133" y="44"/>
                </a:lnTo>
                <a:lnTo>
                  <a:pt x="137" y="56"/>
                </a:lnTo>
                <a:lnTo>
                  <a:pt x="138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4" name="Freeform 636">
            <a:extLst>
              <a:ext uri="{FF2B5EF4-FFF2-40B4-BE49-F238E27FC236}">
                <a16:creationId xmlns:a16="http://schemas.microsoft.com/office/drawing/2014/main" id="{23F70E01-73BF-DEDA-7C42-A45194B92B29}"/>
              </a:ext>
            </a:extLst>
          </p:cNvPr>
          <p:cNvSpPr>
            <a:spLocks/>
          </p:cNvSpPr>
          <p:nvPr/>
        </p:nvSpPr>
        <p:spPr bwMode="auto">
          <a:xfrm>
            <a:off x="4477942" y="1614432"/>
            <a:ext cx="40481" cy="40481"/>
          </a:xfrm>
          <a:custGeom>
            <a:avLst/>
            <a:gdLst>
              <a:gd name="T0" fmla="*/ 21110874 w 138"/>
              <a:gd name="T1" fmla="*/ 10710863 h 136"/>
              <a:gd name="T2" fmla="*/ 20957945 w 138"/>
              <a:gd name="T3" fmla="*/ 12758341 h 136"/>
              <a:gd name="T4" fmla="*/ 20345837 w 138"/>
              <a:gd name="T5" fmla="*/ 14648259 h 136"/>
              <a:gd name="T6" fmla="*/ 19428262 w 138"/>
              <a:gd name="T7" fmla="*/ 16381016 h 136"/>
              <a:gd name="T8" fmla="*/ 18357367 w 138"/>
              <a:gd name="T9" fmla="*/ 18113772 h 136"/>
              <a:gd name="T10" fmla="*/ 16980613 w 138"/>
              <a:gd name="T11" fmla="*/ 19373850 h 136"/>
              <a:gd name="T12" fmla="*/ 15297610 w 138"/>
              <a:gd name="T13" fmla="*/ 20318809 h 136"/>
              <a:gd name="T14" fmla="*/ 13462069 w 138"/>
              <a:gd name="T15" fmla="*/ 21106209 h 136"/>
              <a:gd name="T16" fmla="*/ 11626137 w 138"/>
              <a:gd name="T17" fmla="*/ 21421328 h 136"/>
              <a:gd name="T18" fmla="*/ 9637666 w 138"/>
              <a:gd name="T19" fmla="*/ 21421328 h 136"/>
              <a:gd name="T20" fmla="*/ 7801734 w 138"/>
              <a:gd name="T21" fmla="*/ 21106209 h 136"/>
              <a:gd name="T22" fmla="*/ 5966193 w 138"/>
              <a:gd name="T23" fmla="*/ 20318809 h 136"/>
              <a:gd name="T24" fmla="*/ 4283190 w 138"/>
              <a:gd name="T25" fmla="*/ 19373850 h 136"/>
              <a:gd name="T26" fmla="*/ 2753507 w 138"/>
              <a:gd name="T27" fmla="*/ 18113772 h 136"/>
              <a:gd name="T28" fmla="*/ 1682612 w 138"/>
              <a:gd name="T29" fmla="*/ 16381016 h 136"/>
              <a:gd name="T30" fmla="*/ 765037 w 138"/>
              <a:gd name="T31" fmla="*/ 14648259 h 136"/>
              <a:gd name="T32" fmla="*/ 152929 w 138"/>
              <a:gd name="T33" fmla="*/ 12758341 h 136"/>
              <a:gd name="T34" fmla="*/ 0 w 138"/>
              <a:gd name="T35" fmla="*/ 10710863 h 136"/>
              <a:gd name="T36" fmla="*/ 152929 w 138"/>
              <a:gd name="T37" fmla="*/ 8820547 h 136"/>
              <a:gd name="T38" fmla="*/ 765037 w 138"/>
              <a:gd name="T39" fmla="*/ 6930628 h 136"/>
              <a:gd name="T40" fmla="*/ 1682612 w 138"/>
              <a:gd name="T41" fmla="*/ 5040313 h 136"/>
              <a:gd name="T42" fmla="*/ 2753507 w 138"/>
              <a:gd name="T43" fmla="*/ 3465116 h 136"/>
              <a:gd name="T44" fmla="*/ 4283190 w 138"/>
              <a:gd name="T45" fmla="*/ 2205038 h 136"/>
              <a:gd name="T46" fmla="*/ 5966193 w 138"/>
              <a:gd name="T47" fmla="*/ 1102519 h 136"/>
              <a:gd name="T48" fmla="*/ 7801734 w 138"/>
              <a:gd name="T49" fmla="*/ 315119 h 136"/>
              <a:gd name="T50" fmla="*/ 9637666 w 138"/>
              <a:gd name="T51" fmla="*/ 0 h 136"/>
              <a:gd name="T52" fmla="*/ 11626137 w 138"/>
              <a:gd name="T53" fmla="*/ 0 h 136"/>
              <a:gd name="T54" fmla="*/ 13462069 w 138"/>
              <a:gd name="T55" fmla="*/ 315119 h 136"/>
              <a:gd name="T56" fmla="*/ 15297610 w 138"/>
              <a:gd name="T57" fmla="*/ 1102519 h 136"/>
              <a:gd name="T58" fmla="*/ 16980613 w 138"/>
              <a:gd name="T59" fmla="*/ 2205038 h 136"/>
              <a:gd name="T60" fmla="*/ 18357367 w 138"/>
              <a:gd name="T61" fmla="*/ 3465116 h 136"/>
              <a:gd name="T62" fmla="*/ 19428262 w 138"/>
              <a:gd name="T63" fmla="*/ 5040313 h 136"/>
              <a:gd name="T64" fmla="*/ 20345837 w 138"/>
              <a:gd name="T65" fmla="*/ 6930628 h 136"/>
              <a:gd name="T66" fmla="*/ 20957945 w 138"/>
              <a:gd name="T67" fmla="*/ 8820547 h 136"/>
              <a:gd name="T68" fmla="*/ 21110874 w 138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8" h="136">
                <a:moveTo>
                  <a:pt x="138" y="68"/>
                </a:moveTo>
                <a:lnTo>
                  <a:pt x="137" y="81"/>
                </a:lnTo>
                <a:lnTo>
                  <a:pt x="133" y="93"/>
                </a:lnTo>
                <a:lnTo>
                  <a:pt x="127" y="104"/>
                </a:lnTo>
                <a:lnTo>
                  <a:pt x="120" y="115"/>
                </a:lnTo>
                <a:lnTo>
                  <a:pt x="111" y="123"/>
                </a:lnTo>
                <a:lnTo>
                  <a:pt x="100" y="129"/>
                </a:lnTo>
                <a:lnTo>
                  <a:pt x="88" y="134"/>
                </a:lnTo>
                <a:lnTo>
                  <a:pt x="76" y="136"/>
                </a:lnTo>
                <a:lnTo>
                  <a:pt x="63" y="136"/>
                </a:lnTo>
                <a:lnTo>
                  <a:pt x="51" y="134"/>
                </a:lnTo>
                <a:lnTo>
                  <a:pt x="39" y="129"/>
                </a:lnTo>
                <a:lnTo>
                  <a:pt x="28" y="123"/>
                </a:lnTo>
                <a:lnTo>
                  <a:pt x="18" y="115"/>
                </a:lnTo>
                <a:lnTo>
                  <a:pt x="11" y="104"/>
                </a:lnTo>
                <a:lnTo>
                  <a:pt x="5" y="93"/>
                </a:lnTo>
                <a:lnTo>
                  <a:pt x="1" y="81"/>
                </a:lnTo>
                <a:lnTo>
                  <a:pt x="0" y="68"/>
                </a:lnTo>
                <a:lnTo>
                  <a:pt x="1" y="56"/>
                </a:lnTo>
                <a:lnTo>
                  <a:pt x="5" y="44"/>
                </a:lnTo>
                <a:lnTo>
                  <a:pt x="11" y="32"/>
                </a:lnTo>
                <a:lnTo>
                  <a:pt x="18" y="22"/>
                </a:lnTo>
                <a:lnTo>
                  <a:pt x="28" y="14"/>
                </a:lnTo>
                <a:lnTo>
                  <a:pt x="39" y="7"/>
                </a:lnTo>
                <a:lnTo>
                  <a:pt x="51" y="2"/>
                </a:lnTo>
                <a:lnTo>
                  <a:pt x="63" y="0"/>
                </a:lnTo>
                <a:lnTo>
                  <a:pt x="76" y="0"/>
                </a:lnTo>
                <a:lnTo>
                  <a:pt x="88" y="2"/>
                </a:lnTo>
                <a:lnTo>
                  <a:pt x="100" y="7"/>
                </a:lnTo>
                <a:lnTo>
                  <a:pt x="111" y="14"/>
                </a:lnTo>
                <a:lnTo>
                  <a:pt x="120" y="22"/>
                </a:lnTo>
                <a:lnTo>
                  <a:pt x="127" y="32"/>
                </a:lnTo>
                <a:lnTo>
                  <a:pt x="133" y="44"/>
                </a:lnTo>
                <a:lnTo>
                  <a:pt x="137" y="56"/>
                </a:lnTo>
                <a:lnTo>
                  <a:pt x="138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5" name="Freeform 637">
            <a:extLst>
              <a:ext uri="{FF2B5EF4-FFF2-40B4-BE49-F238E27FC236}">
                <a16:creationId xmlns:a16="http://schemas.microsoft.com/office/drawing/2014/main" id="{ECFCE8C4-66A3-F3EE-F892-7A7704696F9B}"/>
              </a:ext>
            </a:extLst>
          </p:cNvPr>
          <p:cNvSpPr>
            <a:spLocks/>
          </p:cNvSpPr>
          <p:nvPr/>
        </p:nvSpPr>
        <p:spPr bwMode="auto">
          <a:xfrm>
            <a:off x="4813698" y="1607288"/>
            <a:ext cx="40481" cy="40481"/>
          </a:xfrm>
          <a:custGeom>
            <a:avLst/>
            <a:gdLst>
              <a:gd name="T0" fmla="*/ 21264968 w 137"/>
              <a:gd name="T1" fmla="*/ 10710239 h 135"/>
              <a:gd name="T2" fmla="*/ 21264968 w 137"/>
              <a:gd name="T3" fmla="*/ 12788077 h 135"/>
              <a:gd name="T4" fmla="*/ 20644059 w 137"/>
              <a:gd name="T5" fmla="*/ 14706388 h 135"/>
              <a:gd name="T6" fmla="*/ 19712694 w 137"/>
              <a:gd name="T7" fmla="*/ 16624700 h 135"/>
              <a:gd name="T8" fmla="*/ 18626103 w 137"/>
              <a:gd name="T9" fmla="*/ 18223159 h 135"/>
              <a:gd name="T10" fmla="*/ 17074223 w 137"/>
              <a:gd name="T11" fmla="*/ 19501767 h 135"/>
              <a:gd name="T12" fmla="*/ 15521949 w 137"/>
              <a:gd name="T13" fmla="*/ 20620849 h 135"/>
              <a:gd name="T14" fmla="*/ 13659221 w 137"/>
              <a:gd name="T15" fmla="*/ 21260153 h 135"/>
              <a:gd name="T16" fmla="*/ 11796492 w 137"/>
              <a:gd name="T17" fmla="*/ 21580005 h 135"/>
              <a:gd name="T18" fmla="*/ 9623703 w 137"/>
              <a:gd name="T19" fmla="*/ 21580005 h 135"/>
              <a:gd name="T20" fmla="*/ 7760975 w 137"/>
              <a:gd name="T21" fmla="*/ 21260153 h 135"/>
              <a:gd name="T22" fmla="*/ 5898246 w 137"/>
              <a:gd name="T23" fmla="*/ 20620849 h 135"/>
              <a:gd name="T24" fmla="*/ 4345972 w 137"/>
              <a:gd name="T25" fmla="*/ 19501767 h 135"/>
              <a:gd name="T26" fmla="*/ 2794093 w 137"/>
              <a:gd name="T27" fmla="*/ 18223159 h 135"/>
              <a:gd name="T28" fmla="*/ 1707501 w 137"/>
              <a:gd name="T29" fmla="*/ 16624700 h 135"/>
              <a:gd name="T30" fmla="*/ 776137 w 137"/>
              <a:gd name="T31" fmla="*/ 14706388 h 135"/>
              <a:gd name="T32" fmla="*/ 155227 w 137"/>
              <a:gd name="T33" fmla="*/ 12788077 h 135"/>
              <a:gd name="T34" fmla="*/ 0 w 137"/>
              <a:gd name="T35" fmla="*/ 10710239 h 135"/>
              <a:gd name="T36" fmla="*/ 155227 w 137"/>
              <a:gd name="T37" fmla="*/ 8791928 h 135"/>
              <a:gd name="T38" fmla="*/ 776137 w 137"/>
              <a:gd name="T39" fmla="*/ 6873616 h 135"/>
              <a:gd name="T40" fmla="*/ 1707501 w 137"/>
              <a:gd name="T41" fmla="*/ 4955305 h 135"/>
              <a:gd name="T42" fmla="*/ 2794093 w 137"/>
              <a:gd name="T43" fmla="*/ 3356845 h 135"/>
              <a:gd name="T44" fmla="*/ 4345972 w 137"/>
              <a:gd name="T45" fmla="*/ 2078237 h 135"/>
              <a:gd name="T46" fmla="*/ 5898246 w 137"/>
              <a:gd name="T47" fmla="*/ 959156 h 135"/>
              <a:gd name="T48" fmla="*/ 7760975 w 137"/>
              <a:gd name="T49" fmla="*/ 319852 h 135"/>
              <a:gd name="T50" fmla="*/ 9623703 w 137"/>
              <a:gd name="T51" fmla="*/ 0 h 135"/>
              <a:gd name="T52" fmla="*/ 11796492 w 137"/>
              <a:gd name="T53" fmla="*/ 0 h 135"/>
              <a:gd name="T54" fmla="*/ 13659221 w 137"/>
              <a:gd name="T55" fmla="*/ 319852 h 135"/>
              <a:gd name="T56" fmla="*/ 15521949 w 137"/>
              <a:gd name="T57" fmla="*/ 959156 h 135"/>
              <a:gd name="T58" fmla="*/ 17074223 w 137"/>
              <a:gd name="T59" fmla="*/ 2078237 h 135"/>
              <a:gd name="T60" fmla="*/ 18626103 w 137"/>
              <a:gd name="T61" fmla="*/ 3356845 h 135"/>
              <a:gd name="T62" fmla="*/ 19712694 w 137"/>
              <a:gd name="T63" fmla="*/ 4955305 h 135"/>
              <a:gd name="T64" fmla="*/ 20644059 w 137"/>
              <a:gd name="T65" fmla="*/ 6873616 h 135"/>
              <a:gd name="T66" fmla="*/ 21264968 w 137"/>
              <a:gd name="T67" fmla="*/ 8791928 h 135"/>
              <a:gd name="T68" fmla="*/ 21264968 w 137"/>
              <a:gd name="T69" fmla="*/ 10710239 h 1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5">
                <a:moveTo>
                  <a:pt x="137" y="67"/>
                </a:moveTo>
                <a:lnTo>
                  <a:pt x="137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0" y="122"/>
                </a:lnTo>
                <a:lnTo>
                  <a:pt x="100" y="129"/>
                </a:lnTo>
                <a:lnTo>
                  <a:pt x="88" y="133"/>
                </a:lnTo>
                <a:lnTo>
                  <a:pt x="76" y="135"/>
                </a:lnTo>
                <a:lnTo>
                  <a:pt x="62" y="135"/>
                </a:lnTo>
                <a:lnTo>
                  <a:pt x="50" y="133"/>
                </a:lnTo>
                <a:lnTo>
                  <a:pt x="38" y="129"/>
                </a:lnTo>
                <a:lnTo>
                  <a:pt x="28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7"/>
                </a:lnTo>
                <a:lnTo>
                  <a:pt x="1" y="55"/>
                </a:lnTo>
                <a:lnTo>
                  <a:pt x="5" y="43"/>
                </a:lnTo>
                <a:lnTo>
                  <a:pt x="11" y="31"/>
                </a:lnTo>
                <a:lnTo>
                  <a:pt x="18" y="21"/>
                </a:lnTo>
                <a:lnTo>
                  <a:pt x="28" y="13"/>
                </a:lnTo>
                <a:lnTo>
                  <a:pt x="38" y="6"/>
                </a:lnTo>
                <a:lnTo>
                  <a:pt x="50" y="2"/>
                </a:lnTo>
                <a:lnTo>
                  <a:pt x="62" y="0"/>
                </a:lnTo>
                <a:lnTo>
                  <a:pt x="76" y="0"/>
                </a:lnTo>
                <a:lnTo>
                  <a:pt x="88" y="2"/>
                </a:lnTo>
                <a:lnTo>
                  <a:pt x="100" y="6"/>
                </a:lnTo>
                <a:lnTo>
                  <a:pt x="110" y="13"/>
                </a:lnTo>
                <a:lnTo>
                  <a:pt x="120" y="21"/>
                </a:lnTo>
                <a:lnTo>
                  <a:pt x="127" y="31"/>
                </a:lnTo>
                <a:lnTo>
                  <a:pt x="133" y="43"/>
                </a:lnTo>
                <a:lnTo>
                  <a:pt x="137" y="55"/>
                </a:lnTo>
                <a:lnTo>
                  <a:pt x="137" y="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6" name="Freeform 638">
            <a:extLst>
              <a:ext uri="{FF2B5EF4-FFF2-40B4-BE49-F238E27FC236}">
                <a16:creationId xmlns:a16="http://schemas.microsoft.com/office/drawing/2014/main" id="{8BE1F8ED-52AE-8C74-2619-BB7BE5317AA2}"/>
              </a:ext>
            </a:extLst>
          </p:cNvPr>
          <p:cNvSpPr>
            <a:spLocks/>
          </p:cNvSpPr>
          <p:nvPr/>
        </p:nvSpPr>
        <p:spPr bwMode="auto">
          <a:xfrm>
            <a:off x="4813698" y="1607288"/>
            <a:ext cx="40481" cy="40481"/>
          </a:xfrm>
          <a:custGeom>
            <a:avLst/>
            <a:gdLst>
              <a:gd name="T0" fmla="*/ 21264968 w 137"/>
              <a:gd name="T1" fmla="*/ 10710239 h 135"/>
              <a:gd name="T2" fmla="*/ 21264968 w 137"/>
              <a:gd name="T3" fmla="*/ 12788077 h 135"/>
              <a:gd name="T4" fmla="*/ 20644059 w 137"/>
              <a:gd name="T5" fmla="*/ 14706388 h 135"/>
              <a:gd name="T6" fmla="*/ 19712694 w 137"/>
              <a:gd name="T7" fmla="*/ 16624700 h 135"/>
              <a:gd name="T8" fmla="*/ 18626103 w 137"/>
              <a:gd name="T9" fmla="*/ 18223159 h 135"/>
              <a:gd name="T10" fmla="*/ 17074223 w 137"/>
              <a:gd name="T11" fmla="*/ 19501767 h 135"/>
              <a:gd name="T12" fmla="*/ 15521949 w 137"/>
              <a:gd name="T13" fmla="*/ 20620849 h 135"/>
              <a:gd name="T14" fmla="*/ 13659221 w 137"/>
              <a:gd name="T15" fmla="*/ 21260153 h 135"/>
              <a:gd name="T16" fmla="*/ 11796492 w 137"/>
              <a:gd name="T17" fmla="*/ 21580005 h 135"/>
              <a:gd name="T18" fmla="*/ 9623703 w 137"/>
              <a:gd name="T19" fmla="*/ 21580005 h 135"/>
              <a:gd name="T20" fmla="*/ 7760975 w 137"/>
              <a:gd name="T21" fmla="*/ 21260153 h 135"/>
              <a:gd name="T22" fmla="*/ 5898246 w 137"/>
              <a:gd name="T23" fmla="*/ 20620849 h 135"/>
              <a:gd name="T24" fmla="*/ 4345972 w 137"/>
              <a:gd name="T25" fmla="*/ 19501767 h 135"/>
              <a:gd name="T26" fmla="*/ 2794093 w 137"/>
              <a:gd name="T27" fmla="*/ 18223159 h 135"/>
              <a:gd name="T28" fmla="*/ 1707501 w 137"/>
              <a:gd name="T29" fmla="*/ 16624700 h 135"/>
              <a:gd name="T30" fmla="*/ 776137 w 137"/>
              <a:gd name="T31" fmla="*/ 14706388 h 135"/>
              <a:gd name="T32" fmla="*/ 155227 w 137"/>
              <a:gd name="T33" fmla="*/ 12788077 h 135"/>
              <a:gd name="T34" fmla="*/ 0 w 137"/>
              <a:gd name="T35" fmla="*/ 10710239 h 135"/>
              <a:gd name="T36" fmla="*/ 155227 w 137"/>
              <a:gd name="T37" fmla="*/ 8791928 h 135"/>
              <a:gd name="T38" fmla="*/ 776137 w 137"/>
              <a:gd name="T39" fmla="*/ 6873616 h 135"/>
              <a:gd name="T40" fmla="*/ 1707501 w 137"/>
              <a:gd name="T41" fmla="*/ 4955305 h 135"/>
              <a:gd name="T42" fmla="*/ 2794093 w 137"/>
              <a:gd name="T43" fmla="*/ 3356845 h 135"/>
              <a:gd name="T44" fmla="*/ 4345972 w 137"/>
              <a:gd name="T45" fmla="*/ 2078237 h 135"/>
              <a:gd name="T46" fmla="*/ 5898246 w 137"/>
              <a:gd name="T47" fmla="*/ 959156 h 135"/>
              <a:gd name="T48" fmla="*/ 7760975 w 137"/>
              <a:gd name="T49" fmla="*/ 319852 h 135"/>
              <a:gd name="T50" fmla="*/ 9623703 w 137"/>
              <a:gd name="T51" fmla="*/ 0 h 135"/>
              <a:gd name="T52" fmla="*/ 11796492 w 137"/>
              <a:gd name="T53" fmla="*/ 0 h 135"/>
              <a:gd name="T54" fmla="*/ 13659221 w 137"/>
              <a:gd name="T55" fmla="*/ 319852 h 135"/>
              <a:gd name="T56" fmla="*/ 15521949 w 137"/>
              <a:gd name="T57" fmla="*/ 959156 h 135"/>
              <a:gd name="T58" fmla="*/ 17074223 w 137"/>
              <a:gd name="T59" fmla="*/ 2078237 h 135"/>
              <a:gd name="T60" fmla="*/ 18626103 w 137"/>
              <a:gd name="T61" fmla="*/ 3356845 h 135"/>
              <a:gd name="T62" fmla="*/ 19712694 w 137"/>
              <a:gd name="T63" fmla="*/ 4955305 h 135"/>
              <a:gd name="T64" fmla="*/ 20644059 w 137"/>
              <a:gd name="T65" fmla="*/ 6873616 h 135"/>
              <a:gd name="T66" fmla="*/ 21264968 w 137"/>
              <a:gd name="T67" fmla="*/ 8791928 h 135"/>
              <a:gd name="T68" fmla="*/ 21264968 w 137"/>
              <a:gd name="T69" fmla="*/ 10710239 h 1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5">
                <a:moveTo>
                  <a:pt x="137" y="67"/>
                </a:moveTo>
                <a:lnTo>
                  <a:pt x="137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0" y="122"/>
                </a:lnTo>
                <a:lnTo>
                  <a:pt x="100" y="129"/>
                </a:lnTo>
                <a:lnTo>
                  <a:pt x="88" y="133"/>
                </a:lnTo>
                <a:lnTo>
                  <a:pt x="76" y="135"/>
                </a:lnTo>
                <a:lnTo>
                  <a:pt x="62" y="135"/>
                </a:lnTo>
                <a:lnTo>
                  <a:pt x="50" y="133"/>
                </a:lnTo>
                <a:lnTo>
                  <a:pt x="38" y="129"/>
                </a:lnTo>
                <a:lnTo>
                  <a:pt x="28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7"/>
                </a:lnTo>
                <a:lnTo>
                  <a:pt x="1" y="55"/>
                </a:lnTo>
                <a:lnTo>
                  <a:pt x="5" y="43"/>
                </a:lnTo>
                <a:lnTo>
                  <a:pt x="11" y="31"/>
                </a:lnTo>
                <a:lnTo>
                  <a:pt x="18" y="21"/>
                </a:lnTo>
                <a:lnTo>
                  <a:pt x="28" y="13"/>
                </a:lnTo>
                <a:lnTo>
                  <a:pt x="38" y="6"/>
                </a:lnTo>
                <a:lnTo>
                  <a:pt x="50" y="2"/>
                </a:lnTo>
                <a:lnTo>
                  <a:pt x="62" y="0"/>
                </a:lnTo>
                <a:lnTo>
                  <a:pt x="76" y="0"/>
                </a:lnTo>
                <a:lnTo>
                  <a:pt x="88" y="2"/>
                </a:lnTo>
                <a:lnTo>
                  <a:pt x="100" y="6"/>
                </a:lnTo>
                <a:lnTo>
                  <a:pt x="110" y="13"/>
                </a:lnTo>
                <a:lnTo>
                  <a:pt x="120" y="21"/>
                </a:lnTo>
                <a:lnTo>
                  <a:pt x="127" y="31"/>
                </a:lnTo>
                <a:lnTo>
                  <a:pt x="133" y="43"/>
                </a:lnTo>
                <a:lnTo>
                  <a:pt x="137" y="55"/>
                </a:lnTo>
                <a:lnTo>
                  <a:pt x="137" y="6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7" name="Freeform 639">
            <a:extLst>
              <a:ext uri="{FF2B5EF4-FFF2-40B4-BE49-F238E27FC236}">
                <a16:creationId xmlns:a16="http://schemas.microsoft.com/office/drawing/2014/main" id="{E7679417-4483-195A-33BA-E8F90710EF14}"/>
              </a:ext>
            </a:extLst>
          </p:cNvPr>
          <p:cNvSpPr>
            <a:spLocks noEditPoints="1"/>
          </p:cNvSpPr>
          <p:nvPr/>
        </p:nvSpPr>
        <p:spPr bwMode="auto">
          <a:xfrm>
            <a:off x="5148263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0954513 w 137"/>
              <a:gd name="T3" fmla="*/ 12600781 h 136"/>
              <a:gd name="T4" fmla="*/ 20644059 w 137"/>
              <a:gd name="T5" fmla="*/ 14491097 h 136"/>
              <a:gd name="T6" fmla="*/ 19712694 w 137"/>
              <a:gd name="T7" fmla="*/ 16381016 h 136"/>
              <a:gd name="T8" fmla="*/ 18626103 w 137"/>
              <a:gd name="T9" fmla="*/ 17956213 h 136"/>
              <a:gd name="T10" fmla="*/ 17074223 w 137"/>
              <a:gd name="T11" fmla="*/ 19216291 h 136"/>
              <a:gd name="T12" fmla="*/ 15366722 w 137"/>
              <a:gd name="T13" fmla="*/ 20318809 h 136"/>
              <a:gd name="T14" fmla="*/ 13503993 w 137"/>
              <a:gd name="T15" fmla="*/ 21106209 h 136"/>
              <a:gd name="T16" fmla="*/ 11641265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794093 w 137"/>
              <a:gd name="T27" fmla="*/ 17956213 h 136"/>
              <a:gd name="T28" fmla="*/ 1707501 w 137"/>
              <a:gd name="T29" fmla="*/ 16381016 h 136"/>
              <a:gd name="T30" fmla="*/ 776137 w 137"/>
              <a:gd name="T31" fmla="*/ 14491097 h 136"/>
              <a:gd name="T32" fmla="*/ 155227 w 137"/>
              <a:gd name="T33" fmla="*/ 12600781 h 136"/>
              <a:gd name="T34" fmla="*/ 0 w 137"/>
              <a:gd name="T35" fmla="*/ 10710863 h 136"/>
              <a:gd name="T36" fmla="*/ 155227 w 137"/>
              <a:gd name="T37" fmla="*/ 8662988 h 136"/>
              <a:gd name="T38" fmla="*/ 776137 w 137"/>
              <a:gd name="T39" fmla="*/ 6773069 h 136"/>
              <a:gd name="T40" fmla="*/ 1707501 w 137"/>
              <a:gd name="T41" fmla="*/ 5040313 h 136"/>
              <a:gd name="T42" fmla="*/ 2794093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641265 w 137"/>
              <a:gd name="T53" fmla="*/ 0 h 136"/>
              <a:gd name="T54" fmla="*/ 13503993 w 137"/>
              <a:gd name="T55" fmla="*/ 315119 h 136"/>
              <a:gd name="T56" fmla="*/ 15366722 w 137"/>
              <a:gd name="T57" fmla="*/ 1102519 h 136"/>
              <a:gd name="T58" fmla="*/ 17074223 w 137"/>
              <a:gd name="T59" fmla="*/ 2047478 h 136"/>
              <a:gd name="T60" fmla="*/ 18626103 w 137"/>
              <a:gd name="T61" fmla="*/ 3307556 h 136"/>
              <a:gd name="T62" fmla="*/ 19712694 w 137"/>
              <a:gd name="T63" fmla="*/ 5040313 h 136"/>
              <a:gd name="T64" fmla="*/ 20644059 w 137"/>
              <a:gd name="T65" fmla="*/ 6773069 h 136"/>
              <a:gd name="T66" fmla="*/ 20954513 w 137"/>
              <a:gd name="T67" fmla="*/ 8662988 h 136"/>
              <a:gd name="T68" fmla="*/ 21264968 w 137"/>
              <a:gd name="T69" fmla="*/ 10710863 h 136"/>
              <a:gd name="T70" fmla="*/ 16298086 w 137"/>
              <a:gd name="T71" fmla="*/ 8662988 h 136"/>
              <a:gd name="T72" fmla="*/ 16298086 w 137"/>
              <a:gd name="T73" fmla="*/ 8820547 h 136"/>
              <a:gd name="T74" fmla="*/ 16298086 w 137"/>
              <a:gd name="T75" fmla="*/ 8662988 h 1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5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0" y="122"/>
                </a:lnTo>
                <a:lnTo>
                  <a:pt x="99" y="129"/>
                </a:lnTo>
                <a:lnTo>
                  <a:pt x="87" y="134"/>
                </a:lnTo>
                <a:lnTo>
                  <a:pt x="75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11" y="32"/>
                </a:lnTo>
                <a:lnTo>
                  <a:pt x="18" y="21"/>
                </a:lnTo>
                <a:lnTo>
                  <a:pt x="27" y="13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5" y="0"/>
                </a:lnTo>
                <a:lnTo>
                  <a:pt x="87" y="2"/>
                </a:lnTo>
                <a:lnTo>
                  <a:pt x="99" y="7"/>
                </a:lnTo>
                <a:lnTo>
                  <a:pt x="110" y="13"/>
                </a:lnTo>
                <a:lnTo>
                  <a:pt x="120" y="21"/>
                </a:lnTo>
                <a:lnTo>
                  <a:pt x="127" y="32"/>
                </a:lnTo>
                <a:lnTo>
                  <a:pt x="133" y="43"/>
                </a:lnTo>
                <a:lnTo>
                  <a:pt x="135" y="55"/>
                </a:lnTo>
                <a:lnTo>
                  <a:pt x="137" y="68"/>
                </a:lnTo>
                <a:close/>
                <a:moveTo>
                  <a:pt x="105" y="55"/>
                </a:moveTo>
                <a:lnTo>
                  <a:pt x="105" y="56"/>
                </a:lnTo>
                <a:lnTo>
                  <a:pt x="105" y="5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8" name="Freeform 640">
            <a:extLst>
              <a:ext uri="{FF2B5EF4-FFF2-40B4-BE49-F238E27FC236}">
                <a16:creationId xmlns:a16="http://schemas.microsoft.com/office/drawing/2014/main" id="{60C500CE-5A7C-DAE0-A4BA-129C87A3590D}"/>
              </a:ext>
            </a:extLst>
          </p:cNvPr>
          <p:cNvSpPr>
            <a:spLocks/>
          </p:cNvSpPr>
          <p:nvPr/>
        </p:nvSpPr>
        <p:spPr bwMode="auto">
          <a:xfrm>
            <a:off x="5180410" y="1627528"/>
            <a:ext cx="0" cy="0"/>
          </a:xfrm>
          <a:custGeom>
            <a:avLst/>
            <a:gdLst>
              <a:gd name="T0" fmla="*/ 0 h 1"/>
              <a:gd name="T1" fmla="*/ 1 h 1"/>
              <a:gd name="T2" fmla="*/ 0 h 1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0" r="r" b="b"/>
            <a:pathLst>
              <a:path h="1">
                <a:moveTo>
                  <a:pt x="0" y="0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8999" name="Freeform 641">
            <a:extLst>
              <a:ext uri="{FF2B5EF4-FFF2-40B4-BE49-F238E27FC236}">
                <a16:creationId xmlns:a16="http://schemas.microsoft.com/office/drawing/2014/main" id="{2286B761-2BA6-ED2D-508F-BCE81C275C8B}"/>
              </a:ext>
            </a:extLst>
          </p:cNvPr>
          <p:cNvSpPr>
            <a:spLocks/>
          </p:cNvSpPr>
          <p:nvPr/>
        </p:nvSpPr>
        <p:spPr bwMode="auto">
          <a:xfrm>
            <a:off x="5148263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0954513 w 137"/>
              <a:gd name="T3" fmla="*/ 12600781 h 136"/>
              <a:gd name="T4" fmla="*/ 20644059 w 137"/>
              <a:gd name="T5" fmla="*/ 14491097 h 136"/>
              <a:gd name="T6" fmla="*/ 19712694 w 137"/>
              <a:gd name="T7" fmla="*/ 16381016 h 136"/>
              <a:gd name="T8" fmla="*/ 18626103 w 137"/>
              <a:gd name="T9" fmla="*/ 17956213 h 136"/>
              <a:gd name="T10" fmla="*/ 17074223 w 137"/>
              <a:gd name="T11" fmla="*/ 19216291 h 136"/>
              <a:gd name="T12" fmla="*/ 15366722 w 137"/>
              <a:gd name="T13" fmla="*/ 20318809 h 136"/>
              <a:gd name="T14" fmla="*/ 13503993 w 137"/>
              <a:gd name="T15" fmla="*/ 21106209 h 136"/>
              <a:gd name="T16" fmla="*/ 11641265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794093 w 137"/>
              <a:gd name="T27" fmla="*/ 17956213 h 136"/>
              <a:gd name="T28" fmla="*/ 1707501 w 137"/>
              <a:gd name="T29" fmla="*/ 16381016 h 136"/>
              <a:gd name="T30" fmla="*/ 776137 w 137"/>
              <a:gd name="T31" fmla="*/ 14491097 h 136"/>
              <a:gd name="T32" fmla="*/ 155227 w 137"/>
              <a:gd name="T33" fmla="*/ 12600781 h 136"/>
              <a:gd name="T34" fmla="*/ 0 w 137"/>
              <a:gd name="T35" fmla="*/ 10710863 h 136"/>
              <a:gd name="T36" fmla="*/ 155227 w 137"/>
              <a:gd name="T37" fmla="*/ 8662988 h 136"/>
              <a:gd name="T38" fmla="*/ 776137 w 137"/>
              <a:gd name="T39" fmla="*/ 6773069 h 136"/>
              <a:gd name="T40" fmla="*/ 1707501 w 137"/>
              <a:gd name="T41" fmla="*/ 5040313 h 136"/>
              <a:gd name="T42" fmla="*/ 2794093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641265 w 137"/>
              <a:gd name="T53" fmla="*/ 0 h 136"/>
              <a:gd name="T54" fmla="*/ 13503993 w 137"/>
              <a:gd name="T55" fmla="*/ 315119 h 136"/>
              <a:gd name="T56" fmla="*/ 15366722 w 137"/>
              <a:gd name="T57" fmla="*/ 1102519 h 136"/>
              <a:gd name="T58" fmla="*/ 17074223 w 137"/>
              <a:gd name="T59" fmla="*/ 2047478 h 136"/>
              <a:gd name="T60" fmla="*/ 18626103 w 137"/>
              <a:gd name="T61" fmla="*/ 3307556 h 136"/>
              <a:gd name="T62" fmla="*/ 19712694 w 137"/>
              <a:gd name="T63" fmla="*/ 5040313 h 136"/>
              <a:gd name="T64" fmla="*/ 20644059 w 137"/>
              <a:gd name="T65" fmla="*/ 6773069 h 136"/>
              <a:gd name="T66" fmla="*/ 20954513 w 137"/>
              <a:gd name="T67" fmla="*/ 8662988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5" y="80"/>
                </a:lnTo>
                <a:lnTo>
                  <a:pt x="133" y="92"/>
                </a:lnTo>
                <a:lnTo>
                  <a:pt x="127" y="104"/>
                </a:lnTo>
                <a:lnTo>
                  <a:pt x="120" y="114"/>
                </a:lnTo>
                <a:lnTo>
                  <a:pt x="110" y="122"/>
                </a:lnTo>
                <a:lnTo>
                  <a:pt x="99" y="129"/>
                </a:lnTo>
                <a:lnTo>
                  <a:pt x="87" y="134"/>
                </a:lnTo>
                <a:lnTo>
                  <a:pt x="75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11" y="104"/>
                </a:lnTo>
                <a:lnTo>
                  <a:pt x="5" y="92"/>
                </a:lnTo>
                <a:lnTo>
                  <a:pt x="1" y="80"/>
                </a:lnTo>
                <a:lnTo>
                  <a:pt x="0" y="68"/>
                </a:lnTo>
                <a:lnTo>
                  <a:pt x="1" y="55"/>
                </a:lnTo>
                <a:lnTo>
                  <a:pt x="5" y="43"/>
                </a:lnTo>
                <a:lnTo>
                  <a:pt x="11" y="32"/>
                </a:lnTo>
                <a:lnTo>
                  <a:pt x="18" y="21"/>
                </a:lnTo>
                <a:lnTo>
                  <a:pt x="27" y="13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5" y="0"/>
                </a:lnTo>
                <a:lnTo>
                  <a:pt x="87" y="2"/>
                </a:lnTo>
                <a:lnTo>
                  <a:pt x="99" y="7"/>
                </a:lnTo>
                <a:lnTo>
                  <a:pt x="110" y="13"/>
                </a:lnTo>
                <a:lnTo>
                  <a:pt x="120" y="21"/>
                </a:lnTo>
                <a:lnTo>
                  <a:pt x="127" y="32"/>
                </a:lnTo>
                <a:lnTo>
                  <a:pt x="133" y="43"/>
                </a:lnTo>
                <a:lnTo>
                  <a:pt x="135" y="55"/>
                </a:lnTo>
                <a:lnTo>
                  <a:pt x="137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0" name="Freeform 642">
            <a:extLst>
              <a:ext uri="{FF2B5EF4-FFF2-40B4-BE49-F238E27FC236}">
                <a16:creationId xmlns:a16="http://schemas.microsoft.com/office/drawing/2014/main" id="{539DFB66-A3F5-FBA0-C2E3-8FB2667A67C9}"/>
              </a:ext>
            </a:extLst>
          </p:cNvPr>
          <p:cNvSpPr>
            <a:spLocks/>
          </p:cNvSpPr>
          <p:nvPr/>
        </p:nvSpPr>
        <p:spPr bwMode="auto">
          <a:xfrm>
            <a:off x="5480448" y="1607288"/>
            <a:ext cx="40481" cy="40481"/>
          </a:xfrm>
          <a:custGeom>
            <a:avLst/>
            <a:gdLst>
              <a:gd name="T0" fmla="*/ 21421328 w 136"/>
              <a:gd name="T1" fmla="*/ 10710239 h 135"/>
              <a:gd name="T2" fmla="*/ 21263769 w 136"/>
              <a:gd name="T3" fmla="*/ 12788077 h 135"/>
              <a:gd name="T4" fmla="*/ 20791488 w 136"/>
              <a:gd name="T5" fmla="*/ 14706388 h 135"/>
              <a:gd name="T6" fmla="*/ 20003691 w 136"/>
              <a:gd name="T7" fmla="*/ 16624700 h 135"/>
              <a:gd name="T8" fmla="*/ 18586053 w 136"/>
              <a:gd name="T9" fmla="*/ 18223159 h 135"/>
              <a:gd name="T10" fmla="*/ 17168416 w 136"/>
              <a:gd name="T11" fmla="*/ 19501767 h 135"/>
              <a:gd name="T12" fmla="*/ 15436056 w 136"/>
              <a:gd name="T13" fmla="*/ 20620849 h 135"/>
              <a:gd name="T14" fmla="*/ 13703300 w 136"/>
              <a:gd name="T15" fmla="*/ 21260153 h 135"/>
              <a:gd name="T16" fmla="*/ 11655822 w 136"/>
              <a:gd name="T17" fmla="*/ 21580005 h 135"/>
              <a:gd name="T18" fmla="*/ 9765506 w 136"/>
              <a:gd name="T19" fmla="*/ 21580005 h 135"/>
              <a:gd name="T20" fmla="*/ 7718028 w 136"/>
              <a:gd name="T21" fmla="*/ 21260153 h 135"/>
              <a:gd name="T22" fmla="*/ 5985272 w 136"/>
              <a:gd name="T23" fmla="*/ 20620849 h 135"/>
              <a:gd name="T24" fmla="*/ 4252913 w 136"/>
              <a:gd name="T25" fmla="*/ 19501767 h 135"/>
              <a:gd name="T26" fmla="*/ 2835275 w 136"/>
              <a:gd name="T27" fmla="*/ 18223159 h 135"/>
              <a:gd name="T28" fmla="*/ 1575197 w 136"/>
              <a:gd name="T29" fmla="*/ 16624700 h 135"/>
              <a:gd name="T30" fmla="*/ 630238 w 136"/>
              <a:gd name="T31" fmla="*/ 14706388 h 135"/>
              <a:gd name="T32" fmla="*/ 157559 w 136"/>
              <a:gd name="T33" fmla="*/ 12788077 h 135"/>
              <a:gd name="T34" fmla="*/ 0 w 136"/>
              <a:gd name="T35" fmla="*/ 10710239 h 135"/>
              <a:gd name="T36" fmla="*/ 157559 w 136"/>
              <a:gd name="T37" fmla="*/ 8791928 h 135"/>
              <a:gd name="T38" fmla="*/ 630238 w 136"/>
              <a:gd name="T39" fmla="*/ 6873616 h 135"/>
              <a:gd name="T40" fmla="*/ 1575197 w 136"/>
              <a:gd name="T41" fmla="*/ 4955305 h 135"/>
              <a:gd name="T42" fmla="*/ 2835275 w 136"/>
              <a:gd name="T43" fmla="*/ 3356845 h 135"/>
              <a:gd name="T44" fmla="*/ 4252913 w 136"/>
              <a:gd name="T45" fmla="*/ 2078237 h 135"/>
              <a:gd name="T46" fmla="*/ 5985272 w 136"/>
              <a:gd name="T47" fmla="*/ 959156 h 135"/>
              <a:gd name="T48" fmla="*/ 7718028 w 136"/>
              <a:gd name="T49" fmla="*/ 319852 h 135"/>
              <a:gd name="T50" fmla="*/ 9765506 w 136"/>
              <a:gd name="T51" fmla="*/ 0 h 135"/>
              <a:gd name="T52" fmla="*/ 11655822 w 136"/>
              <a:gd name="T53" fmla="*/ 0 h 135"/>
              <a:gd name="T54" fmla="*/ 13703300 w 136"/>
              <a:gd name="T55" fmla="*/ 319852 h 135"/>
              <a:gd name="T56" fmla="*/ 15436056 w 136"/>
              <a:gd name="T57" fmla="*/ 959156 h 135"/>
              <a:gd name="T58" fmla="*/ 17168416 w 136"/>
              <a:gd name="T59" fmla="*/ 2078237 h 135"/>
              <a:gd name="T60" fmla="*/ 18586053 w 136"/>
              <a:gd name="T61" fmla="*/ 3356845 h 135"/>
              <a:gd name="T62" fmla="*/ 20003691 w 136"/>
              <a:gd name="T63" fmla="*/ 4955305 h 135"/>
              <a:gd name="T64" fmla="*/ 20791488 w 136"/>
              <a:gd name="T65" fmla="*/ 6873616 h 135"/>
              <a:gd name="T66" fmla="*/ 21263769 w 136"/>
              <a:gd name="T67" fmla="*/ 8791928 h 135"/>
              <a:gd name="T68" fmla="*/ 21421328 w 136"/>
              <a:gd name="T69" fmla="*/ 10710239 h 1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5">
                <a:moveTo>
                  <a:pt x="136" y="67"/>
                </a:moveTo>
                <a:lnTo>
                  <a:pt x="135" y="80"/>
                </a:lnTo>
                <a:lnTo>
                  <a:pt x="132" y="92"/>
                </a:lnTo>
                <a:lnTo>
                  <a:pt x="127" y="104"/>
                </a:lnTo>
                <a:lnTo>
                  <a:pt x="118" y="114"/>
                </a:lnTo>
                <a:lnTo>
                  <a:pt x="109" y="122"/>
                </a:lnTo>
                <a:lnTo>
                  <a:pt x="98" y="129"/>
                </a:lnTo>
                <a:lnTo>
                  <a:pt x="87" y="133"/>
                </a:lnTo>
                <a:lnTo>
                  <a:pt x="74" y="135"/>
                </a:lnTo>
                <a:lnTo>
                  <a:pt x="62" y="135"/>
                </a:lnTo>
                <a:lnTo>
                  <a:pt x="49" y="133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10" y="104"/>
                </a:lnTo>
                <a:lnTo>
                  <a:pt x="4" y="92"/>
                </a:lnTo>
                <a:lnTo>
                  <a:pt x="1" y="80"/>
                </a:lnTo>
                <a:lnTo>
                  <a:pt x="0" y="67"/>
                </a:lnTo>
                <a:lnTo>
                  <a:pt x="1" y="55"/>
                </a:lnTo>
                <a:lnTo>
                  <a:pt x="4" y="43"/>
                </a:lnTo>
                <a:lnTo>
                  <a:pt x="10" y="31"/>
                </a:lnTo>
                <a:lnTo>
                  <a:pt x="18" y="21"/>
                </a:lnTo>
                <a:lnTo>
                  <a:pt x="27" y="13"/>
                </a:lnTo>
                <a:lnTo>
                  <a:pt x="38" y="6"/>
                </a:lnTo>
                <a:lnTo>
                  <a:pt x="49" y="2"/>
                </a:lnTo>
                <a:lnTo>
                  <a:pt x="62" y="0"/>
                </a:lnTo>
                <a:lnTo>
                  <a:pt x="74" y="0"/>
                </a:lnTo>
                <a:lnTo>
                  <a:pt x="87" y="2"/>
                </a:lnTo>
                <a:lnTo>
                  <a:pt x="98" y="6"/>
                </a:lnTo>
                <a:lnTo>
                  <a:pt x="109" y="13"/>
                </a:lnTo>
                <a:lnTo>
                  <a:pt x="118" y="21"/>
                </a:lnTo>
                <a:lnTo>
                  <a:pt x="127" y="31"/>
                </a:lnTo>
                <a:lnTo>
                  <a:pt x="132" y="43"/>
                </a:lnTo>
                <a:lnTo>
                  <a:pt x="135" y="55"/>
                </a:lnTo>
                <a:lnTo>
                  <a:pt x="136" y="6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1" name="Freeform 643">
            <a:extLst>
              <a:ext uri="{FF2B5EF4-FFF2-40B4-BE49-F238E27FC236}">
                <a16:creationId xmlns:a16="http://schemas.microsoft.com/office/drawing/2014/main" id="{B6A4DB11-20DE-F32B-5674-3BFB4D4F8182}"/>
              </a:ext>
            </a:extLst>
          </p:cNvPr>
          <p:cNvSpPr>
            <a:spLocks/>
          </p:cNvSpPr>
          <p:nvPr/>
        </p:nvSpPr>
        <p:spPr bwMode="auto">
          <a:xfrm>
            <a:off x="5480448" y="1607288"/>
            <a:ext cx="40481" cy="40481"/>
          </a:xfrm>
          <a:custGeom>
            <a:avLst/>
            <a:gdLst>
              <a:gd name="T0" fmla="*/ 21421328 w 136"/>
              <a:gd name="T1" fmla="*/ 10710239 h 135"/>
              <a:gd name="T2" fmla="*/ 21263769 w 136"/>
              <a:gd name="T3" fmla="*/ 12788077 h 135"/>
              <a:gd name="T4" fmla="*/ 20791488 w 136"/>
              <a:gd name="T5" fmla="*/ 14706388 h 135"/>
              <a:gd name="T6" fmla="*/ 20003691 w 136"/>
              <a:gd name="T7" fmla="*/ 16624700 h 135"/>
              <a:gd name="T8" fmla="*/ 18586053 w 136"/>
              <a:gd name="T9" fmla="*/ 18223159 h 135"/>
              <a:gd name="T10" fmla="*/ 17168416 w 136"/>
              <a:gd name="T11" fmla="*/ 19501767 h 135"/>
              <a:gd name="T12" fmla="*/ 15436056 w 136"/>
              <a:gd name="T13" fmla="*/ 20620849 h 135"/>
              <a:gd name="T14" fmla="*/ 13703300 w 136"/>
              <a:gd name="T15" fmla="*/ 21260153 h 135"/>
              <a:gd name="T16" fmla="*/ 11655822 w 136"/>
              <a:gd name="T17" fmla="*/ 21580005 h 135"/>
              <a:gd name="T18" fmla="*/ 9765506 w 136"/>
              <a:gd name="T19" fmla="*/ 21580005 h 135"/>
              <a:gd name="T20" fmla="*/ 7718028 w 136"/>
              <a:gd name="T21" fmla="*/ 21260153 h 135"/>
              <a:gd name="T22" fmla="*/ 5985272 w 136"/>
              <a:gd name="T23" fmla="*/ 20620849 h 135"/>
              <a:gd name="T24" fmla="*/ 4252913 w 136"/>
              <a:gd name="T25" fmla="*/ 19501767 h 135"/>
              <a:gd name="T26" fmla="*/ 2835275 w 136"/>
              <a:gd name="T27" fmla="*/ 18223159 h 135"/>
              <a:gd name="T28" fmla="*/ 1575197 w 136"/>
              <a:gd name="T29" fmla="*/ 16624700 h 135"/>
              <a:gd name="T30" fmla="*/ 630238 w 136"/>
              <a:gd name="T31" fmla="*/ 14706388 h 135"/>
              <a:gd name="T32" fmla="*/ 157559 w 136"/>
              <a:gd name="T33" fmla="*/ 12788077 h 135"/>
              <a:gd name="T34" fmla="*/ 0 w 136"/>
              <a:gd name="T35" fmla="*/ 10710239 h 135"/>
              <a:gd name="T36" fmla="*/ 157559 w 136"/>
              <a:gd name="T37" fmla="*/ 8791928 h 135"/>
              <a:gd name="T38" fmla="*/ 630238 w 136"/>
              <a:gd name="T39" fmla="*/ 6873616 h 135"/>
              <a:gd name="T40" fmla="*/ 1575197 w 136"/>
              <a:gd name="T41" fmla="*/ 4955305 h 135"/>
              <a:gd name="T42" fmla="*/ 2835275 w 136"/>
              <a:gd name="T43" fmla="*/ 3356845 h 135"/>
              <a:gd name="T44" fmla="*/ 4252913 w 136"/>
              <a:gd name="T45" fmla="*/ 2078237 h 135"/>
              <a:gd name="T46" fmla="*/ 5985272 w 136"/>
              <a:gd name="T47" fmla="*/ 959156 h 135"/>
              <a:gd name="T48" fmla="*/ 7718028 w 136"/>
              <a:gd name="T49" fmla="*/ 319852 h 135"/>
              <a:gd name="T50" fmla="*/ 9765506 w 136"/>
              <a:gd name="T51" fmla="*/ 0 h 135"/>
              <a:gd name="T52" fmla="*/ 11655822 w 136"/>
              <a:gd name="T53" fmla="*/ 0 h 135"/>
              <a:gd name="T54" fmla="*/ 13703300 w 136"/>
              <a:gd name="T55" fmla="*/ 319852 h 135"/>
              <a:gd name="T56" fmla="*/ 15436056 w 136"/>
              <a:gd name="T57" fmla="*/ 959156 h 135"/>
              <a:gd name="T58" fmla="*/ 17168416 w 136"/>
              <a:gd name="T59" fmla="*/ 2078237 h 135"/>
              <a:gd name="T60" fmla="*/ 18586053 w 136"/>
              <a:gd name="T61" fmla="*/ 3356845 h 135"/>
              <a:gd name="T62" fmla="*/ 20003691 w 136"/>
              <a:gd name="T63" fmla="*/ 4955305 h 135"/>
              <a:gd name="T64" fmla="*/ 20791488 w 136"/>
              <a:gd name="T65" fmla="*/ 6873616 h 135"/>
              <a:gd name="T66" fmla="*/ 21263769 w 136"/>
              <a:gd name="T67" fmla="*/ 8791928 h 135"/>
              <a:gd name="T68" fmla="*/ 21421328 w 136"/>
              <a:gd name="T69" fmla="*/ 10710239 h 1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6" h="135">
                <a:moveTo>
                  <a:pt x="136" y="67"/>
                </a:moveTo>
                <a:lnTo>
                  <a:pt x="135" y="80"/>
                </a:lnTo>
                <a:lnTo>
                  <a:pt x="132" y="92"/>
                </a:lnTo>
                <a:lnTo>
                  <a:pt x="127" y="104"/>
                </a:lnTo>
                <a:lnTo>
                  <a:pt x="118" y="114"/>
                </a:lnTo>
                <a:lnTo>
                  <a:pt x="109" y="122"/>
                </a:lnTo>
                <a:lnTo>
                  <a:pt x="98" y="129"/>
                </a:lnTo>
                <a:lnTo>
                  <a:pt x="87" y="133"/>
                </a:lnTo>
                <a:lnTo>
                  <a:pt x="74" y="135"/>
                </a:lnTo>
                <a:lnTo>
                  <a:pt x="62" y="135"/>
                </a:lnTo>
                <a:lnTo>
                  <a:pt x="49" y="133"/>
                </a:lnTo>
                <a:lnTo>
                  <a:pt x="38" y="129"/>
                </a:lnTo>
                <a:lnTo>
                  <a:pt x="27" y="122"/>
                </a:lnTo>
                <a:lnTo>
                  <a:pt x="18" y="114"/>
                </a:lnTo>
                <a:lnTo>
                  <a:pt x="10" y="104"/>
                </a:lnTo>
                <a:lnTo>
                  <a:pt x="4" y="92"/>
                </a:lnTo>
                <a:lnTo>
                  <a:pt x="1" y="80"/>
                </a:lnTo>
                <a:lnTo>
                  <a:pt x="0" y="67"/>
                </a:lnTo>
                <a:lnTo>
                  <a:pt x="1" y="55"/>
                </a:lnTo>
                <a:lnTo>
                  <a:pt x="4" y="43"/>
                </a:lnTo>
                <a:lnTo>
                  <a:pt x="10" y="31"/>
                </a:lnTo>
                <a:lnTo>
                  <a:pt x="18" y="21"/>
                </a:lnTo>
                <a:lnTo>
                  <a:pt x="27" y="13"/>
                </a:lnTo>
                <a:lnTo>
                  <a:pt x="38" y="6"/>
                </a:lnTo>
                <a:lnTo>
                  <a:pt x="49" y="2"/>
                </a:lnTo>
                <a:lnTo>
                  <a:pt x="62" y="0"/>
                </a:lnTo>
                <a:lnTo>
                  <a:pt x="74" y="0"/>
                </a:lnTo>
                <a:lnTo>
                  <a:pt x="87" y="2"/>
                </a:lnTo>
                <a:lnTo>
                  <a:pt x="98" y="6"/>
                </a:lnTo>
                <a:lnTo>
                  <a:pt x="109" y="13"/>
                </a:lnTo>
                <a:lnTo>
                  <a:pt x="118" y="21"/>
                </a:lnTo>
                <a:lnTo>
                  <a:pt x="127" y="31"/>
                </a:lnTo>
                <a:lnTo>
                  <a:pt x="132" y="43"/>
                </a:lnTo>
                <a:lnTo>
                  <a:pt x="135" y="55"/>
                </a:lnTo>
                <a:lnTo>
                  <a:pt x="136" y="6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2" name="Freeform 644">
            <a:extLst>
              <a:ext uri="{FF2B5EF4-FFF2-40B4-BE49-F238E27FC236}">
                <a16:creationId xmlns:a16="http://schemas.microsoft.com/office/drawing/2014/main" id="{EDD2ED75-2756-B341-DBF7-05BF32851318}"/>
              </a:ext>
            </a:extLst>
          </p:cNvPr>
          <p:cNvSpPr>
            <a:spLocks/>
          </p:cNvSpPr>
          <p:nvPr/>
        </p:nvSpPr>
        <p:spPr bwMode="auto">
          <a:xfrm>
            <a:off x="5812632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1109741 w 137"/>
              <a:gd name="T3" fmla="*/ 12600781 h 136"/>
              <a:gd name="T4" fmla="*/ 20488831 w 137"/>
              <a:gd name="T5" fmla="*/ 14491097 h 136"/>
              <a:gd name="T6" fmla="*/ 19557467 w 137"/>
              <a:gd name="T7" fmla="*/ 16381016 h 136"/>
              <a:gd name="T8" fmla="*/ 18470875 w 137"/>
              <a:gd name="T9" fmla="*/ 17956213 h 136"/>
              <a:gd name="T10" fmla="*/ 17074223 w 137"/>
              <a:gd name="T11" fmla="*/ 19216291 h 136"/>
              <a:gd name="T12" fmla="*/ 15366722 w 137"/>
              <a:gd name="T13" fmla="*/ 20318809 h 136"/>
              <a:gd name="T14" fmla="*/ 13503993 w 137"/>
              <a:gd name="T15" fmla="*/ 21106209 h 136"/>
              <a:gd name="T16" fmla="*/ 11641265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638865 w 137"/>
              <a:gd name="T27" fmla="*/ 17956213 h 136"/>
              <a:gd name="T28" fmla="*/ 1552274 w 137"/>
              <a:gd name="T29" fmla="*/ 16381016 h 136"/>
              <a:gd name="T30" fmla="*/ 620909 w 137"/>
              <a:gd name="T31" fmla="*/ 14491097 h 136"/>
              <a:gd name="T32" fmla="*/ 310455 w 137"/>
              <a:gd name="T33" fmla="*/ 12600781 h 136"/>
              <a:gd name="T34" fmla="*/ 0 w 137"/>
              <a:gd name="T35" fmla="*/ 10710863 h 136"/>
              <a:gd name="T36" fmla="*/ 310455 w 137"/>
              <a:gd name="T37" fmla="*/ 8662988 h 136"/>
              <a:gd name="T38" fmla="*/ 620909 w 137"/>
              <a:gd name="T39" fmla="*/ 6773069 h 136"/>
              <a:gd name="T40" fmla="*/ 1552274 w 137"/>
              <a:gd name="T41" fmla="*/ 5040313 h 136"/>
              <a:gd name="T42" fmla="*/ 2638865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641265 w 137"/>
              <a:gd name="T53" fmla="*/ 0 h 136"/>
              <a:gd name="T54" fmla="*/ 13503993 w 137"/>
              <a:gd name="T55" fmla="*/ 315119 h 136"/>
              <a:gd name="T56" fmla="*/ 15366722 w 137"/>
              <a:gd name="T57" fmla="*/ 1102519 h 136"/>
              <a:gd name="T58" fmla="*/ 17074223 w 137"/>
              <a:gd name="T59" fmla="*/ 2047478 h 136"/>
              <a:gd name="T60" fmla="*/ 18470875 w 137"/>
              <a:gd name="T61" fmla="*/ 3307556 h 136"/>
              <a:gd name="T62" fmla="*/ 19557467 w 137"/>
              <a:gd name="T63" fmla="*/ 5040313 h 136"/>
              <a:gd name="T64" fmla="*/ 20488831 w 137"/>
              <a:gd name="T65" fmla="*/ 6773069 h 136"/>
              <a:gd name="T66" fmla="*/ 21109741 w 137"/>
              <a:gd name="T67" fmla="*/ 8662988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0"/>
                </a:lnTo>
                <a:lnTo>
                  <a:pt x="132" y="92"/>
                </a:lnTo>
                <a:lnTo>
                  <a:pt x="126" y="104"/>
                </a:lnTo>
                <a:lnTo>
                  <a:pt x="119" y="114"/>
                </a:lnTo>
                <a:lnTo>
                  <a:pt x="110" y="122"/>
                </a:lnTo>
                <a:lnTo>
                  <a:pt x="99" y="129"/>
                </a:lnTo>
                <a:lnTo>
                  <a:pt x="87" y="134"/>
                </a:lnTo>
                <a:lnTo>
                  <a:pt x="75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7" y="122"/>
                </a:lnTo>
                <a:lnTo>
                  <a:pt x="17" y="114"/>
                </a:lnTo>
                <a:lnTo>
                  <a:pt x="10" y="104"/>
                </a:lnTo>
                <a:lnTo>
                  <a:pt x="4" y="92"/>
                </a:lnTo>
                <a:lnTo>
                  <a:pt x="2" y="80"/>
                </a:lnTo>
                <a:lnTo>
                  <a:pt x="0" y="68"/>
                </a:lnTo>
                <a:lnTo>
                  <a:pt x="2" y="55"/>
                </a:lnTo>
                <a:lnTo>
                  <a:pt x="4" y="43"/>
                </a:lnTo>
                <a:lnTo>
                  <a:pt x="10" y="32"/>
                </a:lnTo>
                <a:lnTo>
                  <a:pt x="17" y="21"/>
                </a:lnTo>
                <a:lnTo>
                  <a:pt x="27" y="13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5" y="0"/>
                </a:lnTo>
                <a:lnTo>
                  <a:pt x="87" y="2"/>
                </a:lnTo>
                <a:lnTo>
                  <a:pt x="99" y="7"/>
                </a:lnTo>
                <a:lnTo>
                  <a:pt x="110" y="13"/>
                </a:lnTo>
                <a:lnTo>
                  <a:pt x="119" y="21"/>
                </a:lnTo>
                <a:lnTo>
                  <a:pt x="126" y="32"/>
                </a:lnTo>
                <a:lnTo>
                  <a:pt x="132" y="43"/>
                </a:lnTo>
                <a:lnTo>
                  <a:pt x="136" y="55"/>
                </a:lnTo>
                <a:lnTo>
                  <a:pt x="13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3" name="Freeform 645">
            <a:extLst>
              <a:ext uri="{FF2B5EF4-FFF2-40B4-BE49-F238E27FC236}">
                <a16:creationId xmlns:a16="http://schemas.microsoft.com/office/drawing/2014/main" id="{A2E393A6-EFEF-7CDF-6C91-C77AD9CD02A3}"/>
              </a:ext>
            </a:extLst>
          </p:cNvPr>
          <p:cNvSpPr>
            <a:spLocks/>
          </p:cNvSpPr>
          <p:nvPr/>
        </p:nvSpPr>
        <p:spPr bwMode="auto">
          <a:xfrm>
            <a:off x="5812632" y="1610859"/>
            <a:ext cx="40481" cy="40481"/>
          </a:xfrm>
          <a:custGeom>
            <a:avLst/>
            <a:gdLst>
              <a:gd name="T0" fmla="*/ 21264968 w 137"/>
              <a:gd name="T1" fmla="*/ 10710863 h 136"/>
              <a:gd name="T2" fmla="*/ 21109741 w 137"/>
              <a:gd name="T3" fmla="*/ 12600781 h 136"/>
              <a:gd name="T4" fmla="*/ 20488831 w 137"/>
              <a:gd name="T5" fmla="*/ 14491097 h 136"/>
              <a:gd name="T6" fmla="*/ 19557467 w 137"/>
              <a:gd name="T7" fmla="*/ 16381016 h 136"/>
              <a:gd name="T8" fmla="*/ 18470875 w 137"/>
              <a:gd name="T9" fmla="*/ 17956213 h 136"/>
              <a:gd name="T10" fmla="*/ 17074223 w 137"/>
              <a:gd name="T11" fmla="*/ 19216291 h 136"/>
              <a:gd name="T12" fmla="*/ 15366722 w 137"/>
              <a:gd name="T13" fmla="*/ 20318809 h 136"/>
              <a:gd name="T14" fmla="*/ 13503993 w 137"/>
              <a:gd name="T15" fmla="*/ 21106209 h 136"/>
              <a:gd name="T16" fmla="*/ 11641265 w 137"/>
              <a:gd name="T17" fmla="*/ 21421328 h 136"/>
              <a:gd name="T18" fmla="*/ 9623703 w 137"/>
              <a:gd name="T19" fmla="*/ 21421328 h 136"/>
              <a:gd name="T20" fmla="*/ 7760975 w 137"/>
              <a:gd name="T21" fmla="*/ 21106209 h 136"/>
              <a:gd name="T22" fmla="*/ 5898246 w 137"/>
              <a:gd name="T23" fmla="*/ 20318809 h 136"/>
              <a:gd name="T24" fmla="*/ 4190745 w 137"/>
              <a:gd name="T25" fmla="*/ 19216291 h 136"/>
              <a:gd name="T26" fmla="*/ 2638865 w 137"/>
              <a:gd name="T27" fmla="*/ 17956213 h 136"/>
              <a:gd name="T28" fmla="*/ 1552274 w 137"/>
              <a:gd name="T29" fmla="*/ 16381016 h 136"/>
              <a:gd name="T30" fmla="*/ 620909 w 137"/>
              <a:gd name="T31" fmla="*/ 14491097 h 136"/>
              <a:gd name="T32" fmla="*/ 310455 w 137"/>
              <a:gd name="T33" fmla="*/ 12600781 h 136"/>
              <a:gd name="T34" fmla="*/ 0 w 137"/>
              <a:gd name="T35" fmla="*/ 10710863 h 136"/>
              <a:gd name="T36" fmla="*/ 310455 w 137"/>
              <a:gd name="T37" fmla="*/ 8662988 h 136"/>
              <a:gd name="T38" fmla="*/ 620909 w 137"/>
              <a:gd name="T39" fmla="*/ 6773069 h 136"/>
              <a:gd name="T40" fmla="*/ 1552274 w 137"/>
              <a:gd name="T41" fmla="*/ 5040313 h 136"/>
              <a:gd name="T42" fmla="*/ 2638865 w 137"/>
              <a:gd name="T43" fmla="*/ 3307556 h 136"/>
              <a:gd name="T44" fmla="*/ 4190745 w 137"/>
              <a:gd name="T45" fmla="*/ 2047478 h 136"/>
              <a:gd name="T46" fmla="*/ 5898246 w 137"/>
              <a:gd name="T47" fmla="*/ 1102519 h 136"/>
              <a:gd name="T48" fmla="*/ 7760975 w 137"/>
              <a:gd name="T49" fmla="*/ 315119 h 136"/>
              <a:gd name="T50" fmla="*/ 9623703 w 137"/>
              <a:gd name="T51" fmla="*/ 0 h 136"/>
              <a:gd name="T52" fmla="*/ 11641265 w 137"/>
              <a:gd name="T53" fmla="*/ 0 h 136"/>
              <a:gd name="T54" fmla="*/ 13503993 w 137"/>
              <a:gd name="T55" fmla="*/ 315119 h 136"/>
              <a:gd name="T56" fmla="*/ 15366722 w 137"/>
              <a:gd name="T57" fmla="*/ 1102519 h 136"/>
              <a:gd name="T58" fmla="*/ 17074223 w 137"/>
              <a:gd name="T59" fmla="*/ 2047478 h 136"/>
              <a:gd name="T60" fmla="*/ 18470875 w 137"/>
              <a:gd name="T61" fmla="*/ 3307556 h 136"/>
              <a:gd name="T62" fmla="*/ 19557467 w 137"/>
              <a:gd name="T63" fmla="*/ 5040313 h 136"/>
              <a:gd name="T64" fmla="*/ 20488831 w 137"/>
              <a:gd name="T65" fmla="*/ 6773069 h 136"/>
              <a:gd name="T66" fmla="*/ 21109741 w 137"/>
              <a:gd name="T67" fmla="*/ 8662988 h 136"/>
              <a:gd name="T68" fmla="*/ 21264968 w 137"/>
              <a:gd name="T69" fmla="*/ 10710863 h 1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7" h="136">
                <a:moveTo>
                  <a:pt x="137" y="68"/>
                </a:moveTo>
                <a:lnTo>
                  <a:pt x="136" y="80"/>
                </a:lnTo>
                <a:lnTo>
                  <a:pt x="132" y="92"/>
                </a:lnTo>
                <a:lnTo>
                  <a:pt x="126" y="104"/>
                </a:lnTo>
                <a:lnTo>
                  <a:pt x="119" y="114"/>
                </a:lnTo>
                <a:lnTo>
                  <a:pt x="110" y="122"/>
                </a:lnTo>
                <a:lnTo>
                  <a:pt x="99" y="129"/>
                </a:lnTo>
                <a:lnTo>
                  <a:pt x="87" y="134"/>
                </a:lnTo>
                <a:lnTo>
                  <a:pt x="75" y="136"/>
                </a:lnTo>
                <a:lnTo>
                  <a:pt x="62" y="136"/>
                </a:lnTo>
                <a:lnTo>
                  <a:pt x="50" y="134"/>
                </a:lnTo>
                <a:lnTo>
                  <a:pt x="38" y="129"/>
                </a:lnTo>
                <a:lnTo>
                  <a:pt x="27" y="122"/>
                </a:lnTo>
                <a:lnTo>
                  <a:pt x="17" y="114"/>
                </a:lnTo>
                <a:lnTo>
                  <a:pt x="10" y="104"/>
                </a:lnTo>
                <a:lnTo>
                  <a:pt x="4" y="92"/>
                </a:lnTo>
                <a:lnTo>
                  <a:pt x="2" y="80"/>
                </a:lnTo>
                <a:lnTo>
                  <a:pt x="0" y="68"/>
                </a:lnTo>
                <a:lnTo>
                  <a:pt x="2" y="55"/>
                </a:lnTo>
                <a:lnTo>
                  <a:pt x="4" y="43"/>
                </a:lnTo>
                <a:lnTo>
                  <a:pt x="10" y="32"/>
                </a:lnTo>
                <a:lnTo>
                  <a:pt x="17" y="21"/>
                </a:lnTo>
                <a:lnTo>
                  <a:pt x="27" y="13"/>
                </a:lnTo>
                <a:lnTo>
                  <a:pt x="38" y="7"/>
                </a:lnTo>
                <a:lnTo>
                  <a:pt x="50" y="2"/>
                </a:lnTo>
                <a:lnTo>
                  <a:pt x="62" y="0"/>
                </a:lnTo>
                <a:lnTo>
                  <a:pt x="75" y="0"/>
                </a:lnTo>
                <a:lnTo>
                  <a:pt x="87" y="2"/>
                </a:lnTo>
                <a:lnTo>
                  <a:pt x="99" y="7"/>
                </a:lnTo>
                <a:lnTo>
                  <a:pt x="110" y="13"/>
                </a:lnTo>
                <a:lnTo>
                  <a:pt x="119" y="21"/>
                </a:lnTo>
                <a:lnTo>
                  <a:pt x="126" y="32"/>
                </a:lnTo>
                <a:lnTo>
                  <a:pt x="132" y="43"/>
                </a:lnTo>
                <a:lnTo>
                  <a:pt x="136" y="55"/>
                </a:lnTo>
                <a:lnTo>
                  <a:pt x="137" y="6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4" name="Freeform 646">
            <a:extLst>
              <a:ext uri="{FF2B5EF4-FFF2-40B4-BE49-F238E27FC236}">
                <a16:creationId xmlns:a16="http://schemas.microsoft.com/office/drawing/2014/main" id="{C1D1919C-D3D7-99C8-681B-B4567C4E1BB2}"/>
              </a:ext>
            </a:extLst>
          </p:cNvPr>
          <p:cNvSpPr>
            <a:spLocks/>
          </p:cNvSpPr>
          <p:nvPr/>
        </p:nvSpPr>
        <p:spPr bwMode="auto">
          <a:xfrm>
            <a:off x="3037285" y="2389528"/>
            <a:ext cx="30956" cy="341710"/>
          </a:xfrm>
          <a:custGeom>
            <a:avLst/>
            <a:gdLst>
              <a:gd name="T0" fmla="*/ 16379363 w 103"/>
              <a:gd name="T1" fmla="*/ 784843 h 1150"/>
              <a:gd name="T2" fmla="*/ 16540055 w 103"/>
              <a:gd name="T3" fmla="*/ 3139372 h 1150"/>
              <a:gd name="T4" fmla="*/ 16219071 w 103"/>
              <a:gd name="T5" fmla="*/ 6121458 h 1150"/>
              <a:gd name="T6" fmla="*/ 15255320 w 103"/>
              <a:gd name="T7" fmla="*/ 8947051 h 1150"/>
              <a:gd name="T8" fmla="*/ 13649602 w 103"/>
              <a:gd name="T9" fmla="*/ 11301183 h 1150"/>
              <a:gd name="T10" fmla="*/ 9635108 w 103"/>
              <a:gd name="T11" fmla="*/ 16010241 h 1150"/>
              <a:gd name="T12" fmla="*/ 5780904 w 103"/>
              <a:gd name="T13" fmla="*/ 20405123 h 1150"/>
              <a:gd name="T14" fmla="*/ 3211836 w 103"/>
              <a:gd name="T15" fmla="*/ 24172449 h 1150"/>
              <a:gd name="T16" fmla="*/ 2248085 w 103"/>
              <a:gd name="T17" fmla="*/ 27154535 h 1150"/>
              <a:gd name="T18" fmla="*/ 2248085 w 103"/>
              <a:gd name="T19" fmla="*/ 30450796 h 1150"/>
              <a:gd name="T20" fmla="*/ 3051144 w 103"/>
              <a:gd name="T21" fmla="*/ 33590167 h 1150"/>
              <a:gd name="T22" fmla="*/ 4656862 w 103"/>
              <a:gd name="T23" fmla="*/ 36572254 h 1150"/>
              <a:gd name="T24" fmla="*/ 7065639 w 103"/>
              <a:gd name="T25" fmla="*/ 39554736 h 1150"/>
              <a:gd name="T26" fmla="*/ 10116783 w 103"/>
              <a:gd name="T27" fmla="*/ 42850997 h 1150"/>
              <a:gd name="T28" fmla="*/ 13328218 w 103"/>
              <a:gd name="T29" fmla="*/ 46617926 h 1150"/>
              <a:gd name="T30" fmla="*/ 14773645 w 103"/>
              <a:gd name="T31" fmla="*/ 50384855 h 1150"/>
              <a:gd name="T32" fmla="*/ 15736995 w 103"/>
              <a:gd name="T33" fmla="*/ 54309070 h 1150"/>
              <a:gd name="T34" fmla="*/ 16219071 w 103"/>
              <a:gd name="T35" fmla="*/ 58233284 h 1150"/>
              <a:gd name="T36" fmla="*/ 15416012 w 103"/>
              <a:gd name="T37" fmla="*/ 61843324 h 1150"/>
              <a:gd name="T38" fmla="*/ 13649602 w 103"/>
              <a:gd name="T39" fmla="*/ 65453364 h 1150"/>
              <a:gd name="T40" fmla="*/ 10116783 w 103"/>
              <a:gd name="T41" fmla="*/ 68749625 h 1150"/>
              <a:gd name="T42" fmla="*/ 6583964 w 103"/>
              <a:gd name="T43" fmla="*/ 72202775 h 1150"/>
              <a:gd name="T44" fmla="*/ 3211836 w 103"/>
              <a:gd name="T45" fmla="*/ 75970100 h 1150"/>
              <a:gd name="T46" fmla="*/ 1284734 w 103"/>
              <a:gd name="T47" fmla="*/ 79580140 h 1150"/>
              <a:gd name="T48" fmla="*/ 320983 w 103"/>
              <a:gd name="T49" fmla="*/ 83661244 h 1150"/>
              <a:gd name="T50" fmla="*/ 320983 w 103"/>
              <a:gd name="T51" fmla="*/ 87899237 h 1150"/>
              <a:gd name="T52" fmla="*/ 1124042 w 103"/>
              <a:gd name="T53" fmla="*/ 91980341 h 1150"/>
              <a:gd name="T54" fmla="*/ 3211836 w 103"/>
              <a:gd name="T55" fmla="*/ 96061049 h 1150"/>
              <a:gd name="T56" fmla="*/ 6744656 w 103"/>
              <a:gd name="T57" fmla="*/ 99828374 h 1150"/>
              <a:gd name="T58" fmla="*/ 10437766 w 103"/>
              <a:gd name="T59" fmla="*/ 103281524 h 1150"/>
              <a:gd name="T60" fmla="*/ 13328218 w 103"/>
              <a:gd name="T61" fmla="*/ 107676407 h 1150"/>
              <a:gd name="T62" fmla="*/ 14452662 w 103"/>
              <a:gd name="T63" fmla="*/ 111757511 h 1150"/>
              <a:gd name="T64" fmla="*/ 14612953 w 103"/>
              <a:gd name="T65" fmla="*/ 116309283 h 1150"/>
              <a:gd name="T66" fmla="*/ 13970586 w 103"/>
              <a:gd name="T67" fmla="*/ 120547276 h 1150"/>
              <a:gd name="T68" fmla="*/ 12686252 w 103"/>
              <a:gd name="T69" fmla="*/ 124628380 h 1150"/>
              <a:gd name="T70" fmla="*/ 10437766 w 103"/>
              <a:gd name="T71" fmla="*/ 128552595 h 1150"/>
              <a:gd name="T72" fmla="*/ 6904947 w 103"/>
              <a:gd name="T73" fmla="*/ 132162634 h 1150"/>
              <a:gd name="T74" fmla="*/ 3372127 w 103"/>
              <a:gd name="T75" fmla="*/ 135929563 h 1150"/>
              <a:gd name="T76" fmla="*/ 1284734 w 103"/>
              <a:gd name="T77" fmla="*/ 139696889 h 1150"/>
              <a:gd name="T78" fmla="*/ 320983 w 103"/>
              <a:gd name="T79" fmla="*/ 142993150 h 1150"/>
              <a:gd name="T80" fmla="*/ 0 w 103"/>
              <a:gd name="T81" fmla="*/ 146916968 h 1150"/>
              <a:gd name="T82" fmla="*/ 160692 w 103"/>
              <a:gd name="T83" fmla="*/ 150998072 h 1150"/>
              <a:gd name="T84" fmla="*/ 1284734 w 103"/>
              <a:gd name="T85" fmla="*/ 154137444 h 1150"/>
              <a:gd name="T86" fmla="*/ 3853803 w 103"/>
              <a:gd name="T87" fmla="*/ 156805751 h 1150"/>
              <a:gd name="T88" fmla="*/ 7065639 w 103"/>
              <a:gd name="T89" fmla="*/ 158689216 h 1150"/>
              <a:gd name="T90" fmla="*/ 9795399 w 103"/>
              <a:gd name="T91" fmla="*/ 160729966 h 1150"/>
              <a:gd name="T92" fmla="*/ 11561809 w 103"/>
              <a:gd name="T93" fmla="*/ 163712052 h 1150"/>
              <a:gd name="T94" fmla="*/ 12686252 w 103"/>
              <a:gd name="T95" fmla="*/ 167008313 h 1150"/>
              <a:gd name="T96" fmla="*/ 13007235 w 103"/>
              <a:gd name="T97" fmla="*/ 170461463 h 1150"/>
              <a:gd name="T98" fmla="*/ 13328218 w 103"/>
              <a:gd name="T99" fmla="*/ 174542567 h 1150"/>
              <a:gd name="T100" fmla="*/ 12846543 w 103"/>
              <a:gd name="T101" fmla="*/ 178466782 h 115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3" h="1150">
                <a:moveTo>
                  <a:pt x="102" y="0"/>
                </a:moveTo>
                <a:lnTo>
                  <a:pt x="102" y="5"/>
                </a:lnTo>
                <a:lnTo>
                  <a:pt x="103" y="10"/>
                </a:lnTo>
                <a:lnTo>
                  <a:pt x="103" y="20"/>
                </a:lnTo>
                <a:lnTo>
                  <a:pt x="102" y="30"/>
                </a:lnTo>
                <a:lnTo>
                  <a:pt x="101" y="39"/>
                </a:lnTo>
                <a:lnTo>
                  <a:pt x="98" y="48"/>
                </a:lnTo>
                <a:lnTo>
                  <a:pt x="95" y="57"/>
                </a:lnTo>
                <a:lnTo>
                  <a:pt x="90" y="65"/>
                </a:lnTo>
                <a:lnTo>
                  <a:pt x="85" y="72"/>
                </a:lnTo>
                <a:lnTo>
                  <a:pt x="73" y="88"/>
                </a:lnTo>
                <a:lnTo>
                  <a:pt x="60" y="102"/>
                </a:lnTo>
                <a:lnTo>
                  <a:pt x="48" y="116"/>
                </a:lnTo>
                <a:lnTo>
                  <a:pt x="36" y="130"/>
                </a:lnTo>
                <a:lnTo>
                  <a:pt x="25" y="144"/>
                </a:lnTo>
                <a:lnTo>
                  <a:pt x="20" y="154"/>
                </a:lnTo>
                <a:lnTo>
                  <a:pt x="17" y="164"/>
                </a:lnTo>
                <a:lnTo>
                  <a:pt x="14" y="173"/>
                </a:lnTo>
                <a:lnTo>
                  <a:pt x="13" y="183"/>
                </a:lnTo>
                <a:lnTo>
                  <a:pt x="14" y="194"/>
                </a:lnTo>
                <a:lnTo>
                  <a:pt x="17" y="203"/>
                </a:lnTo>
                <a:lnTo>
                  <a:pt x="19" y="214"/>
                </a:lnTo>
                <a:lnTo>
                  <a:pt x="24" y="224"/>
                </a:lnTo>
                <a:lnTo>
                  <a:pt x="29" y="233"/>
                </a:lnTo>
                <a:lnTo>
                  <a:pt x="35" y="242"/>
                </a:lnTo>
                <a:lnTo>
                  <a:pt x="44" y="252"/>
                </a:lnTo>
                <a:lnTo>
                  <a:pt x="54" y="263"/>
                </a:lnTo>
                <a:lnTo>
                  <a:pt x="63" y="273"/>
                </a:lnTo>
                <a:lnTo>
                  <a:pt x="73" y="285"/>
                </a:lnTo>
                <a:lnTo>
                  <a:pt x="83" y="297"/>
                </a:lnTo>
                <a:lnTo>
                  <a:pt x="87" y="309"/>
                </a:lnTo>
                <a:lnTo>
                  <a:pt x="92" y="321"/>
                </a:lnTo>
                <a:lnTo>
                  <a:pt x="96" y="333"/>
                </a:lnTo>
                <a:lnTo>
                  <a:pt x="98" y="346"/>
                </a:lnTo>
                <a:lnTo>
                  <a:pt x="101" y="359"/>
                </a:lnTo>
                <a:lnTo>
                  <a:pt x="101" y="371"/>
                </a:lnTo>
                <a:lnTo>
                  <a:pt x="99" y="383"/>
                </a:lnTo>
                <a:lnTo>
                  <a:pt x="96" y="394"/>
                </a:lnTo>
                <a:lnTo>
                  <a:pt x="92" y="404"/>
                </a:lnTo>
                <a:lnTo>
                  <a:pt x="85" y="417"/>
                </a:lnTo>
                <a:lnTo>
                  <a:pt x="74" y="428"/>
                </a:lnTo>
                <a:lnTo>
                  <a:pt x="63" y="438"/>
                </a:lnTo>
                <a:lnTo>
                  <a:pt x="51" y="449"/>
                </a:lnTo>
                <a:lnTo>
                  <a:pt x="41" y="460"/>
                </a:lnTo>
                <a:lnTo>
                  <a:pt x="30" y="471"/>
                </a:lnTo>
                <a:lnTo>
                  <a:pt x="20" y="484"/>
                </a:lnTo>
                <a:lnTo>
                  <a:pt x="13" y="495"/>
                </a:lnTo>
                <a:lnTo>
                  <a:pt x="8" y="507"/>
                </a:lnTo>
                <a:lnTo>
                  <a:pt x="5" y="520"/>
                </a:lnTo>
                <a:lnTo>
                  <a:pt x="2" y="533"/>
                </a:lnTo>
                <a:lnTo>
                  <a:pt x="2" y="546"/>
                </a:lnTo>
                <a:lnTo>
                  <a:pt x="2" y="560"/>
                </a:lnTo>
                <a:lnTo>
                  <a:pt x="5" y="573"/>
                </a:lnTo>
                <a:lnTo>
                  <a:pt x="7" y="586"/>
                </a:lnTo>
                <a:lnTo>
                  <a:pt x="12" y="599"/>
                </a:lnTo>
                <a:lnTo>
                  <a:pt x="20" y="612"/>
                </a:lnTo>
                <a:lnTo>
                  <a:pt x="30" y="626"/>
                </a:lnTo>
                <a:lnTo>
                  <a:pt x="42" y="636"/>
                </a:lnTo>
                <a:lnTo>
                  <a:pt x="54" y="647"/>
                </a:lnTo>
                <a:lnTo>
                  <a:pt x="65" y="658"/>
                </a:lnTo>
                <a:lnTo>
                  <a:pt x="75" y="671"/>
                </a:lnTo>
                <a:lnTo>
                  <a:pt x="83" y="686"/>
                </a:lnTo>
                <a:lnTo>
                  <a:pt x="86" y="699"/>
                </a:lnTo>
                <a:lnTo>
                  <a:pt x="90" y="712"/>
                </a:lnTo>
                <a:lnTo>
                  <a:pt x="91" y="726"/>
                </a:lnTo>
                <a:lnTo>
                  <a:pt x="91" y="741"/>
                </a:lnTo>
                <a:lnTo>
                  <a:pt x="90" y="754"/>
                </a:lnTo>
                <a:lnTo>
                  <a:pt x="87" y="768"/>
                </a:lnTo>
                <a:lnTo>
                  <a:pt x="84" y="782"/>
                </a:lnTo>
                <a:lnTo>
                  <a:pt x="79" y="794"/>
                </a:lnTo>
                <a:lnTo>
                  <a:pt x="74" y="804"/>
                </a:lnTo>
                <a:lnTo>
                  <a:pt x="65" y="819"/>
                </a:lnTo>
                <a:lnTo>
                  <a:pt x="54" y="831"/>
                </a:lnTo>
                <a:lnTo>
                  <a:pt x="43" y="842"/>
                </a:lnTo>
                <a:lnTo>
                  <a:pt x="31" y="854"/>
                </a:lnTo>
                <a:lnTo>
                  <a:pt x="21" y="866"/>
                </a:lnTo>
                <a:lnTo>
                  <a:pt x="12" y="880"/>
                </a:lnTo>
                <a:lnTo>
                  <a:pt x="8" y="890"/>
                </a:lnTo>
                <a:lnTo>
                  <a:pt x="5" y="900"/>
                </a:lnTo>
                <a:lnTo>
                  <a:pt x="2" y="911"/>
                </a:lnTo>
                <a:lnTo>
                  <a:pt x="0" y="923"/>
                </a:lnTo>
                <a:lnTo>
                  <a:pt x="0" y="936"/>
                </a:lnTo>
                <a:lnTo>
                  <a:pt x="0" y="948"/>
                </a:lnTo>
                <a:lnTo>
                  <a:pt x="1" y="962"/>
                </a:lnTo>
                <a:lnTo>
                  <a:pt x="5" y="972"/>
                </a:lnTo>
                <a:lnTo>
                  <a:pt x="8" y="982"/>
                </a:lnTo>
                <a:lnTo>
                  <a:pt x="15" y="992"/>
                </a:lnTo>
                <a:lnTo>
                  <a:pt x="24" y="999"/>
                </a:lnTo>
                <a:lnTo>
                  <a:pt x="33" y="1005"/>
                </a:lnTo>
                <a:lnTo>
                  <a:pt x="44" y="1011"/>
                </a:lnTo>
                <a:lnTo>
                  <a:pt x="53" y="1017"/>
                </a:lnTo>
                <a:lnTo>
                  <a:pt x="61" y="1024"/>
                </a:lnTo>
                <a:lnTo>
                  <a:pt x="68" y="1034"/>
                </a:lnTo>
                <a:lnTo>
                  <a:pt x="72" y="1043"/>
                </a:lnTo>
                <a:lnTo>
                  <a:pt x="75" y="1053"/>
                </a:lnTo>
                <a:lnTo>
                  <a:pt x="79" y="1064"/>
                </a:lnTo>
                <a:lnTo>
                  <a:pt x="80" y="1074"/>
                </a:lnTo>
                <a:lnTo>
                  <a:pt x="81" y="1086"/>
                </a:lnTo>
                <a:lnTo>
                  <a:pt x="83" y="1098"/>
                </a:lnTo>
                <a:lnTo>
                  <a:pt x="83" y="1112"/>
                </a:lnTo>
                <a:lnTo>
                  <a:pt x="81" y="1124"/>
                </a:lnTo>
                <a:lnTo>
                  <a:pt x="80" y="1137"/>
                </a:lnTo>
                <a:lnTo>
                  <a:pt x="79" y="115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5" name="Freeform 647">
            <a:extLst>
              <a:ext uri="{FF2B5EF4-FFF2-40B4-BE49-F238E27FC236}">
                <a16:creationId xmlns:a16="http://schemas.microsoft.com/office/drawing/2014/main" id="{EDBC1707-4178-B9A6-E53B-764D8A1252CA}"/>
              </a:ext>
            </a:extLst>
          </p:cNvPr>
          <p:cNvSpPr>
            <a:spLocks/>
          </p:cNvSpPr>
          <p:nvPr/>
        </p:nvSpPr>
        <p:spPr bwMode="auto">
          <a:xfrm>
            <a:off x="5893594" y="2389528"/>
            <a:ext cx="32147" cy="354806"/>
          </a:xfrm>
          <a:custGeom>
            <a:avLst/>
            <a:gdLst>
              <a:gd name="T0" fmla="*/ 6624806 w 104"/>
              <a:gd name="T1" fmla="*/ 628916 h 1193"/>
              <a:gd name="T2" fmla="*/ 5095751 w 104"/>
              <a:gd name="T3" fmla="*/ 2358634 h 1193"/>
              <a:gd name="T4" fmla="*/ 3227501 w 104"/>
              <a:gd name="T5" fmla="*/ 4560237 h 1193"/>
              <a:gd name="T6" fmla="*/ 1528643 w 104"/>
              <a:gd name="T7" fmla="*/ 7233329 h 1193"/>
              <a:gd name="T8" fmla="*/ 339607 w 104"/>
              <a:gd name="T9" fmla="*/ 10378306 h 1193"/>
              <a:gd name="T10" fmla="*/ 0 w 104"/>
              <a:gd name="T11" fmla="*/ 13837741 h 1193"/>
              <a:gd name="T12" fmla="*/ 339607 w 104"/>
              <a:gd name="T13" fmla="*/ 16825291 h 1193"/>
              <a:gd name="T14" fmla="*/ 2038465 w 104"/>
              <a:gd name="T15" fmla="*/ 20127299 h 1193"/>
              <a:gd name="T16" fmla="*/ 4246734 w 104"/>
              <a:gd name="T17" fmla="*/ 22643360 h 1193"/>
              <a:gd name="T18" fmla="*/ 7134217 w 104"/>
              <a:gd name="T19" fmla="*/ 25159421 h 1193"/>
              <a:gd name="T20" fmla="*/ 9851896 w 104"/>
              <a:gd name="T21" fmla="*/ 27203597 h 1193"/>
              <a:gd name="T22" fmla="*/ 12400183 w 104"/>
              <a:gd name="T23" fmla="*/ 29247773 h 1193"/>
              <a:gd name="T24" fmla="*/ 14268433 w 104"/>
              <a:gd name="T25" fmla="*/ 31606406 h 1193"/>
              <a:gd name="T26" fmla="*/ 15457469 w 104"/>
              <a:gd name="T27" fmla="*/ 34436926 h 1193"/>
              <a:gd name="T28" fmla="*/ 15627273 w 104"/>
              <a:gd name="T29" fmla="*/ 37581903 h 1193"/>
              <a:gd name="T30" fmla="*/ 15457469 w 104"/>
              <a:gd name="T31" fmla="*/ 40883911 h 1193"/>
              <a:gd name="T32" fmla="*/ 14608040 w 104"/>
              <a:gd name="T33" fmla="*/ 44028888 h 1193"/>
              <a:gd name="T34" fmla="*/ 12909594 w 104"/>
              <a:gd name="T35" fmla="*/ 46701980 h 1193"/>
              <a:gd name="T36" fmla="*/ 10531522 w 104"/>
              <a:gd name="T37" fmla="*/ 48589125 h 1193"/>
              <a:gd name="T38" fmla="*/ 8153449 w 104"/>
              <a:gd name="T39" fmla="*/ 50475873 h 1193"/>
              <a:gd name="T40" fmla="*/ 6284787 w 104"/>
              <a:gd name="T41" fmla="*/ 53463423 h 1193"/>
              <a:gd name="T42" fmla="*/ 5265555 w 104"/>
              <a:gd name="T43" fmla="*/ 57237316 h 1193"/>
              <a:gd name="T44" fmla="*/ 5095751 w 104"/>
              <a:gd name="T45" fmla="*/ 61011210 h 1193"/>
              <a:gd name="T46" fmla="*/ 5435770 w 104"/>
              <a:gd name="T47" fmla="*/ 64785103 h 1193"/>
              <a:gd name="T48" fmla="*/ 7304020 w 104"/>
              <a:gd name="T49" fmla="*/ 68244538 h 1193"/>
              <a:gd name="T50" fmla="*/ 9682092 w 104"/>
              <a:gd name="T51" fmla="*/ 71075058 h 1193"/>
              <a:gd name="T52" fmla="*/ 12229968 w 104"/>
              <a:gd name="T53" fmla="*/ 74220035 h 1193"/>
              <a:gd name="T54" fmla="*/ 13759023 w 104"/>
              <a:gd name="T55" fmla="*/ 77836501 h 1193"/>
              <a:gd name="T56" fmla="*/ 14778256 w 104"/>
              <a:gd name="T57" fmla="*/ 81925249 h 1193"/>
              <a:gd name="T58" fmla="*/ 14948059 w 104"/>
              <a:gd name="T59" fmla="*/ 86170631 h 1193"/>
              <a:gd name="T60" fmla="*/ 14268433 w 104"/>
              <a:gd name="T61" fmla="*/ 89944524 h 1193"/>
              <a:gd name="T62" fmla="*/ 12400183 w 104"/>
              <a:gd name="T63" fmla="*/ 93403960 h 1193"/>
              <a:gd name="T64" fmla="*/ 10531522 w 104"/>
              <a:gd name="T65" fmla="*/ 97020822 h 1193"/>
              <a:gd name="T66" fmla="*/ 8833075 w 104"/>
              <a:gd name="T67" fmla="*/ 100951746 h 1193"/>
              <a:gd name="T68" fmla="*/ 8323253 w 104"/>
              <a:gd name="T69" fmla="*/ 105511983 h 1193"/>
              <a:gd name="T70" fmla="*/ 8493056 w 104"/>
              <a:gd name="T71" fmla="*/ 109914793 h 1193"/>
              <a:gd name="T72" fmla="*/ 9342485 w 104"/>
              <a:gd name="T73" fmla="*/ 113846113 h 1193"/>
              <a:gd name="T74" fmla="*/ 11380951 w 104"/>
              <a:gd name="T75" fmla="*/ 117934465 h 1193"/>
              <a:gd name="T76" fmla="*/ 14438237 w 104"/>
              <a:gd name="T77" fmla="*/ 122179847 h 1193"/>
              <a:gd name="T78" fmla="*/ 16816309 w 104"/>
              <a:gd name="T79" fmla="*/ 126425626 h 1193"/>
              <a:gd name="T80" fmla="*/ 17495935 w 104"/>
              <a:gd name="T81" fmla="*/ 129256145 h 1193"/>
              <a:gd name="T82" fmla="*/ 17495935 w 104"/>
              <a:gd name="T83" fmla="*/ 132872611 h 1193"/>
              <a:gd name="T84" fmla="*/ 16646505 w 104"/>
              <a:gd name="T85" fmla="*/ 136489474 h 1193"/>
              <a:gd name="T86" fmla="*/ 14948059 w 104"/>
              <a:gd name="T87" fmla="*/ 140105940 h 1193"/>
              <a:gd name="T88" fmla="*/ 12739790 w 104"/>
              <a:gd name="T89" fmla="*/ 143250917 h 1193"/>
              <a:gd name="T90" fmla="*/ 9851896 w 104"/>
              <a:gd name="T91" fmla="*/ 146552925 h 1193"/>
              <a:gd name="T92" fmla="*/ 7304020 w 104"/>
              <a:gd name="T93" fmla="*/ 149855329 h 1193"/>
              <a:gd name="T94" fmla="*/ 5605574 w 104"/>
              <a:gd name="T95" fmla="*/ 153471795 h 1193"/>
              <a:gd name="T96" fmla="*/ 5265555 w 104"/>
              <a:gd name="T97" fmla="*/ 157088658 h 1193"/>
              <a:gd name="T98" fmla="*/ 5435770 w 104"/>
              <a:gd name="T99" fmla="*/ 160862551 h 1193"/>
              <a:gd name="T100" fmla="*/ 6454591 w 104"/>
              <a:gd name="T101" fmla="*/ 164007529 h 1193"/>
              <a:gd name="T102" fmla="*/ 8833075 w 104"/>
              <a:gd name="T103" fmla="*/ 166837651 h 1193"/>
              <a:gd name="T104" fmla="*/ 11720558 w 104"/>
              <a:gd name="T105" fmla="*/ 169196681 h 1193"/>
              <a:gd name="T106" fmla="*/ 13928826 w 104"/>
              <a:gd name="T107" fmla="*/ 171712346 h 1193"/>
              <a:gd name="T108" fmla="*/ 15287666 w 104"/>
              <a:gd name="T109" fmla="*/ 175014751 h 1193"/>
              <a:gd name="T110" fmla="*/ 15967292 w 104"/>
              <a:gd name="T111" fmla="*/ 178788644 h 1193"/>
              <a:gd name="T112" fmla="*/ 16476702 w 104"/>
              <a:gd name="T113" fmla="*/ 182876995 h 1193"/>
              <a:gd name="T114" fmla="*/ 16476702 w 104"/>
              <a:gd name="T115" fmla="*/ 187594263 h 119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04" h="1193">
                <a:moveTo>
                  <a:pt x="44" y="0"/>
                </a:moveTo>
                <a:lnTo>
                  <a:pt x="39" y="4"/>
                </a:lnTo>
                <a:lnTo>
                  <a:pt x="36" y="9"/>
                </a:lnTo>
                <a:lnTo>
                  <a:pt x="30" y="15"/>
                </a:lnTo>
                <a:lnTo>
                  <a:pt x="25" y="21"/>
                </a:lnTo>
                <a:lnTo>
                  <a:pt x="19" y="29"/>
                </a:lnTo>
                <a:lnTo>
                  <a:pt x="14" y="38"/>
                </a:lnTo>
                <a:lnTo>
                  <a:pt x="9" y="46"/>
                </a:lnTo>
                <a:lnTo>
                  <a:pt x="6" y="57"/>
                </a:lnTo>
                <a:lnTo>
                  <a:pt x="2" y="66"/>
                </a:lnTo>
                <a:lnTo>
                  <a:pt x="1" y="77"/>
                </a:lnTo>
                <a:lnTo>
                  <a:pt x="0" y="88"/>
                </a:lnTo>
                <a:lnTo>
                  <a:pt x="0" y="98"/>
                </a:lnTo>
                <a:lnTo>
                  <a:pt x="2" y="107"/>
                </a:lnTo>
                <a:lnTo>
                  <a:pt x="6" y="118"/>
                </a:lnTo>
                <a:lnTo>
                  <a:pt x="12" y="128"/>
                </a:lnTo>
                <a:lnTo>
                  <a:pt x="18" y="136"/>
                </a:lnTo>
                <a:lnTo>
                  <a:pt x="25" y="144"/>
                </a:lnTo>
                <a:lnTo>
                  <a:pt x="33" y="153"/>
                </a:lnTo>
                <a:lnTo>
                  <a:pt x="42" y="160"/>
                </a:lnTo>
                <a:lnTo>
                  <a:pt x="50" y="167"/>
                </a:lnTo>
                <a:lnTo>
                  <a:pt x="58" y="173"/>
                </a:lnTo>
                <a:lnTo>
                  <a:pt x="66" y="180"/>
                </a:lnTo>
                <a:lnTo>
                  <a:pt x="73" y="186"/>
                </a:lnTo>
                <a:lnTo>
                  <a:pt x="79" y="194"/>
                </a:lnTo>
                <a:lnTo>
                  <a:pt x="84" y="201"/>
                </a:lnTo>
                <a:lnTo>
                  <a:pt x="87" y="209"/>
                </a:lnTo>
                <a:lnTo>
                  <a:pt x="91" y="219"/>
                </a:lnTo>
                <a:lnTo>
                  <a:pt x="92" y="228"/>
                </a:lnTo>
                <a:lnTo>
                  <a:pt x="92" y="239"/>
                </a:lnTo>
                <a:lnTo>
                  <a:pt x="92" y="250"/>
                </a:lnTo>
                <a:lnTo>
                  <a:pt x="91" y="260"/>
                </a:lnTo>
                <a:lnTo>
                  <a:pt x="90" y="270"/>
                </a:lnTo>
                <a:lnTo>
                  <a:pt x="86" y="280"/>
                </a:lnTo>
                <a:lnTo>
                  <a:pt x="82" y="288"/>
                </a:lnTo>
                <a:lnTo>
                  <a:pt x="76" y="297"/>
                </a:lnTo>
                <a:lnTo>
                  <a:pt x="70" y="303"/>
                </a:lnTo>
                <a:lnTo>
                  <a:pt x="62" y="309"/>
                </a:lnTo>
                <a:lnTo>
                  <a:pt x="55" y="315"/>
                </a:lnTo>
                <a:lnTo>
                  <a:pt x="48" y="321"/>
                </a:lnTo>
                <a:lnTo>
                  <a:pt x="42" y="330"/>
                </a:lnTo>
                <a:lnTo>
                  <a:pt x="37" y="340"/>
                </a:lnTo>
                <a:lnTo>
                  <a:pt x="33" y="352"/>
                </a:lnTo>
                <a:lnTo>
                  <a:pt x="31" y="364"/>
                </a:lnTo>
                <a:lnTo>
                  <a:pt x="30" y="376"/>
                </a:lnTo>
                <a:lnTo>
                  <a:pt x="30" y="388"/>
                </a:lnTo>
                <a:lnTo>
                  <a:pt x="31" y="400"/>
                </a:lnTo>
                <a:lnTo>
                  <a:pt x="32" y="412"/>
                </a:lnTo>
                <a:lnTo>
                  <a:pt x="37" y="423"/>
                </a:lnTo>
                <a:lnTo>
                  <a:pt x="43" y="434"/>
                </a:lnTo>
                <a:lnTo>
                  <a:pt x="50" y="443"/>
                </a:lnTo>
                <a:lnTo>
                  <a:pt x="57" y="452"/>
                </a:lnTo>
                <a:lnTo>
                  <a:pt x="64" y="461"/>
                </a:lnTo>
                <a:lnTo>
                  <a:pt x="72" y="472"/>
                </a:lnTo>
                <a:lnTo>
                  <a:pt x="78" y="483"/>
                </a:lnTo>
                <a:lnTo>
                  <a:pt x="81" y="495"/>
                </a:lnTo>
                <a:lnTo>
                  <a:pt x="85" y="508"/>
                </a:lnTo>
                <a:lnTo>
                  <a:pt x="87" y="521"/>
                </a:lnTo>
                <a:lnTo>
                  <a:pt x="88" y="534"/>
                </a:lnTo>
                <a:lnTo>
                  <a:pt x="88" y="548"/>
                </a:lnTo>
                <a:lnTo>
                  <a:pt x="87" y="560"/>
                </a:lnTo>
                <a:lnTo>
                  <a:pt x="84" y="572"/>
                </a:lnTo>
                <a:lnTo>
                  <a:pt x="79" y="584"/>
                </a:lnTo>
                <a:lnTo>
                  <a:pt x="73" y="594"/>
                </a:lnTo>
                <a:lnTo>
                  <a:pt x="68" y="606"/>
                </a:lnTo>
                <a:lnTo>
                  <a:pt x="62" y="617"/>
                </a:lnTo>
                <a:lnTo>
                  <a:pt x="57" y="630"/>
                </a:lnTo>
                <a:lnTo>
                  <a:pt x="52" y="642"/>
                </a:lnTo>
                <a:lnTo>
                  <a:pt x="50" y="657"/>
                </a:lnTo>
                <a:lnTo>
                  <a:pt x="49" y="671"/>
                </a:lnTo>
                <a:lnTo>
                  <a:pt x="49" y="686"/>
                </a:lnTo>
                <a:lnTo>
                  <a:pt x="50" y="699"/>
                </a:lnTo>
                <a:lnTo>
                  <a:pt x="51" y="712"/>
                </a:lnTo>
                <a:lnTo>
                  <a:pt x="55" y="724"/>
                </a:lnTo>
                <a:lnTo>
                  <a:pt x="60" y="735"/>
                </a:lnTo>
                <a:lnTo>
                  <a:pt x="67" y="750"/>
                </a:lnTo>
                <a:lnTo>
                  <a:pt x="76" y="764"/>
                </a:lnTo>
                <a:lnTo>
                  <a:pt x="85" y="777"/>
                </a:lnTo>
                <a:lnTo>
                  <a:pt x="93" y="790"/>
                </a:lnTo>
                <a:lnTo>
                  <a:pt x="99" y="804"/>
                </a:lnTo>
                <a:lnTo>
                  <a:pt x="102" y="813"/>
                </a:lnTo>
                <a:lnTo>
                  <a:pt x="103" y="822"/>
                </a:lnTo>
                <a:lnTo>
                  <a:pt x="104" y="833"/>
                </a:lnTo>
                <a:lnTo>
                  <a:pt x="103" y="845"/>
                </a:lnTo>
                <a:lnTo>
                  <a:pt x="100" y="856"/>
                </a:lnTo>
                <a:lnTo>
                  <a:pt x="98" y="868"/>
                </a:lnTo>
                <a:lnTo>
                  <a:pt x="93" y="879"/>
                </a:lnTo>
                <a:lnTo>
                  <a:pt x="88" y="891"/>
                </a:lnTo>
                <a:lnTo>
                  <a:pt x="82" y="900"/>
                </a:lnTo>
                <a:lnTo>
                  <a:pt x="75" y="911"/>
                </a:lnTo>
                <a:lnTo>
                  <a:pt x="67" y="922"/>
                </a:lnTo>
                <a:lnTo>
                  <a:pt x="58" y="932"/>
                </a:lnTo>
                <a:lnTo>
                  <a:pt x="50" y="942"/>
                </a:lnTo>
                <a:lnTo>
                  <a:pt x="43" y="953"/>
                </a:lnTo>
                <a:lnTo>
                  <a:pt x="37" y="965"/>
                </a:lnTo>
                <a:lnTo>
                  <a:pt x="33" y="976"/>
                </a:lnTo>
                <a:lnTo>
                  <a:pt x="32" y="987"/>
                </a:lnTo>
                <a:lnTo>
                  <a:pt x="31" y="999"/>
                </a:lnTo>
                <a:lnTo>
                  <a:pt x="31" y="1012"/>
                </a:lnTo>
                <a:lnTo>
                  <a:pt x="32" y="1023"/>
                </a:lnTo>
                <a:lnTo>
                  <a:pt x="34" y="1034"/>
                </a:lnTo>
                <a:lnTo>
                  <a:pt x="38" y="1043"/>
                </a:lnTo>
                <a:lnTo>
                  <a:pt x="44" y="1054"/>
                </a:lnTo>
                <a:lnTo>
                  <a:pt x="52" y="1061"/>
                </a:lnTo>
                <a:lnTo>
                  <a:pt x="61" y="1068"/>
                </a:lnTo>
                <a:lnTo>
                  <a:pt x="69" y="1076"/>
                </a:lnTo>
                <a:lnTo>
                  <a:pt x="76" y="1083"/>
                </a:lnTo>
                <a:lnTo>
                  <a:pt x="82" y="1092"/>
                </a:lnTo>
                <a:lnTo>
                  <a:pt x="86" y="1102"/>
                </a:lnTo>
                <a:lnTo>
                  <a:pt x="90" y="1113"/>
                </a:lnTo>
                <a:lnTo>
                  <a:pt x="92" y="1125"/>
                </a:lnTo>
                <a:lnTo>
                  <a:pt x="94" y="1137"/>
                </a:lnTo>
                <a:lnTo>
                  <a:pt x="96" y="1149"/>
                </a:lnTo>
                <a:lnTo>
                  <a:pt x="97" y="1163"/>
                </a:lnTo>
                <a:lnTo>
                  <a:pt x="97" y="1179"/>
                </a:lnTo>
                <a:lnTo>
                  <a:pt x="97" y="119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6" name="Freeform 648">
            <a:extLst>
              <a:ext uri="{FF2B5EF4-FFF2-40B4-BE49-F238E27FC236}">
                <a16:creationId xmlns:a16="http://schemas.microsoft.com/office/drawing/2014/main" id="{5640C653-49D5-B55D-1BEB-7AC3A135D517}"/>
              </a:ext>
            </a:extLst>
          </p:cNvPr>
          <p:cNvSpPr>
            <a:spLocks/>
          </p:cNvSpPr>
          <p:nvPr/>
        </p:nvSpPr>
        <p:spPr bwMode="auto">
          <a:xfrm>
            <a:off x="5199460" y="2433581"/>
            <a:ext cx="72628" cy="44053"/>
          </a:xfrm>
          <a:custGeom>
            <a:avLst/>
            <a:gdLst>
              <a:gd name="T0" fmla="*/ 309800 w 246"/>
              <a:gd name="T1" fmla="*/ 23311048 h 148"/>
              <a:gd name="T2" fmla="*/ 0 w 246"/>
              <a:gd name="T3" fmla="*/ 20475798 h 148"/>
              <a:gd name="T4" fmla="*/ 0 w 246"/>
              <a:gd name="T5" fmla="*/ 17798105 h 148"/>
              <a:gd name="T6" fmla="*/ 464896 w 246"/>
              <a:gd name="T7" fmla="*/ 15120809 h 148"/>
              <a:gd name="T8" fmla="*/ 1239592 w 246"/>
              <a:gd name="T9" fmla="*/ 12443116 h 148"/>
              <a:gd name="T10" fmla="*/ 2324482 w 246"/>
              <a:gd name="T11" fmla="*/ 10080539 h 148"/>
              <a:gd name="T12" fmla="*/ 3719171 w 246"/>
              <a:gd name="T13" fmla="*/ 7717962 h 148"/>
              <a:gd name="T14" fmla="*/ 5578362 w 246"/>
              <a:gd name="T15" fmla="*/ 5827663 h 148"/>
              <a:gd name="T16" fmla="*/ 7437948 w 246"/>
              <a:gd name="T17" fmla="*/ 3937760 h 148"/>
              <a:gd name="T18" fmla="*/ 9607333 w 246"/>
              <a:gd name="T19" fmla="*/ 2520135 h 148"/>
              <a:gd name="T20" fmla="*/ 12086517 w 246"/>
              <a:gd name="T21" fmla="*/ 1417625 h 148"/>
              <a:gd name="T22" fmla="*/ 14566096 w 246"/>
              <a:gd name="T23" fmla="*/ 629835 h 148"/>
              <a:gd name="T24" fmla="*/ 17200377 w 246"/>
              <a:gd name="T25" fmla="*/ 0 h 148"/>
              <a:gd name="T26" fmla="*/ 19834658 w 246"/>
              <a:gd name="T27" fmla="*/ 0 h 148"/>
              <a:gd name="T28" fmla="*/ 22468940 w 246"/>
              <a:gd name="T29" fmla="*/ 472674 h 148"/>
              <a:gd name="T30" fmla="*/ 25103221 w 246"/>
              <a:gd name="T31" fmla="*/ 944951 h 148"/>
              <a:gd name="T32" fmla="*/ 27427309 w 246"/>
              <a:gd name="T33" fmla="*/ 2047461 h 148"/>
              <a:gd name="T34" fmla="*/ 29751790 w 246"/>
              <a:gd name="T35" fmla="*/ 3465086 h 148"/>
              <a:gd name="T36" fmla="*/ 31921175 w 246"/>
              <a:gd name="T37" fmla="*/ 5197828 h 148"/>
              <a:gd name="T38" fmla="*/ 33780761 w 246"/>
              <a:gd name="T39" fmla="*/ 7087730 h 148"/>
              <a:gd name="T40" fmla="*/ 35330153 w 246"/>
              <a:gd name="T41" fmla="*/ 9135588 h 148"/>
              <a:gd name="T42" fmla="*/ 36570139 w 246"/>
              <a:gd name="T43" fmla="*/ 11498165 h 148"/>
              <a:gd name="T44" fmla="*/ 37344835 w 246"/>
              <a:gd name="T45" fmla="*/ 14018299 h 148"/>
              <a:gd name="T46" fmla="*/ 37809731 w 246"/>
              <a:gd name="T47" fmla="*/ 16695595 h 148"/>
              <a:gd name="T48" fmla="*/ 38119531 w 246"/>
              <a:gd name="T49" fmla="*/ 19530846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148">
                <a:moveTo>
                  <a:pt x="2" y="148"/>
                </a:moveTo>
                <a:lnTo>
                  <a:pt x="0" y="130"/>
                </a:lnTo>
                <a:lnTo>
                  <a:pt x="0" y="113"/>
                </a:lnTo>
                <a:lnTo>
                  <a:pt x="3" y="96"/>
                </a:lnTo>
                <a:lnTo>
                  <a:pt x="8" y="79"/>
                </a:lnTo>
                <a:lnTo>
                  <a:pt x="15" y="64"/>
                </a:lnTo>
                <a:lnTo>
                  <a:pt x="24" y="49"/>
                </a:lnTo>
                <a:lnTo>
                  <a:pt x="36" y="37"/>
                </a:lnTo>
                <a:lnTo>
                  <a:pt x="48" y="25"/>
                </a:lnTo>
                <a:lnTo>
                  <a:pt x="62" y="16"/>
                </a:lnTo>
                <a:lnTo>
                  <a:pt x="78" y="9"/>
                </a:lnTo>
                <a:lnTo>
                  <a:pt x="94" y="4"/>
                </a:lnTo>
                <a:lnTo>
                  <a:pt x="111" y="0"/>
                </a:lnTo>
                <a:lnTo>
                  <a:pt x="128" y="0"/>
                </a:lnTo>
                <a:lnTo>
                  <a:pt x="145" y="3"/>
                </a:lnTo>
                <a:lnTo>
                  <a:pt x="162" y="6"/>
                </a:lnTo>
                <a:lnTo>
                  <a:pt x="177" y="13"/>
                </a:lnTo>
                <a:lnTo>
                  <a:pt x="192" y="22"/>
                </a:lnTo>
                <a:lnTo>
                  <a:pt x="206" y="33"/>
                </a:lnTo>
                <a:lnTo>
                  <a:pt x="218" y="45"/>
                </a:lnTo>
                <a:lnTo>
                  <a:pt x="228" y="58"/>
                </a:lnTo>
                <a:lnTo>
                  <a:pt x="236" y="73"/>
                </a:lnTo>
                <a:lnTo>
                  <a:pt x="241" y="89"/>
                </a:lnTo>
                <a:lnTo>
                  <a:pt x="244" y="106"/>
                </a:lnTo>
                <a:lnTo>
                  <a:pt x="246" y="12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7" name="Freeform 649">
            <a:extLst>
              <a:ext uri="{FF2B5EF4-FFF2-40B4-BE49-F238E27FC236}">
                <a16:creationId xmlns:a16="http://schemas.microsoft.com/office/drawing/2014/main" id="{8536375E-3344-3449-7B4D-4BA988C28E91}"/>
              </a:ext>
            </a:extLst>
          </p:cNvPr>
          <p:cNvSpPr>
            <a:spLocks/>
          </p:cNvSpPr>
          <p:nvPr/>
        </p:nvSpPr>
        <p:spPr bwMode="auto">
          <a:xfrm>
            <a:off x="5394723" y="2433582"/>
            <a:ext cx="73819" cy="40481"/>
          </a:xfrm>
          <a:custGeom>
            <a:avLst/>
            <a:gdLst>
              <a:gd name="T0" fmla="*/ 0 w 246"/>
              <a:gd name="T1" fmla="*/ 18969084 h 138"/>
              <a:gd name="T2" fmla="*/ 160041 w 246"/>
              <a:gd name="T3" fmla="*/ 16215576 h 138"/>
              <a:gd name="T4" fmla="*/ 800603 w 246"/>
              <a:gd name="T5" fmla="*/ 13614998 h 138"/>
              <a:gd name="T6" fmla="*/ 1760847 w 246"/>
              <a:gd name="T7" fmla="*/ 11014420 h 138"/>
              <a:gd name="T8" fmla="*/ 3041573 w 246"/>
              <a:gd name="T9" fmla="*/ 8719700 h 138"/>
              <a:gd name="T10" fmla="*/ 4642379 w 246"/>
              <a:gd name="T11" fmla="*/ 6577910 h 138"/>
              <a:gd name="T12" fmla="*/ 6723308 w 246"/>
              <a:gd name="T13" fmla="*/ 4589439 h 138"/>
              <a:gd name="T14" fmla="*/ 8804636 w 246"/>
              <a:gd name="T15" fmla="*/ 3212686 h 138"/>
              <a:gd name="T16" fmla="*/ 11365687 w 246"/>
              <a:gd name="T17" fmla="*/ 1835541 h 138"/>
              <a:gd name="T18" fmla="*/ 13927138 w 246"/>
              <a:gd name="T19" fmla="*/ 765037 h 138"/>
              <a:gd name="T20" fmla="*/ 16808669 w 246"/>
              <a:gd name="T21" fmla="*/ 152929 h 138"/>
              <a:gd name="T22" fmla="*/ 19369720 w 246"/>
              <a:gd name="T23" fmla="*/ 0 h 138"/>
              <a:gd name="T24" fmla="*/ 22251252 w 246"/>
              <a:gd name="T25" fmla="*/ 152929 h 138"/>
              <a:gd name="T26" fmla="*/ 24972743 w 246"/>
              <a:gd name="T27" fmla="*/ 765037 h 138"/>
              <a:gd name="T28" fmla="*/ 27694234 w 246"/>
              <a:gd name="T29" fmla="*/ 1682612 h 138"/>
              <a:gd name="T30" fmla="*/ 29935204 w 246"/>
              <a:gd name="T31" fmla="*/ 2753507 h 138"/>
              <a:gd name="T32" fmla="*/ 32336614 w 246"/>
              <a:gd name="T33" fmla="*/ 4436510 h 138"/>
              <a:gd name="T34" fmla="*/ 34417542 w 246"/>
              <a:gd name="T35" fmla="*/ 6272051 h 138"/>
              <a:gd name="T36" fmla="*/ 36178389 w 246"/>
              <a:gd name="T37" fmla="*/ 8413842 h 138"/>
              <a:gd name="T38" fmla="*/ 37459115 w 246"/>
              <a:gd name="T39" fmla="*/ 10708562 h 138"/>
              <a:gd name="T40" fmla="*/ 38419359 w 246"/>
              <a:gd name="T41" fmla="*/ 13309140 h 138"/>
              <a:gd name="T42" fmla="*/ 39219962 w 246"/>
              <a:gd name="T43" fmla="*/ 15756789 h 138"/>
              <a:gd name="T44" fmla="*/ 39380003 w 246"/>
              <a:gd name="T45" fmla="*/ 18357367 h 138"/>
              <a:gd name="T46" fmla="*/ 39219962 w 246"/>
              <a:gd name="T47" fmla="*/ 21110874 h 13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46" h="138">
                <a:moveTo>
                  <a:pt x="0" y="124"/>
                </a:moveTo>
                <a:lnTo>
                  <a:pt x="1" y="106"/>
                </a:lnTo>
                <a:lnTo>
                  <a:pt x="5" y="89"/>
                </a:lnTo>
                <a:lnTo>
                  <a:pt x="11" y="72"/>
                </a:lnTo>
                <a:lnTo>
                  <a:pt x="19" y="57"/>
                </a:lnTo>
                <a:lnTo>
                  <a:pt x="29" y="43"/>
                </a:lnTo>
                <a:lnTo>
                  <a:pt x="42" y="30"/>
                </a:lnTo>
                <a:lnTo>
                  <a:pt x="55" y="21"/>
                </a:lnTo>
                <a:lnTo>
                  <a:pt x="71" y="12"/>
                </a:lnTo>
                <a:lnTo>
                  <a:pt x="87" y="5"/>
                </a:lnTo>
                <a:lnTo>
                  <a:pt x="105" y="1"/>
                </a:lnTo>
                <a:lnTo>
                  <a:pt x="121" y="0"/>
                </a:lnTo>
                <a:lnTo>
                  <a:pt x="139" y="1"/>
                </a:lnTo>
                <a:lnTo>
                  <a:pt x="156" y="5"/>
                </a:lnTo>
                <a:lnTo>
                  <a:pt x="173" y="11"/>
                </a:lnTo>
                <a:lnTo>
                  <a:pt x="187" y="18"/>
                </a:lnTo>
                <a:lnTo>
                  <a:pt x="202" y="29"/>
                </a:lnTo>
                <a:lnTo>
                  <a:pt x="215" y="41"/>
                </a:lnTo>
                <a:lnTo>
                  <a:pt x="226" y="55"/>
                </a:lnTo>
                <a:lnTo>
                  <a:pt x="234" y="70"/>
                </a:lnTo>
                <a:lnTo>
                  <a:pt x="240" y="87"/>
                </a:lnTo>
                <a:lnTo>
                  <a:pt x="245" y="103"/>
                </a:lnTo>
                <a:lnTo>
                  <a:pt x="246" y="120"/>
                </a:lnTo>
                <a:lnTo>
                  <a:pt x="245" y="13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8" name="Freeform 650">
            <a:extLst>
              <a:ext uri="{FF2B5EF4-FFF2-40B4-BE49-F238E27FC236}">
                <a16:creationId xmlns:a16="http://schemas.microsoft.com/office/drawing/2014/main" id="{9A6615C8-C5F5-F524-FF30-C8F2ED277E89}"/>
              </a:ext>
            </a:extLst>
          </p:cNvPr>
          <p:cNvSpPr>
            <a:spLocks/>
          </p:cNvSpPr>
          <p:nvPr/>
        </p:nvSpPr>
        <p:spPr bwMode="auto">
          <a:xfrm>
            <a:off x="3504010" y="2434771"/>
            <a:ext cx="72628" cy="48816"/>
          </a:xfrm>
          <a:custGeom>
            <a:avLst/>
            <a:gdLst>
              <a:gd name="T0" fmla="*/ 1075792 w 247"/>
              <a:gd name="T1" fmla="*/ 25990477 h 163"/>
              <a:gd name="T2" fmla="*/ 307369 w 247"/>
              <a:gd name="T3" fmla="*/ 23279941 h 163"/>
              <a:gd name="T4" fmla="*/ 0 w 247"/>
              <a:gd name="T5" fmla="*/ 20728731 h 163"/>
              <a:gd name="T6" fmla="*/ 153685 w 247"/>
              <a:gd name="T7" fmla="*/ 18017796 h 163"/>
              <a:gd name="T8" fmla="*/ 614739 w 247"/>
              <a:gd name="T9" fmla="*/ 15307260 h 163"/>
              <a:gd name="T10" fmla="*/ 1229477 w 247"/>
              <a:gd name="T11" fmla="*/ 12756050 h 163"/>
              <a:gd name="T12" fmla="*/ 2459346 w 247"/>
              <a:gd name="T13" fmla="*/ 10364166 h 163"/>
              <a:gd name="T14" fmla="*/ 3688823 w 247"/>
              <a:gd name="T15" fmla="*/ 7972681 h 163"/>
              <a:gd name="T16" fmla="*/ 5533431 w 247"/>
              <a:gd name="T17" fmla="*/ 5899848 h 163"/>
              <a:gd name="T18" fmla="*/ 7378038 w 247"/>
              <a:gd name="T19" fmla="*/ 4145666 h 163"/>
              <a:gd name="T20" fmla="*/ 9529623 w 247"/>
              <a:gd name="T21" fmla="*/ 2710536 h 163"/>
              <a:gd name="T22" fmla="*/ 11988969 w 247"/>
              <a:gd name="T23" fmla="*/ 1594456 h 163"/>
              <a:gd name="T24" fmla="*/ 14448316 w 247"/>
              <a:gd name="T25" fmla="*/ 637703 h 163"/>
              <a:gd name="T26" fmla="*/ 16907662 w 247"/>
              <a:gd name="T27" fmla="*/ 159326 h 163"/>
              <a:gd name="T28" fmla="*/ 19520693 w 247"/>
              <a:gd name="T29" fmla="*/ 0 h 163"/>
              <a:gd name="T30" fmla="*/ 22133723 w 247"/>
              <a:gd name="T31" fmla="*/ 319051 h 163"/>
              <a:gd name="T32" fmla="*/ 24746362 w 247"/>
              <a:gd name="T33" fmla="*/ 956754 h 163"/>
              <a:gd name="T34" fmla="*/ 27052024 w 247"/>
              <a:gd name="T35" fmla="*/ 1913507 h 163"/>
              <a:gd name="T36" fmla="*/ 29357685 w 247"/>
              <a:gd name="T37" fmla="*/ 3188913 h 163"/>
              <a:gd name="T38" fmla="*/ 31355977 w 247"/>
              <a:gd name="T39" fmla="*/ 4943094 h 163"/>
              <a:gd name="T40" fmla="*/ 33200193 w 247"/>
              <a:gd name="T41" fmla="*/ 6856202 h 163"/>
              <a:gd name="T42" fmla="*/ 34891116 w 247"/>
              <a:gd name="T43" fmla="*/ 8929435 h 163"/>
              <a:gd name="T44" fmla="*/ 36120593 w 247"/>
              <a:gd name="T45" fmla="*/ 11320920 h 163"/>
              <a:gd name="T46" fmla="*/ 37043093 w 247"/>
              <a:gd name="T47" fmla="*/ 13712804 h 163"/>
              <a:gd name="T48" fmla="*/ 37657831 w 247"/>
              <a:gd name="T49" fmla="*/ 16423340 h 163"/>
              <a:gd name="T50" fmla="*/ 37965201 w 247"/>
              <a:gd name="T51" fmla="*/ 19134275 h 163"/>
              <a:gd name="T52" fmla="*/ 37811516 w 247"/>
              <a:gd name="T53" fmla="*/ 21844811 h 16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47" h="163">
                <a:moveTo>
                  <a:pt x="7" y="163"/>
                </a:moveTo>
                <a:lnTo>
                  <a:pt x="2" y="146"/>
                </a:lnTo>
                <a:lnTo>
                  <a:pt x="0" y="130"/>
                </a:lnTo>
                <a:lnTo>
                  <a:pt x="1" y="113"/>
                </a:lnTo>
                <a:lnTo>
                  <a:pt x="4" y="96"/>
                </a:lnTo>
                <a:lnTo>
                  <a:pt x="8" y="80"/>
                </a:lnTo>
                <a:lnTo>
                  <a:pt x="16" y="65"/>
                </a:lnTo>
                <a:lnTo>
                  <a:pt x="24" y="50"/>
                </a:lnTo>
                <a:lnTo>
                  <a:pt x="36" y="37"/>
                </a:lnTo>
                <a:lnTo>
                  <a:pt x="48" y="26"/>
                </a:lnTo>
                <a:lnTo>
                  <a:pt x="62" y="17"/>
                </a:lnTo>
                <a:lnTo>
                  <a:pt x="78" y="10"/>
                </a:lnTo>
                <a:lnTo>
                  <a:pt x="94" y="4"/>
                </a:lnTo>
                <a:lnTo>
                  <a:pt x="110" y="1"/>
                </a:lnTo>
                <a:lnTo>
                  <a:pt x="127" y="0"/>
                </a:lnTo>
                <a:lnTo>
                  <a:pt x="144" y="2"/>
                </a:lnTo>
                <a:lnTo>
                  <a:pt x="161" y="6"/>
                </a:lnTo>
                <a:lnTo>
                  <a:pt x="176" y="12"/>
                </a:lnTo>
                <a:lnTo>
                  <a:pt x="191" y="20"/>
                </a:lnTo>
                <a:lnTo>
                  <a:pt x="204" y="31"/>
                </a:lnTo>
                <a:lnTo>
                  <a:pt x="216" y="43"/>
                </a:lnTo>
                <a:lnTo>
                  <a:pt x="227" y="56"/>
                </a:lnTo>
                <a:lnTo>
                  <a:pt x="235" y="71"/>
                </a:lnTo>
                <a:lnTo>
                  <a:pt x="241" y="86"/>
                </a:lnTo>
                <a:lnTo>
                  <a:pt x="245" y="103"/>
                </a:lnTo>
                <a:lnTo>
                  <a:pt x="247" y="120"/>
                </a:lnTo>
                <a:lnTo>
                  <a:pt x="246" y="13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09" name="Freeform 651">
            <a:extLst>
              <a:ext uri="{FF2B5EF4-FFF2-40B4-BE49-F238E27FC236}">
                <a16:creationId xmlns:a16="http://schemas.microsoft.com/office/drawing/2014/main" id="{CA0AB36A-D5DD-FF35-5450-156B9C40A31D}"/>
              </a:ext>
            </a:extLst>
          </p:cNvPr>
          <p:cNvSpPr>
            <a:spLocks/>
          </p:cNvSpPr>
          <p:nvPr/>
        </p:nvSpPr>
        <p:spPr bwMode="auto">
          <a:xfrm>
            <a:off x="3702844" y="2434772"/>
            <a:ext cx="73819" cy="50006"/>
          </a:xfrm>
          <a:custGeom>
            <a:avLst/>
            <a:gdLst>
              <a:gd name="T0" fmla="*/ 160041 w 246"/>
              <a:gd name="T1" fmla="*/ 21324164 h 169"/>
              <a:gd name="T2" fmla="*/ 0 w 246"/>
              <a:gd name="T3" fmla="*/ 18678074 h 169"/>
              <a:gd name="T4" fmla="*/ 320081 w 246"/>
              <a:gd name="T5" fmla="*/ 15876541 h 169"/>
              <a:gd name="T6" fmla="*/ 960644 w 246"/>
              <a:gd name="T7" fmla="*/ 13385894 h 169"/>
              <a:gd name="T8" fmla="*/ 1920888 w 246"/>
              <a:gd name="T9" fmla="*/ 10895642 h 169"/>
              <a:gd name="T10" fmla="*/ 3361654 w 246"/>
              <a:gd name="T11" fmla="*/ 8560833 h 169"/>
              <a:gd name="T12" fmla="*/ 4962460 w 246"/>
              <a:gd name="T13" fmla="*/ 6537306 h 169"/>
              <a:gd name="T14" fmla="*/ 7043389 w 246"/>
              <a:gd name="T15" fmla="*/ 4669617 h 169"/>
              <a:gd name="T16" fmla="*/ 9124718 w 246"/>
              <a:gd name="T17" fmla="*/ 2957372 h 169"/>
              <a:gd name="T18" fmla="*/ 11685768 w 246"/>
              <a:gd name="T19" fmla="*/ 1712246 h 169"/>
              <a:gd name="T20" fmla="*/ 14247219 w 246"/>
              <a:gd name="T21" fmla="*/ 778401 h 169"/>
              <a:gd name="T22" fmla="*/ 16808669 w 246"/>
              <a:gd name="T23" fmla="*/ 155838 h 169"/>
              <a:gd name="T24" fmla="*/ 19529761 w 246"/>
              <a:gd name="T25" fmla="*/ 0 h 169"/>
              <a:gd name="T26" fmla="*/ 22411292 w 246"/>
              <a:gd name="T27" fmla="*/ 155838 h 169"/>
              <a:gd name="T28" fmla="*/ 25132784 w 246"/>
              <a:gd name="T29" fmla="*/ 778401 h 169"/>
              <a:gd name="T30" fmla="*/ 27694234 w 246"/>
              <a:gd name="T31" fmla="*/ 1712246 h 169"/>
              <a:gd name="T32" fmla="*/ 30095244 w 246"/>
              <a:gd name="T33" fmla="*/ 2957372 h 169"/>
              <a:gd name="T34" fmla="*/ 32176173 w 246"/>
              <a:gd name="T35" fmla="*/ 4513779 h 169"/>
              <a:gd name="T36" fmla="*/ 34417542 w 246"/>
              <a:gd name="T37" fmla="*/ 6381863 h 169"/>
              <a:gd name="T38" fmla="*/ 36018349 w 246"/>
              <a:gd name="T39" fmla="*/ 8404995 h 169"/>
              <a:gd name="T40" fmla="*/ 37459115 w 246"/>
              <a:gd name="T41" fmla="*/ 10895642 h 169"/>
              <a:gd name="T42" fmla="*/ 38419359 w 246"/>
              <a:gd name="T43" fmla="*/ 13230450 h 169"/>
              <a:gd name="T44" fmla="*/ 39219962 w 246"/>
              <a:gd name="T45" fmla="*/ 15876541 h 169"/>
              <a:gd name="T46" fmla="*/ 39380003 w 246"/>
              <a:gd name="T47" fmla="*/ 18522631 h 169"/>
              <a:gd name="T48" fmla="*/ 39380003 w 246"/>
              <a:gd name="T49" fmla="*/ 21168721 h 169"/>
              <a:gd name="T50" fmla="*/ 38899881 w 246"/>
              <a:gd name="T51" fmla="*/ 23658973 h 169"/>
              <a:gd name="T52" fmla="*/ 37939237 w 246"/>
              <a:gd name="T53" fmla="*/ 26305063 h 16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46" h="169">
                <a:moveTo>
                  <a:pt x="1" y="137"/>
                </a:moveTo>
                <a:lnTo>
                  <a:pt x="0" y="120"/>
                </a:lnTo>
                <a:lnTo>
                  <a:pt x="2" y="102"/>
                </a:lnTo>
                <a:lnTo>
                  <a:pt x="6" y="86"/>
                </a:lnTo>
                <a:lnTo>
                  <a:pt x="12" y="70"/>
                </a:lnTo>
                <a:lnTo>
                  <a:pt x="21" y="55"/>
                </a:lnTo>
                <a:lnTo>
                  <a:pt x="31" y="42"/>
                </a:lnTo>
                <a:lnTo>
                  <a:pt x="44" y="30"/>
                </a:lnTo>
                <a:lnTo>
                  <a:pt x="57" y="19"/>
                </a:lnTo>
                <a:lnTo>
                  <a:pt x="73" y="11"/>
                </a:lnTo>
                <a:lnTo>
                  <a:pt x="89" y="5"/>
                </a:lnTo>
                <a:lnTo>
                  <a:pt x="105" y="1"/>
                </a:lnTo>
                <a:lnTo>
                  <a:pt x="122" y="0"/>
                </a:lnTo>
                <a:lnTo>
                  <a:pt x="140" y="1"/>
                </a:lnTo>
                <a:lnTo>
                  <a:pt x="157" y="5"/>
                </a:lnTo>
                <a:lnTo>
                  <a:pt x="173" y="11"/>
                </a:lnTo>
                <a:lnTo>
                  <a:pt x="188" y="19"/>
                </a:lnTo>
                <a:lnTo>
                  <a:pt x="201" y="29"/>
                </a:lnTo>
                <a:lnTo>
                  <a:pt x="215" y="41"/>
                </a:lnTo>
                <a:lnTo>
                  <a:pt x="225" y="54"/>
                </a:lnTo>
                <a:lnTo>
                  <a:pt x="234" y="70"/>
                </a:lnTo>
                <a:lnTo>
                  <a:pt x="240" y="85"/>
                </a:lnTo>
                <a:lnTo>
                  <a:pt x="245" y="102"/>
                </a:lnTo>
                <a:lnTo>
                  <a:pt x="246" y="119"/>
                </a:lnTo>
                <a:lnTo>
                  <a:pt x="246" y="136"/>
                </a:lnTo>
                <a:lnTo>
                  <a:pt x="243" y="152"/>
                </a:lnTo>
                <a:lnTo>
                  <a:pt x="237" y="16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0" name="Freeform 652">
            <a:extLst>
              <a:ext uri="{FF2B5EF4-FFF2-40B4-BE49-F238E27FC236}">
                <a16:creationId xmlns:a16="http://schemas.microsoft.com/office/drawing/2014/main" id="{9C2B8E29-9ADA-82C8-58CE-7BAF542A7FC5}"/>
              </a:ext>
            </a:extLst>
          </p:cNvPr>
          <p:cNvSpPr>
            <a:spLocks/>
          </p:cNvSpPr>
          <p:nvPr/>
        </p:nvSpPr>
        <p:spPr bwMode="auto">
          <a:xfrm>
            <a:off x="3625454" y="3777797"/>
            <a:ext cx="30956" cy="32147"/>
          </a:xfrm>
          <a:custGeom>
            <a:avLst/>
            <a:gdLst>
              <a:gd name="T0" fmla="*/ 16071940 w 106"/>
              <a:gd name="T1" fmla="*/ 8666413 h 106"/>
              <a:gd name="T2" fmla="*/ 15768608 w 106"/>
              <a:gd name="T3" fmla="*/ 10465042 h 106"/>
              <a:gd name="T4" fmla="*/ 15313804 w 106"/>
              <a:gd name="T5" fmla="*/ 12263670 h 106"/>
              <a:gd name="T6" fmla="*/ 14404196 w 106"/>
              <a:gd name="T7" fmla="*/ 13735165 h 106"/>
              <a:gd name="T8" fmla="*/ 13039396 w 106"/>
              <a:gd name="T9" fmla="*/ 15206660 h 106"/>
              <a:gd name="T10" fmla="*/ 11674984 w 106"/>
              <a:gd name="T11" fmla="*/ 16187657 h 106"/>
              <a:gd name="T12" fmla="*/ 10158712 w 106"/>
              <a:gd name="T13" fmla="*/ 16841924 h 106"/>
              <a:gd name="T14" fmla="*/ 8339108 w 106"/>
              <a:gd name="T15" fmla="*/ 17332422 h 106"/>
              <a:gd name="T16" fmla="*/ 6671364 w 106"/>
              <a:gd name="T17" fmla="*/ 17169058 h 106"/>
              <a:gd name="T18" fmla="*/ 5155092 w 106"/>
              <a:gd name="T19" fmla="*/ 16514790 h 106"/>
              <a:gd name="T20" fmla="*/ 3487348 w 106"/>
              <a:gd name="T21" fmla="*/ 15697158 h 106"/>
              <a:gd name="T22" fmla="*/ 2122547 w 106"/>
              <a:gd name="T23" fmla="*/ 14552797 h 106"/>
              <a:gd name="T24" fmla="*/ 1061468 w 106"/>
              <a:gd name="T25" fmla="*/ 12917533 h 106"/>
              <a:gd name="T26" fmla="*/ 303332 w 106"/>
              <a:gd name="T27" fmla="*/ 11446038 h 106"/>
              <a:gd name="T28" fmla="*/ 0 w 106"/>
              <a:gd name="T29" fmla="*/ 9483641 h 106"/>
              <a:gd name="T30" fmla="*/ 0 w 106"/>
              <a:gd name="T31" fmla="*/ 7685012 h 106"/>
              <a:gd name="T32" fmla="*/ 303332 w 106"/>
              <a:gd name="T33" fmla="*/ 5886384 h 106"/>
              <a:gd name="T34" fmla="*/ 1061468 w 106"/>
              <a:gd name="T35" fmla="*/ 4087755 h 106"/>
              <a:gd name="T36" fmla="*/ 2122547 w 106"/>
              <a:gd name="T37" fmla="*/ 2779625 h 106"/>
              <a:gd name="T38" fmla="*/ 3487348 w 106"/>
              <a:gd name="T39" fmla="*/ 1471495 h 106"/>
              <a:gd name="T40" fmla="*/ 5155092 w 106"/>
              <a:gd name="T41" fmla="*/ 653863 h 106"/>
              <a:gd name="T42" fmla="*/ 6671364 w 106"/>
              <a:gd name="T43" fmla="*/ 0 h 106"/>
              <a:gd name="T44" fmla="*/ 8339108 w 106"/>
              <a:gd name="T45" fmla="*/ 0 h 106"/>
              <a:gd name="T46" fmla="*/ 10158712 w 106"/>
              <a:gd name="T47" fmla="*/ 163365 h 106"/>
              <a:gd name="T48" fmla="*/ 11674984 w 106"/>
              <a:gd name="T49" fmla="*/ 980997 h 106"/>
              <a:gd name="T50" fmla="*/ 13039396 w 106"/>
              <a:gd name="T51" fmla="*/ 1961993 h 106"/>
              <a:gd name="T52" fmla="*/ 14404196 w 106"/>
              <a:gd name="T53" fmla="*/ 3433892 h 106"/>
              <a:gd name="T54" fmla="*/ 15313804 w 106"/>
              <a:gd name="T55" fmla="*/ 4905387 h 106"/>
              <a:gd name="T56" fmla="*/ 15768608 w 106"/>
              <a:gd name="T57" fmla="*/ 6704016 h 106"/>
              <a:gd name="T58" fmla="*/ 16071940 w 106"/>
              <a:gd name="T59" fmla="*/ 8666413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1" y="75"/>
                </a:lnTo>
                <a:lnTo>
                  <a:pt x="95" y="84"/>
                </a:lnTo>
                <a:lnTo>
                  <a:pt x="86" y="93"/>
                </a:lnTo>
                <a:lnTo>
                  <a:pt x="77" y="99"/>
                </a:lnTo>
                <a:lnTo>
                  <a:pt x="67" y="103"/>
                </a:lnTo>
                <a:lnTo>
                  <a:pt x="55" y="106"/>
                </a:lnTo>
                <a:lnTo>
                  <a:pt x="44" y="105"/>
                </a:lnTo>
                <a:lnTo>
                  <a:pt x="34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9"/>
                </a:lnTo>
                <a:lnTo>
                  <a:pt x="34" y="4"/>
                </a:lnTo>
                <a:lnTo>
                  <a:pt x="44" y="0"/>
                </a:lnTo>
                <a:lnTo>
                  <a:pt x="55" y="0"/>
                </a:lnTo>
                <a:lnTo>
                  <a:pt x="67" y="1"/>
                </a:lnTo>
                <a:lnTo>
                  <a:pt x="77" y="6"/>
                </a:lnTo>
                <a:lnTo>
                  <a:pt x="86" y="12"/>
                </a:lnTo>
                <a:lnTo>
                  <a:pt x="95" y="21"/>
                </a:lnTo>
                <a:lnTo>
                  <a:pt x="101" y="30"/>
                </a:lnTo>
                <a:lnTo>
                  <a:pt x="104" y="41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1" name="Freeform 653">
            <a:extLst>
              <a:ext uri="{FF2B5EF4-FFF2-40B4-BE49-F238E27FC236}">
                <a16:creationId xmlns:a16="http://schemas.microsoft.com/office/drawing/2014/main" id="{58F72522-54F4-EA60-5A40-1E841A4AD3CE}"/>
              </a:ext>
            </a:extLst>
          </p:cNvPr>
          <p:cNvSpPr>
            <a:spLocks/>
          </p:cNvSpPr>
          <p:nvPr/>
        </p:nvSpPr>
        <p:spPr bwMode="auto">
          <a:xfrm>
            <a:off x="3625454" y="3777797"/>
            <a:ext cx="30956" cy="32147"/>
          </a:xfrm>
          <a:custGeom>
            <a:avLst/>
            <a:gdLst>
              <a:gd name="T0" fmla="*/ 16071940 w 106"/>
              <a:gd name="T1" fmla="*/ 8666413 h 106"/>
              <a:gd name="T2" fmla="*/ 15768608 w 106"/>
              <a:gd name="T3" fmla="*/ 10465042 h 106"/>
              <a:gd name="T4" fmla="*/ 15313804 w 106"/>
              <a:gd name="T5" fmla="*/ 12263670 h 106"/>
              <a:gd name="T6" fmla="*/ 14404196 w 106"/>
              <a:gd name="T7" fmla="*/ 13735165 h 106"/>
              <a:gd name="T8" fmla="*/ 13039396 w 106"/>
              <a:gd name="T9" fmla="*/ 15206660 h 106"/>
              <a:gd name="T10" fmla="*/ 11674984 w 106"/>
              <a:gd name="T11" fmla="*/ 16187657 h 106"/>
              <a:gd name="T12" fmla="*/ 10158712 w 106"/>
              <a:gd name="T13" fmla="*/ 16841924 h 106"/>
              <a:gd name="T14" fmla="*/ 8339108 w 106"/>
              <a:gd name="T15" fmla="*/ 17332422 h 106"/>
              <a:gd name="T16" fmla="*/ 6671364 w 106"/>
              <a:gd name="T17" fmla="*/ 17169058 h 106"/>
              <a:gd name="T18" fmla="*/ 5155092 w 106"/>
              <a:gd name="T19" fmla="*/ 16514790 h 106"/>
              <a:gd name="T20" fmla="*/ 3487348 w 106"/>
              <a:gd name="T21" fmla="*/ 15697158 h 106"/>
              <a:gd name="T22" fmla="*/ 2122547 w 106"/>
              <a:gd name="T23" fmla="*/ 14552797 h 106"/>
              <a:gd name="T24" fmla="*/ 1061468 w 106"/>
              <a:gd name="T25" fmla="*/ 12917533 h 106"/>
              <a:gd name="T26" fmla="*/ 303332 w 106"/>
              <a:gd name="T27" fmla="*/ 11446038 h 106"/>
              <a:gd name="T28" fmla="*/ 0 w 106"/>
              <a:gd name="T29" fmla="*/ 9483641 h 106"/>
              <a:gd name="T30" fmla="*/ 0 w 106"/>
              <a:gd name="T31" fmla="*/ 7685012 h 106"/>
              <a:gd name="T32" fmla="*/ 303332 w 106"/>
              <a:gd name="T33" fmla="*/ 5886384 h 106"/>
              <a:gd name="T34" fmla="*/ 1061468 w 106"/>
              <a:gd name="T35" fmla="*/ 4087755 h 106"/>
              <a:gd name="T36" fmla="*/ 2122547 w 106"/>
              <a:gd name="T37" fmla="*/ 2779625 h 106"/>
              <a:gd name="T38" fmla="*/ 3487348 w 106"/>
              <a:gd name="T39" fmla="*/ 1471495 h 106"/>
              <a:gd name="T40" fmla="*/ 5155092 w 106"/>
              <a:gd name="T41" fmla="*/ 653863 h 106"/>
              <a:gd name="T42" fmla="*/ 6671364 w 106"/>
              <a:gd name="T43" fmla="*/ 0 h 106"/>
              <a:gd name="T44" fmla="*/ 8339108 w 106"/>
              <a:gd name="T45" fmla="*/ 0 h 106"/>
              <a:gd name="T46" fmla="*/ 10158712 w 106"/>
              <a:gd name="T47" fmla="*/ 163365 h 106"/>
              <a:gd name="T48" fmla="*/ 11674984 w 106"/>
              <a:gd name="T49" fmla="*/ 980997 h 106"/>
              <a:gd name="T50" fmla="*/ 13039396 w 106"/>
              <a:gd name="T51" fmla="*/ 1961993 h 106"/>
              <a:gd name="T52" fmla="*/ 14404196 w 106"/>
              <a:gd name="T53" fmla="*/ 3433892 h 106"/>
              <a:gd name="T54" fmla="*/ 15313804 w 106"/>
              <a:gd name="T55" fmla="*/ 4905387 h 106"/>
              <a:gd name="T56" fmla="*/ 15768608 w 106"/>
              <a:gd name="T57" fmla="*/ 6704016 h 106"/>
              <a:gd name="T58" fmla="*/ 16071940 w 106"/>
              <a:gd name="T59" fmla="*/ 8666413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1" y="75"/>
                </a:lnTo>
                <a:lnTo>
                  <a:pt x="95" y="84"/>
                </a:lnTo>
                <a:lnTo>
                  <a:pt x="86" y="93"/>
                </a:lnTo>
                <a:lnTo>
                  <a:pt x="77" y="99"/>
                </a:lnTo>
                <a:lnTo>
                  <a:pt x="67" y="103"/>
                </a:lnTo>
                <a:lnTo>
                  <a:pt x="55" y="106"/>
                </a:lnTo>
                <a:lnTo>
                  <a:pt x="44" y="105"/>
                </a:lnTo>
                <a:lnTo>
                  <a:pt x="34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8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9"/>
                </a:lnTo>
                <a:lnTo>
                  <a:pt x="34" y="4"/>
                </a:lnTo>
                <a:lnTo>
                  <a:pt x="44" y="0"/>
                </a:lnTo>
                <a:lnTo>
                  <a:pt x="55" y="0"/>
                </a:lnTo>
                <a:lnTo>
                  <a:pt x="67" y="1"/>
                </a:lnTo>
                <a:lnTo>
                  <a:pt x="77" y="6"/>
                </a:lnTo>
                <a:lnTo>
                  <a:pt x="86" y="12"/>
                </a:lnTo>
                <a:lnTo>
                  <a:pt x="95" y="21"/>
                </a:lnTo>
                <a:lnTo>
                  <a:pt x="101" y="30"/>
                </a:lnTo>
                <a:lnTo>
                  <a:pt x="104" y="41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2" name="Freeform 654">
            <a:extLst>
              <a:ext uri="{FF2B5EF4-FFF2-40B4-BE49-F238E27FC236}">
                <a16:creationId xmlns:a16="http://schemas.microsoft.com/office/drawing/2014/main" id="{E6AF26E9-CF4C-BE1D-2653-3E9A1504E9C2}"/>
              </a:ext>
            </a:extLst>
          </p:cNvPr>
          <p:cNvSpPr>
            <a:spLocks/>
          </p:cNvSpPr>
          <p:nvPr/>
        </p:nvSpPr>
        <p:spPr bwMode="auto">
          <a:xfrm>
            <a:off x="3627835" y="3880191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703908 h 106"/>
              <a:gd name="T4" fmla="*/ 15452574 w 105"/>
              <a:gd name="T5" fmla="*/ 11371652 h 106"/>
              <a:gd name="T6" fmla="*/ 14525262 w 105"/>
              <a:gd name="T7" fmla="*/ 12736063 h 106"/>
              <a:gd name="T8" fmla="*/ 13288978 w 105"/>
              <a:gd name="T9" fmla="*/ 14100864 h 106"/>
              <a:gd name="T10" fmla="*/ 11743720 w 105"/>
              <a:gd name="T11" fmla="*/ 15162332 h 106"/>
              <a:gd name="T12" fmla="*/ 10198463 w 105"/>
              <a:gd name="T13" fmla="*/ 15617136 h 106"/>
              <a:gd name="T14" fmla="*/ 8498719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399488 w 105"/>
              <a:gd name="T21" fmla="*/ 14555668 h 106"/>
              <a:gd name="T22" fmla="*/ 2163203 w 105"/>
              <a:gd name="T23" fmla="*/ 13494199 h 106"/>
              <a:gd name="T24" fmla="*/ 1081798 w 105"/>
              <a:gd name="T25" fmla="*/ 11978317 h 106"/>
              <a:gd name="T26" fmla="*/ 308973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308973 w 105"/>
              <a:gd name="T33" fmla="*/ 5458424 h 106"/>
              <a:gd name="T34" fmla="*/ 1081798 w 105"/>
              <a:gd name="T35" fmla="*/ 3790680 h 106"/>
              <a:gd name="T36" fmla="*/ 2163203 w 105"/>
              <a:gd name="T37" fmla="*/ 2577741 h 106"/>
              <a:gd name="T38" fmla="*/ 3399488 w 105"/>
              <a:gd name="T39" fmla="*/ 1516272 h 106"/>
              <a:gd name="T40" fmla="*/ 5099231 w 105"/>
              <a:gd name="T41" fmla="*/ 606665 h 106"/>
              <a:gd name="T42" fmla="*/ 6798975 w 105"/>
              <a:gd name="T43" fmla="*/ 151471 h 106"/>
              <a:gd name="T44" fmla="*/ 8498719 w 105"/>
              <a:gd name="T45" fmla="*/ 0 h 106"/>
              <a:gd name="T46" fmla="*/ 10198463 w 105"/>
              <a:gd name="T47" fmla="*/ 454804 h 106"/>
              <a:gd name="T48" fmla="*/ 11743720 w 105"/>
              <a:gd name="T49" fmla="*/ 909608 h 106"/>
              <a:gd name="T50" fmla="*/ 13288978 w 105"/>
              <a:gd name="T51" fmla="*/ 1819604 h 106"/>
              <a:gd name="T52" fmla="*/ 14525262 w 105"/>
              <a:gd name="T53" fmla="*/ 3184016 h 106"/>
              <a:gd name="T54" fmla="*/ 15452574 w 105"/>
              <a:gd name="T55" fmla="*/ 4548817 h 106"/>
              <a:gd name="T56" fmla="*/ 16070520 w 105"/>
              <a:gd name="T57" fmla="*/ 6216560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4"/>
                </a:lnTo>
                <a:lnTo>
                  <a:pt x="100" y="75"/>
                </a:lnTo>
                <a:lnTo>
                  <a:pt x="94" y="84"/>
                </a:lnTo>
                <a:lnTo>
                  <a:pt x="86" y="93"/>
                </a:lnTo>
                <a:lnTo>
                  <a:pt x="76" y="100"/>
                </a:lnTo>
                <a:lnTo>
                  <a:pt x="66" y="103"/>
                </a:lnTo>
                <a:lnTo>
                  <a:pt x="55" y="106"/>
                </a:lnTo>
                <a:lnTo>
                  <a:pt x="44" y="105"/>
                </a:lnTo>
                <a:lnTo>
                  <a:pt x="33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10"/>
                </a:lnTo>
                <a:lnTo>
                  <a:pt x="33" y="4"/>
                </a:lnTo>
                <a:lnTo>
                  <a:pt x="44" y="1"/>
                </a:lnTo>
                <a:lnTo>
                  <a:pt x="55" y="0"/>
                </a:lnTo>
                <a:lnTo>
                  <a:pt x="66" y="3"/>
                </a:lnTo>
                <a:lnTo>
                  <a:pt x="76" y="6"/>
                </a:lnTo>
                <a:lnTo>
                  <a:pt x="86" y="12"/>
                </a:lnTo>
                <a:lnTo>
                  <a:pt x="94" y="21"/>
                </a:lnTo>
                <a:lnTo>
                  <a:pt x="100" y="30"/>
                </a:lnTo>
                <a:lnTo>
                  <a:pt x="104" y="41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3" name="Freeform 655">
            <a:extLst>
              <a:ext uri="{FF2B5EF4-FFF2-40B4-BE49-F238E27FC236}">
                <a16:creationId xmlns:a16="http://schemas.microsoft.com/office/drawing/2014/main" id="{DA732CFB-4183-109A-99FE-116743758415}"/>
              </a:ext>
            </a:extLst>
          </p:cNvPr>
          <p:cNvSpPr>
            <a:spLocks/>
          </p:cNvSpPr>
          <p:nvPr/>
        </p:nvSpPr>
        <p:spPr bwMode="auto">
          <a:xfrm>
            <a:off x="3627835" y="3880191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703908 h 106"/>
              <a:gd name="T4" fmla="*/ 15452574 w 105"/>
              <a:gd name="T5" fmla="*/ 11371652 h 106"/>
              <a:gd name="T6" fmla="*/ 14525262 w 105"/>
              <a:gd name="T7" fmla="*/ 12736063 h 106"/>
              <a:gd name="T8" fmla="*/ 13288978 w 105"/>
              <a:gd name="T9" fmla="*/ 14100864 h 106"/>
              <a:gd name="T10" fmla="*/ 11743720 w 105"/>
              <a:gd name="T11" fmla="*/ 15162332 h 106"/>
              <a:gd name="T12" fmla="*/ 10198463 w 105"/>
              <a:gd name="T13" fmla="*/ 15617136 h 106"/>
              <a:gd name="T14" fmla="*/ 8498719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399488 w 105"/>
              <a:gd name="T21" fmla="*/ 14555668 h 106"/>
              <a:gd name="T22" fmla="*/ 2163203 w 105"/>
              <a:gd name="T23" fmla="*/ 13494199 h 106"/>
              <a:gd name="T24" fmla="*/ 1081798 w 105"/>
              <a:gd name="T25" fmla="*/ 11978317 h 106"/>
              <a:gd name="T26" fmla="*/ 308973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308973 w 105"/>
              <a:gd name="T33" fmla="*/ 5458424 h 106"/>
              <a:gd name="T34" fmla="*/ 1081798 w 105"/>
              <a:gd name="T35" fmla="*/ 3790680 h 106"/>
              <a:gd name="T36" fmla="*/ 2163203 w 105"/>
              <a:gd name="T37" fmla="*/ 2577741 h 106"/>
              <a:gd name="T38" fmla="*/ 3399488 w 105"/>
              <a:gd name="T39" fmla="*/ 1516272 h 106"/>
              <a:gd name="T40" fmla="*/ 5099231 w 105"/>
              <a:gd name="T41" fmla="*/ 606665 h 106"/>
              <a:gd name="T42" fmla="*/ 6798975 w 105"/>
              <a:gd name="T43" fmla="*/ 151471 h 106"/>
              <a:gd name="T44" fmla="*/ 8498719 w 105"/>
              <a:gd name="T45" fmla="*/ 0 h 106"/>
              <a:gd name="T46" fmla="*/ 10198463 w 105"/>
              <a:gd name="T47" fmla="*/ 454804 h 106"/>
              <a:gd name="T48" fmla="*/ 11743720 w 105"/>
              <a:gd name="T49" fmla="*/ 909608 h 106"/>
              <a:gd name="T50" fmla="*/ 13288978 w 105"/>
              <a:gd name="T51" fmla="*/ 1819604 h 106"/>
              <a:gd name="T52" fmla="*/ 14525262 w 105"/>
              <a:gd name="T53" fmla="*/ 3184016 h 106"/>
              <a:gd name="T54" fmla="*/ 15452574 w 105"/>
              <a:gd name="T55" fmla="*/ 4548817 h 106"/>
              <a:gd name="T56" fmla="*/ 16070520 w 105"/>
              <a:gd name="T57" fmla="*/ 6216560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4"/>
                </a:lnTo>
                <a:lnTo>
                  <a:pt x="100" y="75"/>
                </a:lnTo>
                <a:lnTo>
                  <a:pt x="94" y="84"/>
                </a:lnTo>
                <a:lnTo>
                  <a:pt x="86" y="93"/>
                </a:lnTo>
                <a:lnTo>
                  <a:pt x="76" y="100"/>
                </a:lnTo>
                <a:lnTo>
                  <a:pt x="66" y="103"/>
                </a:lnTo>
                <a:lnTo>
                  <a:pt x="55" y="106"/>
                </a:lnTo>
                <a:lnTo>
                  <a:pt x="44" y="105"/>
                </a:lnTo>
                <a:lnTo>
                  <a:pt x="33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10"/>
                </a:lnTo>
                <a:lnTo>
                  <a:pt x="33" y="4"/>
                </a:lnTo>
                <a:lnTo>
                  <a:pt x="44" y="1"/>
                </a:lnTo>
                <a:lnTo>
                  <a:pt x="55" y="0"/>
                </a:lnTo>
                <a:lnTo>
                  <a:pt x="66" y="3"/>
                </a:lnTo>
                <a:lnTo>
                  <a:pt x="76" y="6"/>
                </a:lnTo>
                <a:lnTo>
                  <a:pt x="86" y="12"/>
                </a:lnTo>
                <a:lnTo>
                  <a:pt x="94" y="21"/>
                </a:lnTo>
                <a:lnTo>
                  <a:pt x="100" y="30"/>
                </a:lnTo>
                <a:lnTo>
                  <a:pt x="104" y="41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4" name="Freeform 656">
            <a:extLst>
              <a:ext uri="{FF2B5EF4-FFF2-40B4-BE49-F238E27FC236}">
                <a16:creationId xmlns:a16="http://schemas.microsoft.com/office/drawing/2014/main" id="{95910AE6-19A3-B106-8579-918CC041789A}"/>
              </a:ext>
            </a:extLst>
          </p:cNvPr>
          <p:cNvSpPr>
            <a:spLocks/>
          </p:cNvSpPr>
          <p:nvPr/>
        </p:nvSpPr>
        <p:spPr bwMode="auto">
          <a:xfrm>
            <a:off x="3717132" y="388019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317690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317690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5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5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5" name="Freeform 657">
            <a:extLst>
              <a:ext uri="{FF2B5EF4-FFF2-40B4-BE49-F238E27FC236}">
                <a16:creationId xmlns:a16="http://schemas.microsoft.com/office/drawing/2014/main" id="{5AA75D18-6AD5-8C14-F0CE-AEE027A79594}"/>
              </a:ext>
            </a:extLst>
          </p:cNvPr>
          <p:cNvSpPr>
            <a:spLocks/>
          </p:cNvSpPr>
          <p:nvPr/>
        </p:nvSpPr>
        <p:spPr bwMode="auto">
          <a:xfrm>
            <a:off x="3717132" y="388019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317690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317690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5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5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6" name="Freeform 658">
            <a:extLst>
              <a:ext uri="{FF2B5EF4-FFF2-40B4-BE49-F238E27FC236}">
                <a16:creationId xmlns:a16="http://schemas.microsoft.com/office/drawing/2014/main" id="{30C0A851-CA14-CBDA-4C18-6C1410C6FD29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7" name="Freeform 659">
            <a:extLst>
              <a:ext uri="{FF2B5EF4-FFF2-40B4-BE49-F238E27FC236}">
                <a16:creationId xmlns:a16="http://schemas.microsoft.com/office/drawing/2014/main" id="{CC85E544-2AE2-9E0D-389D-504D112C336C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8" name="Freeform 660">
            <a:extLst>
              <a:ext uri="{FF2B5EF4-FFF2-40B4-BE49-F238E27FC236}">
                <a16:creationId xmlns:a16="http://schemas.microsoft.com/office/drawing/2014/main" id="{E2B20CC5-6BFE-053D-ABE5-7EC24F19FD24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19" name="Freeform 661">
            <a:extLst>
              <a:ext uri="{FF2B5EF4-FFF2-40B4-BE49-F238E27FC236}">
                <a16:creationId xmlns:a16="http://schemas.microsoft.com/office/drawing/2014/main" id="{12BF628E-0E88-1F03-92F4-479FC4CFFF15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0" name="Freeform 662">
            <a:extLst>
              <a:ext uri="{FF2B5EF4-FFF2-40B4-BE49-F238E27FC236}">
                <a16:creationId xmlns:a16="http://schemas.microsoft.com/office/drawing/2014/main" id="{02E7481A-38C5-FC3F-F672-527A3B4BEAEE}"/>
              </a:ext>
            </a:extLst>
          </p:cNvPr>
          <p:cNvSpPr>
            <a:spLocks/>
          </p:cNvSpPr>
          <p:nvPr/>
        </p:nvSpPr>
        <p:spPr bwMode="auto">
          <a:xfrm>
            <a:off x="3627835" y="3880191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703908 h 106"/>
              <a:gd name="T4" fmla="*/ 15452574 w 105"/>
              <a:gd name="T5" fmla="*/ 11371652 h 106"/>
              <a:gd name="T6" fmla="*/ 14525262 w 105"/>
              <a:gd name="T7" fmla="*/ 12736063 h 106"/>
              <a:gd name="T8" fmla="*/ 13288978 w 105"/>
              <a:gd name="T9" fmla="*/ 14100864 h 106"/>
              <a:gd name="T10" fmla="*/ 11743720 w 105"/>
              <a:gd name="T11" fmla="*/ 15162332 h 106"/>
              <a:gd name="T12" fmla="*/ 10198463 w 105"/>
              <a:gd name="T13" fmla="*/ 15617136 h 106"/>
              <a:gd name="T14" fmla="*/ 8498719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399488 w 105"/>
              <a:gd name="T21" fmla="*/ 14555668 h 106"/>
              <a:gd name="T22" fmla="*/ 2163203 w 105"/>
              <a:gd name="T23" fmla="*/ 13494199 h 106"/>
              <a:gd name="T24" fmla="*/ 1081798 w 105"/>
              <a:gd name="T25" fmla="*/ 11978317 h 106"/>
              <a:gd name="T26" fmla="*/ 308973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308973 w 105"/>
              <a:gd name="T33" fmla="*/ 5458424 h 106"/>
              <a:gd name="T34" fmla="*/ 1081798 w 105"/>
              <a:gd name="T35" fmla="*/ 3790680 h 106"/>
              <a:gd name="T36" fmla="*/ 2163203 w 105"/>
              <a:gd name="T37" fmla="*/ 2577741 h 106"/>
              <a:gd name="T38" fmla="*/ 3399488 w 105"/>
              <a:gd name="T39" fmla="*/ 1516272 h 106"/>
              <a:gd name="T40" fmla="*/ 5099231 w 105"/>
              <a:gd name="T41" fmla="*/ 606665 h 106"/>
              <a:gd name="T42" fmla="*/ 6798975 w 105"/>
              <a:gd name="T43" fmla="*/ 151471 h 106"/>
              <a:gd name="T44" fmla="*/ 8498719 w 105"/>
              <a:gd name="T45" fmla="*/ 0 h 106"/>
              <a:gd name="T46" fmla="*/ 10198463 w 105"/>
              <a:gd name="T47" fmla="*/ 454804 h 106"/>
              <a:gd name="T48" fmla="*/ 11743720 w 105"/>
              <a:gd name="T49" fmla="*/ 909608 h 106"/>
              <a:gd name="T50" fmla="*/ 13288978 w 105"/>
              <a:gd name="T51" fmla="*/ 1819604 h 106"/>
              <a:gd name="T52" fmla="*/ 14525262 w 105"/>
              <a:gd name="T53" fmla="*/ 3184016 h 106"/>
              <a:gd name="T54" fmla="*/ 15452574 w 105"/>
              <a:gd name="T55" fmla="*/ 4548817 h 106"/>
              <a:gd name="T56" fmla="*/ 16070520 w 105"/>
              <a:gd name="T57" fmla="*/ 6216560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4"/>
                </a:lnTo>
                <a:lnTo>
                  <a:pt x="100" y="75"/>
                </a:lnTo>
                <a:lnTo>
                  <a:pt x="94" y="84"/>
                </a:lnTo>
                <a:lnTo>
                  <a:pt x="86" y="93"/>
                </a:lnTo>
                <a:lnTo>
                  <a:pt x="76" y="100"/>
                </a:lnTo>
                <a:lnTo>
                  <a:pt x="66" y="103"/>
                </a:lnTo>
                <a:lnTo>
                  <a:pt x="55" y="106"/>
                </a:lnTo>
                <a:lnTo>
                  <a:pt x="44" y="105"/>
                </a:lnTo>
                <a:lnTo>
                  <a:pt x="33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10"/>
                </a:lnTo>
                <a:lnTo>
                  <a:pt x="33" y="4"/>
                </a:lnTo>
                <a:lnTo>
                  <a:pt x="44" y="1"/>
                </a:lnTo>
                <a:lnTo>
                  <a:pt x="55" y="0"/>
                </a:lnTo>
                <a:lnTo>
                  <a:pt x="66" y="3"/>
                </a:lnTo>
                <a:lnTo>
                  <a:pt x="76" y="6"/>
                </a:lnTo>
                <a:lnTo>
                  <a:pt x="86" y="12"/>
                </a:lnTo>
                <a:lnTo>
                  <a:pt x="94" y="21"/>
                </a:lnTo>
                <a:lnTo>
                  <a:pt x="100" y="30"/>
                </a:lnTo>
                <a:lnTo>
                  <a:pt x="104" y="41"/>
                </a:lnTo>
                <a:lnTo>
                  <a:pt x="10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1" name="Freeform 663">
            <a:extLst>
              <a:ext uri="{FF2B5EF4-FFF2-40B4-BE49-F238E27FC236}">
                <a16:creationId xmlns:a16="http://schemas.microsoft.com/office/drawing/2014/main" id="{C24AB5E7-C2CD-845A-745C-402F2DA6FC8C}"/>
              </a:ext>
            </a:extLst>
          </p:cNvPr>
          <p:cNvSpPr>
            <a:spLocks/>
          </p:cNvSpPr>
          <p:nvPr/>
        </p:nvSpPr>
        <p:spPr bwMode="auto">
          <a:xfrm>
            <a:off x="3627835" y="3880191"/>
            <a:ext cx="30956" cy="30956"/>
          </a:xfrm>
          <a:custGeom>
            <a:avLst/>
            <a:gdLst>
              <a:gd name="T0" fmla="*/ 16225006 w 105"/>
              <a:gd name="T1" fmla="*/ 8036165 h 106"/>
              <a:gd name="T2" fmla="*/ 16070520 w 105"/>
              <a:gd name="T3" fmla="*/ 9703908 h 106"/>
              <a:gd name="T4" fmla="*/ 15452574 w 105"/>
              <a:gd name="T5" fmla="*/ 11371652 h 106"/>
              <a:gd name="T6" fmla="*/ 14525262 w 105"/>
              <a:gd name="T7" fmla="*/ 12736063 h 106"/>
              <a:gd name="T8" fmla="*/ 13288978 w 105"/>
              <a:gd name="T9" fmla="*/ 14100864 h 106"/>
              <a:gd name="T10" fmla="*/ 11743720 w 105"/>
              <a:gd name="T11" fmla="*/ 15162332 h 106"/>
              <a:gd name="T12" fmla="*/ 10198463 w 105"/>
              <a:gd name="T13" fmla="*/ 15617136 h 106"/>
              <a:gd name="T14" fmla="*/ 8498719 w 105"/>
              <a:gd name="T15" fmla="*/ 16071940 h 106"/>
              <a:gd name="T16" fmla="*/ 6798975 w 105"/>
              <a:gd name="T17" fmla="*/ 15920468 h 106"/>
              <a:gd name="T18" fmla="*/ 5099231 w 105"/>
              <a:gd name="T19" fmla="*/ 15465275 h 106"/>
              <a:gd name="T20" fmla="*/ 3399488 w 105"/>
              <a:gd name="T21" fmla="*/ 14555668 h 106"/>
              <a:gd name="T22" fmla="*/ 2163203 w 105"/>
              <a:gd name="T23" fmla="*/ 13494199 h 106"/>
              <a:gd name="T24" fmla="*/ 1081798 w 105"/>
              <a:gd name="T25" fmla="*/ 11978317 h 106"/>
              <a:gd name="T26" fmla="*/ 308973 w 105"/>
              <a:gd name="T27" fmla="*/ 10613516 h 106"/>
              <a:gd name="T28" fmla="*/ 0 w 105"/>
              <a:gd name="T29" fmla="*/ 8945772 h 106"/>
              <a:gd name="T30" fmla="*/ 0 w 105"/>
              <a:gd name="T31" fmla="*/ 7126168 h 106"/>
              <a:gd name="T32" fmla="*/ 308973 w 105"/>
              <a:gd name="T33" fmla="*/ 5458424 h 106"/>
              <a:gd name="T34" fmla="*/ 1081798 w 105"/>
              <a:gd name="T35" fmla="*/ 3790680 h 106"/>
              <a:gd name="T36" fmla="*/ 2163203 w 105"/>
              <a:gd name="T37" fmla="*/ 2577741 h 106"/>
              <a:gd name="T38" fmla="*/ 3399488 w 105"/>
              <a:gd name="T39" fmla="*/ 1516272 h 106"/>
              <a:gd name="T40" fmla="*/ 5099231 w 105"/>
              <a:gd name="T41" fmla="*/ 606665 h 106"/>
              <a:gd name="T42" fmla="*/ 6798975 w 105"/>
              <a:gd name="T43" fmla="*/ 151471 h 106"/>
              <a:gd name="T44" fmla="*/ 8498719 w 105"/>
              <a:gd name="T45" fmla="*/ 0 h 106"/>
              <a:gd name="T46" fmla="*/ 10198463 w 105"/>
              <a:gd name="T47" fmla="*/ 454804 h 106"/>
              <a:gd name="T48" fmla="*/ 11743720 w 105"/>
              <a:gd name="T49" fmla="*/ 909608 h 106"/>
              <a:gd name="T50" fmla="*/ 13288978 w 105"/>
              <a:gd name="T51" fmla="*/ 1819604 h 106"/>
              <a:gd name="T52" fmla="*/ 14525262 w 105"/>
              <a:gd name="T53" fmla="*/ 3184016 h 106"/>
              <a:gd name="T54" fmla="*/ 15452574 w 105"/>
              <a:gd name="T55" fmla="*/ 4548817 h 106"/>
              <a:gd name="T56" fmla="*/ 16070520 w 105"/>
              <a:gd name="T57" fmla="*/ 6216560 h 106"/>
              <a:gd name="T58" fmla="*/ 16225006 w 105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6">
                <a:moveTo>
                  <a:pt x="105" y="53"/>
                </a:moveTo>
                <a:lnTo>
                  <a:pt x="104" y="64"/>
                </a:lnTo>
                <a:lnTo>
                  <a:pt x="100" y="75"/>
                </a:lnTo>
                <a:lnTo>
                  <a:pt x="94" y="84"/>
                </a:lnTo>
                <a:lnTo>
                  <a:pt x="86" y="93"/>
                </a:lnTo>
                <a:lnTo>
                  <a:pt x="76" y="100"/>
                </a:lnTo>
                <a:lnTo>
                  <a:pt x="66" y="103"/>
                </a:lnTo>
                <a:lnTo>
                  <a:pt x="55" y="106"/>
                </a:lnTo>
                <a:lnTo>
                  <a:pt x="44" y="105"/>
                </a:lnTo>
                <a:lnTo>
                  <a:pt x="33" y="102"/>
                </a:lnTo>
                <a:lnTo>
                  <a:pt x="22" y="96"/>
                </a:lnTo>
                <a:lnTo>
                  <a:pt x="14" y="89"/>
                </a:lnTo>
                <a:lnTo>
                  <a:pt x="7" y="79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2" y="10"/>
                </a:lnTo>
                <a:lnTo>
                  <a:pt x="33" y="4"/>
                </a:lnTo>
                <a:lnTo>
                  <a:pt x="44" y="1"/>
                </a:lnTo>
                <a:lnTo>
                  <a:pt x="55" y="0"/>
                </a:lnTo>
                <a:lnTo>
                  <a:pt x="66" y="3"/>
                </a:lnTo>
                <a:lnTo>
                  <a:pt x="76" y="6"/>
                </a:lnTo>
                <a:lnTo>
                  <a:pt x="86" y="12"/>
                </a:lnTo>
                <a:lnTo>
                  <a:pt x="94" y="21"/>
                </a:lnTo>
                <a:lnTo>
                  <a:pt x="100" y="30"/>
                </a:lnTo>
                <a:lnTo>
                  <a:pt x="104" y="41"/>
                </a:lnTo>
                <a:lnTo>
                  <a:pt x="105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2" name="Freeform 664">
            <a:extLst>
              <a:ext uri="{FF2B5EF4-FFF2-40B4-BE49-F238E27FC236}">
                <a16:creationId xmlns:a16="http://schemas.microsoft.com/office/drawing/2014/main" id="{BB70E258-0BA6-D0DE-9AC4-AF1691BDD1C6}"/>
              </a:ext>
            </a:extLst>
          </p:cNvPr>
          <p:cNvSpPr>
            <a:spLocks/>
          </p:cNvSpPr>
          <p:nvPr/>
        </p:nvSpPr>
        <p:spPr bwMode="auto">
          <a:xfrm>
            <a:off x="3717132" y="388019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317690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317690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5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5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3" name="Freeform 665">
            <a:extLst>
              <a:ext uri="{FF2B5EF4-FFF2-40B4-BE49-F238E27FC236}">
                <a16:creationId xmlns:a16="http://schemas.microsoft.com/office/drawing/2014/main" id="{261DA21B-A08E-D717-BF9E-6D99A631E41C}"/>
              </a:ext>
            </a:extLst>
          </p:cNvPr>
          <p:cNvSpPr>
            <a:spLocks/>
          </p:cNvSpPr>
          <p:nvPr/>
        </p:nvSpPr>
        <p:spPr bwMode="auto">
          <a:xfrm>
            <a:off x="3717132" y="3880191"/>
            <a:ext cx="30956" cy="32147"/>
          </a:xfrm>
          <a:custGeom>
            <a:avLst/>
            <a:gdLst>
              <a:gd name="T0" fmla="*/ 16225006 w 105"/>
              <a:gd name="T1" fmla="*/ 8833075 h 104"/>
              <a:gd name="T2" fmla="*/ 16070520 w 105"/>
              <a:gd name="T3" fmla="*/ 10701325 h 104"/>
              <a:gd name="T4" fmla="*/ 15452574 w 105"/>
              <a:gd name="T5" fmla="*/ 12569987 h 104"/>
              <a:gd name="T6" fmla="*/ 14525262 w 105"/>
              <a:gd name="T7" fmla="*/ 14268433 h 104"/>
              <a:gd name="T8" fmla="*/ 13443464 w 105"/>
              <a:gd name="T9" fmla="*/ 15627273 h 104"/>
              <a:gd name="T10" fmla="*/ 11898207 w 105"/>
              <a:gd name="T11" fmla="*/ 16646505 h 104"/>
              <a:gd name="T12" fmla="*/ 10198463 w 105"/>
              <a:gd name="T13" fmla="*/ 17495935 h 104"/>
              <a:gd name="T14" fmla="*/ 8653205 w 105"/>
              <a:gd name="T15" fmla="*/ 17665738 h 104"/>
              <a:gd name="T16" fmla="*/ 6798975 w 105"/>
              <a:gd name="T17" fmla="*/ 17665738 h 104"/>
              <a:gd name="T18" fmla="*/ 5099231 w 105"/>
              <a:gd name="T19" fmla="*/ 16986112 h 104"/>
              <a:gd name="T20" fmla="*/ 3553974 w 105"/>
              <a:gd name="T21" fmla="*/ 16306899 h 104"/>
              <a:gd name="T22" fmla="*/ 2317690 w 105"/>
              <a:gd name="T23" fmla="*/ 14948059 h 104"/>
              <a:gd name="T24" fmla="*/ 1236285 w 105"/>
              <a:gd name="T25" fmla="*/ 13419004 h 104"/>
              <a:gd name="T26" fmla="*/ 463459 w 105"/>
              <a:gd name="T27" fmla="*/ 11720558 h 104"/>
              <a:gd name="T28" fmla="*/ 0 w 105"/>
              <a:gd name="T29" fmla="*/ 9682092 h 104"/>
              <a:gd name="T30" fmla="*/ 0 w 105"/>
              <a:gd name="T31" fmla="*/ 7813842 h 104"/>
              <a:gd name="T32" fmla="*/ 463459 w 105"/>
              <a:gd name="T33" fmla="*/ 6114984 h 104"/>
              <a:gd name="T34" fmla="*/ 1236285 w 105"/>
              <a:gd name="T35" fmla="*/ 4246734 h 104"/>
              <a:gd name="T36" fmla="*/ 2317690 w 105"/>
              <a:gd name="T37" fmla="*/ 2547876 h 104"/>
              <a:gd name="T38" fmla="*/ 3553974 w 105"/>
              <a:gd name="T39" fmla="*/ 1358840 h 104"/>
              <a:gd name="T40" fmla="*/ 5099231 w 105"/>
              <a:gd name="T41" fmla="*/ 509410 h 104"/>
              <a:gd name="T42" fmla="*/ 6798975 w 105"/>
              <a:gd name="T43" fmla="*/ 0 h 104"/>
              <a:gd name="T44" fmla="*/ 8653205 w 105"/>
              <a:gd name="T45" fmla="*/ 0 h 104"/>
              <a:gd name="T46" fmla="*/ 10198463 w 105"/>
              <a:gd name="T47" fmla="*/ 169803 h 104"/>
              <a:gd name="T48" fmla="*/ 11898207 w 105"/>
              <a:gd name="T49" fmla="*/ 1019233 h 104"/>
              <a:gd name="T50" fmla="*/ 13443464 w 105"/>
              <a:gd name="T51" fmla="*/ 2038465 h 104"/>
              <a:gd name="T52" fmla="*/ 14525262 w 105"/>
              <a:gd name="T53" fmla="*/ 3397305 h 104"/>
              <a:gd name="T54" fmla="*/ 15452574 w 105"/>
              <a:gd name="T55" fmla="*/ 5095751 h 104"/>
              <a:gd name="T56" fmla="*/ 16070520 w 105"/>
              <a:gd name="T57" fmla="*/ 6794610 h 104"/>
              <a:gd name="T58" fmla="*/ 16225006 w 105"/>
              <a:gd name="T59" fmla="*/ 8833075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5" h="104">
                <a:moveTo>
                  <a:pt x="105" y="52"/>
                </a:moveTo>
                <a:lnTo>
                  <a:pt x="104" y="63"/>
                </a:lnTo>
                <a:lnTo>
                  <a:pt x="100" y="74"/>
                </a:lnTo>
                <a:lnTo>
                  <a:pt x="94" y="84"/>
                </a:lnTo>
                <a:lnTo>
                  <a:pt x="87" y="92"/>
                </a:lnTo>
                <a:lnTo>
                  <a:pt x="77" y="98"/>
                </a:lnTo>
                <a:lnTo>
                  <a:pt x="66" y="103"/>
                </a:lnTo>
                <a:lnTo>
                  <a:pt x="56" y="104"/>
                </a:lnTo>
                <a:lnTo>
                  <a:pt x="44" y="104"/>
                </a:lnTo>
                <a:lnTo>
                  <a:pt x="33" y="100"/>
                </a:lnTo>
                <a:lnTo>
                  <a:pt x="23" y="96"/>
                </a:lnTo>
                <a:lnTo>
                  <a:pt x="15" y="88"/>
                </a:lnTo>
                <a:lnTo>
                  <a:pt x="8" y="79"/>
                </a:lnTo>
                <a:lnTo>
                  <a:pt x="3" y="69"/>
                </a:lnTo>
                <a:lnTo>
                  <a:pt x="0" y="57"/>
                </a:lnTo>
                <a:lnTo>
                  <a:pt x="0" y="46"/>
                </a:lnTo>
                <a:lnTo>
                  <a:pt x="3" y="36"/>
                </a:lnTo>
                <a:lnTo>
                  <a:pt x="8" y="25"/>
                </a:lnTo>
                <a:lnTo>
                  <a:pt x="15" y="15"/>
                </a:lnTo>
                <a:lnTo>
                  <a:pt x="23" y="8"/>
                </a:lnTo>
                <a:lnTo>
                  <a:pt x="33" y="3"/>
                </a:lnTo>
                <a:lnTo>
                  <a:pt x="44" y="0"/>
                </a:lnTo>
                <a:lnTo>
                  <a:pt x="56" y="0"/>
                </a:lnTo>
                <a:lnTo>
                  <a:pt x="66" y="1"/>
                </a:lnTo>
                <a:lnTo>
                  <a:pt x="77" y="6"/>
                </a:lnTo>
                <a:lnTo>
                  <a:pt x="87" y="12"/>
                </a:lnTo>
                <a:lnTo>
                  <a:pt x="94" y="20"/>
                </a:lnTo>
                <a:lnTo>
                  <a:pt x="100" y="30"/>
                </a:lnTo>
                <a:lnTo>
                  <a:pt x="104" y="40"/>
                </a:lnTo>
                <a:lnTo>
                  <a:pt x="105" y="52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4" name="Freeform 666">
            <a:extLst>
              <a:ext uri="{FF2B5EF4-FFF2-40B4-BE49-F238E27FC236}">
                <a16:creationId xmlns:a16="http://schemas.microsoft.com/office/drawing/2014/main" id="{3EEE3960-7361-5968-F407-352D99DFF69A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5" name="Freeform 667">
            <a:extLst>
              <a:ext uri="{FF2B5EF4-FFF2-40B4-BE49-F238E27FC236}">
                <a16:creationId xmlns:a16="http://schemas.microsoft.com/office/drawing/2014/main" id="{A81DF42A-C77C-253C-AB81-7A26CE1010F5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6" name="Freeform 668">
            <a:extLst>
              <a:ext uri="{FF2B5EF4-FFF2-40B4-BE49-F238E27FC236}">
                <a16:creationId xmlns:a16="http://schemas.microsoft.com/office/drawing/2014/main" id="{43A64539-EC62-4FD0-CDDF-C446E490312A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7" name="Freeform 669">
            <a:extLst>
              <a:ext uri="{FF2B5EF4-FFF2-40B4-BE49-F238E27FC236}">
                <a16:creationId xmlns:a16="http://schemas.microsoft.com/office/drawing/2014/main" id="{430EBCD2-1E46-428C-44F8-E5CEAA5EF595}"/>
              </a:ext>
            </a:extLst>
          </p:cNvPr>
          <p:cNvSpPr>
            <a:spLocks/>
          </p:cNvSpPr>
          <p:nvPr/>
        </p:nvSpPr>
        <p:spPr bwMode="auto">
          <a:xfrm>
            <a:off x="3534967" y="3881381"/>
            <a:ext cx="30956" cy="32147"/>
          </a:xfrm>
          <a:custGeom>
            <a:avLst/>
            <a:gdLst>
              <a:gd name="T0" fmla="*/ 16381016 w 104"/>
              <a:gd name="T1" fmla="*/ 8665807 h 106"/>
              <a:gd name="T2" fmla="*/ 16223456 w 104"/>
              <a:gd name="T3" fmla="*/ 10464393 h 106"/>
              <a:gd name="T4" fmla="*/ 15593616 w 104"/>
              <a:gd name="T5" fmla="*/ 12262980 h 106"/>
              <a:gd name="T6" fmla="*/ 14648259 w 104"/>
              <a:gd name="T7" fmla="*/ 13897801 h 106"/>
              <a:gd name="T8" fmla="*/ 13545741 w 104"/>
              <a:gd name="T9" fmla="*/ 15205901 h 106"/>
              <a:gd name="T10" fmla="*/ 12128103 w 104"/>
              <a:gd name="T11" fmla="*/ 16350640 h 106"/>
              <a:gd name="T12" fmla="*/ 10395744 w 104"/>
              <a:gd name="T13" fmla="*/ 16841127 h 106"/>
              <a:gd name="T14" fmla="*/ 8662988 w 104"/>
              <a:gd name="T15" fmla="*/ 17331614 h 106"/>
              <a:gd name="T16" fmla="*/ 6773069 w 104"/>
              <a:gd name="T17" fmla="*/ 17168253 h 106"/>
              <a:gd name="T18" fmla="*/ 5040313 w 104"/>
              <a:gd name="T19" fmla="*/ 16677766 h 106"/>
              <a:gd name="T20" fmla="*/ 3622675 w 104"/>
              <a:gd name="T21" fmla="*/ 15696388 h 106"/>
              <a:gd name="T22" fmla="*/ 2205038 w 104"/>
              <a:gd name="T23" fmla="*/ 14552053 h 106"/>
              <a:gd name="T24" fmla="*/ 1102519 w 104"/>
              <a:gd name="T25" fmla="*/ 13243954 h 106"/>
              <a:gd name="T26" fmla="*/ 315119 w 104"/>
              <a:gd name="T27" fmla="*/ 11445367 h 106"/>
              <a:gd name="T28" fmla="*/ 0 w 104"/>
              <a:gd name="T29" fmla="*/ 9646781 h 106"/>
              <a:gd name="T30" fmla="*/ 0 w 104"/>
              <a:gd name="T31" fmla="*/ 7684833 h 106"/>
              <a:gd name="T32" fmla="*/ 315119 w 104"/>
              <a:gd name="T33" fmla="*/ 5886247 h 106"/>
              <a:gd name="T34" fmla="*/ 1102519 w 104"/>
              <a:gd name="T35" fmla="*/ 4087660 h 106"/>
              <a:gd name="T36" fmla="*/ 2205038 w 104"/>
              <a:gd name="T37" fmla="*/ 2779560 h 106"/>
              <a:gd name="T38" fmla="*/ 3622675 w 104"/>
              <a:gd name="T39" fmla="*/ 1635226 h 106"/>
              <a:gd name="T40" fmla="*/ 5040313 w 104"/>
              <a:gd name="T41" fmla="*/ 653848 h 106"/>
              <a:gd name="T42" fmla="*/ 6773069 w 104"/>
              <a:gd name="T43" fmla="*/ 163361 h 106"/>
              <a:gd name="T44" fmla="*/ 8662988 w 104"/>
              <a:gd name="T45" fmla="*/ 0 h 106"/>
              <a:gd name="T46" fmla="*/ 10395744 w 104"/>
              <a:gd name="T47" fmla="*/ 490487 h 106"/>
              <a:gd name="T48" fmla="*/ 12128103 w 104"/>
              <a:gd name="T49" fmla="*/ 980974 h 106"/>
              <a:gd name="T50" fmla="*/ 13545741 w 104"/>
              <a:gd name="T51" fmla="*/ 2125713 h 106"/>
              <a:gd name="T52" fmla="*/ 14648259 w 104"/>
              <a:gd name="T53" fmla="*/ 3433812 h 106"/>
              <a:gd name="T54" fmla="*/ 15593616 w 104"/>
              <a:gd name="T55" fmla="*/ 5068634 h 106"/>
              <a:gd name="T56" fmla="*/ 16223456 w 104"/>
              <a:gd name="T57" fmla="*/ 6867220 h 106"/>
              <a:gd name="T58" fmla="*/ 16381016 w 104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6">
                <a:moveTo>
                  <a:pt x="104" y="53"/>
                </a:moveTo>
                <a:lnTo>
                  <a:pt x="103" y="64"/>
                </a:lnTo>
                <a:lnTo>
                  <a:pt x="99" y="75"/>
                </a:lnTo>
                <a:lnTo>
                  <a:pt x="93" y="85"/>
                </a:lnTo>
                <a:lnTo>
                  <a:pt x="86" y="93"/>
                </a:lnTo>
                <a:lnTo>
                  <a:pt x="77" y="100"/>
                </a:lnTo>
                <a:lnTo>
                  <a:pt x="66" y="103"/>
                </a:lnTo>
                <a:lnTo>
                  <a:pt x="55" y="106"/>
                </a:lnTo>
                <a:lnTo>
                  <a:pt x="43" y="105"/>
                </a:lnTo>
                <a:lnTo>
                  <a:pt x="32" y="102"/>
                </a:lnTo>
                <a:lnTo>
                  <a:pt x="23" y="96"/>
                </a:lnTo>
                <a:lnTo>
                  <a:pt x="14" y="89"/>
                </a:lnTo>
                <a:lnTo>
                  <a:pt x="7" y="81"/>
                </a:lnTo>
                <a:lnTo>
                  <a:pt x="2" y="70"/>
                </a:lnTo>
                <a:lnTo>
                  <a:pt x="0" y="59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7"/>
                </a:lnTo>
                <a:lnTo>
                  <a:pt x="23" y="10"/>
                </a:lnTo>
                <a:lnTo>
                  <a:pt x="32" y="4"/>
                </a:lnTo>
                <a:lnTo>
                  <a:pt x="43" y="1"/>
                </a:lnTo>
                <a:lnTo>
                  <a:pt x="55" y="0"/>
                </a:lnTo>
                <a:lnTo>
                  <a:pt x="66" y="3"/>
                </a:lnTo>
                <a:lnTo>
                  <a:pt x="77" y="6"/>
                </a:lnTo>
                <a:lnTo>
                  <a:pt x="86" y="13"/>
                </a:lnTo>
                <a:lnTo>
                  <a:pt x="93" y="21"/>
                </a:lnTo>
                <a:lnTo>
                  <a:pt x="99" y="31"/>
                </a:lnTo>
                <a:lnTo>
                  <a:pt x="103" y="42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8" name="Freeform 670">
            <a:extLst>
              <a:ext uri="{FF2B5EF4-FFF2-40B4-BE49-F238E27FC236}">
                <a16:creationId xmlns:a16="http://schemas.microsoft.com/office/drawing/2014/main" id="{18D30429-C050-0A74-6D90-78E3FD93AB98}"/>
              </a:ext>
            </a:extLst>
          </p:cNvPr>
          <p:cNvSpPr>
            <a:spLocks/>
          </p:cNvSpPr>
          <p:nvPr/>
        </p:nvSpPr>
        <p:spPr bwMode="auto">
          <a:xfrm>
            <a:off x="3625454" y="3975441"/>
            <a:ext cx="30956" cy="30956"/>
          </a:xfrm>
          <a:custGeom>
            <a:avLst/>
            <a:gdLst>
              <a:gd name="T0" fmla="*/ 16071940 w 106"/>
              <a:gd name="T1" fmla="*/ 8036165 h 106"/>
              <a:gd name="T2" fmla="*/ 15920468 w 106"/>
              <a:gd name="T3" fmla="*/ 9703908 h 106"/>
              <a:gd name="T4" fmla="*/ 15313804 w 106"/>
              <a:gd name="T5" fmla="*/ 11371652 h 106"/>
              <a:gd name="T6" fmla="*/ 14404196 w 106"/>
              <a:gd name="T7" fmla="*/ 12736063 h 106"/>
              <a:gd name="T8" fmla="*/ 13191256 w 106"/>
              <a:gd name="T9" fmla="*/ 14100864 h 106"/>
              <a:gd name="T10" fmla="*/ 11674984 w 106"/>
              <a:gd name="T11" fmla="*/ 15162332 h 106"/>
              <a:gd name="T12" fmla="*/ 10158712 w 106"/>
              <a:gd name="T13" fmla="*/ 15768608 h 106"/>
              <a:gd name="T14" fmla="*/ 8339108 w 106"/>
              <a:gd name="T15" fmla="*/ 16071940 h 106"/>
              <a:gd name="T16" fmla="*/ 6822835 w 106"/>
              <a:gd name="T17" fmla="*/ 15920468 h 106"/>
              <a:gd name="T18" fmla="*/ 5155092 w 106"/>
              <a:gd name="T19" fmla="*/ 15465275 h 106"/>
              <a:gd name="T20" fmla="*/ 3487348 w 106"/>
              <a:gd name="T21" fmla="*/ 14555668 h 106"/>
              <a:gd name="T22" fmla="*/ 2274408 w 106"/>
              <a:gd name="T23" fmla="*/ 13494199 h 106"/>
              <a:gd name="T24" fmla="*/ 1061468 w 106"/>
              <a:gd name="T25" fmla="*/ 12129788 h 106"/>
              <a:gd name="T26" fmla="*/ 454804 w 106"/>
              <a:gd name="T27" fmla="*/ 10613516 h 106"/>
              <a:gd name="T28" fmla="*/ 0 w 106"/>
              <a:gd name="T29" fmla="*/ 8945772 h 106"/>
              <a:gd name="T30" fmla="*/ 0 w 106"/>
              <a:gd name="T31" fmla="*/ 7126168 h 106"/>
              <a:gd name="T32" fmla="*/ 454804 w 106"/>
              <a:gd name="T33" fmla="*/ 5458424 h 106"/>
              <a:gd name="T34" fmla="*/ 1061468 w 106"/>
              <a:gd name="T35" fmla="*/ 3942152 h 106"/>
              <a:gd name="T36" fmla="*/ 2274408 w 106"/>
              <a:gd name="T37" fmla="*/ 2577741 h 106"/>
              <a:gd name="T38" fmla="*/ 3487348 w 106"/>
              <a:gd name="T39" fmla="*/ 1516272 h 106"/>
              <a:gd name="T40" fmla="*/ 5155092 w 106"/>
              <a:gd name="T41" fmla="*/ 606665 h 106"/>
              <a:gd name="T42" fmla="*/ 6822835 w 106"/>
              <a:gd name="T43" fmla="*/ 303332 h 106"/>
              <a:gd name="T44" fmla="*/ 8339108 w 106"/>
              <a:gd name="T45" fmla="*/ 0 h 106"/>
              <a:gd name="T46" fmla="*/ 10158712 w 106"/>
              <a:gd name="T47" fmla="*/ 454804 h 106"/>
              <a:gd name="T48" fmla="*/ 11674984 w 106"/>
              <a:gd name="T49" fmla="*/ 909608 h 106"/>
              <a:gd name="T50" fmla="*/ 13191256 w 106"/>
              <a:gd name="T51" fmla="*/ 1819604 h 106"/>
              <a:gd name="T52" fmla="*/ 14404196 w 106"/>
              <a:gd name="T53" fmla="*/ 3184016 h 106"/>
              <a:gd name="T54" fmla="*/ 15313804 w 106"/>
              <a:gd name="T55" fmla="*/ 4548817 h 106"/>
              <a:gd name="T56" fmla="*/ 15920468 w 106"/>
              <a:gd name="T57" fmla="*/ 6216560 h 106"/>
              <a:gd name="T58" fmla="*/ 16071940 w 106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5" y="64"/>
                </a:lnTo>
                <a:lnTo>
                  <a:pt x="101" y="75"/>
                </a:lnTo>
                <a:lnTo>
                  <a:pt x="95" y="84"/>
                </a:lnTo>
                <a:lnTo>
                  <a:pt x="87" y="93"/>
                </a:lnTo>
                <a:lnTo>
                  <a:pt x="77" y="100"/>
                </a:lnTo>
                <a:lnTo>
                  <a:pt x="67" y="104"/>
                </a:lnTo>
                <a:lnTo>
                  <a:pt x="55" y="106"/>
                </a:lnTo>
                <a:lnTo>
                  <a:pt x="45" y="105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7" y="80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6"/>
                </a:lnTo>
                <a:lnTo>
                  <a:pt x="15" y="17"/>
                </a:lnTo>
                <a:lnTo>
                  <a:pt x="23" y="10"/>
                </a:lnTo>
                <a:lnTo>
                  <a:pt x="34" y="4"/>
                </a:lnTo>
                <a:lnTo>
                  <a:pt x="45" y="2"/>
                </a:lnTo>
                <a:lnTo>
                  <a:pt x="55" y="0"/>
                </a:lnTo>
                <a:lnTo>
                  <a:pt x="67" y="3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29" name="Freeform 671">
            <a:extLst>
              <a:ext uri="{FF2B5EF4-FFF2-40B4-BE49-F238E27FC236}">
                <a16:creationId xmlns:a16="http://schemas.microsoft.com/office/drawing/2014/main" id="{A11AE492-1D27-9606-A8C8-A2E2246351FE}"/>
              </a:ext>
            </a:extLst>
          </p:cNvPr>
          <p:cNvSpPr>
            <a:spLocks/>
          </p:cNvSpPr>
          <p:nvPr/>
        </p:nvSpPr>
        <p:spPr bwMode="auto">
          <a:xfrm>
            <a:off x="3625454" y="3975441"/>
            <a:ext cx="30956" cy="30956"/>
          </a:xfrm>
          <a:custGeom>
            <a:avLst/>
            <a:gdLst>
              <a:gd name="T0" fmla="*/ 16071940 w 106"/>
              <a:gd name="T1" fmla="*/ 8036165 h 106"/>
              <a:gd name="T2" fmla="*/ 15920468 w 106"/>
              <a:gd name="T3" fmla="*/ 9703908 h 106"/>
              <a:gd name="T4" fmla="*/ 15313804 w 106"/>
              <a:gd name="T5" fmla="*/ 11371652 h 106"/>
              <a:gd name="T6" fmla="*/ 14404196 w 106"/>
              <a:gd name="T7" fmla="*/ 12736063 h 106"/>
              <a:gd name="T8" fmla="*/ 13191256 w 106"/>
              <a:gd name="T9" fmla="*/ 14100864 h 106"/>
              <a:gd name="T10" fmla="*/ 11674984 w 106"/>
              <a:gd name="T11" fmla="*/ 15162332 h 106"/>
              <a:gd name="T12" fmla="*/ 10158712 w 106"/>
              <a:gd name="T13" fmla="*/ 15768608 h 106"/>
              <a:gd name="T14" fmla="*/ 8339108 w 106"/>
              <a:gd name="T15" fmla="*/ 16071940 h 106"/>
              <a:gd name="T16" fmla="*/ 6822835 w 106"/>
              <a:gd name="T17" fmla="*/ 15920468 h 106"/>
              <a:gd name="T18" fmla="*/ 5155092 w 106"/>
              <a:gd name="T19" fmla="*/ 15465275 h 106"/>
              <a:gd name="T20" fmla="*/ 3487348 w 106"/>
              <a:gd name="T21" fmla="*/ 14555668 h 106"/>
              <a:gd name="T22" fmla="*/ 2274408 w 106"/>
              <a:gd name="T23" fmla="*/ 13494199 h 106"/>
              <a:gd name="T24" fmla="*/ 1061468 w 106"/>
              <a:gd name="T25" fmla="*/ 12129788 h 106"/>
              <a:gd name="T26" fmla="*/ 454804 w 106"/>
              <a:gd name="T27" fmla="*/ 10613516 h 106"/>
              <a:gd name="T28" fmla="*/ 0 w 106"/>
              <a:gd name="T29" fmla="*/ 8945772 h 106"/>
              <a:gd name="T30" fmla="*/ 0 w 106"/>
              <a:gd name="T31" fmla="*/ 7126168 h 106"/>
              <a:gd name="T32" fmla="*/ 454804 w 106"/>
              <a:gd name="T33" fmla="*/ 5458424 h 106"/>
              <a:gd name="T34" fmla="*/ 1061468 w 106"/>
              <a:gd name="T35" fmla="*/ 3942152 h 106"/>
              <a:gd name="T36" fmla="*/ 2274408 w 106"/>
              <a:gd name="T37" fmla="*/ 2577741 h 106"/>
              <a:gd name="T38" fmla="*/ 3487348 w 106"/>
              <a:gd name="T39" fmla="*/ 1516272 h 106"/>
              <a:gd name="T40" fmla="*/ 5155092 w 106"/>
              <a:gd name="T41" fmla="*/ 606665 h 106"/>
              <a:gd name="T42" fmla="*/ 6822835 w 106"/>
              <a:gd name="T43" fmla="*/ 303332 h 106"/>
              <a:gd name="T44" fmla="*/ 8339108 w 106"/>
              <a:gd name="T45" fmla="*/ 0 h 106"/>
              <a:gd name="T46" fmla="*/ 10158712 w 106"/>
              <a:gd name="T47" fmla="*/ 454804 h 106"/>
              <a:gd name="T48" fmla="*/ 11674984 w 106"/>
              <a:gd name="T49" fmla="*/ 909608 h 106"/>
              <a:gd name="T50" fmla="*/ 13191256 w 106"/>
              <a:gd name="T51" fmla="*/ 1819604 h 106"/>
              <a:gd name="T52" fmla="*/ 14404196 w 106"/>
              <a:gd name="T53" fmla="*/ 3184016 h 106"/>
              <a:gd name="T54" fmla="*/ 15313804 w 106"/>
              <a:gd name="T55" fmla="*/ 4548817 h 106"/>
              <a:gd name="T56" fmla="*/ 15920468 w 106"/>
              <a:gd name="T57" fmla="*/ 6216560 h 106"/>
              <a:gd name="T58" fmla="*/ 16071940 w 106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5" y="64"/>
                </a:lnTo>
                <a:lnTo>
                  <a:pt x="101" y="75"/>
                </a:lnTo>
                <a:lnTo>
                  <a:pt x="95" y="84"/>
                </a:lnTo>
                <a:lnTo>
                  <a:pt x="87" y="93"/>
                </a:lnTo>
                <a:lnTo>
                  <a:pt x="77" y="100"/>
                </a:lnTo>
                <a:lnTo>
                  <a:pt x="67" y="104"/>
                </a:lnTo>
                <a:lnTo>
                  <a:pt x="55" y="106"/>
                </a:lnTo>
                <a:lnTo>
                  <a:pt x="45" y="105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7" y="80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6"/>
                </a:lnTo>
                <a:lnTo>
                  <a:pt x="15" y="17"/>
                </a:lnTo>
                <a:lnTo>
                  <a:pt x="23" y="10"/>
                </a:lnTo>
                <a:lnTo>
                  <a:pt x="34" y="4"/>
                </a:lnTo>
                <a:lnTo>
                  <a:pt x="45" y="2"/>
                </a:lnTo>
                <a:lnTo>
                  <a:pt x="55" y="0"/>
                </a:lnTo>
                <a:lnTo>
                  <a:pt x="67" y="3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0" name="Freeform 672">
            <a:extLst>
              <a:ext uri="{FF2B5EF4-FFF2-40B4-BE49-F238E27FC236}">
                <a16:creationId xmlns:a16="http://schemas.microsoft.com/office/drawing/2014/main" id="{F247AC19-6C18-A4C3-06CB-E6A476139583}"/>
              </a:ext>
            </a:extLst>
          </p:cNvPr>
          <p:cNvSpPr>
            <a:spLocks/>
          </p:cNvSpPr>
          <p:nvPr/>
        </p:nvSpPr>
        <p:spPr bwMode="auto">
          <a:xfrm>
            <a:off x="3714751" y="3975441"/>
            <a:ext cx="30956" cy="30956"/>
          </a:xfrm>
          <a:custGeom>
            <a:avLst/>
            <a:gdLst>
              <a:gd name="T0" fmla="*/ 16381016 w 104"/>
              <a:gd name="T1" fmla="*/ 8347869 h 104"/>
              <a:gd name="T2" fmla="*/ 16223456 w 104"/>
              <a:gd name="T3" fmla="*/ 9923066 h 104"/>
              <a:gd name="T4" fmla="*/ 15751175 w 104"/>
              <a:gd name="T5" fmla="*/ 11655822 h 104"/>
              <a:gd name="T6" fmla="*/ 14963378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930628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20503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868025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670550 h 104"/>
              <a:gd name="T34" fmla="*/ 1102519 w 104"/>
              <a:gd name="T35" fmla="*/ 3937794 h 104"/>
              <a:gd name="T36" fmla="*/ 220503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930628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963378 w 104"/>
              <a:gd name="T53" fmla="*/ 3150394 h 104"/>
              <a:gd name="T54" fmla="*/ 15751175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347869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3"/>
                </a:moveTo>
                <a:lnTo>
                  <a:pt x="103" y="63"/>
                </a:lnTo>
                <a:lnTo>
                  <a:pt x="100" y="74"/>
                </a:lnTo>
                <a:lnTo>
                  <a:pt x="95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3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0" y="30"/>
                </a:lnTo>
                <a:lnTo>
                  <a:pt x="103" y="41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1" name="Freeform 673">
            <a:extLst>
              <a:ext uri="{FF2B5EF4-FFF2-40B4-BE49-F238E27FC236}">
                <a16:creationId xmlns:a16="http://schemas.microsoft.com/office/drawing/2014/main" id="{36A5B9DC-3F2C-33B2-4487-DC44EE31744B}"/>
              </a:ext>
            </a:extLst>
          </p:cNvPr>
          <p:cNvSpPr>
            <a:spLocks/>
          </p:cNvSpPr>
          <p:nvPr/>
        </p:nvSpPr>
        <p:spPr bwMode="auto">
          <a:xfrm>
            <a:off x="3714751" y="3975441"/>
            <a:ext cx="30956" cy="30956"/>
          </a:xfrm>
          <a:custGeom>
            <a:avLst/>
            <a:gdLst>
              <a:gd name="T0" fmla="*/ 16381016 w 104"/>
              <a:gd name="T1" fmla="*/ 8347869 h 104"/>
              <a:gd name="T2" fmla="*/ 16223456 w 104"/>
              <a:gd name="T3" fmla="*/ 9923066 h 104"/>
              <a:gd name="T4" fmla="*/ 15751175 w 104"/>
              <a:gd name="T5" fmla="*/ 11655822 h 104"/>
              <a:gd name="T6" fmla="*/ 14963378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930628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20503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868025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670550 h 104"/>
              <a:gd name="T34" fmla="*/ 1102519 w 104"/>
              <a:gd name="T35" fmla="*/ 3937794 h 104"/>
              <a:gd name="T36" fmla="*/ 220503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930628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963378 w 104"/>
              <a:gd name="T53" fmla="*/ 3150394 h 104"/>
              <a:gd name="T54" fmla="*/ 15751175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347869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3"/>
                </a:moveTo>
                <a:lnTo>
                  <a:pt x="103" y="63"/>
                </a:lnTo>
                <a:lnTo>
                  <a:pt x="100" y="74"/>
                </a:lnTo>
                <a:lnTo>
                  <a:pt x="95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3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0" y="30"/>
                </a:lnTo>
                <a:lnTo>
                  <a:pt x="103" y="41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2" name="Freeform 674">
            <a:extLst>
              <a:ext uri="{FF2B5EF4-FFF2-40B4-BE49-F238E27FC236}">
                <a16:creationId xmlns:a16="http://schemas.microsoft.com/office/drawing/2014/main" id="{3FC02CDB-1D39-2928-DF51-F84E36F33CA5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3" name="Freeform 675">
            <a:extLst>
              <a:ext uri="{FF2B5EF4-FFF2-40B4-BE49-F238E27FC236}">
                <a16:creationId xmlns:a16="http://schemas.microsoft.com/office/drawing/2014/main" id="{1EFD9D4D-3C92-E1E4-5F83-48B2D3746B9B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4" name="Freeform 676">
            <a:extLst>
              <a:ext uri="{FF2B5EF4-FFF2-40B4-BE49-F238E27FC236}">
                <a16:creationId xmlns:a16="http://schemas.microsoft.com/office/drawing/2014/main" id="{387917F5-0619-249B-0EBD-1AA36B2892FE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5" name="Freeform 677">
            <a:extLst>
              <a:ext uri="{FF2B5EF4-FFF2-40B4-BE49-F238E27FC236}">
                <a16:creationId xmlns:a16="http://schemas.microsoft.com/office/drawing/2014/main" id="{6166E999-18A5-951A-7709-07CE2180F46D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6" name="Freeform 678">
            <a:extLst>
              <a:ext uri="{FF2B5EF4-FFF2-40B4-BE49-F238E27FC236}">
                <a16:creationId xmlns:a16="http://schemas.microsoft.com/office/drawing/2014/main" id="{3C0AE9A5-246C-0A89-BEEB-4E2F7A7A0DCA}"/>
              </a:ext>
            </a:extLst>
          </p:cNvPr>
          <p:cNvSpPr>
            <a:spLocks/>
          </p:cNvSpPr>
          <p:nvPr/>
        </p:nvSpPr>
        <p:spPr bwMode="auto">
          <a:xfrm>
            <a:off x="3625454" y="3975441"/>
            <a:ext cx="30956" cy="30956"/>
          </a:xfrm>
          <a:custGeom>
            <a:avLst/>
            <a:gdLst>
              <a:gd name="T0" fmla="*/ 16071940 w 106"/>
              <a:gd name="T1" fmla="*/ 8036165 h 106"/>
              <a:gd name="T2" fmla="*/ 15920468 w 106"/>
              <a:gd name="T3" fmla="*/ 9703908 h 106"/>
              <a:gd name="T4" fmla="*/ 15313804 w 106"/>
              <a:gd name="T5" fmla="*/ 11371652 h 106"/>
              <a:gd name="T6" fmla="*/ 14404196 w 106"/>
              <a:gd name="T7" fmla="*/ 12736063 h 106"/>
              <a:gd name="T8" fmla="*/ 13191256 w 106"/>
              <a:gd name="T9" fmla="*/ 14100864 h 106"/>
              <a:gd name="T10" fmla="*/ 11674984 w 106"/>
              <a:gd name="T11" fmla="*/ 15162332 h 106"/>
              <a:gd name="T12" fmla="*/ 10158712 w 106"/>
              <a:gd name="T13" fmla="*/ 15768608 h 106"/>
              <a:gd name="T14" fmla="*/ 8339108 w 106"/>
              <a:gd name="T15" fmla="*/ 16071940 h 106"/>
              <a:gd name="T16" fmla="*/ 6822835 w 106"/>
              <a:gd name="T17" fmla="*/ 15920468 h 106"/>
              <a:gd name="T18" fmla="*/ 5155092 w 106"/>
              <a:gd name="T19" fmla="*/ 15465275 h 106"/>
              <a:gd name="T20" fmla="*/ 3487348 w 106"/>
              <a:gd name="T21" fmla="*/ 14555668 h 106"/>
              <a:gd name="T22" fmla="*/ 2274408 w 106"/>
              <a:gd name="T23" fmla="*/ 13494199 h 106"/>
              <a:gd name="T24" fmla="*/ 1061468 w 106"/>
              <a:gd name="T25" fmla="*/ 12129788 h 106"/>
              <a:gd name="T26" fmla="*/ 454804 w 106"/>
              <a:gd name="T27" fmla="*/ 10613516 h 106"/>
              <a:gd name="T28" fmla="*/ 0 w 106"/>
              <a:gd name="T29" fmla="*/ 8945772 h 106"/>
              <a:gd name="T30" fmla="*/ 0 w 106"/>
              <a:gd name="T31" fmla="*/ 7126168 h 106"/>
              <a:gd name="T32" fmla="*/ 454804 w 106"/>
              <a:gd name="T33" fmla="*/ 5458424 h 106"/>
              <a:gd name="T34" fmla="*/ 1061468 w 106"/>
              <a:gd name="T35" fmla="*/ 3942152 h 106"/>
              <a:gd name="T36" fmla="*/ 2274408 w 106"/>
              <a:gd name="T37" fmla="*/ 2577741 h 106"/>
              <a:gd name="T38" fmla="*/ 3487348 w 106"/>
              <a:gd name="T39" fmla="*/ 1516272 h 106"/>
              <a:gd name="T40" fmla="*/ 5155092 w 106"/>
              <a:gd name="T41" fmla="*/ 606665 h 106"/>
              <a:gd name="T42" fmla="*/ 6822835 w 106"/>
              <a:gd name="T43" fmla="*/ 303332 h 106"/>
              <a:gd name="T44" fmla="*/ 8339108 w 106"/>
              <a:gd name="T45" fmla="*/ 0 h 106"/>
              <a:gd name="T46" fmla="*/ 10158712 w 106"/>
              <a:gd name="T47" fmla="*/ 454804 h 106"/>
              <a:gd name="T48" fmla="*/ 11674984 w 106"/>
              <a:gd name="T49" fmla="*/ 909608 h 106"/>
              <a:gd name="T50" fmla="*/ 13191256 w 106"/>
              <a:gd name="T51" fmla="*/ 1819604 h 106"/>
              <a:gd name="T52" fmla="*/ 14404196 w 106"/>
              <a:gd name="T53" fmla="*/ 3184016 h 106"/>
              <a:gd name="T54" fmla="*/ 15313804 w 106"/>
              <a:gd name="T55" fmla="*/ 4548817 h 106"/>
              <a:gd name="T56" fmla="*/ 15920468 w 106"/>
              <a:gd name="T57" fmla="*/ 6216560 h 106"/>
              <a:gd name="T58" fmla="*/ 16071940 w 106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5" y="64"/>
                </a:lnTo>
                <a:lnTo>
                  <a:pt x="101" y="75"/>
                </a:lnTo>
                <a:lnTo>
                  <a:pt x="95" y="84"/>
                </a:lnTo>
                <a:lnTo>
                  <a:pt x="87" y="93"/>
                </a:lnTo>
                <a:lnTo>
                  <a:pt x="77" y="100"/>
                </a:lnTo>
                <a:lnTo>
                  <a:pt x="67" y="104"/>
                </a:lnTo>
                <a:lnTo>
                  <a:pt x="55" y="106"/>
                </a:lnTo>
                <a:lnTo>
                  <a:pt x="45" y="105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7" y="80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6"/>
                </a:lnTo>
                <a:lnTo>
                  <a:pt x="15" y="17"/>
                </a:lnTo>
                <a:lnTo>
                  <a:pt x="23" y="10"/>
                </a:lnTo>
                <a:lnTo>
                  <a:pt x="34" y="4"/>
                </a:lnTo>
                <a:lnTo>
                  <a:pt x="45" y="2"/>
                </a:lnTo>
                <a:lnTo>
                  <a:pt x="55" y="0"/>
                </a:lnTo>
                <a:lnTo>
                  <a:pt x="67" y="3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7" name="Freeform 679">
            <a:extLst>
              <a:ext uri="{FF2B5EF4-FFF2-40B4-BE49-F238E27FC236}">
                <a16:creationId xmlns:a16="http://schemas.microsoft.com/office/drawing/2014/main" id="{F8B99417-853F-771E-25FB-29490C35E42D}"/>
              </a:ext>
            </a:extLst>
          </p:cNvPr>
          <p:cNvSpPr>
            <a:spLocks/>
          </p:cNvSpPr>
          <p:nvPr/>
        </p:nvSpPr>
        <p:spPr bwMode="auto">
          <a:xfrm>
            <a:off x="3625454" y="3975441"/>
            <a:ext cx="30956" cy="30956"/>
          </a:xfrm>
          <a:custGeom>
            <a:avLst/>
            <a:gdLst>
              <a:gd name="T0" fmla="*/ 16071940 w 106"/>
              <a:gd name="T1" fmla="*/ 8036165 h 106"/>
              <a:gd name="T2" fmla="*/ 15920468 w 106"/>
              <a:gd name="T3" fmla="*/ 9703908 h 106"/>
              <a:gd name="T4" fmla="*/ 15313804 w 106"/>
              <a:gd name="T5" fmla="*/ 11371652 h 106"/>
              <a:gd name="T6" fmla="*/ 14404196 w 106"/>
              <a:gd name="T7" fmla="*/ 12736063 h 106"/>
              <a:gd name="T8" fmla="*/ 13191256 w 106"/>
              <a:gd name="T9" fmla="*/ 14100864 h 106"/>
              <a:gd name="T10" fmla="*/ 11674984 w 106"/>
              <a:gd name="T11" fmla="*/ 15162332 h 106"/>
              <a:gd name="T12" fmla="*/ 10158712 w 106"/>
              <a:gd name="T13" fmla="*/ 15768608 h 106"/>
              <a:gd name="T14" fmla="*/ 8339108 w 106"/>
              <a:gd name="T15" fmla="*/ 16071940 h 106"/>
              <a:gd name="T16" fmla="*/ 6822835 w 106"/>
              <a:gd name="T17" fmla="*/ 15920468 h 106"/>
              <a:gd name="T18" fmla="*/ 5155092 w 106"/>
              <a:gd name="T19" fmla="*/ 15465275 h 106"/>
              <a:gd name="T20" fmla="*/ 3487348 w 106"/>
              <a:gd name="T21" fmla="*/ 14555668 h 106"/>
              <a:gd name="T22" fmla="*/ 2274408 w 106"/>
              <a:gd name="T23" fmla="*/ 13494199 h 106"/>
              <a:gd name="T24" fmla="*/ 1061468 w 106"/>
              <a:gd name="T25" fmla="*/ 12129788 h 106"/>
              <a:gd name="T26" fmla="*/ 454804 w 106"/>
              <a:gd name="T27" fmla="*/ 10613516 h 106"/>
              <a:gd name="T28" fmla="*/ 0 w 106"/>
              <a:gd name="T29" fmla="*/ 8945772 h 106"/>
              <a:gd name="T30" fmla="*/ 0 w 106"/>
              <a:gd name="T31" fmla="*/ 7126168 h 106"/>
              <a:gd name="T32" fmla="*/ 454804 w 106"/>
              <a:gd name="T33" fmla="*/ 5458424 h 106"/>
              <a:gd name="T34" fmla="*/ 1061468 w 106"/>
              <a:gd name="T35" fmla="*/ 3942152 h 106"/>
              <a:gd name="T36" fmla="*/ 2274408 w 106"/>
              <a:gd name="T37" fmla="*/ 2577741 h 106"/>
              <a:gd name="T38" fmla="*/ 3487348 w 106"/>
              <a:gd name="T39" fmla="*/ 1516272 h 106"/>
              <a:gd name="T40" fmla="*/ 5155092 w 106"/>
              <a:gd name="T41" fmla="*/ 606665 h 106"/>
              <a:gd name="T42" fmla="*/ 6822835 w 106"/>
              <a:gd name="T43" fmla="*/ 303332 h 106"/>
              <a:gd name="T44" fmla="*/ 8339108 w 106"/>
              <a:gd name="T45" fmla="*/ 0 h 106"/>
              <a:gd name="T46" fmla="*/ 10158712 w 106"/>
              <a:gd name="T47" fmla="*/ 454804 h 106"/>
              <a:gd name="T48" fmla="*/ 11674984 w 106"/>
              <a:gd name="T49" fmla="*/ 909608 h 106"/>
              <a:gd name="T50" fmla="*/ 13191256 w 106"/>
              <a:gd name="T51" fmla="*/ 1819604 h 106"/>
              <a:gd name="T52" fmla="*/ 14404196 w 106"/>
              <a:gd name="T53" fmla="*/ 3184016 h 106"/>
              <a:gd name="T54" fmla="*/ 15313804 w 106"/>
              <a:gd name="T55" fmla="*/ 4548817 h 106"/>
              <a:gd name="T56" fmla="*/ 15920468 w 106"/>
              <a:gd name="T57" fmla="*/ 6216560 h 106"/>
              <a:gd name="T58" fmla="*/ 16071940 w 106"/>
              <a:gd name="T59" fmla="*/ 8036165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5" y="64"/>
                </a:lnTo>
                <a:lnTo>
                  <a:pt x="101" y="75"/>
                </a:lnTo>
                <a:lnTo>
                  <a:pt x="95" y="84"/>
                </a:lnTo>
                <a:lnTo>
                  <a:pt x="87" y="93"/>
                </a:lnTo>
                <a:lnTo>
                  <a:pt x="77" y="100"/>
                </a:lnTo>
                <a:lnTo>
                  <a:pt x="67" y="104"/>
                </a:lnTo>
                <a:lnTo>
                  <a:pt x="55" y="106"/>
                </a:lnTo>
                <a:lnTo>
                  <a:pt x="45" y="105"/>
                </a:lnTo>
                <a:lnTo>
                  <a:pt x="34" y="102"/>
                </a:lnTo>
                <a:lnTo>
                  <a:pt x="23" y="96"/>
                </a:lnTo>
                <a:lnTo>
                  <a:pt x="15" y="89"/>
                </a:lnTo>
                <a:lnTo>
                  <a:pt x="7" y="80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7" y="26"/>
                </a:lnTo>
                <a:lnTo>
                  <a:pt x="15" y="17"/>
                </a:lnTo>
                <a:lnTo>
                  <a:pt x="23" y="10"/>
                </a:lnTo>
                <a:lnTo>
                  <a:pt x="34" y="4"/>
                </a:lnTo>
                <a:lnTo>
                  <a:pt x="45" y="2"/>
                </a:lnTo>
                <a:lnTo>
                  <a:pt x="55" y="0"/>
                </a:lnTo>
                <a:lnTo>
                  <a:pt x="67" y="3"/>
                </a:lnTo>
                <a:lnTo>
                  <a:pt x="77" y="6"/>
                </a:lnTo>
                <a:lnTo>
                  <a:pt x="87" y="12"/>
                </a:lnTo>
                <a:lnTo>
                  <a:pt x="95" y="21"/>
                </a:lnTo>
                <a:lnTo>
                  <a:pt x="101" y="30"/>
                </a:lnTo>
                <a:lnTo>
                  <a:pt x="105" y="41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8" name="Freeform 680">
            <a:extLst>
              <a:ext uri="{FF2B5EF4-FFF2-40B4-BE49-F238E27FC236}">
                <a16:creationId xmlns:a16="http://schemas.microsoft.com/office/drawing/2014/main" id="{D717BF59-DC44-B8EB-D332-A32729F2FE78}"/>
              </a:ext>
            </a:extLst>
          </p:cNvPr>
          <p:cNvSpPr>
            <a:spLocks/>
          </p:cNvSpPr>
          <p:nvPr/>
        </p:nvSpPr>
        <p:spPr bwMode="auto">
          <a:xfrm>
            <a:off x="3714751" y="3975441"/>
            <a:ext cx="30956" cy="30956"/>
          </a:xfrm>
          <a:custGeom>
            <a:avLst/>
            <a:gdLst>
              <a:gd name="T0" fmla="*/ 16381016 w 104"/>
              <a:gd name="T1" fmla="*/ 8347869 h 104"/>
              <a:gd name="T2" fmla="*/ 16223456 w 104"/>
              <a:gd name="T3" fmla="*/ 9923066 h 104"/>
              <a:gd name="T4" fmla="*/ 15751175 w 104"/>
              <a:gd name="T5" fmla="*/ 11655822 h 104"/>
              <a:gd name="T6" fmla="*/ 14963378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930628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20503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868025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670550 h 104"/>
              <a:gd name="T34" fmla="*/ 1102519 w 104"/>
              <a:gd name="T35" fmla="*/ 3937794 h 104"/>
              <a:gd name="T36" fmla="*/ 220503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930628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963378 w 104"/>
              <a:gd name="T53" fmla="*/ 3150394 h 104"/>
              <a:gd name="T54" fmla="*/ 15751175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347869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3"/>
                </a:moveTo>
                <a:lnTo>
                  <a:pt x="103" y="63"/>
                </a:lnTo>
                <a:lnTo>
                  <a:pt x="100" y="74"/>
                </a:lnTo>
                <a:lnTo>
                  <a:pt x="95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3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0" y="30"/>
                </a:lnTo>
                <a:lnTo>
                  <a:pt x="103" y="41"/>
                </a:lnTo>
                <a:lnTo>
                  <a:pt x="104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39" name="Freeform 681">
            <a:extLst>
              <a:ext uri="{FF2B5EF4-FFF2-40B4-BE49-F238E27FC236}">
                <a16:creationId xmlns:a16="http://schemas.microsoft.com/office/drawing/2014/main" id="{CC8E1D7A-905B-E82A-5C18-87FEFC64C770}"/>
              </a:ext>
            </a:extLst>
          </p:cNvPr>
          <p:cNvSpPr>
            <a:spLocks/>
          </p:cNvSpPr>
          <p:nvPr/>
        </p:nvSpPr>
        <p:spPr bwMode="auto">
          <a:xfrm>
            <a:off x="3714751" y="3975441"/>
            <a:ext cx="30956" cy="30956"/>
          </a:xfrm>
          <a:custGeom>
            <a:avLst/>
            <a:gdLst>
              <a:gd name="T0" fmla="*/ 16381016 w 104"/>
              <a:gd name="T1" fmla="*/ 8347869 h 104"/>
              <a:gd name="T2" fmla="*/ 16223456 w 104"/>
              <a:gd name="T3" fmla="*/ 9923066 h 104"/>
              <a:gd name="T4" fmla="*/ 15751175 w 104"/>
              <a:gd name="T5" fmla="*/ 11655822 h 104"/>
              <a:gd name="T6" fmla="*/ 14963378 w 104"/>
              <a:gd name="T7" fmla="*/ 13231019 h 104"/>
              <a:gd name="T8" fmla="*/ 13545741 w 104"/>
              <a:gd name="T9" fmla="*/ 14491097 h 104"/>
              <a:gd name="T10" fmla="*/ 12128103 w 104"/>
              <a:gd name="T11" fmla="*/ 15436056 h 104"/>
              <a:gd name="T12" fmla="*/ 10395744 w 104"/>
              <a:gd name="T13" fmla="*/ 16223456 h 104"/>
              <a:gd name="T14" fmla="*/ 8662988 w 104"/>
              <a:gd name="T15" fmla="*/ 16381016 h 104"/>
              <a:gd name="T16" fmla="*/ 6930628 w 104"/>
              <a:gd name="T17" fmla="*/ 16381016 h 104"/>
              <a:gd name="T18" fmla="*/ 5040313 w 104"/>
              <a:gd name="T19" fmla="*/ 15908338 h 104"/>
              <a:gd name="T20" fmla="*/ 3622675 w 104"/>
              <a:gd name="T21" fmla="*/ 15120938 h 104"/>
              <a:gd name="T22" fmla="*/ 2205038 w 104"/>
              <a:gd name="T23" fmla="*/ 14018419 h 104"/>
              <a:gd name="T24" fmla="*/ 1102519 w 104"/>
              <a:gd name="T25" fmla="*/ 12443222 h 104"/>
              <a:gd name="T26" fmla="*/ 315119 w 104"/>
              <a:gd name="T27" fmla="*/ 10868025 h 104"/>
              <a:gd name="T28" fmla="*/ 0 w 104"/>
              <a:gd name="T29" fmla="*/ 8978106 h 104"/>
              <a:gd name="T30" fmla="*/ 0 w 104"/>
              <a:gd name="T31" fmla="*/ 7402909 h 104"/>
              <a:gd name="T32" fmla="*/ 315119 w 104"/>
              <a:gd name="T33" fmla="*/ 5670550 h 104"/>
              <a:gd name="T34" fmla="*/ 1102519 w 104"/>
              <a:gd name="T35" fmla="*/ 3937794 h 104"/>
              <a:gd name="T36" fmla="*/ 2205038 w 104"/>
              <a:gd name="T37" fmla="*/ 2362597 h 104"/>
              <a:gd name="T38" fmla="*/ 3622675 w 104"/>
              <a:gd name="T39" fmla="*/ 1260078 h 104"/>
              <a:gd name="T40" fmla="*/ 5040313 w 104"/>
              <a:gd name="T41" fmla="*/ 472678 h 104"/>
              <a:gd name="T42" fmla="*/ 6930628 w 104"/>
              <a:gd name="T43" fmla="*/ 0 h 104"/>
              <a:gd name="T44" fmla="*/ 8662988 w 104"/>
              <a:gd name="T45" fmla="*/ 0 h 104"/>
              <a:gd name="T46" fmla="*/ 10395744 w 104"/>
              <a:gd name="T47" fmla="*/ 157559 h 104"/>
              <a:gd name="T48" fmla="*/ 12128103 w 104"/>
              <a:gd name="T49" fmla="*/ 944959 h 104"/>
              <a:gd name="T50" fmla="*/ 13545741 w 104"/>
              <a:gd name="T51" fmla="*/ 1890316 h 104"/>
              <a:gd name="T52" fmla="*/ 14963378 w 104"/>
              <a:gd name="T53" fmla="*/ 3150394 h 104"/>
              <a:gd name="T54" fmla="*/ 15751175 w 104"/>
              <a:gd name="T55" fmla="*/ 4725194 h 104"/>
              <a:gd name="T56" fmla="*/ 16223456 w 104"/>
              <a:gd name="T57" fmla="*/ 6457950 h 104"/>
              <a:gd name="T58" fmla="*/ 16381016 w 104"/>
              <a:gd name="T59" fmla="*/ 8347869 h 1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4" h="104">
                <a:moveTo>
                  <a:pt x="104" y="53"/>
                </a:moveTo>
                <a:lnTo>
                  <a:pt x="103" y="63"/>
                </a:lnTo>
                <a:lnTo>
                  <a:pt x="100" y="74"/>
                </a:lnTo>
                <a:lnTo>
                  <a:pt x="95" y="84"/>
                </a:lnTo>
                <a:lnTo>
                  <a:pt x="86" y="92"/>
                </a:lnTo>
                <a:lnTo>
                  <a:pt x="77" y="98"/>
                </a:lnTo>
                <a:lnTo>
                  <a:pt x="66" y="103"/>
                </a:lnTo>
                <a:lnTo>
                  <a:pt x="55" y="104"/>
                </a:lnTo>
                <a:lnTo>
                  <a:pt x="44" y="104"/>
                </a:lnTo>
                <a:lnTo>
                  <a:pt x="32" y="101"/>
                </a:lnTo>
                <a:lnTo>
                  <a:pt x="23" y="96"/>
                </a:lnTo>
                <a:lnTo>
                  <a:pt x="14" y="89"/>
                </a:lnTo>
                <a:lnTo>
                  <a:pt x="7" y="79"/>
                </a:lnTo>
                <a:lnTo>
                  <a:pt x="2" y="69"/>
                </a:lnTo>
                <a:lnTo>
                  <a:pt x="0" y="57"/>
                </a:lnTo>
                <a:lnTo>
                  <a:pt x="0" y="47"/>
                </a:lnTo>
                <a:lnTo>
                  <a:pt x="2" y="36"/>
                </a:lnTo>
                <a:lnTo>
                  <a:pt x="7" y="25"/>
                </a:lnTo>
                <a:lnTo>
                  <a:pt x="14" y="15"/>
                </a:lnTo>
                <a:lnTo>
                  <a:pt x="23" y="8"/>
                </a:lnTo>
                <a:lnTo>
                  <a:pt x="32" y="3"/>
                </a:lnTo>
                <a:lnTo>
                  <a:pt x="44" y="0"/>
                </a:lnTo>
                <a:lnTo>
                  <a:pt x="55" y="0"/>
                </a:lnTo>
                <a:lnTo>
                  <a:pt x="66" y="1"/>
                </a:lnTo>
                <a:lnTo>
                  <a:pt x="77" y="6"/>
                </a:lnTo>
                <a:lnTo>
                  <a:pt x="86" y="12"/>
                </a:lnTo>
                <a:lnTo>
                  <a:pt x="95" y="20"/>
                </a:lnTo>
                <a:lnTo>
                  <a:pt x="100" y="30"/>
                </a:lnTo>
                <a:lnTo>
                  <a:pt x="103" y="41"/>
                </a:lnTo>
                <a:lnTo>
                  <a:pt x="104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0" name="Freeform 682">
            <a:extLst>
              <a:ext uri="{FF2B5EF4-FFF2-40B4-BE49-F238E27FC236}">
                <a16:creationId xmlns:a16="http://schemas.microsoft.com/office/drawing/2014/main" id="{78E052A2-DA4B-1A49-6A2A-FA1984E1F8F6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1" name="Freeform 683">
            <a:extLst>
              <a:ext uri="{FF2B5EF4-FFF2-40B4-BE49-F238E27FC236}">
                <a16:creationId xmlns:a16="http://schemas.microsoft.com/office/drawing/2014/main" id="{39E108F5-D639-4EA8-CB7E-B17BF04D86A8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2" name="Freeform 684">
            <a:extLst>
              <a:ext uri="{FF2B5EF4-FFF2-40B4-BE49-F238E27FC236}">
                <a16:creationId xmlns:a16="http://schemas.microsoft.com/office/drawing/2014/main" id="{4A6AB69F-6827-C8D8-1713-CA15E8A407A0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3" name="Freeform 685">
            <a:extLst>
              <a:ext uri="{FF2B5EF4-FFF2-40B4-BE49-F238E27FC236}">
                <a16:creationId xmlns:a16="http://schemas.microsoft.com/office/drawing/2014/main" id="{E7841D9F-F671-212F-5304-166431D646CF}"/>
              </a:ext>
            </a:extLst>
          </p:cNvPr>
          <p:cNvSpPr>
            <a:spLocks/>
          </p:cNvSpPr>
          <p:nvPr/>
        </p:nvSpPr>
        <p:spPr bwMode="auto">
          <a:xfrm>
            <a:off x="3532585" y="3976631"/>
            <a:ext cx="32147" cy="32147"/>
          </a:xfrm>
          <a:custGeom>
            <a:avLst/>
            <a:gdLst>
              <a:gd name="T0" fmla="*/ 17331614 w 106"/>
              <a:gd name="T1" fmla="*/ 8665807 h 106"/>
              <a:gd name="T2" fmla="*/ 17004488 w 106"/>
              <a:gd name="T3" fmla="*/ 10464393 h 106"/>
              <a:gd name="T4" fmla="*/ 16350640 w 106"/>
              <a:gd name="T5" fmla="*/ 12262980 h 106"/>
              <a:gd name="T6" fmla="*/ 15533027 w 106"/>
              <a:gd name="T7" fmla="*/ 14061567 h 106"/>
              <a:gd name="T8" fmla="*/ 14224927 w 106"/>
              <a:gd name="T9" fmla="*/ 15205901 h 106"/>
              <a:gd name="T10" fmla="*/ 12590106 w 106"/>
              <a:gd name="T11" fmla="*/ 16350640 h 106"/>
              <a:gd name="T12" fmla="*/ 10791519 w 106"/>
              <a:gd name="T13" fmla="*/ 17004488 h 106"/>
              <a:gd name="T14" fmla="*/ 9156294 w 106"/>
              <a:gd name="T15" fmla="*/ 17331614 h 106"/>
              <a:gd name="T16" fmla="*/ 7357707 w 106"/>
              <a:gd name="T17" fmla="*/ 17168253 h 106"/>
              <a:gd name="T18" fmla="*/ 5395760 w 106"/>
              <a:gd name="T19" fmla="*/ 16677766 h 106"/>
              <a:gd name="T20" fmla="*/ 3760534 w 106"/>
              <a:gd name="T21" fmla="*/ 15696388 h 106"/>
              <a:gd name="T22" fmla="*/ 2452434 w 106"/>
              <a:gd name="T23" fmla="*/ 14552053 h 106"/>
              <a:gd name="T24" fmla="*/ 1308100 w 106"/>
              <a:gd name="T25" fmla="*/ 13243954 h 106"/>
              <a:gd name="T26" fmla="*/ 490487 w 106"/>
              <a:gd name="T27" fmla="*/ 11445367 h 106"/>
              <a:gd name="T28" fmla="*/ 0 w 106"/>
              <a:gd name="T29" fmla="*/ 9646781 h 106"/>
              <a:gd name="T30" fmla="*/ 0 w 106"/>
              <a:gd name="T31" fmla="*/ 7684833 h 106"/>
              <a:gd name="T32" fmla="*/ 490487 w 106"/>
              <a:gd name="T33" fmla="*/ 5886247 h 106"/>
              <a:gd name="T34" fmla="*/ 1308100 w 106"/>
              <a:gd name="T35" fmla="*/ 4251021 h 106"/>
              <a:gd name="T36" fmla="*/ 2452434 w 106"/>
              <a:gd name="T37" fmla="*/ 2779560 h 106"/>
              <a:gd name="T38" fmla="*/ 3760534 w 106"/>
              <a:gd name="T39" fmla="*/ 1635226 h 106"/>
              <a:gd name="T40" fmla="*/ 5395760 w 106"/>
              <a:gd name="T41" fmla="*/ 653848 h 106"/>
              <a:gd name="T42" fmla="*/ 7357707 w 106"/>
              <a:gd name="T43" fmla="*/ 327126 h 106"/>
              <a:gd name="T44" fmla="*/ 9156294 w 106"/>
              <a:gd name="T45" fmla="*/ 0 h 106"/>
              <a:gd name="T46" fmla="*/ 10791519 w 106"/>
              <a:gd name="T47" fmla="*/ 490487 h 106"/>
              <a:gd name="T48" fmla="*/ 12590106 w 106"/>
              <a:gd name="T49" fmla="*/ 980974 h 106"/>
              <a:gd name="T50" fmla="*/ 14224927 w 106"/>
              <a:gd name="T51" fmla="*/ 2289073 h 106"/>
              <a:gd name="T52" fmla="*/ 15533027 w 106"/>
              <a:gd name="T53" fmla="*/ 3597173 h 106"/>
              <a:gd name="T54" fmla="*/ 16350640 w 106"/>
              <a:gd name="T55" fmla="*/ 5231995 h 106"/>
              <a:gd name="T56" fmla="*/ 17004488 w 106"/>
              <a:gd name="T57" fmla="*/ 6867220 h 106"/>
              <a:gd name="T58" fmla="*/ 17331614 w 106"/>
              <a:gd name="T59" fmla="*/ 8665807 h 10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06" h="106">
                <a:moveTo>
                  <a:pt x="106" y="53"/>
                </a:moveTo>
                <a:lnTo>
                  <a:pt x="104" y="64"/>
                </a:lnTo>
                <a:lnTo>
                  <a:pt x="100" y="75"/>
                </a:lnTo>
                <a:lnTo>
                  <a:pt x="95" y="86"/>
                </a:lnTo>
                <a:lnTo>
                  <a:pt x="87" y="93"/>
                </a:lnTo>
                <a:lnTo>
                  <a:pt x="77" y="100"/>
                </a:lnTo>
                <a:lnTo>
                  <a:pt x="66" y="104"/>
                </a:lnTo>
                <a:lnTo>
                  <a:pt x="56" y="106"/>
                </a:lnTo>
                <a:lnTo>
                  <a:pt x="45" y="105"/>
                </a:lnTo>
                <a:lnTo>
                  <a:pt x="33" y="102"/>
                </a:lnTo>
                <a:lnTo>
                  <a:pt x="23" y="96"/>
                </a:lnTo>
                <a:lnTo>
                  <a:pt x="15" y="89"/>
                </a:lnTo>
                <a:lnTo>
                  <a:pt x="8" y="81"/>
                </a:lnTo>
                <a:lnTo>
                  <a:pt x="3" y="70"/>
                </a:lnTo>
                <a:lnTo>
                  <a:pt x="0" y="59"/>
                </a:lnTo>
                <a:lnTo>
                  <a:pt x="0" y="47"/>
                </a:lnTo>
                <a:lnTo>
                  <a:pt x="3" y="36"/>
                </a:lnTo>
                <a:lnTo>
                  <a:pt x="8" y="26"/>
                </a:lnTo>
                <a:lnTo>
                  <a:pt x="15" y="17"/>
                </a:lnTo>
                <a:lnTo>
                  <a:pt x="23" y="10"/>
                </a:lnTo>
                <a:lnTo>
                  <a:pt x="33" y="4"/>
                </a:lnTo>
                <a:lnTo>
                  <a:pt x="45" y="2"/>
                </a:lnTo>
                <a:lnTo>
                  <a:pt x="56" y="0"/>
                </a:lnTo>
                <a:lnTo>
                  <a:pt x="66" y="3"/>
                </a:lnTo>
                <a:lnTo>
                  <a:pt x="77" y="6"/>
                </a:lnTo>
                <a:lnTo>
                  <a:pt x="87" y="14"/>
                </a:lnTo>
                <a:lnTo>
                  <a:pt x="95" y="22"/>
                </a:lnTo>
                <a:lnTo>
                  <a:pt x="100" y="32"/>
                </a:lnTo>
                <a:lnTo>
                  <a:pt x="104" y="42"/>
                </a:lnTo>
                <a:lnTo>
                  <a:pt x="106" y="53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4" name="Freeform 686">
            <a:extLst>
              <a:ext uri="{FF2B5EF4-FFF2-40B4-BE49-F238E27FC236}">
                <a16:creationId xmlns:a16="http://schemas.microsoft.com/office/drawing/2014/main" id="{41AD96A7-A52B-C744-212B-A26DC961F62B}"/>
              </a:ext>
            </a:extLst>
          </p:cNvPr>
          <p:cNvSpPr>
            <a:spLocks/>
          </p:cNvSpPr>
          <p:nvPr/>
        </p:nvSpPr>
        <p:spPr bwMode="auto">
          <a:xfrm>
            <a:off x="5961460" y="1538232"/>
            <a:ext cx="38100" cy="325040"/>
          </a:xfrm>
          <a:custGeom>
            <a:avLst/>
            <a:gdLst>
              <a:gd name="T0" fmla="*/ 8960000 w 127"/>
              <a:gd name="T1" fmla="*/ 1896963 h 1090"/>
              <a:gd name="T2" fmla="*/ 8000000 w 127"/>
              <a:gd name="T3" fmla="*/ 6323474 h 1090"/>
              <a:gd name="T4" fmla="*/ 7200000 w 127"/>
              <a:gd name="T5" fmla="*/ 11224326 h 1090"/>
              <a:gd name="T6" fmla="*/ 7200000 w 127"/>
              <a:gd name="T7" fmla="*/ 15808685 h 1090"/>
              <a:gd name="T8" fmla="*/ 7680000 w 127"/>
              <a:gd name="T9" fmla="*/ 20077349 h 1090"/>
              <a:gd name="T10" fmla="*/ 8800000 w 127"/>
              <a:gd name="T11" fmla="*/ 24187368 h 1090"/>
              <a:gd name="T12" fmla="*/ 10720000 w 127"/>
              <a:gd name="T13" fmla="*/ 27665200 h 1090"/>
              <a:gd name="T14" fmla="*/ 13440000 w 127"/>
              <a:gd name="T15" fmla="*/ 30985182 h 1090"/>
              <a:gd name="T16" fmla="*/ 16320000 w 127"/>
              <a:gd name="T17" fmla="*/ 33989071 h 1090"/>
              <a:gd name="T18" fmla="*/ 18560000 w 127"/>
              <a:gd name="T19" fmla="*/ 37150808 h 1090"/>
              <a:gd name="T20" fmla="*/ 20160000 w 127"/>
              <a:gd name="T21" fmla="*/ 40786886 h 1090"/>
              <a:gd name="T22" fmla="*/ 20320000 w 127"/>
              <a:gd name="T23" fmla="*/ 44106471 h 1090"/>
              <a:gd name="T24" fmla="*/ 19520000 w 127"/>
              <a:gd name="T25" fmla="*/ 47584302 h 1090"/>
              <a:gd name="T26" fmla="*/ 18080000 w 127"/>
              <a:gd name="T27" fmla="*/ 51220379 h 1090"/>
              <a:gd name="T28" fmla="*/ 16160000 w 127"/>
              <a:gd name="T29" fmla="*/ 54540362 h 1090"/>
              <a:gd name="T30" fmla="*/ 13600000 w 127"/>
              <a:gd name="T31" fmla="*/ 57386005 h 1090"/>
              <a:gd name="T32" fmla="*/ 10400000 w 127"/>
              <a:gd name="T33" fmla="*/ 60389496 h 1090"/>
              <a:gd name="T34" fmla="*/ 7040000 w 127"/>
              <a:gd name="T35" fmla="*/ 63076893 h 1090"/>
              <a:gd name="T36" fmla="*/ 4160000 w 127"/>
              <a:gd name="T37" fmla="*/ 65922536 h 1090"/>
              <a:gd name="T38" fmla="*/ 1920000 w 127"/>
              <a:gd name="T39" fmla="*/ 70032954 h 1090"/>
              <a:gd name="T40" fmla="*/ 480000 w 127"/>
              <a:gd name="T41" fmla="*/ 74617313 h 1090"/>
              <a:gd name="T42" fmla="*/ 0 w 127"/>
              <a:gd name="T43" fmla="*/ 79834259 h 1090"/>
              <a:gd name="T44" fmla="*/ 160000 w 127"/>
              <a:gd name="T45" fmla="*/ 85367299 h 1090"/>
              <a:gd name="T46" fmla="*/ 1120000 w 127"/>
              <a:gd name="T47" fmla="*/ 90742491 h 1090"/>
              <a:gd name="T48" fmla="*/ 2880000 w 127"/>
              <a:gd name="T49" fmla="*/ 95326850 h 1090"/>
              <a:gd name="T50" fmla="*/ 5920000 w 127"/>
              <a:gd name="T51" fmla="*/ 99279419 h 1090"/>
              <a:gd name="T52" fmla="*/ 9600000 w 127"/>
              <a:gd name="T53" fmla="*/ 102124665 h 1090"/>
              <a:gd name="T54" fmla="*/ 13440000 w 127"/>
              <a:gd name="T55" fmla="*/ 104812459 h 1090"/>
              <a:gd name="T56" fmla="*/ 16640000 w 127"/>
              <a:gd name="T57" fmla="*/ 107815950 h 1090"/>
              <a:gd name="T58" fmla="*/ 18400000 w 127"/>
              <a:gd name="T59" fmla="*/ 110977687 h 1090"/>
              <a:gd name="T60" fmla="*/ 19520000 w 127"/>
              <a:gd name="T61" fmla="*/ 114929859 h 1090"/>
              <a:gd name="T62" fmla="*/ 20160000 w 127"/>
              <a:gd name="T63" fmla="*/ 119356370 h 1090"/>
              <a:gd name="T64" fmla="*/ 20160000 w 127"/>
              <a:gd name="T65" fmla="*/ 123782882 h 1090"/>
              <a:gd name="T66" fmla="*/ 19680000 w 127"/>
              <a:gd name="T67" fmla="*/ 127893299 h 1090"/>
              <a:gd name="T68" fmla="*/ 18400000 w 127"/>
              <a:gd name="T69" fmla="*/ 134216773 h 1090"/>
              <a:gd name="T70" fmla="*/ 16480000 w 127"/>
              <a:gd name="T71" fmla="*/ 139907661 h 1090"/>
              <a:gd name="T72" fmla="*/ 14400000 w 127"/>
              <a:gd name="T73" fmla="*/ 145757193 h 1090"/>
              <a:gd name="T74" fmla="*/ 12640000 w 127"/>
              <a:gd name="T75" fmla="*/ 150974139 h 1090"/>
              <a:gd name="T76" fmla="*/ 11040000 w 127"/>
              <a:gd name="T77" fmla="*/ 156507179 h 1090"/>
              <a:gd name="T78" fmla="*/ 10080000 w 127"/>
              <a:gd name="T79" fmla="*/ 162040218 h 1090"/>
              <a:gd name="T80" fmla="*/ 9760000 w 127"/>
              <a:gd name="T81" fmla="*/ 165676296 h 1090"/>
              <a:gd name="T82" fmla="*/ 10080000 w 127"/>
              <a:gd name="T83" fmla="*/ 168995881 h 1090"/>
              <a:gd name="T84" fmla="*/ 10720000 w 127"/>
              <a:gd name="T85" fmla="*/ 171525430 h 10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7" h="1090">
                <a:moveTo>
                  <a:pt x="60" y="0"/>
                </a:moveTo>
                <a:lnTo>
                  <a:pt x="56" y="12"/>
                </a:lnTo>
                <a:lnTo>
                  <a:pt x="54" y="24"/>
                </a:lnTo>
                <a:lnTo>
                  <a:pt x="50" y="40"/>
                </a:lnTo>
                <a:lnTo>
                  <a:pt x="48" y="55"/>
                </a:lnTo>
                <a:lnTo>
                  <a:pt x="45" y="71"/>
                </a:lnTo>
                <a:lnTo>
                  <a:pt x="45" y="87"/>
                </a:lnTo>
                <a:lnTo>
                  <a:pt x="45" y="100"/>
                </a:lnTo>
                <a:lnTo>
                  <a:pt x="47" y="113"/>
                </a:lnTo>
                <a:lnTo>
                  <a:pt x="48" y="127"/>
                </a:lnTo>
                <a:lnTo>
                  <a:pt x="51" y="139"/>
                </a:lnTo>
                <a:lnTo>
                  <a:pt x="55" y="153"/>
                </a:lnTo>
                <a:lnTo>
                  <a:pt x="61" y="163"/>
                </a:lnTo>
                <a:lnTo>
                  <a:pt x="67" y="175"/>
                </a:lnTo>
                <a:lnTo>
                  <a:pt x="75" y="186"/>
                </a:lnTo>
                <a:lnTo>
                  <a:pt x="84" y="196"/>
                </a:lnTo>
                <a:lnTo>
                  <a:pt x="92" y="205"/>
                </a:lnTo>
                <a:lnTo>
                  <a:pt x="102" y="215"/>
                </a:lnTo>
                <a:lnTo>
                  <a:pt x="109" y="225"/>
                </a:lnTo>
                <a:lnTo>
                  <a:pt x="116" y="235"/>
                </a:lnTo>
                <a:lnTo>
                  <a:pt x="122" y="246"/>
                </a:lnTo>
                <a:lnTo>
                  <a:pt x="126" y="258"/>
                </a:lnTo>
                <a:lnTo>
                  <a:pt x="127" y="268"/>
                </a:lnTo>
                <a:lnTo>
                  <a:pt x="127" y="279"/>
                </a:lnTo>
                <a:lnTo>
                  <a:pt x="125" y="291"/>
                </a:lnTo>
                <a:lnTo>
                  <a:pt x="122" y="301"/>
                </a:lnTo>
                <a:lnTo>
                  <a:pt x="117" y="313"/>
                </a:lnTo>
                <a:lnTo>
                  <a:pt x="113" y="324"/>
                </a:lnTo>
                <a:lnTo>
                  <a:pt x="107" y="335"/>
                </a:lnTo>
                <a:lnTo>
                  <a:pt x="101" y="345"/>
                </a:lnTo>
                <a:lnTo>
                  <a:pt x="93" y="354"/>
                </a:lnTo>
                <a:lnTo>
                  <a:pt x="85" y="363"/>
                </a:lnTo>
                <a:lnTo>
                  <a:pt x="75" y="373"/>
                </a:lnTo>
                <a:lnTo>
                  <a:pt x="65" y="382"/>
                </a:lnTo>
                <a:lnTo>
                  <a:pt x="55" y="390"/>
                </a:lnTo>
                <a:lnTo>
                  <a:pt x="44" y="399"/>
                </a:lnTo>
                <a:lnTo>
                  <a:pt x="35" y="407"/>
                </a:lnTo>
                <a:lnTo>
                  <a:pt x="26" y="417"/>
                </a:lnTo>
                <a:lnTo>
                  <a:pt x="18" y="429"/>
                </a:lnTo>
                <a:lnTo>
                  <a:pt x="12" y="443"/>
                </a:lnTo>
                <a:lnTo>
                  <a:pt x="7" y="456"/>
                </a:lnTo>
                <a:lnTo>
                  <a:pt x="3" y="472"/>
                </a:lnTo>
                <a:lnTo>
                  <a:pt x="1" y="489"/>
                </a:lnTo>
                <a:lnTo>
                  <a:pt x="0" y="505"/>
                </a:lnTo>
                <a:lnTo>
                  <a:pt x="0" y="523"/>
                </a:lnTo>
                <a:lnTo>
                  <a:pt x="1" y="540"/>
                </a:lnTo>
                <a:lnTo>
                  <a:pt x="3" y="558"/>
                </a:lnTo>
                <a:lnTo>
                  <a:pt x="7" y="574"/>
                </a:lnTo>
                <a:lnTo>
                  <a:pt x="12" y="589"/>
                </a:lnTo>
                <a:lnTo>
                  <a:pt x="18" y="603"/>
                </a:lnTo>
                <a:lnTo>
                  <a:pt x="27" y="616"/>
                </a:lnTo>
                <a:lnTo>
                  <a:pt x="37" y="628"/>
                </a:lnTo>
                <a:lnTo>
                  <a:pt x="49" y="637"/>
                </a:lnTo>
                <a:lnTo>
                  <a:pt x="60" y="646"/>
                </a:lnTo>
                <a:lnTo>
                  <a:pt x="72" y="654"/>
                </a:lnTo>
                <a:lnTo>
                  <a:pt x="84" y="663"/>
                </a:lnTo>
                <a:lnTo>
                  <a:pt x="95" y="671"/>
                </a:lnTo>
                <a:lnTo>
                  <a:pt x="104" y="682"/>
                </a:lnTo>
                <a:lnTo>
                  <a:pt x="110" y="691"/>
                </a:lnTo>
                <a:lnTo>
                  <a:pt x="115" y="702"/>
                </a:lnTo>
                <a:lnTo>
                  <a:pt x="119" y="714"/>
                </a:lnTo>
                <a:lnTo>
                  <a:pt x="122" y="727"/>
                </a:lnTo>
                <a:lnTo>
                  <a:pt x="125" y="741"/>
                </a:lnTo>
                <a:lnTo>
                  <a:pt x="126" y="755"/>
                </a:lnTo>
                <a:lnTo>
                  <a:pt x="126" y="768"/>
                </a:lnTo>
                <a:lnTo>
                  <a:pt x="126" y="783"/>
                </a:lnTo>
                <a:lnTo>
                  <a:pt x="125" y="796"/>
                </a:lnTo>
                <a:lnTo>
                  <a:pt x="123" y="809"/>
                </a:lnTo>
                <a:lnTo>
                  <a:pt x="120" y="829"/>
                </a:lnTo>
                <a:lnTo>
                  <a:pt x="115" y="849"/>
                </a:lnTo>
                <a:lnTo>
                  <a:pt x="109" y="867"/>
                </a:lnTo>
                <a:lnTo>
                  <a:pt x="103" y="885"/>
                </a:lnTo>
                <a:lnTo>
                  <a:pt x="97" y="903"/>
                </a:lnTo>
                <a:lnTo>
                  <a:pt x="90" y="922"/>
                </a:lnTo>
                <a:lnTo>
                  <a:pt x="84" y="939"/>
                </a:lnTo>
                <a:lnTo>
                  <a:pt x="79" y="955"/>
                </a:lnTo>
                <a:lnTo>
                  <a:pt x="73" y="972"/>
                </a:lnTo>
                <a:lnTo>
                  <a:pt x="69" y="990"/>
                </a:lnTo>
                <a:lnTo>
                  <a:pt x="66" y="1008"/>
                </a:lnTo>
                <a:lnTo>
                  <a:pt x="63" y="1025"/>
                </a:lnTo>
                <a:lnTo>
                  <a:pt x="62" y="1037"/>
                </a:lnTo>
                <a:lnTo>
                  <a:pt x="61" y="1048"/>
                </a:lnTo>
                <a:lnTo>
                  <a:pt x="62" y="1059"/>
                </a:lnTo>
                <a:lnTo>
                  <a:pt x="63" y="1069"/>
                </a:lnTo>
                <a:lnTo>
                  <a:pt x="65" y="1079"/>
                </a:lnTo>
                <a:lnTo>
                  <a:pt x="67" y="1085"/>
                </a:lnTo>
                <a:lnTo>
                  <a:pt x="68" y="109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9045" name="Freeform 687">
            <a:extLst>
              <a:ext uri="{FF2B5EF4-FFF2-40B4-BE49-F238E27FC236}">
                <a16:creationId xmlns:a16="http://schemas.microsoft.com/office/drawing/2014/main" id="{8B8FD8BA-19B4-11F8-425B-112741FF0770}"/>
              </a:ext>
            </a:extLst>
          </p:cNvPr>
          <p:cNvSpPr>
            <a:spLocks/>
          </p:cNvSpPr>
          <p:nvPr/>
        </p:nvSpPr>
        <p:spPr bwMode="auto">
          <a:xfrm>
            <a:off x="3017044" y="1538232"/>
            <a:ext cx="29766" cy="325040"/>
          </a:xfrm>
          <a:custGeom>
            <a:avLst/>
            <a:gdLst>
              <a:gd name="T0" fmla="*/ 4499978 w 99"/>
              <a:gd name="T1" fmla="*/ 2371303 h 1090"/>
              <a:gd name="T2" fmla="*/ 5946385 w 99"/>
              <a:gd name="T3" fmla="*/ 6639568 h 1090"/>
              <a:gd name="T4" fmla="*/ 9321468 w 99"/>
              <a:gd name="T5" fmla="*/ 16599120 h 1090"/>
              <a:gd name="T6" fmla="*/ 13017664 w 99"/>
              <a:gd name="T7" fmla="*/ 27033011 h 1090"/>
              <a:gd name="T8" fmla="*/ 14464071 w 99"/>
              <a:gd name="T9" fmla="*/ 32724297 h 1090"/>
              <a:gd name="T10" fmla="*/ 15428209 w 99"/>
              <a:gd name="T11" fmla="*/ 38415185 h 1090"/>
              <a:gd name="T12" fmla="*/ 15910478 w 99"/>
              <a:gd name="T13" fmla="*/ 43790377 h 1090"/>
              <a:gd name="T14" fmla="*/ 15749722 w 99"/>
              <a:gd name="T15" fmla="*/ 49165171 h 1090"/>
              <a:gd name="T16" fmla="*/ 14624828 w 99"/>
              <a:gd name="T17" fmla="*/ 54066022 h 1090"/>
              <a:gd name="T18" fmla="*/ 12214283 w 99"/>
              <a:gd name="T19" fmla="*/ 59282968 h 1090"/>
              <a:gd name="T20" fmla="*/ 8839199 w 99"/>
              <a:gd name="T21" fmla="*/ 63393385 h 1090"/>
              <a:gd name="T22" fmla="*/ 4821491 w 99"/>
              <a:gd name="T23" fmla="*/ 67503405 h 1090"/>
              <a:gd name="T24" fmla="*/ 1446407 w 99"/>
              <a:gd name="T25" fmla="*/ 71929916 h 1090"/>
              <a:gd name="T26" fmla="*/ 160756 w 99"/>
              <a:gd name="T27" fmla="*/ 76514674 h 1090"/>
              <a:gd name="T28" fmla="*/ 160756 w 99"/>
              <a:gd name="T29" fmla="*/ 81099033 h 1090"/>
              <a:gd name="T30" fmla="*/ 964138 w 99"/>
              <a:gd name="T31" fmla="*/ 85525545 h 1090"/>
              <a:gd name="T32" fmla="*/ 2571301 w 99"/>
              <a:gd name="T33" fmla="*/ 89952056 h 1090"/>
              <a:gd name="T34" fmla="*/ 4821491 w 99"/>
              <a:gd name="T35" fmla="*/ 93745982 h 1090"/>
              <a:gd name="T36" fmla="*/ 7392792 w 99"/>
              <a:gd name="T37" fmla="*/ 97382059 h 1090"/>
              <a:gd name="T38" fmla="*/ 10124850 w 99"/>
              <a:gd name="T39" fmla="*/ 100385948 h 1090"/>
              <a:gd name="T40" fmla="*/ 12535395 w 99"/>
              <a:gd name="T41" fmla="*/ 103231591 h 1090"/>
              <a:gd name="T42" fmla="*/ 13821045 w 99"/>
              <a:gd name="T43" fmla="*/ 106709422 h 1090"/>
              <a:gd name="T44" fmla="*/ 13821045 w 99"/>
              <a:gd name="T45" fmla="*/ 111135933 h 1090"/>
              <a:gd name="T46" fmla="*/ 12696151 w 99"/>
              <a:gd name="T47" fmla="*/ 116668973 h 1090"/>
              <a:gd name="T48" fmla="*/ 11088988 w 99"/>
              <a:gd name="T49" fmla="*/ 122360259 h 1090"/>
              <a:gd name="T50" fmla="*/ 9321468 w 99"/>
              <a:gd name="T51" fmla="*/ 128051147 h 1090"/>
              <a:gd name="T52" fmla="*/ 7875061 w 99"/>
              <a:gd name="T53" fmla="*/ 133426339 h 1090"/>
              <a:gd name="T54" fmla="*/ 6107141 w 99"/>
              <a:gd name="T55" fmla="*/ 140856341 h 1090"/>
              <a:gd name="T56" fmla="*/ 4982247 w 99"/>
              <a:gd name="T57" fmla="*/ 147812402 h 1090"/>
              <a:gd name="T58" fmla="*/ 4499978 w 99"/>
              <a:gd name="T59" fmla="*/ 154609818 h 1090"/>
              <a:gd name="T60" fmla="*/ 4821491 w 99"/>
              <a:gd name="T61" fmla="*/ 160459350 h 1090"/>
              <a:gd name="T62" fmla="*/ 5464116 w 99"/>
              <a:gd name="T63" fmla="*/ 166624578 h 1090"/>
              <a:gd name="T64" fmla="*/ 6428654 w 99"/>
              <a:gd name="T65" fmla="*/ 170893241 h 109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99" h="1090">
                <a:moveTo>
                  <a:pt x="25" y="0"/>
                </a:moveTo>
                <a:lnTo>
                  <a:pt x="28" y="15"/>
                </a:lnTo>
                <a:lnTo>
                  <a:pt x="32" y="28"/>
                </a:lnTo>
                <a:lnTo>
                  <a:pt x="37" y="42"/>
                </a:lnTo>
                <a:lnTo>
                  <a:pt x="48" y="73"/>
                </a:lnTo>
                <a:lnTo>
                  <a:pt x="58" y="105"/>
                </a:lnTo>
                <a:lnTo>
                  <a:pt x="70" y="137"/>
                </a:lnTo>
                <a:lnTo>
                  <a:pt x="81" y="171"/>
                </a:lnTo>
                <a:lnTo>
                  <a:pt x="86" y="189"/>
                </a:lnTo>
                <a:lnTo>
                  <a:pt x="90" y="207"/>
                </a:lnTo>
                <a:lnTo>
                  <a:pt x="93" y="225"/>
                </a:lnTo>
                <a:lnTo>
                  <a:pt x="96" y="243"/>
                </a:lnTo>
                <a:lnTo>
                  <a:pt x="98" y="261"/>
                </a:lnTo>
                <a:lnTo>
                  <a:pt x="99" y="277"/>
                </a:lnTo>
                <a:lnTo>
                  <a:pt x="99" y="294"/>
                </a:lnTo>
                <a:lnTo>
                  <a:pt x="98" y="311"/>
                </a:lnTo>
                <a:lnTo>
                  <a:pt x="94" y="327"/>
                </a:lnTo>
                <a:lnTo>
                  <a:pt x="91" y="342"/>
                </a:lnTo>
                <a:lnTo>
                  <a:pt x="85" y="359"/>
                </a:lnTo>
                <a:lnTo>
                  <a:pt x="76" y="375"/>
                </a:lnTo>
                <a:lnTo>
                  <a:pt x="67" y="388"/>
                </a:lnTo>
                <a:lnTo>
                  <a:pt x="55" y="401"/>
                </a:lnTo>
                <a:lnTo>
                  <a:pt x="43" y="414"/>
                </a:lnTo>
                <a:lnTo>
                  <a:pt x="30" y="427"/>
                </a:lnTo>
                <a:lnTo>
                  <a:pt x="19" y="441"/>
                </a:lnTo>
                <a:lnTo>
                  <a:pt x="9" y="455"/>
                </a:lnTo>
                <a:lnTo>
                  <a:pt x="3" y="472"/>
                </a:lnTo>
                <a:lnTo>
                  <a:pt x="1" y="484"/>
                </a:lnTo>
                <a:lnTo>
                  <a:pt x="0" y="498"/>
                </a:lnTo>
                <a:lnTo>
                  <a:pt x="1" y="513"/>
                </a:lnTo>
                <a:lnTo>
                  <a:pt x="2" y="527"/>
                </a:lnTo>
                <a:lnTo>
                  <a:pt x="6" y="541"/>
                </a:lnTo>
                <a:lnTo>
                  <a:pt x="10" y="555"/>
                </a:lnTo>
                <a:lnTo>
                  <a:pt x="16" y="569"/>
                </a:lnTo>
                <a:lnTo>
                  <a:pt x="22" y="581"/>
                </a:lnTo>
                <a:lnTo>
                  <a:pt x="30" y="593"/>
                </a:lnTo>
                <a:lnTo>
                  <a:pt x="38" y="605"/>
                </a:lnTo>
                <a:lnTo>
                  <a:pt x="46" y="616"/>
                </a:lnTo>
                <a:lnTo>
                  <a:pt x="55" y="625"/>
                </a:lnTo>
                <a:lnTo>
                  <a:pt x="63" y="635"/>
                </a:lnTo>
                <a:lnTo>
                  <a:pt x="72" y="643"/>
                </a:lnTo>
                <a:lnTo>
                  <a:pt x="78" y="653"/>
                </a:lnTo>
                <a:lnTo>
                  <a:pt x="82" y="663"/>
                </a:lnTo>
                <a:lnTo>
                  <a:pt x="86" y="675"/>
                </a:lnTo>
                <a:lnTo>
                  <a:pt x="87" y="689"/>
                </a:lnTo>
                <a:lnTo>
                  <a:pt x="86" y="703"/>
                </a:lnTo>
                <a:lnTo>
                  <a:pt x="84" y="720"/>
                </a:lnTo>
                <a:lnTo>
                  <a:pt x="79" y="738"/>
                </a:lnTo>
                <a:lnTo>
                  <a:pt x="75" y="756"/>
                </a:lnTo>
                <a:lnTo>
                  <a:pt x="69" y="774"/>
                </a:lnTo>
                <a:lnTo>
                  <a:pt x="64" y="792"/>
                </a:lnTo>
                <a:lnTo>
                  <a:pt x="58" y="810"/>
                </a:lnTo>
                <a:lnTo>
                  <a:pt x="54" y="827"/>
                </a:lnTo>
                <a:lnTo>
                  <a:pt x="49" y="844"/>
                </a:lnTo>
                <a:lnTo>
                  <a:pt x="43" y="868"/>
                </a:lnTo>
                <a:lnTo>
                  <a:pt x="38" y="891"/>
                </a:lnTo>
                <a:lnTo>
                  <a:pt x="34" y="913"/>
                </a:lnTo>
                <a:lnTo>
                  <a:pt x="31" y="935"/>
                </a:lnTo>
                <a:lnTo>
                  <a:pt x="30" y="957"/>
                </a:lnTo>
                <a:lnTo>
                  <a:pt x="28" y="978"/>
                </a:lnTo>
                <a:lnTo>
                  <a:pt x="28" y="996"/>
                </a:lnTo>
                <a:lnTo>
                  <a:pt x="30" y="1015"/>
                </a:lnTo>
                <a:lnTo>
                  <a:pt x="32" y="1035"/>
                </a:lnTo>
                <a:lnTo>
                  <a:pt x="34" y="1054"/>
                </a:lnTo>
                <a:lnTo>
                  <a:pt x="38" y="1073"/>
                </a:lnTo>
                <a:lnTo>
                  <a:pt x="40" y="1081"/>
                </a:lnTo>
                <a:lnTo>
                  <a:pt x="42" y="109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49872" name="Text Box 688">
            <a:extLst>
              <a:ext uri="{FF2B5EF4-FFF2-40B4-BE49-F238E27FC236}">
                <a16:creationId xmlns:a16="http://schemas.microsoft.com/office/drawing/2014/main" id="{EF8E30BE-F09A-A50F-169F-361F0F0C9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831" y="4222834"/>
            <a:ext cx="16573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CONCRETE T-GIRDER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349873" name="Text Box 689">
            <a:extLst>
              <a:ext uri="{FF2B5EF4-FFF2-40B4-BE49-F238E27FC236}">
                <a16:creationId xmlns:a16="http://schemas.microsoft.com/office/drawing/2014/main" id="{EF406C3F-B3D9-C212-3C99-23F715089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2013290"/>
            <a:ext cx="18859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CA" sz="1050" b="1" dirty="0">
                <a:latin typeface="Arial" charset="0"/>
                <a:ea typeface="ＭＳ Ｐゴシック" charset="0"/>
              </a:rPr>
              <a:t>SOLID CONCRETE SLAB</a:t>
            </a:r>
            <a:endParaRPr lang="en-US" sz="1050" b="1" dirty="0"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8361B7-4E36-CF4B-3E37-BBF966B92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182C5-A3A4-5BB5-332B-454A5590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Bridge Members</a:t>
            </a:r>
          </a:p>
        </p:txBody>
      </p:sp>
      <p:sp>
        <p:nvSpPr>
          <p:cNvPr id="462024" name="Text Box 200">
            <a:extLst>
              <a:ext uri="{FF2B5EF4-FFF2-40B4-BE49-F238E27FC236}">
                <a16:creationId xmlns:a16="http://schemas.microsoft.com/office/drawing/2014/main" id="{5E5E2363-1281-0AEC-14D8-3210F4B14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050" y="2228850"/>
            <a:ext cx="12001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050" b="1">
                <a:latin typeface="Arial" panose="020B0604020202020204" pitchFamily="34" charset="0"/>
              </a:rPr>
              <a:t>“A” GIRDER</a:t>
            </a:r>
            <a:endParaRPr lang="en-US" altLang="en-US" sz="1050" b="1">
              <a:latin typeface="Arial" panose="020B0604020202020204" pitchFamily="34" charset="0"/>
            </a:endParaRPr>
          </a:p>
        </p:txBody>
      </p:sp>
      <p:sp>
        <p:nvSpPr>
          <p:cNvPr id="80899" name="Line 205">
            <a:extLst>
              <a:ext uri="{FF2B5EF4-FFF2-40B4-BE49-F238E27FC236}">
                <a16:creationId xmlns:a16="http://schemas.microsoft.com/office/drawing/2014/main" id="{20507B70-F4FA-0BD9-88C9-7AAA68EAB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097" y="1453754"/>
            <a:ext cx="0" cy="1714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0" name="Line 206">
            <a:extLst>
              <a:ext uri="{FF2B5EF4-FFF2-40B4-BE49-F238E27FC236}">
                <a16:creationId xmlns:a16="http://schemas.microsoft.com/office/drawing/2014/main" id="{4A6B36DA-A203-5137-E998-14324A0E7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3644" y="2076450"/>
            <a:ext cx="1702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1" name="Line 207">
            <a:extLst>
              <a:ext uri="{FF2B5EF4-FFF2-40B4-BE49-F238E27FC236}">
                <a16:creationId xmlns:a16="http://schemas.microsoft.com/office/drawing/2014/main" id="{7548BC77-890B-FA0E-5CD1-3BE79831E6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3879" y="1425179"/>
            <a:ext cx="0" cy="62150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2" name="Line 208">
            <a:extLst>
              <a:ext uri="{FF2B5EF4-FFF2-40B4-BE49-F238E27FC236}">
                <a16:creationId xmlns:a16="http://schemas.microsoft.com/office/drawing/2014/main" id="{03DFF7A4-6BC5-21C9-5EEF-6CD64F676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3879" y="1425179"/>
            <a:ext cx="7334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3" name="Line 209">
            <a:extLst>
              <a:ext uri="{FF2B5EF4-FFF2-40B4-BE49-F238E27FC236}">
                <a16:creationId xmlns:a16="http://schemas.microsoft.com/office/drawing/2014/main" id="{66CDB7D8-47AE-79AD-D8B2-1761AC357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0591" y="1596629"/>
            <a:ext cx="3667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4" name="Line 210">
            <a:extLst>
              <a:ext uri="{FF2B5EF4-FFF2-40B4-BE49-F238E27FC236}">
                <a16:creationId xmlns:a16="http://schemas.microsoft.com/office/drawing/2014/main" id="{8B78055C-BB8F-A2D5-8913-EF5F881B19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8673" y="1596629"/>
            <a:ext cx="111919" cy="4369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5" name="Line 211">
            <a:extLst>
              <a:ext uri="{FF2B5EF4-FFF2-40B4-BE49-F238E27FC236}">
                <a16:creationId xmlns:a16="http://schemas.microsoft.com/office/drawing/2014/main" id="{CECA428A-137C-1EBE-465E-615429DBDF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3904" y="2033587"/>
            <a:ext cx="54769" cy="428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6" name="Line 212">
            <a:extLst>
              <a:ext uri="{FF2B5EF4-FFF2-40B4-BE49-F238E27FC236}">
                <a16:creationId xmlns:a16="http://schemas.microsoft.com/office/drawing/2014/main" id="{3C889777-0BDC-C5A2-E5F9-655E9A957C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53879" y="2046685"/>
            <a:ext cx="29765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7" name="Freeform 213">
            <a:extLst>
              <a:ext uri="{FF2B5EF4-FFF2-40B4-BE49-F238E27FC236}">
                <a16:creationId xmlns:a16="http://schemas.microsoft.com/office/drawing/2014/main" id="{EF22EEEA-8EE3-2676-7240-77FB7CDE1FFF}"/>
              </a:ext>
            </a:extLst>
          </p:cNvPr>
          <p:cNvSpPr>
            <a:spLocks/>
          </p:cNvSpPr>
          <p:nvPr/>
        </p:nvSpPr>
        <p:spPr bwMode="auto">
          <a:xfrm>
            <a:off x="2453879" y="1425178"/>
            <a:ext cx="1466850" cy="651272"/>
          </a:xfrm>
          <a:custGeom>
            <a:avLst/>
            <a:gdLst>
              <a:gd name="T0" fmla="*/ 258875934 w 3695"/>
              <a:gd name="T1" fmla="*/ 120820250 h 1642"/>
              <a:gd name="T2" fmla="*/ 180148500 w 3695"/>
              <a:gd name="T3" fmla="*/ 429302942 h 1642"/>
              <a:gd name="T4" fmla="*/ 141485060 w 3695"/>
              <a:gd name="T5" fmla="*/ 459228114 h 1642"/>
              <a:gd name="T6" fmla="*/ 21012544 w 3695"/>
              <a:gd name="T7" fmla="*/ 459228114 h 1642"/>
              <a:gd name="T8" fmla="*/ 0 w 3695"/>
              <a:gd name="T9" fmla="*/ 438252571 h 1642"/>
              <a:gd name="T10" fmla="*/ 0 w 3695"/>
              <a:gd name="T11" fmla="*/ 0 h 1642"/>
              <a:gd name="T12" fmla="*/ 517471863 w 3695"/>
              <a:gd name="T13" fmla="*/ 0 h 1642"/>
              <a:gd name="T14" fmla="*/ 1035224260 w 3695"/>
              <a:gd name="T15" fmla="*/ 0 h 1642"/>
              <a:gd name="T16" fmla="*/ 1035224260 w 3695"/>
              <a:gd name="T17" fmla="*/ 438252571 h 1642"/>
              <a:gd name="T18" fmla="*/ 1014491721 w 3695"/>
              <a:gd name="T19" fmla="*/ 459228114 h 1642"/>
              <a:gd name="T20" fmla="*/ 893458666 w 3695"/>
              <a:gd name="T21" fmla="*/ 459228114 h 1642"/>
              <a:gd name="T22" fmla="*/ 855075760 w 3695"/>
              <a:gd name="T23" fmla="*/ 429302942 h 1642"/>
              <a:gd name="T24" fmla="*/ 776628331 w 3695"/>
              <a:gd name="T25" fmla="*/ 120820250 h 1642"/>
              <a:gd name="T26" fmla="*/ 517471863 w 3695"/>
              <a:gd name="T27" fmla="*/ 120820250 h 1642"/>
              <a:gd name="T28" fmla="*/ 258875934 w 3695"/>
              <a:gd name="T29" fmla="*/ 120820250 h 164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695" h="1642">
                <a:moveTo>
                  <a:pt x="924" y="432"/>
                </a:moveTo>
                <a:lnTo>
                  <a:pt x="643" y="1535"/>
                </a:lnTo>
                <a:lnTo>
                  <a:pt x="505" y="1642"/>
                </a:lnTo>
                <a:lnTo>
                  <a:pt x="75" y="1642"/>
                </a:lnTo>
                <a:lnTo>
                  <a:pt x="0" y="1567"/>
                </a:lnTo>
                <a:lnTo>
                  <a:pt x="0" y="0"/>
                </a:lnTo>
                <a:lnTo>
                  <a:pt x="1847" y="0"/>
                </a:lnTo>
                <a:lnTo>
                  <a:pt x="3695" y="0"/>
                </a:lnTo>
                <a:lnTo>
                  <a:pt x="3695" y="1567"/>
                </a:lnTo>
                <a:lnTo>
                  <a:pt x="3621" y="1642"/>
                </a:lnTo>
                <a:lnTo>
                  <a:pt x="3189" y="1642"/>
                </a:lnTo>
                <a:lnTo>
                  <a:pt x="3052" y="1535"/>
                </a:lnTo>
                <a:lnTo>
                  <a:pt x="2772" y="432"/>
                </a:lnTo>
                <a:lnTo>
                  <a:pt x="1847" y="432"/>
                </a:lnTo>
                <a:lnTo>
                  <a:pt x="924" y="43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8" name="Line 214">
            <a:extLst>
              <a:ext uri="{FF2B5EF4-FFF2-40B4-BE49-F238E27FC236}">
                <a16:creationId xmlns:a16="http://schemas.microsoft.com/office/drawing/2014/main" id="{E284E990-A99B-8480-56FB-ECFF6A2D1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3644" y="2076450"/>
            <a:ext cx="1702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09" name="Line 215">
            <a:extLst>
              <a:ext uri="{FF2B5EF4-FFF2-40B4-BE49-F238E27FC236}">
                <a16:creationId xmlns:a16="http://schemas.microsoft.com/office/drawing/2014/main" id="{BEB89D45-7CA6-0C48-B400-70FF87110F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3879" y="1425179"/>
            <a:ext cx="0" cy="62150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0" name="Line 216">
            <a:extLst>
              <a:ext uri="{FF2B5EF4-FFF2-40B4-BE49-F238E27FC236}">
                <a16:creationId xmlns:a16="http://schemas.microsoft.com/office/drawing/2014/main" id="{AF2A88EE-89C9-539D-AC59-42B95A62C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3879" y="1425179"/>
            <a:ext cx="7334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1" name="Line 217">
            <a:extLst>
              <a:ext uri="{FF2B5EF4-FFF2-40B4-BE49-F238E27FC236}">
                <a16:creationId xmlns:a16="http://schemas.microsoft.com/office/drawing/2014/main" id="{5972E245-52A0-3605-7948-687F99794C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0591" y="1596629"/>
            <a:ext cx="3667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2" name="Line 218">
            <a:extLst>
              <a:ext uri="{FF2B5EF4-FFF2-40B4-BE49-F238E27FC236}">
                <a16:creationId xmlns:a16="http://schemas.microsoft.com/office/drawing/2014/main" id="{EAD2B595-1DBD-A34F-F6A7-A1F4593BE5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8673" y="1596629"/>
            <a:ext cx="111919" cy="4369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3" name="Line 219">
            <a:extLst>
              <a:ext uri="{FF2B5EF4-FFF2-40B4-BE49-F238E27FC236}">
                <a16:creationId xmlns:a16="http://schemas.microsoft.com/office/drawing/2014/main" id="{1A7451CE-8967-98D7-27C9-8B705C37D5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3904" y="2033587"/>
            <a:ext cx="54769" cy="428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4" name="Line 220">
            <a:extLst>
              <a:ext uri="{FF2B5EF4-FFF2-40B4-BE49-F238E27FC236}">
                <a16:creationId xmlns:a16="http://schemas.microsoft.com/office/drawing/2014/main" id="{89D901B3-05E3-D10E-9F20-A4D0846A9D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53879" y="2046685"/>
            <a:ext cx="29765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5" name="Line 221">
            <a:extLst>
              <a:ext uri="{FF2B5EF4-FFF2-40B4-BE49-F238E27FC236}">
                <a16:creationId xmlns:a16="http://schemas.microsoft.com/office/drawing/2014/main" id="{DBA9C6BC-838E-CC1D-C6A7-0CDDA66134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9513" y="2076450"/>
            <a:ext cx="17145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6" name="Line 222">
            <a:extLst>
              <a:ext uri="{FF2B5EF4-FFF2-40B4-BE49-F238E27FC236}">
                <a16:creationId xmlns:a16="http://schemas.microsoft.com/office/drawing/2014/main" id="{FCA436A0-5140-52C4-ABEC-A5008A4AD1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0729" y="1425179"/>
            <a:ext cx="0" cy="62150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7" name="Line 223">
            <a:extLst>
              <a:ext uri="{FF2B5EF4-FFF2-40B4-BE49-F238E27FC236}">
                <a16:creationId xmlns:a16="http://schemas.microsoft.com/office/drawing/2014/main" id="{6F7975BB-F092-8E8B-A4EE-DF42CB0EA8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7304" y="1425179"/>
            <a:ext cx="7334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8" name="Line 224">
            <a:extLst>
              <a:ext uri="{FF2B5EF4-FFF2-40B4-BE49-F238E27FC236}">
                <a16:creationId xmlns:a16="http://schemas.microsoft.com/office/drawing/2014/main" id="{68955E59-3A2D-34F7-47AE-F4E02F3EA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7303" y="1596629"/>
            <a:ext cx="3667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19" name="Line 225">
            <a:extLst>
              <a:ext uri="{FF2B5EF4-FFF2-40B4-BE49-F238E27FC236}">
                <a16:creationId xmlns:a16="http://schemas.microsoft.com/office/drawing/2014/main" id="{335F55E0-65D4-B1A8-05A1-76DE43C00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4016" y="1596629"/>
            <a:ext cx="110728" cy="4369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0" name="Line 226">
            <a:extLst>
              <a:ext uri="{FF2B5EF4-FFF2-40B4-BE49-F238E27FC236}">
                <a16:creationId xmlns:a16="http://schemas.microsoft.com/office/drawing/2014/main" id="{27596597-83BB-3DB7-3BC4-46F112DD72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64744" y="2033587"/>
            <a:ext cx="54769" cy="428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1" name="Line 227">
            <a:extLst>
              <a:ext uri="{FF2B5EF4-FFF2-40B4-BE49-F238E27FC236}">
                <a16:creationId xmlns:a16="http://schemas.microsoft.com/office/drawing/2014/main" id="{7E23BA14-6EE1-A115-63F2-75EFD835D6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0963" y="2046685"/>
            <a:ext cx="29766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2" name="Line 228">
            <a:extLst>
              <a:ext uri="{FF2B5EF4-FFF2-40B4-BE49-F238E27FC236}">
                <a16:creationId xmlns:a16="http://schemas.microsoft.com/office/drawing/2014/main" id="{0060CBC2-2111-F6FD-6428-0C5ACF69F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1453754"/>
            <a:ext cx="7036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3" name="Line 229">
            <a:extLst>
              <a:ext uri="{FF2B5EF4-FFF2-40B4-BE49-F238E27FC236}">
                <a16:creationId xmlns:a16="http://schemas.microsoft.com/office/drawing/2014/main" id="{D1D471C9-69A4-8ACF-5411-69A27042F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7097" y="1625204"/>
            <a:ext cx="6572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4" name="Freeform 230">
            <a:extLst>
              <a:ext uri="{FF2B5EF4-FFF2-40B4-BE49-F238E27FC236}">
                <a16:creationId xmlns:a16="http://schemas.microsoft.com/office/drawing/2014/main" id="{873DD9D0-68FB-A67B-548A-52A3A9079730}"/>
              </a:ext>
            </a:extLst>
          </p:cNvPr>
          <p:cNvSpPr>
            <a:spLocks/>
          </p:cNvSpPr>
          <p:nvPr/>
        </p:nvSpPr>
        <p:spPr bwMode="auto">
          <a:xfrm>
            <a:off x="4942285" y="1453753"/>
            <a:ext cx="404813" cy="651272"/>
          </a:xfrm>
          <a:custGeom>
            <a:avLst/>
            <a:gdLst>
              <a:gd name="T0" fmla="*/ 251522443 w 1021"/>
              <a:gd name="T1" fmla="*/ 147109619 h 1642"/>
              <a:gd name="T2" fmla="*/ 179978342 w 1021"/>
              <a:gd name="T3" fmla="*/ 429582701 h 1642"/>
              <a:gd name="T4" fmla="*/ 176065287 w 1021"/>
              <a:gd name="T5" fmla="*/ 444405143 h 1642"/>
              <a:gd name="T6" fmla="*/ 157061435 w 1021"/>
              <a:gd name="T7" fmla="*/ 459228114 h 1642"/>
              <a:gd name="T8" fmla="*/ 141411328 w 1021"/>
              <a:gd name="T9" fmla="*/ 459228114 h 1642"/>
              <a:gd name="T10" fmla="*/ 42199886 w 1021"/>
              <a:gd name="T11" fmla="*/ 459228114 h 1642"/>
              <a:gd name="T12" fmla="*/ 32139179 w 1021"/>
              <a:gd name="T13" fmla="*/ 449998727 h 1642"/>
              <a:gd name="T14" fmla="*/ 0 w 1021"/>
              <a:gd name="T15" fmla="*/ 20975543 h 1642"/>
              <a:gd name="T16" fmla="*/ 20960380 w 1021"/>
              <a:gd name="T17" fmla="*/ 0 h 1642"/>
              <a:gd name="T18" fmla="*/ 285337965 w 1021"/>
              <a:gd name="T19" fmla="*/ 0 h 1642"/>
              <a:gd name="T20" fmla="*/ 285337965 w 1021"/>
              <a:gd name="T21" fmla="*/ 121099480 h 1642"/>
              <a:gd name="T22" fmla="*/ 280587002 w 1021"/>
              <a:gd name="T23" fmla="*/ 121379238 h 1642"/>
              <a:gd name="T24" fmla="*/ 276115694 w 1021"/>
              <a:gd name="T25" fmla="*/ 122218514 h 1642"/>
              <a:gd name="T26" fmla="*/ 271923512 w 1021"/>
              <a:gd name="T27" fmla="*/ 123616778 h 1642"/>
              <a:gd name="T28" fmla="*/ 267731331 w 1021"/>
              <a:gd name="T29" fmla="*/ 125854317 h 1642"/>
              <a:gd name="T30" fmla="*/ 263818804 w 1021"/>
              <a:gd name="T31" fmla="*/ 128371086 h 1642"/>
              <a:gd name="T32" fmla="*/ 260465059 w 1021"/>
              <a:gd name="T33" fmla="*/ 131447901 h 1642"/>
              <a:gd name="T34" fmla="*/ 257670623 w 1021"/>
              <a:gd name="T35" fmla="*/ 134803946 h 1642"/>
              <a:gd name="T36" fmla="*/ 255155314 w 1021"/>
              <a:gd name="T37" fmla="*/ 138439749 h 1642"/>
              <a:gd name="T38" fmla="*/ 253198787 w 1021"/>
              <a:gd name="T39" fmla="*/ 142634540 h 1642"/>
              <a:gd name="T40" fmla="*/ 251522443 w 1021"/>
              <a:gd name="T41" fmla="*/ 147109619 h 164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021" h="1642">
                <a:moveTo>
                  <a:pt x="900" y="526"/>
                </a:moveTo>
                <a:lnTo>
                  <a:pt x="644" y="1536"/>
                </a:lnTo>
                <a:lnTo>
                  <a:pt x="630" y="1589"/>
                </a:lnTo>
                <a:lnTo>
                  <a:pt x="562" y="1642"/>
                </a:lnTo>
                <a:lnTo>
                  <a:pt x="506" y="1642"/>
                </a:lnTo>
                <a:lnTo>
                  <a:pt x="151" y="1642"/>
                </a:lnTo>
                <a:lnTo>
                  <a:pt x="115" y="1609"/>
                </a:lnTo>
                <a:lnTo>
                  <a:pt x="0" y="75"/>
                </a:lnTo>
                <a:lnTo>
                  <a:pt x="75" y="0"/>
                </a:lnTo>
                <a:lnTo>
                  <a:pt x="1021" y="0"/>
                </a:lnTo>
                <a:lnTo>
                  <a:pt x="1021" y="433"/>
                </a:lnTo>
                <a:lnTo>
                  <a:pt x="1004" y="434"/>
                </a:lnTo>
                <a:lnTo>
                  <a:pt x="988" y="437"/>
                </a:lnTo>
                <a:lnTo>
                  <a:pt x="973" y="442"/>
                </a:lnTo>
                <a:lnTo>
                  <a:pt x="958" y="450"/>
                </a:lnTo>
                <a:lnTo>
                  <a:pt x="944" y="459"/>
                </a:lnTo>
                <a:lnTo>
                  <a:pt x="932" y="470"/>
                </a:lnTo>
                <a:lnTo>
                  <a:pt x="922" y="482"/>
                </a:lnTo>
                <a:lnTo>
                  <a:pt x="913" y="495"/>
                </a:lnTo>
                <a:lnTo>
                  <a:pt x="906" y="510"/>
                </a:lnTo>
                <a:lnTo>
                  <a:pt x="900" y="52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5" name="Line 231">
            <a:extLst>
              <a:ext uri="{FF2B5EF4-FFF2-40B4-BE49-F238E27FC236}">
                <a16:creationId xmlns:a16="http://schemas.microsoft.com/office/drawing/2014/main" id="{C2FA9CF8-0A94-D028-B673-D050A65AC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2317" y="1662113"/>
            <a:ext cx="107156" cy="4214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6" name="Line 232">
            <a:extLst>
              <a:ext uri="{FF2B5EF4-FFF2-40B4-BE49-F238E27FC236}">
                <a16:creationId xmlns:a16="http://schemas.microsoft.com/office/drawing/2014/main" id="{14EA59B9-6A9B-4FEE-D849-C4C139DCF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1453754"/>
            <a:ext cx="7036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7" name="Line 233">
            <a:extLst>
              <a:ext uri="{FF2B5EF4-FFF2-40B4-BE49-F238E27FC236}">
                <a16:creationId xmlns:a16="http://schemas.microsoft.com/office/drawing/2014/main" id="{A713BBB0-E1BB-C170-719D-44A2900B35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7097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8" name="Line 234">
            <a:extLst>
              <a:ext uri="{FF2B5EF4-FFF2-40B4-BE49-F238E27FC236}">
                <a16:creationId xmlns:a16="http://schemas.microsoft.com/office/drawing/2014/main" id="{6AEC99C6-8805-0F51-B01C-D85D5FC480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7079" y="1662113"/>
            <a:ext cx="102394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29" name="Freeform 235">
            <a:extLst>
              <a:ext uri="{FF2B5EF4-FFF2-40B4-BE49-F238E27FC236}">
                <a16:creationId xmlns:a16="http://schemas.microsoft.com/office/drawing/2014/main" id="{5CE920B3-6F44-3E66-46F1-42F263F740F7}"/>
              </a:ext>
            </a:extLst>
          </p:cNvPr>
          <p:cNvSpPr>
            <a:spLocks/>
          </p:cNvSpPr>
          <p:nvPr/>
        </p:nvSpPr>
        <p:spPr bwMode="auto">
          <a:xfrm>
            <a:off x="5299472" y="1625204"/>
            <a:ext cx="47625" cy="36909"/>
          </a:xfrm>
          <a:custGeom>
            <a:avLst/>
            <a:gdLst>
              <a:gd name="T0" fmla="*/ 33324380 w 121"/>
              <a:gd name="T1" fmla="*/ 0 h 93"/>
              <a:gd name="T2" fmla="*/ 28642698 w 121"/>
              <a:gd name="T3" fmla="*/ 279926 h 93"/>
              <a:gd name="T4" fmla="*/ 24236008 w 121"/>
              <a:gd name="T5" fmla="*/ 1120234 h 93"/>
              <a:gd name="T6" fmla="*/ 20104835 w 121"/>
              <a:gd name="T7" fmla="*/ 2519866 h 93"/>
              <a:gd name="T8" fmla="*/ 15973661 w 121"/>
              <a:gd name="T9" fmla="*/ 4760335 h 93"/>
              <a:gd name="T10" fmla="*/ 12118004 w 121"/>
              <a:gd name="T11" fmla="*/ 7280201 h 93"/>
              <a:gd name="T12" fmla="*/ 8812855 w 121"/>
              <a:gd name="T13" fmla="*/ 10360449 h 93"/>
              <a:gd name="T14" fmla="*/ 6058740 w 121"/>
              <a:gd name="T15" fmla="*/ 13720623 h 93"/>
              <a:gd name="T16" fmla="*/ 3580140 w 121"/>
              <a:gd name="T17" fmla="*/ 17360724 h 93"/>
              <a:gd name="T18" fmla="*/ 1652574 w 121"/>
              <a:gd name="T19" fmla="*/ 21560677 h 93"/>
              <a:gd name="T20" fmla="*/ 0 w 121"/>
              <a:gd name="T21" fmla="*/ 26041085 h 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21" h="93">
                <a:moveTo>
                  <a:pt x="121" y="0"/>
                </a:moveTo>
                <a:lnTo>
                  <a:pt x="104" y="1"/>
                </a:lnTo>
                <a:lnTo>
                  <a:pt x="88" y="4"/>
                </a:lnTo>
                <a:lnTo>
                  <a:pt x="73" y="9"/>
                </a:lnTo>
                <a:lnTo>
                  <a:pt x="58" y="17"/>
                </a:lnTo>
                <a:lnTo>
                  <a:pt x="44" y="26"/>
                </a:lnTo>
                <a:lnTo>
                  <a:pt x="32" y="37"/>
                </a:lnTo>
                <a:lnTo>
                  <a:pt x="22" y="49"/>
                </a:lnTo>
                <a:lnTo>
                  <a:pt x="13" y="62"/>
                </a:lnTo>
                <a:lnTo>
                  <a:pt x="6" y="77"/>
                </a:lnTo>
                <a:lnTo>
                  <a:pt x="0" y="9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0" name="Line 236">
            <a:extLst>
              <a:ext uri="{FF2B5EF4-FFF2-40B4-BE49-F238E27FC236}">
                <a16:creationId xmlns:a16="http://schemas.microsoft.com/office/drawing/2014/main" id="{2A4DB6C4-8179-83BC-A775-B6577CE68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1453754"/>
            <a:ext cx="7036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1" name="Line 237">
            <a:extLst>
              <a:ext uri="{FF2B5EF4-FFF2-40B4-BE49-F238E27FC236}">
                <a16:creationId xmlns:a16="http://schemas.microsoft.com/office/drawing/2014/main" id="{E690E481-B450-84F8-4A82-BB5FC2E0DF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7097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2" name="Line 238">
            <a:extLst>
              <a:ext uri="{FF2B5EF4-FFF2-40B4-BE49-F238E27FC236}">
                <a16:creationId xmlns:a16="http://schemas.microsoft.com/office/drawing/2014/main" id="{038D1BDC-7EE5-74C6-4E89-1F1F8B9C6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7079" y="1662113"/>
            <a:ext cx="102394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3" name="Freeform 239">
            <a:extLst>
              <a:ext uri="{FF2B5EF4-FFF2-40B4-BE49-F238E27FC236}">
                <a16:creationId xmlns:a16="http://schemas.microsoft.com/office/drawing/2014/main" id="{1DC93E47-611B-65C7-F073-73C88A82FABA}"/>
              </a:ext>
            </a:extLst>
          </p:cNvPr>
          <p:cNvSpPr>
            <a:spLocks/>
          </p:cNvSpPr>
          <p:nvPr/>
        </p:nvSpPr>
        <p:spPr bwMode="auto">
          <a:xfrm>
            <a:off x="5347097" y="1453753"/>
            <a:ext cx="1062038" cy="651272"/>
          </a:xfrm>
          <a:custGeom>
            <a:avLst/>
            <a:gdLst>
              <a:gd name="T0" fmla="*/ 231747302 w 2675"/>
              <a:gd name="T1" fmla="*/ 121099480 h 1642"/>
              <a:gd name="T2" fmla="*/ 463775167 w 2675"/>
              <a:gd name="T3" fmla="*/ 121099480 h 1642"/>
              <a:gd name="T4" fmla="*/ 468258885 w 2675"/>
              <a:gd name="T5" fmla="*/ 121379238 h 1642"/>
              <a:gd name="T6" fmla="*/ 472742602 w 2675"/>
              <a:gd name="T7" fmla="*/ 122218514 h 1642"/>
              <a:gd name="T8" fmla="*/ 477226319 w 2675"/>
              <a:gd name="T9" fmla="*/ 123616778 h 1642"/>
              <a:gd name="T10" fmla="*/ 481429473 w 2675"/>
              <a:gd name="T11" fmla="*/ 125854317 h 1642"/>
              <a:gd name="T12" fmla="*/ 485072559 w 2675"/>
              <a:gd name="T13" fmla="*/ 128371086 h 1642"/>
              <a:gd name="T14" fmla="*/ 488435083 w 2675"/>
              <a:gd name="T15" fmla="*/ 131447901 h 1642"/>
              <a:gd name="T16" fmla="*/ 491517572 w 2675"/>
              <a:gd name="T17" fmla="*/ 134803946 h 1642"/>
              <a:gd name="T18" fmla="*/ 493759431 w 2675"/>
              <a:gd name="T19" fmla="*/ 138439749 h 1642"/>
              <a:gd name="T20" fmla="*/ 496001289 w 2675"/>
              <a:gd name="T21" fmla="*/ 142634540 h 1642"/>
              <a:gd name="T22" fmla="*/ 497402517 w 2675"/>
              <a:gd name="T23" fmla="*/ 147109619 h 1642"/>
              <a:gd name="T24" fmla="*/ 569420967 w 2675"/>
              <a:gd name="T25" fmla="*/ 429582701 h 1642"/>
              <a:gd name="T26" fmla="*/ 573344087 w 2675"/>
              <a:gd name="T27" fmla="*/ 444405143 h 1642"/>
              <a:gd name="T28" fmla="*/ 592399621 w 2675"/>
              <a:gd name="T29" fmla="*/ 459228114 h 1642"/>
              <a:gd name="T30" fmla="*/ 607812068 w 2675"/>
              <a:gd name="T31" fmla="*/ 459228114 h 1642"/>
              <a:gd name="T32" fmla="*/ 707292360 w 2675"/>
              <a:gd name="T33" fmla="*/ 459228114 h 1642"/>
              <a:gd name="T34" fmla="*/ 717100425 w 2675"/>
              <a:gd name="T35" fmla="*/ 449998727 h 1642"/>
              <a:gd name="T36" fmla="*/ 749606580 w 2675"/>
              <a:gd name="T37" fmla="*/ 20975543 h 1642"/>
              <a:gd name="T38" fmla="*/ 728589752 w 2675"/>
              <a:gd name="T39" fmla="*/ 0 h 1642"/>
              <a:gd name="T40" fmla="*/ 231747302 w 2675"/>
              <a:gd name="T41" fmla="*/ 0 h 1642"/>
              <a:gd name="T42" fmla="*/ 0 w 2675"/>
              <a:gd name="T43" fmla="*/ 0 h 1642"/>
              <a:gd name="T44" fmla="*/ 0 w 2675"/>
              <a:gd name="T45" fmla="*/ 121099480 h 1642"/>
              <a:gd name="T46" fmla="*/ 231747302 w 2675"/>
              <a:gd name="T47" fmla="*/ 121099480 h 164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675" h="1642">
                <a:moveTo>
                  <a:pt x="827" y="433"/>
                </a:moveTo>
                <a:lnTo>
                  <a:pt x="1655" y="433"/>
                </a:lnTo>
                <a:lnTo>
                  <a:pt x="1671" y="434"/>
                </a:lnTo>
                <a:lnTo>
                  <a:pt x="1687" y="437"/>
                </a:lnTo>
                <a:lnTo>
                  <a:pt x="1703" y="442"/>
                </a:lnTo>
                <a:lnTo>
                  <a:pt x="1718" y="450"/>
                </a:lnTo>
                <a:lnTo>
                  <a:pt x="1731" y="459"/>
                </a:lnTo>
                <a:lnTo>
                  <a:pt x="1743" y="470"/>
                </a:lnTo>
                <a:lnTo>
                  <a:pt x="1754" y="482"/>
                </a:lnTo>
                <a:lnTo>
                  <a:pt x="1762" y="495"/>
                </a:lnTo>
                <a:lnTo>
                  <a:pt x="1770" y="510"/>
                </a:lnTo>
                <a:lnTo>
                  <a:pt x="1775" y="526"/>
                </a:lnTo>
                <a:lnTo>
                  <a:pt x="2032" y="1536"/>
                </a:lnTo>
                <a:lnTo>
                  <a:pt x="2046" y="1589"/>
                </a:lnTo>
                <a:lnTo>
                  <a:pt x="2114" y="1642"/>
                </a:lnTo>
                <a:lnTo>
                  <a:pt x="2169" y="1642"/>
                </a:lnTo>
                <a:lnTo>
                  <a:pt x="2524" y="1642"/>
                </a:lnTo>
                <a:lnTo>
                  <a:pt x="2559" y="1609"/>
                </a:lnTo>
                <a:lnTo>
                  <a:pt x="2675" y="75"/>
                </a:lnTo>
                <a:lnTo>
                  <a:pt x="2600" y="0"/>
                </a:lnTo>
                <a:lnTo>
                  <a:pt x="827" y="0"/>
                </a:lnTo>
                <a:lnTo>
                  <a:pt x="0" y="0"/>
                </a:lnTo>
                <a:lnTo>
                  <a:pt x="0" y="433"/>
                </a:lnTo>
                <a:lnTo>
                  <a:pt x="827" y="43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4" name="Line 240">
            <a:extLst>
              <a:ext uri="{FF2B5EF4-FFF2-40B4-BE49-F238E27FC236}">
                <a16:creationId xmlns:a16="http://schemas.microsoft.com/office/drawing/2014/main" id="{A69B6F32-37FD-D6E9-16B5-F299051B7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1453754"/>
            <a:ext cx="70366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5" name="Line 241">
            <a:extLst>
              <a:ext uri="{FF2B5EF4-FFF2-40B4-BE49-F238E27FC236}">
                <a16:creationId xmlns:a16="http://schemas.microsoft.com/office/drawing/2014/main" id="{5590379B-F9EB-C229-4DCD-3741F796B9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47097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6" name="Line 242">
            <a:extLst>
              <a:ext uri="{FF2B5EF4-FFF2-40B4-BE49-F238E27FC236}">
                <a16:creationId xmlns:a16="http://schemas.microsoft.com/office/drawing/2014/main" id="{8EEF8CEB-C990-9B26-9278-246EDEE655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7079" y="1662113"/>
            <a:ext cx="102394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7" name="Freeform 243">
            <a:extLst>
              <a:ext uri="{FF2B5EF4-FFF2-40B4-BE49-F238E27FC236}">
                <a16:creationId xmlns:a16="http://schemas.microsoft.com/office/drawing/2014/main" id="{9AFCBA2B-A505-FC85-89C5-DF1A02BB2552}"/>
              </a:ext>
            </a:extLst>
          </p:cNvPr>
          <p:cNvSpPr>
            <a:spLocks/>
          </p:cNvSpPr>
          <p:nvPr/>
        </p:nvSpPr>
        <p:spPr bwMode="auto">
          <a:xfrm>
            <a:off x="5299472" y="1625204"/>
            <a:ext cx="47625" cy="36909"/>
          </a:xfrm>
          <a:custGeom>
            <a:avLst/>
            <a:gdLst>
              <a:gd name="T0" fmla="*/ 33324380 w 121"/>
              <a:gd name="T1" fmla="*/ 0 h 93"/>
              <a:gd name="T2" fmla="*/ 28642698 w 121"/>
              <a:gd name="T3" fmla="*/ 279926 h 93"/>
              <a:gd name="T4" fmla="*/ 24236008 w 121"/>
              <a:gd name="T5" fmla="*/ 1120234 h 93"/>
              <a:gd name="T6" fmla="*/ 20104835 w 121"/>
              <a:gd name="T7" fmla="*/ 2519866 h 93"/>
              <a:gd name="T8" fmla="*/ 15973661 w 121"/>
              <a:gd name="T9" fmla="*/ 4760335 h 93"/>
              <a:gd name="T10" fmla="*/ 12118004 w 121"/>
              <a:gd name="T11" fmla="*/ 7280201 h 93"/>
              <a:gd name="T12" fmla="*/ 8812855 w 121"/>
              <a:gd name="T13" fmla="*/ 10360449 h 93"/>
              <a:gd name="T14" fmla="*/ 6058740 w 121"/>
              <a:gd name="T15" fmla="*/ 13720623 h 93"/>
              <a:gd name="T16" fmla="*/ 3580140 w 121"/>
              <a:gd name="T17" fmla="*/ 17360724 h 93"/>
              <a:gd name="T18" fmla="*/ 1652574 w 121"/>
              <a:gd name="T19" fmla="*/ 21560677 h 93"/>
              <a:gd name="T20" fmla="*/ 0 w 121"/>
              <a:gd name="T21" fmla="*/ 26041085 h 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21" h="93">
                <a:moveTo>
                  <a:pt x="121" y="0"/>
                </a:moveTo>
                <a:lnTo>
                  <a:pt x="104" y="1"/>
                </a:lnTo>
                <a:lnTo>
                  <a:pt x="88" y="4"/>
                </a:lnTo>
                <a:lnTo>
                  <a:pt x="73" y="9"/>
                </a:lnTo>
                <a:lnTo>
                  <a:pt x="58" y="17"/>
                </a:lnTo>
                <a:lnTo>
                  <a:pt x="44" y="26"/>
                </a:lnTo>
                <a:lnTo>
                  <a:pt x="32" y="37"/>
                </a:lnTo>
                <a:lnTo>
                  <a:pt x="22" y="49"/>
                </a:lnTo>
                <a:lnTo>
                  <a:pt x="13" y="62"/>
                </a:lnTo>
                <a:lnTo>
                  <a:pt x="6" y="77"/>
                </a:lnTo>
                <a:lnTo>
                  <a:pt x="0" y="9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8" name="Line 244">
            <a:extLst>
              <a:ext uri="{FF2B5EF4-FFF2-40B4-BE49-F238E27FC236}">
                <a16:creationId xmlns:a16="http://schemas.microsoft.com/office/drawing/2014/main" id="{2A32E533-5413-B40B-6DB3-388793AED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1817" y="2105025"/>
            <a:ext cx="16311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39" name="Line 245">
            <a:extLst>
              <a:ext uri="{FF2B5EF4-FFF2-40B4-BE49-F238E27FC236}">
                <a16:creationId xmlns:a16="http://schemas.microsoft.com/office/drawing/2014/main" id="{4BFD90CF-F06F-46E1-9E50-7881207D3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2310" y="2105025"/>
            <a:ext cx="22622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0" name="Line 246">
            <a:extLst>
              <a:ext uri="{FF2B5EF4-FFF2-40B4-BE49-F238E27FC236}">
                <a16:creationId xmlns:a16="http://schemas.microsoft.com/office/drawing/2014/main" id="{00C9125A-CCAF-E756-00B2-A50F78672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2285" y="1483519"/>
            <a:ext cx="45244" cy="6084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1" name="Line 247">
            <a:extLst>
              <a:ext uri="{FF2B5EF4-FFF2-40B4-BE49-F238E27FC236}">
                <a16:creationId xmlns:a16="http://schemas.microsoft.com/office/drawing/2014/main" id="{B891A3D3-27FC-57E5-99D1-36830D1DB9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2285" y="1453754"/>
            <a:ext cx="29765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2" name="Line 248">
            <a:extLst>
              <a:ext uri="{FF2B5EF4-FFF2-40B4-BE49-F238E27FC236}">
                <a16:creationId xmlns:a16="http://schemas.microsoft.com/office/drawing/2014/main" id="{4F1C0EEA-6BC2-69A9-5F37-96E1D2BD07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87528" y="2091928"/>
            <a:ext cx="14288" cy="130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3" name="Line 249">
            <a:extLst>
              <a:ext uri="{FF2B5EF4-FFF2-40B4-BE49-F238E27FC236}">
                <a16:creationId xmlns:a16="http://schemas.microsoft.com/office/drawing/2014/main" id="{8B3F5D5B-D63B-2FBB-AB77-92F990A208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4932" y="2083594"/>
            <a:ext cx="27385" cy="214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4" name="Line 250">
            <a:extLst>
              <a:ext uri="{FF2B5EF4-FFF2-40B4-BE49-F238E27FC236}">
                <a16:creationId xmlns:a16="http://schemas.microsoft.com/office/drawing/2014/main" id="{32E843E0-2F16-CA79-6A2E-DC84E4B85F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5710" y="1453754"/>
            <a:ext cx="70365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5" name="Line 251">
            <a:extLst>
              <a:ext uri="{FF2B5EF4-FFF2-40B4-BE49-F238E27FC236}">
                <a16:creationId xmlns:a16="http://schemas.microsoft.com/office/drawing/2014/main" id="{3C10B235-F273-C379-CFF2-E1783AE22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5710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6" name="Line 252">
            <a:extLst>
              <a:ext uri="{FF2B5EF4-FFF2-40B4-BE49-F238E27FC236}">
                <a16:creationId xmlns:a16="http://schemas.microsoft.com/office/drawing/2014/main" id="{62C52F55-E8AC-3A0C-0135-DA52C4A8DC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1948" y="1662113"/>
            <a:ext cx="107156" cy="4214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7" name="Line 253">
            <a:extLst>
              <a:ext uri="{FF2B5EF4-FFF2-40B4-BE49-F238E27FC236}">
                <a16:creationId xmlns:a16="http://schemas.microsoft.com/office/drawing/2014/main" id="{05494323-EBD9-5D5A-7F22-CCCD967CAA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5710" y="1453754"/>
            <a:ext cx="70365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8" name="Line 254">
            <a:extLst>
              <a:ext uri="{FF2B5EF4-FFF2-40B4-BE49-F238E27FC236}">
                <a16:creationId xmlns:a16="http://schemas.microsoft.com/office/drawing/2014/main" id="{94E73A99-CACC-F97E-7584-3F9FE1FEA1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5710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49" name="Line 255">
            <a:extLst>
              <a:ext uri="{FF2B5EF4-FFF2-40B4-BE49-F238E27FC236}">
                <a16:creationId xmlns:a16="http://schemas.microsoft.com/office/drawing/2014/main" id="{3A5CEDC3-3596-D50C-87F6-20CDC0AE3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1948" y="1662113"/>
            <a:ext cx="101203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0" name="Freeform 256">
            <a:extLst>
              <a:ext uri="{FF2B5EF4-FFF2-40B4-BE49-F238E27FC236}">
                <a16:creationId xmlns:a16="http://schemas.microsoft.com/office/drawing/2014/main" id="{F86720C9-F9DE-0D37-5D97-178EDA70DEE0}"/>
              </a:ext>
            </a:extLst>
          </p:cNvPr>
          <p:cNvSpPr>
            <a:spLocks/>
          </p:cNvSpPr>
          <p:nvPr/>
        </p:nvSpPr>
        <p:spPr bwMode="auto">
          <a:xfrm>
            <a:off x="6004322" y="1625204"/>
            <a:ext cx="47625" cy="36909"/>
          </a:xfrm>
          <a:custGeom>
            <a:avLst/>
            <a:gdLst>
              <a:gd name="T0" fmla="*/ 0 w 120"/>
              <a:gd name="T1" fmla="*/ 0 h 93"/>
              <a:gd name="T2" fmla="*/ 4480454 w 120"/>
              <a:gd name="T3" fmla="*/ 279926 h 93"/>
              <a:gd name="T4" fmla="*/ 8960379 w 120"/>
              <a:gd name="T5" fmla="*/ 1120234 h 93"/>
              <a:gd name="T6" fmla="*/ 13440833 w 120"/>
              <a:gd name="T7" fmla="*/ 2519866 h 93"/>
              <a:gd name="T8" fmla="*/ 17641358 w 120"/>
              <a:gd name="T9" fmla="*/ 4760335 h 93"/>
              <a:gd name="T10" fmla="*/ 21281496 w 120"/>
              <a:gd name="T11" fmla="*/ 7280201 h 93"/>
              <a:gd name="T12" fmla="*/ 24641704 w 120"/>
              <a:gd name="T13" fmla="*/ 10360449 h 93"/>
              <a:gd name="T14" fmla="*/ 27721454 w 120"/>
              <a:gd name="T15" fmla="*/ 13720623 h 93"/>
              <a:gd name="T16" fmla="*/ 29961946 w 120"/>
              <a:gd name="T17" fmla="*/ 17360724 h 93"/>
              <a:gd name="T18" fmla="*/ 32201908 w 120"/>
              <a:gd name="T19" fmla="*/ 21560677 h 93"/>
              <a:gd name="T20" fmla="*/ 33602083 w 120"/>
              <a:gd name="T21" fmla="*/ 26041085 h 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20" h="93">
                <a:moveTo>
                  <a:pt x="0" y="0"/>
                </a:moveTo>
                <a:lnTo>
                  <a:pt x="16" y="1"/>
                </a:lnTo>
                <a:lnTo>
                  <a:pt x="32" y="4"/>
                </a:lnTo>
                <a:lnTo>
                  <a:pt x="48" y="9"/>
                </a:lnTo>
                <a:lnTo>
                  <a:pt x="63" y="17"/>
                </a:lnTo>
                <a:lnTo>
                  <a:pt x="76" y="26"/>
                </a:lnTo>
                <a:lnTo>
                  <a:pt x="88" y="37"/>
                </a:lnTo>
                <a:lnTo>
                  <a:pt x="99" y="49"/>
                </a:lnTo>
                <a:lnTo>
                  <a:pt x="107" y="62"/>
                </a:lnTo>
                <a:lnTo>
                  <a:pt x="115" y="77"/>
                </a:lnTo>
                <a:lnTo>
                  <a:pt x="120" y="9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1" name="Line 257">
            <a:extLst>
              <a:ext uri="{FF2B5EF4-FFF2-40B4-BE49-F238E27FC236}">
                <a16:creationId xmlns:a16="http://schemas.microsoft.com/office/drawing/2014/main" id="{20E5FF66-5A81-CCD4-EA69-79A3A25B9D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5710" y="1453754"/>
            <a:ext cx="70365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2" name="Line 258">
            <a:extLst>
              <a:ext uri="{FF2B5EF4-FFF2-40B4-BE49-F238E27FC236}">
                <a16:creationId xmlns:a16="http://schemas.microsoft.com/office/drawing/2014/main" id="{18AF8B27-BF2C-C9A4-13AD-89FA7D283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5710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3" name="Line 259">
            <a:extLst>
              <a:ext uri="{FF2B5EF4-FFF2-40B4-BE49-F238E27FC236}">
                <a16:creationId xmlns:a16="http://schemas.microsoft.com/office/drawing/2014/main" id="{DCA8806D-2DF0-B4CE-642F-7E818C1A43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1948" y="1662113"/>
            <a:ext cx="101203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4" name="Line 260">
            <a:extLst>
              <a:ext uri="{FF2B5EF4-FFF2-40B4-BE49-F238E27FC236}">
                <a16:creationId xmlns:a16="http://schemas.microsoft.com/office/drawing/2014/main" id="{34330BE5-4080-0FA3-4E65-726E9A0B6F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5710" y="1453754"/>
            <a:ext cx="70365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5" name="Line 261">
            <a:extLst>
              <a:ext uri="{FF2B5EF4-FFF2-40B4-BE49-F238E27FC236}">
                <a16:creationId xmlns:a16="http://schemas.microsoft.com/office/drawing/2014/main" id="{AF585639-524A-5D22-C462-BFD45E7EF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5710" y="1625204"/>
            <a:ext cx="3286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6" name="Line 262">
            <a:extLst>
              <a:ext uri="{FF2B5EF4-FFF2-40B4-BE49-F238E27FC236}">
                <a16:creationId xmlns:a16="http://schemas.microsoft.com/office/drawing/2014/main" id="{6C24D0B3-F465-9906-52D3-9DFD81B0B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1948" y="1662113"/>
            <a:ext cx="101203" cy="401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7" name="Freeform 263">
            <a:extLst>
              <a:ext uri="{FF2B5EF4-FFF2-40B4-BE49-F238E27FC236}">
                <a16:creationId xmlns:a16="http://schemas.microsoft.com/office/drawing/2014/main" id="{919EA5CB-162F-3653-F0AD-AD1F8F7B8C8F}"/>
              </a:ext>
            </a:extLst>
          </p:cNvPr>
          <p:cNvSpPr>
            <a:spLocks/>
          </p:cNvSpPr>
          <p:nvPr/>
        </p:nvSpPr>
        <p:spPr bwMode="auto">
          <a:xfrm>
            <a:off x="6004322" y="1625204"/>
            <a:ext cx="47625" cy="36909"/>
          </a:xfrm>
          <a:custGeom>
            <a:avLst/>
            <a:gdLst>
              <a:gd name="T0" fmla="*/ 0 w 120"/>
              <a:gd name="T1" fmla="*/ 0 h 93"/>
              <a:gd name="T2" fmla="*/ 4480454 w 120"/>
              <a:gd name="T3" fmla="*/ 279926 h 93"/>
              <a:gd name="T4" fmla="*/ 8960379 w 120"/>
              <a:gd name="T5" fmla="*/ 1120234 h 93"/>
              <a:gd name="T6" fmla="*/ 13440833 w 120"/>
              <a:gd name="T7" fmla="*/ 2519866 h 93"/>
              <a:gd name="T8" fmla="*/ 17641358 w 120"/>
              <a:gd name="T9" fmla="*/ 4760335 h 93"/>
              <a:gd name="T10" fmla="*/ 21281496 w 120"/>
              <a:gd name="T11" fmla="*/ 7280201 h 93"/>
              <a:gd name="T12" fmla="*/ 24641704 w 120"/>
              <a:gd name="T13" fmla="*/ 10360449 h 93"/>
              <a:gd name="T14" fmla="*/ 27721454 w 120"/>
              <a:gd name="T15" fmla="*/ 13720623 h 93"/>
              <a:gd name="T16" fmla="*/ 29961946 w 120"/>
              <a:gd name="T17" fmla="*/ 17360724 h 93"/>
              <a:gd name="T18" fmla="*/ 32201908 w 120"/>
              <a:gd name="T19" fmla="*/ 21560677 h 93"/>
              <a:gd name="T20" fmla="*/ 33602083 w 120"/>
              <a:gd name="T21" fmla="*/ 26041085 h 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20" h="93">
                <a:moveTo>
                  <a:pt x="0" y="0"/>
                </a:moveTo>
                <a:lnTo>
                  <a:pt x="16" y="1"/>
                </a:lnTo>
                <a:lnTo>
                  <a:pt x="32" y="4"/>
                </a:lnTo>
                <a:lnTo>
                  <a:pt x="48" y="9"/>
                </a:lnTo>
                <a:lnTo>
                  <a:pt x="63" y="17"/>
                </a:lnTo>
                <a:lnTo>
                  <a:pt x="76" y="26"/>
                </a:lnTo>
                <a:lnTo>
                  <a:pt x="88" y="37"/>
                </a:lnTo>
                <a:lnTo>
                  <a:pt x="99" y="49"/>
                </a:lnTo>
                <a:lnTo>
                  <a:pt x="107" y="62"/>
                </a:lnTo>
                <a:lnTo>
                  <a:pt x="115" y="77"/>
                </a:lnTo>
                <a:lnTo>
                  <a:pt x="120" y="9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8" name="Line 264">
            <a:extLst>
              <a:ext uri="{FF2B5EF4-FFF2-40B4-BE49-F238E27FC236}">
                <a16:creationId xmlns:a16="http://schemas.microsoft.com/office/drawing/2014/main" id="{C3FB0493-C015-F9C2-2BA0-59E56BE763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6488" y="2105025"/>
            <a:ext cx="1619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59" name="Line 265">
            <a:extLst>
              <a:ext uri="{FF2B5EF4-FFF2-40B4-BE49-F238E27FC236}">
                <a16:creationId xmlns:a16="http://schemas.microsoft.com/office/drawing/2014/main" id="{0D96FBAC-2965-641B-728B-93AEEC835C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86488" y="2105025"/>
            <a:ext cx="2143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0" name="Line 266">
            <a:extLst>
              <a:ext uri="{FF2B5EF4-FFF2-40B4-BE49-F238E27FC236}">
                <a16:creationId xmlns:a16="http://schemas.microsoft.com/office/drawing/2014/main" id="{D4CDF951-4D11-A5FD-3B7D-3E19A08BEB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62700" y="1483519"/>
            <a:ext cx="46435" cy="6084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1" name="Line 267">
            <a:extLst>
              <a:ext uri="{FF2B5EF4-FFF2-40B4-BE49-F238E27FC236}">
                <a16:creationId xmlns:a16="http://schemas.microsoft.com/office/drawing/2014/main" id="{9280EC6A-CBC3-2055-BF30-FF4700E9A3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9369" y="1453754"/>
            <a:ext cx="29766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2" name="Line 268">
            <a:extLst>
              <a:ext uri="{FF2B5EF4-FFF2-40B4-BE49-F238E27FC236}">
                <a16:creationId xmlns:a16="http://schemas.microsoft.com/office/drawing/2014/main" id="{4A4F33FF-8B6F-16F8-C27B-4A65D06E00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8412" y="2091928"/>
            <a:ext cx="14288" cy="130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3" name="Line 269">
            <a:extLst>
              <a:ext uri="{FF2B5EF4-FFF2-40B4-BE49-F238E27FC236}">
                <a16:creationId xmlns:a16="http://schemas.microsoft.com/office/drawing/2014/main" id="{E25ED93E-58EE-1CE1-7256-214A6FEB65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9104" y="2083594"/>
            <a:ext cx="27384" cy="214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4" name="Freeform 270">
            <a:extLst>
              <a:ext uri="{FF2B5EF4-FFF2-40B4-BE49-F238E27FC236}">
                <a16:creationId xmlns:a16="http://schemas.microsoft.com/office/drawing/2014/main" id="{3160494F-A586-EB78-724B-252B11D51367}"/>
              </a:ext>
            </a:extLst>
          </p:cNvPr>
          <p:cNvSpPr>
            <a:spLocks/>
          </p:cNvSpPr>
          <p:nvPr/>
        </p:nvSpPr>
        <p:spPr bwMode="auto">
          <a:xfrm>
            <a:off x="2536031" y="2949179"/>
            <a:ext cx="1466850" cy="977503"/>
          </a:xfrm>
          <a:custGeom>
            <a:avLst/>
            <a:gdLst>
              <a:gd name="T0" fmla="*/ 0 w 3696"/>
              <a:gd name="T1" fmla="*/ 203572455 h 2463"/>
              <a:gd name="T2" fmla="*/ 7560204 w 3696"/>
              <a:gd name="T3" fmla="*/ 196852041 h 2463"/>
              <a:gd name="T4" fmla="*/ 21561425 w 3696"/>
              <a:gd name="T5" fmla="*/ 186211562 h 2463"/>
              <a:gd name="T6" fmla="*/ 33882013 w 3696"/>
              <a:gd name="T7" fmla="*/ 174170908 h 2463"/>
              <a:gd name="T8" fmla="*/ 44802954 w 3696"/>
              <a:gd name="T9" fmla="*/ 160169693 h 2463"/>
              <a:gd name="T10" fmla="*/ 53483404 w 3696"/>
              <a:gd name="T11" fmla="*/ 144768832 h 2463"/>
              <a:gd name="T12" fmla="*/ 59923892 w 3696"/>
              <a:gd name="T13" fmla="*/ 128808113 h 2463"/>
              <a:gd name="T14" fmla="*/ 64403817 w 3696"/>
              <a:gd name="T15" fmla="*/ 111726620 h 2463"/>
              <a:gd name="T16" fmla="*/ 66083921 w 3696"/>
              <a:gd name="T17" fmla="*/ 94365726 h 2463"/>
              <a:gd name="T18" fmla="*/ 65524062 w 3696"/>
              <a:gd name="T19" fmla="*/ 77004833 h 2463"/>
              <a:gd name="T20" fmla="*/ 62723712 w 3696"/>
              <a:gd name="T21" fmla="*/ 59643410 h 2463"/>
              <a:gd name="T22" fmla="*/ 57683400 w 3696"/>
              <a:gd name="T23" fmla="*/ 42842375 h 2463"/>
              <a:gd name="T24" fmla="*/ 517472083 w 3696"/>
              <a:gd name="T25" fmla="*/ 0 h 2463"/>
              <a:gd name="T26" fmla="*/ 977260767 w 3696"/>
              <a:gd name="T27" fmla="*/ 42842375 h 2463"/>
              <a:gd name="T28" fmla="*/ 971939996 w 3696"/>
              <a:gd name="T29" fmla="*/ 59643410 h 2463"/>
              <a:gd name="T30" fmla="*/ 968860246 w 3696"/>
              <a:gd name="T31" fmla="*/ 77004833 h 2463"/>
              <a:gd name="T32" fmla="*/ 968579787 w 3696"/>
              <a:gd name="T33" fmla="*/ 94365726 h 2463"/>
              <a:gd name="T34" fmla="*/ 970540350 w 3696"/>
              <a:gd name="T35" fmla="*/ 111726620 h 2463"/>
              <a:gd name="T36" fmla="*/ 974740346 w 3696"/>
              <a:gd name="T37" fmla="*/ 128808113 h 2463"/>
              <a:gd name="T38" fmla="*/ 981180833 w 3696"/>
              <a:gd name="T39" fmla="*/ 144768832 h 2463"/>
              <a:gd name="T40" fmla="*/ 989861283 w 3696"/>
              <a:gd name="T41" fmla="*/ 160169693 h 2463"/>
              <a:gd name="T42" fmla="*/ 1000501767 w 3696"/>
              <a:gd name="T43" fmla="*/ 174170908 h 2463"/>
              <a:gd name="T44" fmla="*/ 1013102812 w 3696"/>
              <a:gd name="T45" fmla="*/ 186211562 h 2463"/>
              <a:gd name="T46" fmla="*/ 1027103504 w 3696"/>
              <a:gd name="T47" fmla="*/ 196852041 h 2463"/>
              <a:gd name="T48" fmla="*/ 1034944167 w 3696"/>
              <a:gd name="T49" fmla="*/ 203572455 h 2463"/>
              <a:gd name="T50" fmla="*/ 989301425 w 3696"/>
              <a:gd name="T51" fmla="*/ 689682231 h 2463"/>
              <a:gd name="T52" fmla="*/ 803930108 w 3696"/>
              <a:gd name="T53" fmla="*/ 673161125 h 2463"/>
              <a:gd name="T54" fmla="*/ 778168158 w 3696"/>
              <a:gd name="T55" fmla="*/ 159049976 h 2463"/>
              <a:gd name="T56" fmla="*/ 775087879 w 3696"/>
              <a:gd name="T57" fmla="*/ 148129039 h 2463"/>
              <a:gd name="T58" fmla="*/ 769767638 w 3696"/>
              <a:gd name="T59" fmla="*/ 138048418 h 2463"/>
              <a:gd name="T60" fmla="*/ 762207433 w 3696"/>
              <a:gd name="T61" fmla="*/ 129367971 h 2463"/>
              <a:gd name="T62" fmla="*/ 753246525 w 3696"/>
              <a:gd name="T63" fmla="*/ 122647557 h 2463"/>
              <a:gd name="T64" fmla="*/ 742885971 w 3696"/>
              <a:gd name="T65" fmla="*/ 117887176 h 2463"/>
              <a:gd name="T66" fmla="*/ 731965558 w 3696"/>
              <a:gd name="T67" fmla="*/ 115086827 h 2463"/>
              <a:gd name="T68" fmla="*/ 517472083 w 3696"/>
              <a:gd name="T69" fmla="*/ 114806898 h 2463"/>
              <a:gd name="T70" fmla="*/ 302978608 w 3696"/>
              <a:gd name="T71" fmla="*/ 115086827 h 2463"/>
              <a:gd name="T72" fmla="*/ 291778267 w 3696"/>
              <a:gd name="T73" fmla="*/ 117887176 h 2463"/>
              <a:gd name="T74" fmla="*/ 281417713 w 3696"/>
              <a:gd name="T75" fmla="*/ 122647557 h 2463"/>
              <a:gd name="T76" fmla="*/ 272176875 w 3696"/>
              <a:gd name="T77" fmla="*/ 129367971 h 2463"/>
              <a:gd name="T78" fmla="*/ 265176529 w 3696"/>
              <a:gd name="T79" fmla="*/ 138048418 h 2463"/>
              <a:gd name="T80" fmla="*/ 259856287 w 3696"/>
              <a:gd name="T81" fmla="*/ 148129039 h 2463"/>
              <a:gd name="T82" fmla="*/ 256776008 w 3696"/>
              <a:gd name="T83" fmla="*/ 159049976 h 2463"/>
              <a:gd name="T84" fmla="*/ 230734129 w 3696"/>
              <a:gd name="T85" fmla="*/ 673161125 h 2463"/>
              <a:gd name="T86" fmla="*/ 45362813 w 3696"/>
              <a:gd name="T87" fmla="*/ 689682231 h 246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696" h="2463">
                <a:moveTo>
                  <a:pt x="99" y="2403"/>
                </a:moveTo>
                <a:lnTo>
                  <a:pt x="0" y="727"/>
                </a:lnTo>
                <a:lnTo>
                  <a:pt x="0" y="719"/>
                </a:lnTo>
                <a:lnTo>
                  <a:pt x="27" y="703"/>
                </a:lnTo>
                <a:lnTo>
                  <a:pt x="52" y="685"/>
                </a:lnTo>
                <a:lnTo>
                  <a:pt x="77" y="665"/>
                </a:lnTo>
                <a:lnTo>
                  <a:pt x="100" y="644"/>
                </a:lnTo>
                <a:lnTo>
                  <a:pt x="121" y="622"/>
                </a:lnTo>
                <a:lnTo>
                  <a:pt x="142" y="597"/>
                </a:lnTo>
                <a:lnTo>
                  <a:pt x="160" y="572"/>
                </a:lnTo>
                <a:lnTo>
                  <a:pt x="177" y="545"/>
                </a:lnTo>
                <a:lnTo>
                  <a:pt x="191" y="517"/>
                </a:lnTo>
                <a:lnTo>
                  <a:pt x="203" y="490"/>
                </a:lnTo>
                <a:lnTo>
                  <a:pt x="214" y="460"/>
                </a:lnTo>
                <a:lnTo>
                  <a:pt x="223" y="430"/>
                </a:lnTo>
                <a:lnTo>
                  <a:pt x="230" y="399"/>
                </a:lnTo>
                <a:lnTo>
                  <a:pt x="234" y="368"/>
                </a:lnTo>
                <a:lnTo>
                  <a:pt x="236" y="337"/>
                </a:lnTo>
                <a:lnTo>
                  <a:pt x="236" y="307"/>
                </a:lnTo>
                <a:lnTo>
                  <a:pt x="234" y="275"/>
                </a:lnTo>
                <a:lnTo>
                  <a:pt x="230" y="244"/>
                </a:lnTo>
                <a:lnTo>
                  <a:pt x="224" y="213"/>
                </a:lnTo>
                <a:lnTo>
                  <a:pt x="216" y="183"/>
                </a:lnTo>
                <a:lnTo>
                  <a:pt x="206" y="153"/>
                </a:lnTo>
                <a:lnTo>
                  <a:pt x="206" y="0"/>
                </a:lnTo>
                <a:lnTo>
                  <a:pt x="1848" y="0"/>
                </a:lnTo>
                <a:lnTo>
                  <a:pt x="3490" y="0"/>
                </a:lnTo>
                <a:lnTo>
                  <a:pt x="3490" y="153"/>
                </a:lnTo>
                <a:lnTo>
                  <a:pt x="3480" y="183"/>
                </a:lnTo>
                <a:lnTo>
                  <a:pt x="3471" y="213"/>
                </a:lnTo>
                <a:lnTo>
                  <a:pt x="3465" y="244"/>
                </a:lnTo>
                <a:lnTo>
                  <a:pt x="3460" y="275"/>
                </a:lnTo>
                <a:lnTo>
                  <a:pt x="3459" y="307"/>
                </a:lnTo>
                <a:lnTo>
                  <a:pt x="3459" y="337"/>
                </a:lnTo>
                <a:lnTo>
                  <a:pt x="3461" y="368"/>
                </a:lnTo>
                <a:lnTo>
                  <a:pt x="3466" y="399"/>
                </a:lnTo>
                <a:lnTo>
                  <a:pt x="3472" y="430"/>
                </a:lnTo>
                <a:lnTo>
                  <a:pt x="3481" y="460"/>
                </a:lnTo>
                <a:lnTo>
                  <a:pt x="3491" y="490"/>
                </a:lnTo>
                <a:lnTo>
                  <a:pt x="3504" y="517"/>
                </a:lnTo>
                <a:lnTo>
                  <a:pt x="3519" y="545"/>
                </a:lnTo>
                <a:lnTo>
                  <a:pt x="3535" y="572"/>
                </a:lnTo>
                <a:lnTo>
                  <a:pt x="3554" y="597"/>
                </a:lnTo>
                <a:lnTo>
                  <a:pt x="3573" y="622"/>
                </a:lnTo>
                <a:lnTo>
                  <a:pt x="3596" y="644"/>
                </a:lnTo>
                <a:lnTo>
                  <a:pt x="3618" y="665"/>
                </a:lnTo>
                <a:lnTo>
                  <a:pt x="3643" y="685"/>
                </a:lnTo>
                <a:lnTo>
                  <a:pt x="3668" y="703"/>
                </a:lnTo>
                <a:lnTo>
                  <a:pt x="3696" y="719"/>
                </a:lnTo>
                <a:lnTo>
                  <a:pt x="3696" y="727"/>
                </a:lnTo>
                <a:lnTo>
                  <a:pt x="3597" y="2403"/>
                </a:lnTo>
                <a:lnTo>
                  <a:pt x="3533" y="2463"/>
                </a:lnTo>
                <a:lnTo>
                  <a:pt x="2933" y="2463"/>
                </a:lnTo>
                <a:lnTo>
                  <a:pt x="2871" y="2404"/>
                </a:lnTo>
                <a:lnTo>
                  <a:pt x="2781" y="588"/>
                </a:lnTo>
                <a:lnTo>
                  <a:pt x="2779" y="568"/>
                </a:lnTo>
                <a:lnTo>
                  <a:pt x="2775" y="548"/>
                </a:lnTo>
                <a:lnTo>
                  <a:pt x="2768" y="529"/>
                </a:lnTo>
                <a:lnTo>
                  <a:pt x="2760" y="510"/>
                </a:lnTo>
                <a:lnTo>
                  <a:pt x="2749" y="493"/>
                </a:lnTo>
                <a:lnTo>
                  <a:pt x="2736" y="477"/>
                </a:lnTo>
                <a:lnTo>
                  <a:pt x="2722" y="462"/>
                </a:lnTo>
                <a:lnTo>
                  <a:pt x="2707" y="448"/>
                </a:lnTo>
                <a:lnTo>
                  <a:pt x="2690" y="438"/>
                </a:lnTo>
                <a:lnTo>
                  <a:pt x="2672" y="428"/>
                </a:lnTo>
                <a:lnTo>
                  <a:pt x="2653" y="421"/>
                </a:lnTo>
                <a:lnTo>
                  <a:pt x="2634" y="415"/>
                </a:lnTo>
                <a:lnTo>
                  <a:pt x="2614" y="411"/>
                </a:lnTo>
                <a:lnTo>
                  <a:pt x="2593" y="410"/>
                </a:lnTo>
                <a:lnTo>
                  <a:pt x="1848" y="410"/>
                </a:lnTo>
                <a:lnTo>
                  <a:pt x="1102" y="410"/>
                </a:lnTo>
                <a:lnTo>
                  <a:pt x="1082" y="411"/>
                </a:lnTo>
                <a:lnTo>
                  <a:pt x="1062" y="415"/>
                </a:lnTo>
                <a:lnTo>
                  <a:pt x="1042" y="421"/>
                </a:lnTo>
                <a:lnTo>
                  <a:pt x="1024" y="428"/>
                </a:lnTo>
                <a:lnTo>
                  <a:pt x="1005" y="438"/>
                </a:lnTo>
                <a:lnTo>
                  <a:pt x="988" y="448"/>
                </a:lnTo>
                <a:lnTo>
                  <a:pt x="972" y="462"/>
                </a:lnTo>
                <a:lnTo>
                  <a:pt x="959" y="477"/>
                </a:lnTo>
                <a:lnTo>
                  <a:pt x="947" y="493"/>
                </a:lnTo>
                <a:lnTo>
                  <a:pt x="936" y="510"/>
                </a:lnTo>
                <a:lnTo>
                  <a:pt x="928" y="529"/>
                </a:lnTo>
                <a:lnTo>
                  <a:pt x="921" y="548"/>
                </a:lnTo>
                <a:lnTo>
                  <a:pt x="917" y="568"/>
                </a:lnTo>
                <a:lnTo>
                  <a:pt x="915" y="588"/>
                </a:lnTo>
                <a:lnTo>
                  <a:pt x="824" y="2404"/>
                </a:lnTo>
                <a:lnTo>
                  <a:pt x="763" y="2463"/>
                </a:lnTo>
                <a:lnTo>
                  <a:pt x="162" y="2463"/>
                </a:lnTo>
                <a:lnTo>
                  <a:pt x="99" y="2403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5" name="Freeform 271">
            <a:extLst>
              <a:ext uri="{FF2B5EF4-FFF2-40B4-BE49-F238E27FC236}">
                <a16:creationId xmlns:a16="http://schemas.microsoft.com/office/drawing/2014/main" id="{84A69361-0CCB-6F52-74DF-4C63892732E1}"/>
              </a:ext>
            </a:extLst>
          </p:cNvPr>
          <p:cNvSpPr>
            <a:spLocks/>
          </p:cNvSpPr>
          <p:nvPr/>
        </p:nvSpPr>
        <p:spPr bwMode="auto">
          <a:xfrm>
            <a:off x="2536031" y="2949179"/>
            <a:ext cx="1466850" cy="977503"/>
          </a:xfrm>
          <a:custGeom>
            <a:avLst/>
            <a:gdLst>
              <a:gd name="T0" fmla="*/ 230734129 w 3696"/>
              <a:gd name="T1" fmla="*/ 673161125 h 2463"/>
              <a:gd name="T2" fmla="*/ 45362813 w 3696"/>
              <a:gd name="T3" fmla="*/ 689682231 h 2463"/>
              <a:gd name="T4" fmla="*/ 0 w 3696"/>
              <a:gd name="T5" fmla="*/ 203572455 h 2463"/>
              <a:gd name="T6" fmla="*/ 7560204 w 3696"/>
              <a:gd name="T7" fmla="*/ 196852041 h 2463"/>
              <a:gd name="T8" fmla="*/ 21561425 w 3696"/>
              <a:gd name="T9" fmla="*/ 186211562 h 2463"/>
              <a:gd name="T10" fmla="*/ 33882013 w 3696"/>
              <a:gd name="T11" fmla="*/ 174170908 h 2463"/>
              <a:gd name="T12" fmla="*/ 44802954 w 3696"/>
              <a:gd name="T13" fmla="*/ 160169693 h 2463"/>
              <a:gd name="T14" fmla="*/ 53483404 w 3696"/>
              <a:gd name="T15" fmla="*/ 144768832 h 2463"/>
              <a:gd name="T16" fmla="*/ 59923892 w 3696"/>
              <a:gd name="T17" fmla="*/ 128808113 h 2463"/>
              <a:gd name="T18" fmla="*/ 64403817 w 3696"/>
              <a:gd name="T19" fmla="*/ 111726620 h 2463"/>
              <a:gd name="T20" fmla="*/ 66083921 w 3696"/>
              <a:gd name="T21" fmla="*/ 94365726 h 2463"/>
              <a:gd name="T22" fmla="*/ 65524062 w 3696"/>
              <a:gd name="T23" fmla="*/ 77004833 h 2463"/>
              <a:gd name="T24" fmla="*/ 62723712 w 3696"/>
              <a:gd name="T25" fmla="*/ 59643410 h 2463"/>
              <a:gd name="T26" fmla="*/ 57683400 w 3696"/>
              <a:gd name="T27" fmla="*/ 42842375 h 2463"/>
              <a:gd name="T28" fmla="*/ 517472083 w 3696"/>
              <a:gd name="T29" fmla="*/ 0 h 2463"/>
              <a:gd name="T30" fmla="*/ 977260767 w 3696"/>
              <a:gd name="T31" fmla="*/ 42842375 h 2463"/>
              <a:gd name="T32" fmla="*/ 971939996 w 3696"/>
              <a:gd name="T33" fmla="*/ 59643410 h 2463"/>
              <a:gd name="T34" fmla="*/ 968860246 w 3696"/>
              <a:gd name="T35" fmla="*/ 77004833 h 2463"/>
              <a:gd name="T36" fmla="*/ 968579787 w 3696"/>
              <a:gd name="T37" fmla="*/ 94365726 h 2463"/>
              <a:gd name="T38" fmla="*/ 970540350 w 3696"/>
              <a:gd name="T39" fmla="*/ 111726620 h 2463"/>
              <a:gd name="T40" fmla="*/ 974740346 w 3696"/>
              <a:gd name="T41" fmla="*/ 128808113 h 2463"/>
              <a:gd name="T42" fmla="*/ 981180833 w 3696"/>
              <a:gd name="T43" fmla="*/ 144768832 h 2463"/>
              <a:gd name="T44" fmla="*/ 989861283 w 3696"/>
              <a:gd name="T45" fmla="*/ 160169693 h 2463"/>
              <a:gd name="T46" fmla="*/ 1000501767 w 3696"/>
              <a:gd name="T47" fmla="*/ 174170908 h 2463"/>
              <a:gd name="T48" fmla="*/ 1013102812 w 3696"/>
              <a:gd name="T49" fmla="*/ 186211562 h 2463"/>
              <a:gd name="T50" fmla="*/ 1027103504 w 3696"/>
              <a:gd name="T51" fmla="*/ 196852041 h 2463"/>
              <a:gd name="T52" fmla="*/ 1034944167 w 3696"/>
              <a:gd name="T53" fmla="*/ 203572455 h 2463"/>
              <a:gd name="T54" fmla="*/ 989301425 w 3696"/>
              <a:gd name="T55" fmla="*/ 689682231 h 2463"/>
              <a:gd name="T56" fmla="*/ 803930108 w 3696"/>
              <a:gd name="T57" fmla="*/ 673161125 h 2463"/>
              <a:gd name="T58" fmla="*/ 778168158 w 3696"/>
              <a:gd name="T59" fmla="*/ 159049976 h 2463"/>
              <a:gd name="T60" fmla="*/ 775087879 w 3696"/>
              <a:gd name="T61" fmla="*/ 148129039 h 2463"/>
              <a:gd name="T62" fmla="*/ 769767638 w 3696"/>
              <a:gd name="T63" fmla="*/ 138048418 h 2463"/>
              <a:gd name="T64" fmla="*/ 762207433 w 3696"/>
              <a:gd name="T65" fmla="*/ 129367971 h 2463"/>
              <a:gd name="T66" fmla="*/ 753246525 w 3696"/>
              <a:gd name="T67" fmla="*/ 122647557 h 2463"/>
              <a:gd name="T68" fmla="*/ 742885971 w 3696"/>
              <a:gd name="T69" fmla="*/ 117887176 h 2463"/>
              <a:gd name="T70" fmla="*/ 731965558 w 3696"/>
              <a:gd name="T71" fmla="*/ 115086827 h 2463"/>
              <a:gd name="T72" fmla="*/ 517472083 w 3696"/>
              <a:gd name="T73" fmla="*/ 114806898 h 2463"/>
              <a:gd name="T74" fmla="*/ 302978608 w 3696"/>
              <a:gd name="T75" fmla="*/ 115086827 h 2463"/>
              <a:gd name="T76" fmla="*/ 291778267 w 3696"/>
              <a:gd name="T77" fmla="*/ 117887176 h 2463"/>
              <a:gd name="T78" fmla="*/ 281417713 w 3696"/>
              <a:gd name="T79" fmla="*/ 122647557 h 2463"/>
              <a:gd name="T80" fmla="*/ 272176875 w 3696"/>
              <a:gd name="T81" fmla="*/ 129367971 h 2463"/>
              <a:gd name="T82" fmla="*/ 265176529 w 3696"/>
              <a:gd name="T83" fmla="*/ 138048418 h 2463"/>
              <a:gd name="T84" fmla="*/ 259856287 w 3696"/>
              <a:gd name="T85" fmla="*/ 148129039 h 2463"/>
              <a:gd name="T86" fmla="*/ 256776008 w 3696"/>
              <a:gd name="T87" fmla="*/ 159049976 h 246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696" h="2463">
                <a:moveTo>
                  <a:pt x="915" y="588"/>
                </a:moveTo>
                <a:lnTo>
                  <a:pt x="824" y="2404"/>
                </a:lnTo>
                <a:lnTo>
                  <a:pt x="763" y="2463"/>
                </a:lnTo>
                <a:lnTo>
                  <a:pt x="162" y="2463"/>
                </a:lnTo>
                <a:lnTo>
                  <a:pt x="99" y="2403"/>
                </a:lnTo>
                <a:lnTo>
                  <a:pt x="0" y="727"/>
                </a:lnTo>
                <a:lnTo>
                  <a:pt x="0" y="719"/>
                </a:lnTo>
                <a:lnTo>
                  <a:pt x="27" y="703"/>
                </a:lnTo>
                <a:lnTo>
                  <a:pt x="52" y="685"/>
                </a:lnTo>
                <a:lnTo>
                  <a:pt x="77" y="665"/>
                </a:lnTo>
                <a:lnTo>
                  <a:pt x="100" y="644"/>
                </a:lnTo>
                <a:lnTo>
                  <a:pt x="121" y="622"/>
                </a:lnTo>
                <a:lnTo>
                  <a:pt x="142" y="597"/>
                </a:lnTo>
                <a:lnTo>
                  <a:pt x="160" y="572"/>
                </a:lnTo>
                <a:lnTo>
                  <a:pt x="177" y="545"/>
                </a:lnTo>
                <a:lnTo>
                  <a:pt x="191" y="517"/>
                </a:lnTo>
                <a:lnTo>
                  <a:pt x="203" y="490"/>
                </a:lnTo>
                <a:lnTo>
                  <a:pt x="214" y="460"/>
                </a:lnTo>
                <a:lnTo>
                  <a:pt x="223" y="430"/>
                </a:lnTo>
                <a:lnTo>
                  <a:pt x="230" y="399"/>
                </a:lnTo>
                <a:lnTo>
                  <a:pt x="234" y="368"/>
                </a:lnTo>
                <a:lnTo>
                  <a:pt x="236" y="337"/>
                </a:lnTo>
                <a:lnTo>
                  <a:pt x="236" y="307"/>
                </a:lnTo>
                <a:lnTo>
                  <a:pt x="234" y="275"/>
                </a:lnTo>
                <a:lnTo>
                  <a:pt x="230" y="244"/>
                </a:lnTo>
                <a:lnTo>
                  <a:pt x="224" y="213"/>
                </a:lnTo>
                <a:lnTo>
                  <a:pt x="216" y="183"/>
                </a:lnTo>
                <a:lnTo>
                  <a:pt x="206" y="153"/>
                </a:lnTo>
                <a:lnTo>
                  <a:pt x="206" y="0"/>
                </a:lnTo>
                <a:lnTo>
                  <a:pt x="1848" y="0"/>
                </a:lnTo>
                <a:lnTo>
                  <a:pt x="3490" y="0"/>
                </a:lnTo>
                <a:lnTo>
                  <a:pt x="3490" y="153"/>
                </a:lnTo>
                <a:lnTo>
                  <a:pt x="3480" y="183"/>
                </a:lnTo>
                <a:lnTo>
                  <a:pt x="3471" y="213"/>
                </a:lnTo>
                <a:lnTo>
                  <a:pt x="3465" y="244"/>
                </a:lnTo>
                <a:lnTo>
                  <a:pt x="3460" y="275"/>
                </a:lnTo>
                <a:lnTo>
                  <a:pt x="3459" y="307"/>
                </a:lnTo>
                <a:lnTo>
                  <a:pt x="3459" y="337"/>
                </a:lnTo>
                <a:lnTo>
                  <a:pt x="3461" y="368"/>
                </a:lnTo>
                <a:lnTo>
                  <a:pt x="3466" y="399"/>
                </a:lnTo>
                <a:lnTo>
                  <a:pt x="3472" y="430"/>
                </a:lnTo>
                <a:lnTo>
                  <a:pt x="3481" y="460"/>
                </a:lnTo>
                <a:lnTo>
                  <a:pt x="3491" y="490"/>
                </a:lnTo>
                <a:lnTo>
                  <a:pt x="3504" y="517"/>
                </a:lnTo>
                <a:lnTo>
                  <a:pt x="3519" y="545"/>
                </a:lnTo>
                <a:lnTo>
                  <a:pt x="3535" y="572"/>
                </a:lnTo>
                <a:lnTo>
                  <a:pt x="3554" y="597"/>
                </a:lnTo>
                <a:lnTo>
                  <a:pt x="3573" y="622"/>
                </a:lnTo>
                <a:lnTo>
                  <a:pt x="3596" y="644"/>
                </a:lnTo>
                <a:lnTo>
                  <a:pt x="3618" y="665"/>
                </a:lnTo>
                <a:lnTo>
                  <a:pt x="3643" y="685"/>
                </a:lnTo>
                <a:lnTo>
                  <a:pt x="3668" y="703"/>
                </a:lnTo>
                <a:lnTo>
                  <a:pt x="3696" y="719"/>
                </a:lnTo>
                <a:lnTo>
                  <a:pt x="3696" y="727"/>
                </a:lnTo>
                <a:lnTo>
                  <a:pt x="3597" y="2403"/>
                </a:lnTo>
                <a:lnTo>
                  <a:pt x="3533" y="2463"/>
                </a:lnTo>
                <a:lnTo>
                  <a:pt x="2933" y="2463"/>
                </a:lnTo>
                <a:lnTo>
                  <a:pt x="2871" y="2404"/>
                </a:lnTo>
                <a:lnTo>
                  <a:pt x="2781" y="588"/>
                </a:lnTo>
                <a:lnTo>
                  <a:pt x="2779" y="568"/>
                </a:lnTo>
                <a:lnTo>
                  <a:pt x="2775" y="548"/>
                </a:lnTo>
                <a:lnTo>
                  <a:pt x="2768" y="529"/>
                </a:lnTo>
                <a:lnTo>
                  <a:pt x="2760" y="510"/>
                </a:lnTo>
                <a:lnTo>
                  <a:pt x="2749" y="493"/>
                </a:lnTo>
                <a:lnTo>
                  <a:pt x="2736" y="477"/>
                </a:lnTo>
                <a:lnTo>
                  <a:pt x="2722" y="462"/>
                </a:lnTo>
                <a:lnTo>
                  <a:pt x="2707" y="448"/>
                </a:lnTo>
                <a:lnTo>
                  <a:pt x="2690" y="438"/>
                </a:lnTo>
                <a:lnTo>
                  <a:pt x="2672" y="428"/>
                </a:lnTo>
                <a:lnTo>
                  <a:pt x="2653" y="421"/>
                </a:lnTo>
                <a:lnTo>
                  <a:pt x="2634" y="415"/>
                </a:lnTo>
                <a:lnTo>
                  <a:pt x="2614" y="411"/>
                </a:lnTo>
                <a:lnTo>
                  <a:pt x="2593" y="410"/>
                </a:lnTo>
                <a:lnTo>
                  <a:pt x="1848" y="410"/>
                </a:lnTo>
                <a:lnTo>
                  <a:pt x="1102" y="410"/>
                </a:lnTo>
                <a:lnTo>
                  <a:pt x="1082" y="411"/>
                </a:lnTo>
                <a:lnTo>
                  <a:pt x="1062" y="415"/>
                </a:lnTo>
                <a:lnTo>
                  <a:pt x="1042" y="421"/>
                </a:lnTo>
                <a:lnTo>
                  <a:pt x="1024" y="428"/>
                </a:lnTo>
                <a:lnTo>
                  <a:pt x="1005" y="438"/>
                </a:lnTo>
                <a:lnTo>
                  <a:pt x="988" y="448"/>
                </a:lnTo>
                <a:lnTo>
                  <a:pt x="972" y="462"/>
                </a:lnTo>
                <a:lnTo>
                  <a:pt x="959" y="477"/>
                </a:lnTo>
                <a:lnTo>
                  <a:pt x="947" y="493"/>
                </a:lnTo>
                <a:lnTo>
                  <a:pt x="936" y="510"/>
                </a:lnTo>
                <a:lnTo>
                  <a:pt x="928" y="529"/>
                </a:lnTo>
                <a:lnTo>
                  <a:pt x="921" y="548"/>
                </a:lnTo>
                <a:lnTo>
                  <a:pt x="917" y="568"/>
                </a:lnTo>
                <a:lnTo>
                  <a:pt x="915" y="58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6" name="Line 272">
            <a:extLst>
              <a:ext uri="{FF2B5EF4-FFF2-40B4-BE49-F238E27FC236}">
                <a16:creationId xmlns:a16="http://schemas.microsoft.com/office/drawing/2014/main" id="{B8C99C2B-A233-1EBB-C0F4-22E4C88901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6031" y="3234929"/>
            <a:ext cx="0" cy="23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7" name="Line 273">
            <a:extLst>
              <a:ext uri="{FF2B5EF4-FFF2-40B4-BE49-F238E27FC236}">
                <a16:creationId xmlns:a16="http://schemas.microsoft.com/office/drawing/2014/main" id="{EA59CF0D-6470-92EF-1D0D-57A0938DF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8185" y="2949179"/>
            <a:ext cx="651272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8" name="Line 274">
            <a:extLst>
              <a:ext uri="{FF2B5EF4-FFF2-40B4-BE49-F238E27FC236}">
                <a16:creationId xmlns:a16="http://schemas.microsoft.com/office/drawing/2014/main" id="{AA1822FE-F26E-26D6-6F48-7A6B23A29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8185" y="2949179"/>
            <a:ext cx="651272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69" name="Line 275">
            <a:extLst>
              <a:ext uri="{FF2B5EF4-FFF2-40B4-BE49-F238E27FC236}">
                <a16:creationId xmlns:a16="http://schemas.microsoft.com/office/drawing/2014/main" id="{D7E2A251-A886-6228-3447-C1CD34C528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8185" y="2949178"/>
            <a:ext cx="0" cy="607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0" name="Line 276">
            <a:extLst>
              <a:ext uri="{FF2B5EF4-FFF2-40B4-BE49-F238E27FC236}">
                <a16:creationId xmlns:a16="http://schemas.microsoft.com/office/drawing/2014/main" id="{676627FB-C9B9-7EA3-B1FD-3BD6E33EDA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4181" y="3112294"/>
            <a:ext cx="29527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1" name="Line 277">
            <a:extLst>
              <a:ext uri="{FF2B5EF4-FFF2-40B4-BE49-F238E27FC236}">
                <a16:creationId xmlns:a16="http://schemas.microsoft.com/office/drawing/2014/main" id="{5FCD310C-68BE-8FC8-C8E1-FD48331AF0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0325" y="3926681"/>
            <a:ext cx="23931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2" name="Line 278">
            <a:extLst>
              <a:ext uri="{FF2B5EF4-FFF2-40B4-BE49-F238E27FC236}">
                <a16:creationId xmlns:a16="http://schemas.microsoft.com/office/drawing/2014/main" id="{DD6CC514-4FB9-ED6C-12F6-E3308CBA6D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36031" y="3237310"/>
            <a:ext cx="39291" cy="6655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3" name="Line 279">
            <a:extLst>
              <a:ext uri="{FF2B5EF4-FFF2-40B4-BE49-F238E27FC236}">
                <a16:creationId xmlns:a16="http://schemas.microsoft.com/office/drawing/2014/main" id="{9CD73D25-44C4-99D3-E36B-16D33B63FB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0325" y="3926681"/>
            <a:ext cx="23931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4" name="Line 280">
            <a:extLst>
              <a:ext uri="{FF2B5EF4-FFF2-40B4-BE49-F238E27FC236}">
                <a16:creationId xmlns:a16="http://schemas.microsoft.com/office/drawing/2014/main" id="{304E71A7-D14C-1CB8-2B1C-299CC1F85D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3454" y="3182541"/>
            <a:ext cx="35719" cy="72032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5" name="Freeform 281">
            <a:extLst>
              <a:ext uri="{FF2B5EF4-FFF2-40B4-BE49-F238E27FC236}">
                <a16:creationId xmlns:a16="http://schemas.microsoft.com/office/drawing/2014/main" id="{3DE6D4BA-57BB-5CC3-EA7A-DB4EC4C6284D}"/>
              </a:ext>
            </a:extLst>
          </p:cNvPr>
          <p:cNvSpPr>
            <a:spLocks/>
          </p:cNvSpPr>
          <p:nvPr/>
        </p:nvSpPr>
        <p:spPr bwMode="auto">
          <a:xfrm>
            <a:off x="2536032" y="3009900"/>
            <a:ext cx="94060" cy="225029"/>
          </a:xfrm>
          <a:custGeom>
            <a:avLst/>
            <a:gdLst>
              <a:gd name="T0" fmla="*/ 58174095 w 236"/>
              <a:gd name="T1" fmla="*/ 0 h 566"/>
              <a:gd name="T2" fmla="*/ 60998014 w 236"/>
              <a:gd name="T3" fmla="*/ 8430220 h 566"/>
              <a:gd name="T4" fmla="*/ 63257042 w 236"/>
              <a:gd name="T5" fmla="*/ 16860439 h 566"/>
              <a:gd name="T6" fmla="*/ 64951712 w 236"/>
              <a:gd name="T7" fmla="*/ 25571613 h 566"/>
              <a:gd name="T8" fmla="*/ 66080960 w 236"/>
              <a:gd name="T9" fmla="*/ 34283317 h 566"/>
              <a:gd name="T10" fmla="*/ 66645850 w 236"/>
              <a:gd name="T11" fmla="*/ 43275446 h 566"/>
              <a:gd name="T12" fmla="*/ 66645850 w 236"/>
              <a:gd name="T13" fmla="*/ 51705665 h 566"/>
              <a:gd name="T14" fmla="*/ 66080960 w 236"/>
              <a:gd name="T15" fmla="*/ 60416839 h 566"/>
              <a:gd name="T16" fmla="*/ 64951712 w 236"/>
              <a:gd name="T17" fmla="*/ 69128013 h 566"/>
              <a:gd name="T18" fmla="*/ 62974863 w 236"/>
              <a:gd name="T19" fmla="*/ 77839187 h 566"/>
              <a:gd name="T20" fmla="*/ 60433124 w 236"/>
              <a:gd name="T21" fmla="*/ 86269407 h 566"/>
              <a:gd name="T22" fmla="*/ 57326495 w 236"/>
              <a:gd name="T23" fmla="*/ 94700156 h 566"/>
              <a:gd name="T24" fmla="*/ 53938218 w 236"/>
              <a:gd name="T25" fmla="*/ 102286983 h 566"/>
              <a:gd name="T26" fmla="*/ 49984520 w 236"/>
              <a:gd name="T27" fmla="*/ 110155294 h 566"/>
              <a:gd name="T28" fmla="*/ 45183753 w 236"/>
              <a:gd name="T29" fmla="*/ 117742651 h 566"/>
              <a:gd name="T30" fmla="*/ 40100275 w 236"/>
              <a:gd name="T31" fmla="*/ 124767569 h 566"/>
              <a:gd name="T32" fmla="*/ 34170260 w 236"/>
              <a:gd name="T33" fmla="*/ 131793017 h 566"/>
              <a:gd name="T34" fmla="*/ 28239713 w 236"/>
              <a:gd name="T35" fmla="*/ 137975072 h 566"/>
              <a:gd name="T36" fmla="*/ 21744807 w 236"/>
              <a:gd name="T37" fmla="*/ 143876173 h 566"/>
              <a:gd name="T38" fmla="*/ 14684481 w 236"/>
              <a:gd name="T39" fmla="*/ 149496849 h 566"/>
              <a:gd name="T40" fmla="*/ 7624685 w 236"/>
              <a:gd name="T41" fmla="*/ 154554557 h 566"/>
              <a:gd name="T42" fmla="*/ 0 w 236"/>
              <a:gd name="T43" fmla="*/ 159050886 h 56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6" h="566">
                <a:moveTo>
                  <a:pt x="206" y="0"/>
                </a:moveTo>
                <a:lnTo>
                  <a:pt x="216" y="30"/>
                </a:lnTo>
                <a:lnTo>
                  <a:pt x="224" y="60"/>
                </a:lnTo>
                <a:lnTo>
                  <a:pt x="230" y="91"/>
                </a:lnTo>
                <a:lnTo>
                  <a:pt x="234" y="122"/>
                </a:lnTo>
                <a:lnTo>
                  <a:pt x="236" y="154"/>
                </a:lnTo>
                <a:lnTo>
                  <a:pt x="236" y="184"/>
                </a:lnTo>
                <a:lnTo>
                  <a:pt x="234" y="215"/>
                </a:lnTo>
                <a:lnTo>
                  <a:pt x="230" y="246"/>
                </a:lnTo>
                <a:lnTo>
                  <a:pt x="223" y="277"/>
                </a:lnTo>
                <a:lnTo>
                  <a:pt x="214" y="307"/>
                </a:lnTo>
                <a:lnTo>
                  <a:pt x="203" y="337"/>
                </a:lnTo>
                <a:lnTo>
                  <a:pt x="191" y="364"/>
                </a:lnTo>
                <a:lnTo>
                  <a:pt x="177" y="392"/>
                </a:lnTo>
                <a:lnTo>
                  <a:pt x="160" y="419"/>
                </a:lnTo>
                <a:lnTo>
                  <a:pt x="142" y="444"/>
                </a:lnTo>
                <a:lnTo>
                  <a:pt x="121" y="469"/>
                </a:lnTo>
                <a:lnTo>
                  <a:pt x="100" y="491"/>
                </a:lnTo>
                <a:lnTo>
                  <a:pt x="77" y="512"/>
                </a:lnTo>
                <a:lnTo>
                  <a:pt x="52" y="532"/>
                </a:lnTo>
                <a:lnTo>
                  <a:pt x="27" y="550"/>
                </a:lnTo>
                <a:lnTo>
                  <a:pt x="0" y="56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6" name="Line 282">
            <a:extLst>
              <a:ext uri="{FF2B5EF4-FFF2-40B4-BE49-F238E27FC236}">
                <a16:creationId xmlns:a16="http://schemas.microsoft.com/office/drawing/2014/main" id="{65C6C8CE-2192-4397-D6D6-04FF519B1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5323" y="3902869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7" name="Line 283">
            <a:extLst>
              <a:ext uri="{FF2B5EF4-FFF2-40B4-BE49-F238E27FC236}">
                <a16:creationId xmlns:a16="http://schemas.microsoft.com/office/drawing/2014/main" id="{01D0BC9A-90F7-0F20-584C-C1456494B6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9641" y="3902869"/>
            <a:ext cx="2381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8" name="Freeform 284">
            <a:extLst>
              <a:ext uri="{FF2B5EF4-FFF2-40B4-BE49-F238E27FC236}">
                <a16:creationId xmlns:a16="http://schemas.microsoft.com/office/drawing/2014/main" id="{1C50723F-C10A-36C5-7B3B-FD2C0AAEB7EE}"/>
              </a:ext>
            </a:extLst>
          </p:cNvPr>
          <p:cNvSpPr>
            <a:spLocks/>
          </p:cNvSpPr>
          <p:nvPr/>
        </p:nvSpPr>
        <p:spPr bwMode="auto">
          <a:xfrm>
            <a:off x="2899172" y="3112294"/>
            <a:ext cx="75009" cy="70247"/>
          </a:xfrm>
          <a:custGeom>
            <a:avLst/>
            <a:gdLst>
              <a:gd name="T0" fmla="*/ 53488771 w 187"/>
              <a:gd name="T1" fmla="*/ 0 h 178"/>
              <a:gd name="T2" fmla="*/ 47768298 w 187"/>
              <a:gd name="T3" fmla="*/ 276779 h 178"/>
              <a:gd name="T4" fmla="*/ 42047291 w 187"/>
              <a:gd name="T5" fmla="*/ 1384423 h 178"/>
              <a:gd name="T6" fmla="*/ 36326819 w 187"/>
              <a:gd name="T7" fmla="*/ 3045626 h 178"/>
              <a:gd name="T8" fmla="*/ 31178072 w 187"/>
              <a:gd name="T9" fmla="*/ 4984134 h 178"/>
              <a:gd name="T10" fmla="*/ 25743196 w 187"/>
              <a:gd name="T11" fmla="*/ 7752981 h 178"/>
              <a:gd name="T12" fmla="*/ 20880580 w 187"/>
              <a:gd name="T13" fmla="*/ 10521302 h 178"/>
              <a:gd name="T14" fmla="*/ 16304095 w 187"/>
              <a:gd name="T15" fmla="*/ 14397792 h 178"/>
              <a:gd name="T16" fmla="*/ 12585467 w 187"/>
              <a:gd name="T17" fmla="*/ 18551062 h 178"/>
              <a:gd name="T18" fmla="*/ 9152970 w 187"/>
              <a:gd name="T19" fmla="*/ 22981112 h 178"/>
              <a:gd name="T20" fmla="*/ 6006603 w 187"/>
              <a:gd name="T21" fmla="*/ 27688467 h 178"/>
              <a:gd name="T22" fmla="*/ 3718628 w 187"/>
              <a:gd name="T23" fmla="*/ 32948854 h 178"/>
              <a:gd name="T24" fmla="*/ 1716249 w 187"/>
              <a:gd name="T25" fmla="*/ 38209768 h 178"/>
              <a:gd name="T26" fmla="*/ 572261 w 187"/>
              <a:gd name="T27" fmla="*/ 43747462 h 178"/>
              <a:gd name="T28" fmla="*/ 0 w 187"/>
              <a:gd name="T29" fmla="*/ 49285155 h 1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87" h="178">
                <a:moveTo>
                  <a:pt x="187" y="0"/>
                </a:moveTo>
                <a:lnTo>
                  <a:pt x="167" y="1"/>
                </a:lnTo>
                <a:lnTo>
                  <a:pt x="147" y="5"/>
                </a:lnTo>
                <a:lnTo>
                  <a:pt x="127" y="11"/>
                </a:lnTo>
                <a:lnTo>
                  <a:pt x="109" y="18"/>
                </a:lnTo>
                <a:lnTo>
                  <a:pt x="90" y="28"/>
                </a:lnTo>
                <a:lnTo>
                  <a:pt x="73" y="38"/>
                </a:lnTo>
                <a:lnTo>
                  <a:pt x="57" y="52"/>
                </a:lnTo>
                <a:lnTo>
                  <a:pt x="44" y="67"/>
                </a:lnTo>
                <a:lnTo>
                  <a:pt x="32" y="83"/>
                </a:lnTo>
                <a:lnTo>
                  <a:pt x="21" y="100"/>
                </a:lnTo>
                <a:lnTo>
                  <a:pt x="13" y="119"/>
                </a:lnTo>
                <a:lnTo>
                  <a:pt x="6" y="138"/>
                </a:lnTo>
                <a:lnTo>
                  <a:pt x="2" y="158"/>
                </a:lnTo>
                <a:lnTo>
                  <a:pt x="0" y="17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79" name="Line 285">
            <a:extLst>
              <a:ext uri="{FF2B5EF4-FFF2-40B4-BE49-F238E27FC236}">
                <a16:creationId xmlns:a16="http://schemas.microsoft.com/office/drawing/2014/main" id="{D3FE04B2-C30E-47F9-E76C-213E7DF3CB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2881" y="3234929"/>
            <a:ext cx="0" cy="23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0" name="Line 286">
            <a:extLst>
              <a:ext uri="{FF2B5EF4-FFF2-40B4-BE49-F238E27FC236}">
                <a16:creationId xmlns:a16="http://schemas.microsoft.com/office/drawing/2014/main" id="{800553A4-0C53-A2BA-D6EE-C054CB56FB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9456" y="2949179"/>
            <a:ext cx="65246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1" name="Line 287">
            <a:extLst>
              <a:ext uri="{FF2B5EF4-FFF2-40B4-BE49-F238E27FC236}">
                <a16:creationId xmlns:a16="http://schemas.microsoft.com/office/drawing/2014/main" id="{593AB916-8D29-AA61-7A68-01E4D0045F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9456" y="2949179"/>
            <a:ext cx="65246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2" name="Line 288">
            <a:extLst>
              <a:ext uri="{FF2B5EF4-FFF2-40B4-BE49-F238E27FC236}">
                <a16:creationId xmlns:a16="http://schemas.microsoft.com/office/drawing/2014/main" id="{0F797598-789F-50DE-4E07-A5A075EEB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919" y="2949178"/>
            <a:ext cx="0" cy="607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3" name="Line 289">
            <a:extLst>
              <a:ext uri="{FF2B5EF4-FFF2-40B4-BE49-F238E27FC236}">
                <a16:creationId xmlns:a16="http://schemas.microsoft.com/office/drawing/2014/main" id="{73BF09E2-6514-44BE-6130-C44FE24178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9456" y="3112294"/>
            <a:ext cx="29646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4" name="Line 290">
            <a:extLst>
              <a:ext uri="{FF2B5EF4-FFF2-40B4-BE49-F238E27FC236}">
                <a16:creationId xmlns:a16="http://schemas.microsoft.com/office/drawing/2014/main" id="{C3E393C6-8CE7-8E00-BA43-E07B32F8F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0463" y="3926681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5" name="Line 291">
            <a:extLst>
              <a:ext uri="{FF2B5EF4-FFF2-40B4-BE49-F238E27FC236}">
                <a16:creationId xmlns:a16="http://schemas.microsoft.com/office/drawing/2014/main" id="{073C46AE-F7A1-FA06-5B96-40F1629E8F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3592" y="3237310"/>
            <a:ext cx="39290" cy="6655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6" name="Line 292">
            <a:extLst>
              <a:ext uri="{FF2B5EF4-FFF2-40B4-BE49-F238E27FC236}">
                <a16:creationId xmlns:a16="http://schemas.microsoft.com/office/drawing/2014/main" id="{DF2781E7-4EBF-D44E-029C-E90D1E4A8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00463" y="3926681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7" name="Line 293">
            <a:extLst>
              <a:ext uri="{FF2B5EF4-FFF2-40B4-BE49-F238E27FC236}">
                <a16:creationId xmlns:a16="http://schemas.microsoft.com/office/drawing/2014/main" id="{D1DB3A80-4C95-2F49-8A4B-622862C49E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9741" y="3182541"/>
            <a:ext cx="35719" cy="72032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8" name="Freeform 294">
            <a:extLst>
              <a:ext uri="{FF2B5EF4-FFF2-40B4-BE49-F238E27FC236}">
                <a16:creationId xmlns:a16="http://schemas.microsoft.com/office/drawing/2014/main" id="{0DC6604D-BFBB-60D6-B761-57A5D5B3EDF8}"/>
              </a:ext>
            </a:extLst>
          </p:cNvPr>
          <p:cNvSpPr>
            <a:spLocks/>
          </p:cNvSpPr>
          <p:nvPr/>
        </p:nvSpPr>
        <p:spPr bwMode="auto">
          <a:xfrm>
            <a:off x="3908822" y="3009900"/>
            <a:ext cx="94059" cy="225029"/>
          </a:xfrm>
          <a:custGeom>
            <a:avLst/>
            <a:gdLst>
              <a:gd name="T0" fmla="*/ 8680415 w 237"/>
              <a:gd name="T1" fmla="*/ 0 h 566"/>
              <a:gd name="T2" fmla="*/ 5880077 w 237"/>
              <a:gd name="T3" fmla="*/ 8430220 h 566"/>
              <a:gd name="T4" fmla="*/ 3360195 w 237"/>
              <a:gd name="T5" fmla="*/ 16860439 h 566"/>
              <a:gd name="T6" fmla="*/ 1680097 w 237"/>
              <a:gd name="T7" fmla="*/ 25571613 h 566"/>
              <a:gd name="T8" fmla="*/ 279928 w 237"/>
              <a:gd name="T9" fmla="*/ 34283317 h 566"/>
              <a:gd name="T10" fmla="*/ 0 w 237"/>
              <a:gd name="T11" fmla="*/ 43275446 h 566"/>
              <a:gd name="T12" fmla="*/ 0 w 237"/>
              <a:gd name="T13" fmla="*/ 51705665 h 566"/>
              <a:gd name="T14" fmla="*/ 559856 w 237"/>
              <a:gd name="T15" fmla="*/ 60416839 h 566"/>
              <a:gd name="T16" fmla="*/ 1960026 w 237"/>
              <a:gd name="T17" fmla="*/ 69128013 h 566"/>
              <a:gd name="T18" fmla="*/ 3640123 w 237"/>
              <a:gd name="T19" fmla="*/ 77839187 h 566"/>
              <a:gd name="T20" fmla="*/ 6160534 w 237"/>
              <a:gd name="T21" fmla="*/ 86269407 h 566"/>
              <a:gd name="T22" fmla="*/ 8960343 w 237"/>
              <a:gd name="T23" fmla="*/ 94700156 h 566"/>
              <a:gd name="T24" fmla="*/ 12600466 w 237"/>
              <a:gd name="T25" fmla="*/ 102286983 h 566"/>
              <a:gd name="T26" fmla="*/ 16800975 w 237"/>
              <a:gd name="T27" fmla="*/ 110155294 h 566"/>
              <a:gd name="T28" fmla="*/ 21281411 w 237"/>
              <a:gd name="T29" fmla="*/ 117742651 h 566"/>
              <a:gd name="T30" fmla="*/ 26601631 w 237"/>
              <a:gd name="T31" fmla="*/ 124767569 h 566"/>
              <a:gd name="T32" fmla="*/ 31921852 w 237"/>
              <a:gd name="T33" fmla="*/ 131793017 h 566"/>
              <a:gd name="T34" fmla="*/ 38362314 w 237"/>
              <a:gd name="T35" fmla="*/ 137975072 h 566"/>
              <a:gd name="T36" fmla="*/ 44522318 w 237"/>
              <a:gd name="T37" fmla="*/ 143876173 h 566"/>
              <a:gd name="T38" fmla="*/ 51522636 w 237"/>
              <a:gd name="T39" fmla="*/ 149496849 h 566"/>
              <a:gd name="T40" fmla="*/ 58522954 w 237"/>
              <a:gd name="T41" fmla="*/ 154554557 h 566"/>
              <a:gd name="T42" fmla="*/ 66363585 w 237"/>
              <a:gd name="T43" fmla="*/ 159050886 h 56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7" h="566">
                <a:moveTo>
                  <a:pt x="31" y="0"/>
                </a:moveTo>
                <a:lnTo>
                  <a:pt x="21" y="30"/>
                </a:lnTo>
                <a:lnTo>
                  <a:pt x="12" y="60"/>
                </a:lnTo>
                <a:lnTo>
                  <a:pt x="6" y="91"/>
                </a:lnTo>
                <a:lnTo>
                  <a:pt x="1" y="122"/>
                </a:lnTo>
                <a:lnTo>
                  <a:pt x="0" y="154"/>
                </a:lnTo>
                <a:lnTo>
                  <a:pt x="0" y="184"/>
                </a:lnTo>
                <a:lnTo>
                  <a:pt x="2" y="215"/>
                </a:lnTo>
                <a:lnTo>
                  <a:pt x="7" y="246"/>
                </a:lnTo>
                <a:lnTo>
                  <a:pt x="13" y="277"/>
                </a:lnTo>
                <a:lnTo>
                  <a:pt x="22" y="307"/>
                </a:lnTo>
                <a:lnTo>
                  <a:pt x="32" y="337"/>
                </a:lnTo>
                <a:lnTo>
                  <a:pt x="45" y="364"/>
                </a:lnTo>
                <a:lnTo>
                  <a:pt x="60" y="392"/>
                </a:lnTo>
                <a:lnTo>
                  <a:pt x="76" y="419"/>
                </a:lnTo>
                <a:lnTo>
                  <a:pt x="95" y="444"/>
                </a:lnTo>
                <a:lnTo>
                  <a:pt x="114" y="469"/>
                </a:lnTo>
                <a:lnTo>
                  <a:pt x="137" y="491"/>
                </a:lnTo>
                <a:lnTo>
                  <a:pt x="159" y="512"/>
                </a:lnTo>
                <a:lnTo>
                  <a:pt x="184" y="532"/>
                </a:lnTo>
                <a:lnTo>
                  <a:pt x="209" y="550"/>
                </a:lnTo>
                <a:lnTo>
                  <a:pt x="237" y="56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89" name="Line 295">
            <a:extLst>
              <a:ext uri="{FF2B5EF4-FFF2-40B4-BE49-F238E27FC236}">
                <a16:creationId xmlns:a16="http://schemas.microsoft.com/office/drawing/2014/main" id="{188DC508-0466-AC84-F923-D0ED011CC8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8587" y="3902869"/>
            <a:ext cx="25004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0" name="Line 296">
            <a:extLst>
              <a:ext uri="{FF2B5EF4-FFF2-40B4-BE49-F238E27FC236}">
                <a16:creationId xmlns:a16="http://schemas.microsoft.com/office/drawing/2014/main" id="{6EF63AA4-8E92-B217-501F-941DBD1BFD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5460" y="3902869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1" name="Freeform 297">
            <a:extLst>
              <a:ext uri="{FF2B5EF4-FFF2-40B4-BE49-F238E27FC236}">
                <a16:creationId xmlns:a16="http://schemas.microsoft.com/office/drawing/2014/main" id="{E0ABB3AB-2E26-1D58-F40C-12B7A3870007}"/>
              </a:ext>
            </a:extLst>
          </p:cNvPr>
          <p:cNvSpPr>
            <a:spLocks/>
          </p:cNvSpPr>
          <p:nvPr/>
        </p:nvSpPr>
        <p:spPr bwMode="auto">
          <a:xfrm>
            <a:off x="3565923" y="3112294"/>
            <a:ext cx="73819" cy="70247"/>
          </a:xfrm>
          <a:custGeom>
            <a:avLst/>
            <a:gdLst>
              <a:gd name="T0" fmla="*/ 0 w 188"/>
              <a:gd name="T1" fmla="*/ 0 h 178"/>
              <a:gd name="T2" fmla="*/ 5755768 w 188"/>
              <a:gd name="T3" fmla="*/ 276779 h 178"/>
              <a:gd name="T4" fmla="*/ 11237727 w 188"/>
              <a:gd name="T5" fmla="*/ 1384423 h 178"/>
              <a:gd name="T6" fmla="*/ 16445352 w 188"/>
              <a:gd name="T7" fmla="*/ 3045626 h 178"/>
              <a:gd name="T8" fmla="*/ 21652976 w 188"/>
              <a:gd name="T9" fmla="*/ 4984134 h 178"/>
              <a:gd name="T10" fmla="*/ 26586791 w 188"/>
              <a:gd name="T11" fmla="*/ 7752981 h 178"/>
              <a:gd name="T12" fmla="*/ 31246273 w 188"/>
              <a:gd name="T13" fmla="*/ 10521302 h 178"/>
              <a:gd name="T14" fmla="*/ 35357611 w 188"/>
              <a:gd name="T15" fmla="*/ 14397792 h 178"/>
              <a:gd name="T16" fmla="*/ 39195139 w 188"/>
              <a:gd name="T17" fmla="*/ 18551062 h 178"/>
              <a:gd name="T18" fmla="*/ 42758333 w 188"/>
              <a:gd name="T19" fmla="*/ 22981112 h 178"/>
              <a:gd name="T20" fmla="*/ 45773384 w 188"/>
              <a:gd name="T21" fmla="*/ 27688467 h 178"/>
              <a:gd name="T22" fmla="*/ 47965958 w 188"/>
              <a:gd name="T23" fmla="*/ 32948854 h 178"/>
              <a:gd name="T24" fmla="*/ 49884722 w 188"/>
              <a:gd name="T25" fmla="*/ 38209768 h 178"/>
              <a:gd name="T26" fmla="*/ 50981009 w 188"/>
              <a:gd name="T27" fmla="*/ 43747462 h 178"/>
              <a:gd name="T28" fmla="*/ 51529152 w 188"/>
              <a:gd name="T29" fmla="*/ 49285155 h 17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88" h="178">
                <a:moveTo>
                  <a:pt x="0" y="0"/>
                </a:moveTo>
                <a:lnTo>
                  <a:pt x="21" y="1"/>
                </a:lnTo>
                <a:lnTo>
                  <a:pt x="41" y="5"/>
                </a:lnTo>
                <a:lnTo>
                  <a:pt x="60" y="11"/>
                </a:lnTo>
                <a:lnTo>
                  <a:pt x="79" y="18"/>
                </a:lnTo>
                <a:lnTo>
                  <a:pt x="97" y="28"/>
                </a:lnTo>
                <a:lnTo>
                  <a:pt x="114" y="38"/>
                </a:lnTo>
                <a:lnTo>
                  <a:pt x="129" y="52"/>
                </a:lnTo>
                <a:lnTo>
                  <a:pt x="143" y="67"/>
                </a:lnTo>
                <a:lnTo>
                  <a:pt x="156" y="83"/>
                </a:lnTo>
                <a:lnTo>
                  <a:pt x="167" y="100"/>
                </a:lnTo>
                <a:lnTo>
                  <a:pt x="175" y="119"/>
                </a:lnTo>
                <a:lnTo>
                  <a:pt x="182" y="138"/>
                </a:lnTo>
                <a:lnTo>
                  <a:pt x="186" y="158"/>
                </a:lnTo>
                <a:lnTo>
                  <a:pt x="188" y="17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2" name="Line 298">
            <a:extLst>
              <a:ext uri="{FF2B5EF4-FFF2-40B4-BE49-F238E27FC236}">
                <a16:creationId xmlns:a16="http://schemas.microsoft.com/office/drawing/2014/main" id="{F3262350-CA4F-84F7-43B6-2350A58495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2544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3" name="Freeform 299">
            <a:extLst>
              <a:ext uri="{FF2B5EF4-FFF2-40B4-BE49-F238E27FC236}">
                <a16:creationId xmlns:a16="http://schemas.microsoft.com/office/drawing/2014/main" id="{2F992AB5-096C-D689-6D99-843F08E60060}"/>
              </a:ext>
            </a:extLst>
          </p:cNvPr>
          <p:cNvSpPr>
            <a:spLocks/>
          </p:cNvSpPr>
          <p:nvPr/>
        </p:nvSpPr>
        <p:spPr bwMode="auto">
          <a:xfrm>
            <a:off x="5056585" y="2928938"/>
            <a:ext cx="1448990" cy="839391"/>
          </a:xfrm>
          <a:custGeom>
            <a:avLst/>
            <a:gdLst>
              <a:gd name="T0" fmla="*/ 246415390 w 3651"/>
              <a:gd name="T1" fmla="*/ 141957319 h 2113"/>
              <a:gd name="T2" fmla="*/ 224574042 w 3651"/>
              <a:gd name="T3" fmla="*/ 575964971 h 2113"/>
              <a:gd name="T4" fmla="*/ 207212617 w 3651"/>
              <a:gd name="T5" fmla="*/ 592797813 h 2113"/>
              <a:gd name="T6" fmla="*/ 39482173 w 3651"/>
              <a:gd name="T7" fmla="*/ 592797813 h 2113"/>
              <a:gd name="T8" fmla="*/ 21841349 w 3651"/>
              <a:gd name="T9" fmla="*/ 575964971 h 2113"/>
              <a:gd name="T10" fmla="*/ 0 w 3651"/>
              <a:gd name="T11" fmla="*/ 143921327 h 2113"/>
              <a:gd name="T12" fmla="*/ 0 w 3651"/>
              <a:gd name="T13" fmla="*/ 26090905 h 2113"/>
              <a:gd name="T14" fmla="*/ 26041343 w 3651"/>
              <a:gd name="T15" fmla="*/ 0 h 2113"/>
              <a:gd name="T16" fmla="*/ 511311393 w 3651"/>
              <a:gd name="T17" fmla="*/ 0 h 2113"/>
              <a:gd name="T18" fmla="*/ 996861371 w 3651"/>
              <a:gd name="T19" fmla="*/ 0 h 2113"/>
              <a:gd name="T20" fmla="*/ 1022342856 w 3651"/>
              <a:gd name="T21" fmla="*/ 26090905 h 2113"/>
              <a:gd name="T22" fmla="*/ 1022342856 w 3651"/>
              <a:gd name="T23" fmla="*/ 143921327 h 2113"/>
              <a:gd name="T24" fmla="*/ 1001061366 w 3651"/>
              <a:gd name="T25" fmla="*/ 575964971 h 2113"/>
              <a:gd name="T26" fmla="*/ 983420541 w 3651"/>
              <a:gd name="T27" fmla="*/ 592797813 h 2113"/>
              <a:gd name="T28" fmla="*/ 815130239 w 3651"/>
              <a:gd name="T29" fmla="*/ 592797813 h 2113"/>
              <a:gd name="T30" fmla="*/ 797768814 w 3651"/>
              <a:gd name="T31" fmla="*/ 575964971 h 2113"/>
              <a:gd name="T32" fmla="*/ 776487853 w 3651"/>
              <a:gd name="T33" fmla="*/ 141957319 h 2113"/>
              <a:gd name="T34" fmla="*/ 748485948 w 3651"/>
              <a:gd name="T35" fmla="*/ 115304966 h 2113"/>
              <a:gd name="T36" fmla="*/ 511311393 w 3651"/>
              <a:gd name="T37" fmla="*/ 115304966 h 2113"/>
              <a:gd name="T38" fmla="*/ 274136837 w 3651"/>
              <a:gd name="T39" fmla="*/ 115304966 h 2113"/>
              <a:gd name="T40" fmla="*/ 246415390 w 3651"/>
              <a:gd name="T41" fmla="*/ 141957319 h 21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651" h="2113">
                <a:moveTo>
                  <a:pt x="880" y="506"/>
                </a:moveTo>
                <a:lnTo>
                  <a:pt x="802" y="2053"/>
                </a:lnTo>
                <a:lnTo>
                  <a:pt x="740" y="2113"/>
                </a:lnTo>
                <a:lnTo>
                  <a:pt x="141" y="2113"/>
                </a:lnTo>
                <a:lnTo>
                  <a:pt x="78" y="2053"/>
                </a:lnTo>
                <a:lnTo>
                  <a:pt x="0" y="513"/>
                </a:lnTo>
                <a:lnTo>
                  <a:pt x="0" y="93"/>
                </a:lnTo>
                <a:lnTo>
                  <a:pt x="93" y="0"/>
                </a:lnTo>
                <a:lnTo>
                  <a:pt x="1826" y="0"/>
                </a:lnTo>
                <a:lnTo>
                  <a:pt x="3560" y="0"/>
                </a:lnTo>
                <a:lnTo>
                  <a:pt x="3651" y="93"/>
                </a:lnTo>
                <a:lnTo>
                  <a:pt x="3651" y="513"/>
                </a:lnTo>
                <a:lnTo>
                  <a:pt x="3575" y="2053"/>
                </a:lnTo>
                <a:lnTo>
                  <a:pt x="3512" y="2113"/>
                </a:lnTo>
                <a:lnTo>
                  <a:pt x="2911" y="2113"/>
                </a:lnTo>
                <a:lnTo>
                  <a:pt x="2849" y="2053"/>
                </a:lnTo>
                <a:lnTo>
                  <a:pt x="2773" y="506"/>
                </a:lnTo>
                <a:lnTo>
                  <a:pt x="2673" y="411"/>
                </a:lnTo>
                <a:lnTo>
                  <a:pt x="1826" y="411"/>
                </a:lnTo>
                <a:lnTo>
                  <a:pt x="979" y="411"/>
                </a:lnTo>
                <a:lnTo>
                  <a:pt x="880" y="50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4" name="Line 300">
            <a:extLst>
              <a:ext uri="{FF2B5EF4-FFF2-40B4-BE49-F238E27FC236}">
                <a16:creationId xmlns:a16="http://schemas.microsoft.com/office/drawing/2014/main" id="{FD39505F-A350-F80A-08A3-096B52587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2544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5" name="Line 301">
            <a:extLst>
              <a:ext uri="{FF2B5EF4-FFF2-40B4-BE49-F238E27FC236}">
                <a16:creationId xmlns:a16="http://schemas.microsoft.com/office/drawing/2014/main" id="{55978A8D-37FC-6162-D997-2BD0A5291C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673" y="3130153"/>
            <a:ext cx="30956" cy="6143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6" name="Line 302">
            <a:extLst>
              <a:ext uri="{FF2B5EF4-FFF2-40B4-BE49-F238E27FC236}">
                <a16:creationId xmlns:a16="http://schemas.microsoft.com/office/drawing/2014/main" id="{CD3F642D-60A1-FCF5-D675-69BDFFEC5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541" y="3744516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7" name="Line 303">
            <a:extLst>
              <a:ext uri="{FF2B5EF4-FFF2-40B4-BE49-F238E27FC236}">
                <a16:creationId xmlns:a16="http://schemas.microsoft.com/office/drawing/2014/main" id="{0C6A9AC6-85C2-B13D-AF6E-B3BFB7D61B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0669" y="3744516"/>
            <a:ext cx="25004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8" name="Line 304">
            <a:extLst>
              <a:ext uri="{FF2B5EF4-FFF2-40B4-BE49-F238E27FC236}">
                <a16:creationId xmlns:a16="http://schemas.microsoft.com/office/drawing/2014/main" id="{7FAFCFC2-5700-0EE4-7FF9-6ED7C7C48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585" y="3132535"/>
            <a:ext cx="30956" cy="6119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0999" name="Line 305">
            <a:extLst>
              <a:ext uri="{FF2B5EF4-FFF2-40B4-BE49-F238E27FC236}">
                <a16:creationId xmlns:a16="http://schemas.microsoft.com/office/drawing/2014/main" id="{D2968D8E-FD8F-8C2D-3890-B95BAF2805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6585" y="2965847"/>
            <a:ext cx="0" cy="1666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0" name="Line 306">
            <a:extLst>
              <a:ext uri="{FF2B5EF4-FFF2-40B4-BE49-F238E27FC236}">
                <a16:creationId xmlns:a16="http://schemas.microsoft.com/office/drawing/2014/main" id="{4EDDBF8C-1129-F9EA-70CA-910A7015A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3494" y="2928938"/>
            <a:ext cx="68818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1" name="Line 307">
            <a:extLst>
              <a:ext uri="{FF2B5EF4-FFF2-40B4-BE49-F238E27FC236}">
                <a16:creationId xmlns:a16="http://schemas.microsoft.com/office/drawing/2014/main" id="{3FA61751-38E3-5AFC-1E0B-03D21CDD31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5919" y="3092054"/>
            <a:ext cx="33575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2" name="Line 308">
            <a:extLst>
              <a:ext uri="{FF2B5EF4-FFF2-40B4-BE49-F238E27FC236}">
                <a16:creationId xmlns:a16="http://schemas.microsoft.com/office/drawing/2014/main" id="{61CC0ED2-AC4B-FC0D-265D-43DFC6B41F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6585" y="2928938"/>
            <a:ext cx="36909" cy="369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3" name="Line 309">
            <a:extLst>
              <a:ext uri="{FF2B5EF4-FFF2-40B4-BE49-F238E27FC236}">
                <a16:creationId xmlns:a16="http://schemas.microsoft.com/office/drawing/2014/main" id="{1A3F49D6-0CC1-7C3E-12B9-B594A24ED0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06629" y="3092054"/>
            <a:ext cx="39290" cy="381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4" name="Line 310">
            <a:extLst>
              <a:ext uri="{FF2B5EF4-FFF2-40B4-BE49-F238E27FC236}">
                <a16:creationId xmlns:a16="http://schemas.microsoft.com/office/drawing/2014/main" id="{D096EADA-88F8-3BEF-5576-2E30315C9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2681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5" name="Line 311">
            <a:extLst>
              <a:ext uri="{FF2B5EF4-FFF2-40B4-BE49-F238E27FC236}">
                <a16:creationId xmlns:a16="http://schemas.microsoft.com/office/drawing/2014/main" id="{28304F12-E86C-57FF-EB74-C9E80442DF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2681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6" name="Line 312">
            <a:extLst>
              <a:ext uri="{FF2B5EF4-FFF2-40B4-BE49-F238E27FC236}">
                <a16:creationId xmlns:a16="http://schemas.microsoft.com/office/drawing/2014/main" id="{4DD2F6E4-D851-7836-E592-C68A2B3F8B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3130153"/>
            <a:ext cx="29766" cy="6143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7" name="Line 313">
            <a:extLst>
              <a:ext uri="{FF2B5EF4-FFF2-40B4-BE49-F238E27FC236}">
                <a16:creationId xmlns:a16="http://schemas.microsoft.com/office/drawing/2014/main" id="{4785BE94-44B8-F0EA-CDAC-3C56A233D5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0806" y="3744516"/>
            <a:ext cx="25004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8" name="Line 314">
            <a:extLst>
              <a:ext uri="{FF2B5EF4-FFF2-40B4-BE49-F238E27FC236}">
                <a16:creationId xmlns:a16="http://schemas.microsoft.com/office/drawing/2014/main" id="{B0B91914-134D-C419-2960-81BD6AE9E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7679" y="3744516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09" name="Line 315">
            <a:extLst>
              <a:ext uri="{FF2B5EF4-FFF2-40B4-BE49-F238E27FC236}">
                <a16:creationId xmlns:a16="http://schemas.microsoft.com/office/drawing/2014/main" id="{8ADFAEEB-0E9A-26C2-DF42-0B365E853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5810" y="3132535"/>
            <a:ext cx="29765" cy="6119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0" name="Line 316">
            <a:extLst>
              <a:ext uri="{FF2B5EF4-FFF2-40B4-BE49-F238E27FC236}">
                <a16:creationId xmlns:a16="http://schemas.microsoft.com/office/drawing/2014/main" id="{3F361C8D-60B1-2DB0-9058-7DA8D5E061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2965847"/>
            <a:ext cx="0" cy="1666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1" name="Line 317">
            <a:extLst>
              <a:ext uri="{FF2B5EF4-FFF2-40B4-BE49-F238E27FC236}">
                <a16:creationId xmlns:a16="http://schemas.microsoft.com/office/drawing/2014/main" id="{B18EB794-D76C-2468-D87D-6F13E2A149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81676" y="2928938"/>
            <a:ext cx="68818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2" name="Line 318">
            <a:extLst>
              <a:ext uri="{FF2B5EF4-FFF2-40B4-BE49-F238E27FC236}">
                <a16:creationId xmlns:a16="http://schemas.microsoft.com/office/drawing/2014/main" id="{4B797813-D11F-68C6-A69F-ECAD102CF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1676" y="3092054"/>
            <a:ext cx="33575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3" name="Line 319">
            <a:extLst>
              <a:ext uri="{FF2B5EF4-FFF2-40B4-BE49-F238E27FC236}">
                <a16:creationId xmlns:a16="http://schemas.microsoft.com/office/drawing/2014/main" id="{38D85670-A0D3-04F1-5D94-684133B96E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9857" y="2928938"/>
            <a:ext cx="35719" cy="369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4" name="Line 320">
            <a:extLst>
              <a:ext uri="{FF2B5EF4-FFF2-40B4-BE49-F238E27FC236}">
                <a16:creationId xmlns:a16="http://schemas.microsoft.com/office/drawing/2014/main" id="{447ECE19-C6FF-4312-AFB1-147AFCBB85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7432" y="3092054"/>
            <a:ext cx="40481" cy="381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5" name="Line 321">
            <a:extLst>
              <a:ext uri="{FF2B5EF4-FFF2-40B4-BE49-F238E27FC236}">
                <a16:creationId xmlns:a16="http://schemas.microsoft.com/office/drawing/2014/main" id="{D090C49D-FFC2-E05D-D712-0DADC1D1D0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2544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6" name="Freeform 322">
            <a:extLst>
              <a:ext uri="{FF2B5EF4-FFF2-40B4-BE49-F238E27FC236}">
                <a16:creationId xmlns:a16="http://schemas.microsoft.com/office/drawing/2014/main" id="{C9ED80EC-319C-0EB7-3CBC-C172C4BB0D77}"/>
              </a:ext>
            </a:extLst>
          </p:cNvPr>
          <p:cNvSpPr>
            <a:spLocks/>
          </p:cNvSpPr>
          <p:nvPr/>
        </p:nvSpPr>
        <p:spPr bwMode="auto">
          <a:xfrm>
            <a:off x="5056585" y="2928938"/>
            <a:ext cx="1448990" cy="839391"/>
          </a:xfrm>
          <a:custGeom>
            <a:avLst/>
            <a:gdLst>
              <a:gd name="T0" fmla="*/ 246415390 w 3651"/>
              <a:gd name="T1" fmla="*/ 141957319 h 2113"/>
              <a:gd name="T2" fmla="*/ 224574042 w 3651"/>
              <a:gd name="T3" fmla="*/ 575964971 h 2113"/>
              <a:gd name="T4" fmla="*/ 207212617 w 3651"/>
              <a:gd name="T5" fmla="*/ 592797813 h 2113"/>
              <a:gd name="T6" fmla="*/ 39482173 w 3651"/>
              <a:gd name="T7" fmla="*/ 592797813 h 2113"/>
              <a:gd name="T8" fmla="*/ 21841349 w 3651"/>
              <a:gd name="T9" fmla="*/ 575964971 h 2113"/>
              <a:gd name="T10" fmla="*/ 0 w 3651"/>
              <a:gd name="T11" fmla="*/ 143921327 h 2113"/>
              <a:gd name="T12" fmla="*/ 0 w 3651"/>
              <a:gd name="T13" fmla="*/ 26090905 h 2113"/>
              <a:gd name="T14" fmla="*/ 26041343 w 3651"/>
              <a:gd name="T15" fmla="*/ 0 h 2113"/>
              <a:gd name="T16" fmla="*/ 511311393 w 3651"/>
              <a:gd name="T17" fmla="*/ 0 h 2113"/>
              <a:gd name="T18" fmla="*/ 996861371 w 3651"/>
              <a:gd name="T19" fmla="*/ 0 h 2113"/>
              <a:gd name="T20" fmla="*/ 1022342856 w 3651"/>
              <a:gd name="T21" fmla="*/ 26090905 h 2113"/>
              <a:gd name="T22" fmla="*/ 1022342856 w 3651"/>
              <a:gd name="T23" fmla="*/ 143921327 h 2113"/>
              <a:gd name="T24" fmla="*/ 1001061366 w 3651"/>
              <a:gd name="T25" fmla="*/ 575964971 h 2113"/>
              <a:gd name="T26" fmla="*/ 983420541 w 3651"/>
              <a:gd name="T27" fmla="*/ 592797813 h 2113"/>
              <a:gd name="T28" fmla="*/ 815130239 w 3651"/>
              <a:gd name="T29" fmla="*/ 592797813 h 2113"/>
              <a:gd name="T30" fmla="*/ 797768814 w 3651"/>
              <a:gd name="T31" fmla="*/ 575964971 h 2113"/>
              <a:gd name="T32" fmla="*/ 776487853 w 3651"/>
              <a:gd name="T33" fmla="*/ 141957319 h 2113"/>
              <a:gd name="T34" fmla="*/ 748485948 w 3651"/>
              <a:gd name="T35" fmla="*/ 115304966 h 2113"/>
              <a:gd name="T36" fmla="*/ 511311393 w 3651"/>
              <a:gd name="T37" fmla="*/ 115304966 h 2113"/>
              <a:gd name="T38" fmla="*/ 274136837 w 3651"/>
              <a:gd name="T39" fmla="*/ 115304966 h 2113"/>
              <a:gd name="T40" fmla="*/ 246415390 w 3651"/>
              <a:gd name="T41" fmla="*/ 141957319 h 211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651" h="2113">
                <a:moveTo>
                  <a:pt x="880" y="506"/>
                </a:moveTo>
                <a:lnTo>
                  <a:pt x="802" y="2053"/>
                </a:lnTo>
                <a:lnTo>
                  <a:pt x="740" y="2113"/>
                </a:lnTo>
                <a:lnTo>
                  <a:pt x="141" y="2113"/>
                </a:lnTo>
                <a:lnTo>
                  <a:pt x="78" y="2053"/>
                </a:lnTo>
                <a:lnTo>
                  <a:pt x="0" y="513"/>
                </a:lnTo>
                <a:lnTo>
                  <a:pt x="0" y="93"/>
                </a:lnTo>
                <a:lnTo>
                  <a:pt x="93" y="0"/>
                </a:lnTo>
                <a:lnTo>
                  <a:pt x="1826" y="0"/>
                </a:lnTo>
                <a:lnTo>
                  <a:pt x="3560" y="0"/>
                </a:lnTo>
                <a:lnTo>
                  <a:pt x="3651" y="93"/>
                </a:lnTo>
                <a:lnTo>
                  <a:pt x="3651" y="513"/>
                </a:lnTo>
                <a:lnTo>
                  <a:pt x="3575" y="2053"/>
                </a:lnTo>
                <a:lnTo>
                  <a:pt x="3512" y="2113"/>
                </a:lnTo>
                <a:lnTo>
                  <a:pt x="2911" y="2113"/>
                </a:lnTo>
                <a:lnTo>
                  <a:pt x="2849" y="2053"/>
                </a:lnTo>
                <a:lnTo>
                  <a:pt x="2773" y="506"/>
                </a:lnTo>
                <a:lnTo>
                  <a:pt x="2673" y="411"/>
                </a:lnTo>
                <a:lnTo>
                  <a:pt x="1826" y="411"/>
                </a:lnTo>
                <a:lnTo>
                  <a:pt x="979" y="411"/>
                </a:lnTo>
                <a:lnTo>
                  <a:pt x="880" y="50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7" name="Line 323">
            <a:extLst>
              <a:ext uri="{FF2B5EF4-FFF2-40B4-BE49-F238E27FC236}">
                <a16:creationId xmlns:a16="http://schemas.microsoft.com/office/drawing/2014/main" id="{B45ACE91-2FA4-3F6E-898D-87E47B696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2544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8" name="Line 324">
            <a:extLst>
              <a:ext uri="{FF2B5EF4-FFF2-40B4-BE49-F238E27FC236}">
                <a16:creationId xmlns:a16="http://schemas.microsoft.com/office/drawing/2014/main" id="{E7FE631C-259A-5297-0A5A-BB5ED94A5B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673" y="3130153"/>
            <a:ext cx="30956" cy="6143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19" name="Line 325">
            <a:extLst>
              <a:ext uri="{FF2B5EF4-FFF2-40B4-BE49-F238E27FC236}">
                <a16:creationId xmlns:a16="http://schemas.microsoft.com/office/drawing/2014/main" id="{C6B98287-456A-3D3B-14F7-E231B388C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541" y="3744516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0" name="Line 326">
            <a:extLst>
              <a:ext uri="{FF2B5EF4-FFF2-40B4-BE49-F238E27FC236}">
                <a16:creationId xmlns:a16="http://schemas.microsoft.com/office/drawing/2014/main" id="{E87D456E-2666-8211-7F93-ADEA63A6A4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0669" y="3744516"/>
            <a:ext cx="25004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1" name="Line 327">
            <a:extLst>
              <a:ext uri="{FF2B5EF4-FFF2-40B4-BE49-F238E27FC236}">
                <a16:creationId xmlns:a16="http://schemas.microsoft.com/office/drawing/2014/main" id="{F7CDC528-88C6-E232-01D8-AD4F6D12FA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6585" y="3132535"/>
            <a:ext cx="30956" cy="6119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2" name="Line 328">
            <a:extLst>
              <a:ext uri="{FF2B5EF4-FFF2-40B4-BE49-F238E27FC236}">
                <a16:creationId xmlns:a16="http://schemas.microsoft.com/office/drawing/2014/main" id="{361F5C30-199E-2D5A-9F49-8DAEC684D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6585" y="2965847"/>
            <a:ext cx="0" cy="1666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3" name="Line 329">
            <a:extLst>
              <a:ext uri="{FF2B5EF4-FFF2-40B4-BE49-F238E27FC236}">
                <a16:creationId xmlns:a16="http://schemas.microsoft.com/office/drawing/2014/main" id="{2CC1C7D9-1D73-4EDC-2E7C-C483F4978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3494" y="2928938"/>
            <a:ext cx="68818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4" name="Line 330">
            <a:extLst>
              <a:ext uri="{FF2B5EF4-FFF2-40B4-BE49-F238E27FC236}">
                <a16:creationId xmlns:a16="http://schemas.microsoft.com/office/drawing/2014/main" id="{F048FC67-0F94-B723-4072-2E06A41123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5919" y="3092054"/>
            <a:ext cx="33575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5" name="Line 331">
            <a:extLst>
              <a:ext uri="{FF2B5EF4-FFF2-40B4-BE49-F238E27FC236}">
                <a16:creationId xmlns:a16="http://schemas.microsoft.com/office/drawing/2014/main" id="{EE6628F7-7C65-7EB7-5212-E2CD122E4B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6585" y="2928938"/>
            <a:ext cx="36909" cy="369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6" name="Line 332">
            <a:extLst>
              <a:ext uri="{FF2B5EF4-FFF2-40B4-BE49-F238E27FC236}">
                <a16:creationId xmlns:a16="http://schemas.microsoft.com/office/drawing/2014/main" id="{144103D3-AFE2-67C7-BEA6-DF231D480E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06629" y="3092054"/>
            <a:ext cx="39290" cy="381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7" name="Line 333">
            <a:extLst>
              <a:ext uri="{FF2B5EF4-FFF2-40B4-BE49-F238E27FC236}">
                <a16:creationId xmlns:a16="http://schemas.microsoft.com/office/drawing/2014/main" id="{9E42F170-C92F-6B89-5170-E6340181E3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2681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8" name="Line 334">
            <a:extLst>
              <a:ext uri="{FF2B5EF4-FFF2-40B4-BE49-F238E27FC236}">
                <a16:creationId xmlns:a16="http://schemas.microsoft.com/office/drawing/2014/main" id="{EB8CFE58-745F-392B-238E-6B61CCED55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2681" y="3768329"/>
            <a:ext cx="23812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29" name="Line 335">
            <a:extLst>
              <a:ext uri="{FF2B5EF4-FFF2-40B4-BE49-F238E27FC236}">
                <a16:creationId xmlns:a16="http://schemas.microsoft.com/office/drawing/2014/main" id="{1E92740F-899B-3531-DD49-98F9C9E4F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3130153"/>
            <a:ext cx="29766" cy="6143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0" name="Line 336">
            <a:extLst>
              <a:ext uri="{FF2B5EF4-FFF2-40B4-BE49-F238E27FC236}">
                <a16:creationId xmlns:a16="http://schemas.microsoft.com/office/drawing/2014/main" id="{9B6BCBCB-5B1A-4EE4-FCAA-88B1C9DF00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0806" y="3744516"/>
            <a:ext cx="25004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1" name="Line 337">
            <a:extLst>
              <a:ext uri="{FF2B5EF4-FFF2-40B4-BE49-F238E27FC236}">
                <a16:creationId xmlns:a16="http://schemas.microsoft.com/office/drawing/2014/main" id="{70370A2F-0DE4-660B-2E95-C37212AF0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7679" y="3744516"/>
            <a:ext cx="25003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2" name="Line 338">
            <a:extLst>
              <a:ext uri="{FF2B5EF4-FFF2-40B4-BE49-F238E27FC236}">
                <a16:creationId xmlns:a16="http://schemas.microsoft.com/office/drawing/2014/main" id="{67C4BD76-8FB3-C4C3-514D-32C9CA231F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5810" y="3132535"/>
            <a:ext cx="29765" cy="6119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3" name="Line 339">
            <a:extLst>
              <a:ext uri="{FF2B5EF4-FFF2-40B4-BE49-F238E27FC236}">
                <a16:creationId xmlns:a16="http://schemas.microsoft.com/office/drawing/2014/main" id="{185BE0EB-C3B5-BFB7-0C4F-EF92895222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2965847"/>
            <a:ext cx="0" cy="1666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4" name="Line 340">
            <a:extLst>
              <a:ext uri="{FF2B5EF4-FFF2-40B4-BE49-F238E27FC236}">
                <a16:creationId xmlns:a16="http://schemas.microsoft.com/office/drawing/2014/main" id="{550E08D8-6A6D-972B-408C-49DE1F4F24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81676" y="2928938"/>
            <a:ext cx="68818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5" name="Line 341">
            <a:extLst>
              <a:ext uri="{FF2B5EF4-FFF2-40B4-BE49-F238E27FC236}">
                <a16:creationId xmlns:a16="http://schemas.microsoft.com/office/drawing/2014/main" id="{4955F606-BDB6-D72B-B9E6-13F9E4B337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1676" y="3092054"/>
            <a:ext cx="33575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6" name="Line 342">
            <a:extLst>
              <a:ext uri="{FF2B5EF4-FFF2-40B4-BE49-F238E27FC236}">
                <a16:creationId xmlns:a16="http://schemas.microsoft.com/office/drawing/2014/main" id="{1FA35500-D16B-34DC-02ED-3CA33310E0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9857" y="2928938"/>
            <a:ext cx="35719" cy="369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1037" name="Line 343">
            <a:extLst>
              <a:ext uri="{FF2B5EF4-FFF2-40B4-BE49-F238E27FC236}">
                <a16:creationId xmlns:a16="http://schemas.microsoft.com/office/drawing/2014/main" id="{30AEAF50-2A50-92AD-B7BF-215D93AD98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7432" y="3092054"/>
            <a:ext cx="40481" cy="3810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2168" name="Text Box 344">
            <a:extLst>
              <a:ext uri="{FF2B5EF4-FFF2-40B4-BE49-F238E27FC236}">
                <a16:creationId xmlns:a16="http://schemas.microsoft.com/office/drawing/2014/main" id="{36D79C74-F75A-351D-7818-0632CBE9C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102" y="2286169"/>
            <a:ext cx="12001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050" b="1" dirty="0">
                <a:latin typeface="Arial" panose="020B0604020202020204" pitchFamily="34" charset="0"/>
              </a:rPr>
              <a:t>“G” GIRDER</a:t>
            </a:r>
            <a:endParaRPr lang="en-US" altLang="en-US" sz="1050" b="1" dirty="0">
              <a:latin typeface="Arial" panose="020B0604020202020204" pitchFamily="34" charset="0"/>
            </a:endParaRPr>
          </a:p>
        </p:txBody>
      </p:sp>
      <p:sp>
        <p:nvSpPr>
          <p:cNvPr id="462169" name="Text Box 345">
            <a:extLst>
              <a:ext uri="{FF2B5EF4-FFF2-40B4-BE49-F238E27FC236}">
                <a16:creationId xmlns:a16="http://schemas.microsoft.com/office/drawing/2014/main" id="{CE383C08-9502-7283-07AA-C7E7DA9C2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4000500"/>
            <a:ext cx="12001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050" b="1">
                <a:latin typeface="Arial" panose="020B0604020202020204" pitchFamily="34" charset="0"/>
              </a:rPr>
              <a:t>“E” GIRDER</a:t>
            </a:r>
            <a:endParaRPr lang="en-US" altLang="en-US" sz="1050" b="1">
              <a:latin typeface="Arial" panose="020B0604020202020204" pitchFamily="34" charset="0"/>
            </a:endParaRPr>
          </a:p>
        </p:txBody>
      </p:sp>
      <p:sp>
        <p:nvSpPr>
          <p:cNvPr id="462170" name="Text Box 346">
            <a:extLst>
              <a:ext uri="{FF2B5EF4-FFF2-40B4-BE49-F238E27FC236}">
                <a16:creationId xmlns:a16="http://schemas.microsoft.com/office/drawing/2014/main" id="{BDAAC247-D555-C37F-8CF3-B6FC08A3A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5616" y="4009487"/>
            <a:ext cx="18288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050" b="1" dirty="0">
                <a:latin typeface="Arial" panose="020B0604020202020204" pitchFamily="34" charset="0"/>
              </a:rPr>
              <a:t>“H”, “HC”, “VH” GIRDER</a:t>
            </a:r>
            <a:endParaRPr lang="en-US" altLang="en-US" sz="1050" b="1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CF108-1737-2BE6-B5B0-C8854AA5A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368E3-C198-0A29-FE26-E5531E8D9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Beams – Bending Stress</a:t>
            </a:r>
          </a:p>
        </p:txBody>
      </p:sp>
      <p:sp>
        <p:nvSpPr>
          <p:cNvPr id="463875" name="Text Box 3">
            <a:extLst>
              <a:ext uri="{FF2B5EF4-FFF2-40B4-BE49-F238E27FC236}">
                <a16:creationId xmlns:a16="http://schemas.microsoft.com/office/drawing/2014/main" id="{37CF0CCC-1243-0DD4-775E-00B0A622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3200400"/>
            <a:ext cx="146065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TENSION CRACK (Typ)</a:t>
            </a:r>
          </a:p>
        </p:txBody>
      </p:sp>
      <p:sp>
        <p:nvSpPr>
          <p:cNvPr id="463876" name="Line 4">
            <a:extLst>
              <a:ext uri="{FF2B5EF4-FFF2-40B4-BE49-F238E27FC236}">
                <a16:creationId xmlns:a16="http://schemas.microsoft.com/office/drawing/2014/main" id="{D6BF5BA9-1E0D-0B05-E247-0ACFDB209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2150" y="1501379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877" name="Line 5">
            <a:extLst>
              <a:ext uri="{FF2B5EF4-FFF2-40B4-BE49-F238E27FC236}">
                <a16:creationId xmlns:a16="http://schemas.microsoft.com/office/drawing/2014/main" id="{E4C82025-A6AE-D2F2-5E6B-6B5F61AF60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7450" y="2743200"/>
            <a:ext cx="4000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878" name="Line 6">
            <a:extLst>
              <a:ext uri="{FF2B5EF4-FFF2-40B4-BE49-F238E27FC236}">
                <a16:creationId xmlns:a16="http://schemas.microsoft.com/office/drawing/2014/main" id="{94715CE5-605C-41E0-6709-DEABC81E68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0972" y="3140869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82950" name="Freeform 7">
            <a:extLst>
              <a:ext uri="{FF2B5EF4-FFF2-40B4-BE49-F238E27FC236}">
                <a16:creationId xmlns:a16="http://schemas.microsoft.com/office/drawing/2014/main" id="{5E01A287-2886-5337-CE6B-339CDAC1190E}"/>
              </a:ext>
            </a:extLst>
          </p:cNvPr>
          <p:cNvSpPr>
            <a:spLocks/>
          </p:cNvSpPr>
          <p:nvPr/>
        </p:nvSpPr>
        <p:spPr bwMode="auto">
          <a:xfrm>
            <a:off x="7052073" y="2705100"/>
            <a:ext cx="239315" cy="208360"/>
          </a:xfrm>
          <a:custGeom>
            <a:avLst/>
            <a:gdLst>
              <a:gd name="T0" fmla="*/ 0 w 402"/>
              <a:gd name="T1" fmla="*/ 221146312 h 349"/>
              <a:gd name="T2" fmla="*/ 253274909 w 402"/>
              <a:gd name="T3" fmla="*/ 221146312 h 349"/>
              <a:gd name="T4" fmla="*/ 126007615 w 402"/>
              <a:gd name="T5" fmla="*/ 0 h 349"/>
              <a:gd name="T6" fmla="*/ 0 w 402"/>
              <a:gd name="T7" fmla="*/ 221146312 h 3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2" h="349">
                <a:moveTo>
                  <a:pt x="0" y="349"/>
                </a:moveTo>
                <a:lnTo>
                  <a:pt x="402" y="349"/>
                </a:lnTo>
                <a:lnTo>
                  <a:pt x="200" y="0"/>
                </a:lnTo>
                <a:lnTo>
                  <a:pt x="0" y="349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1" name="Line 8">
            <a:extLst>
              <a:ext uri="{FF2B5EF4-FFF2-40B4-BE49-F238E27FC236}">
                <a16:creationId xmlns:a16="http://schemas.microsoft.com/office/drawing/2014/main" id="{A0AD6599-5E2F-0D82-1ED1-E402CE12B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2073" y="2913460"/>
            <a:ext cx="2393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2" name="Line 9">
            <a:extLst>
              <a:ext uri="{FF2B5EF4-FFF2-40B4-BE49-F238E27FC236}">
                <a16:creationId xmlns:a16="http://schemas.microsoft.com/office/drawing/2014/main" id="{E638E77E-A5BF-5839-920B-44704233653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71135" y="2705100"/>
            <a:ext cx="120253" cy="2083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3" name="Line 10">
            <a:extLst>
              <a:ext uri="{FF2B5EF4-FFF2-40B4-BE49-F238E27FC236}">
                <a16:creationId xmlns:a16="http://schemas.microsoft.com/office/drawing/2014/main" id="{2060D1D3-4DC3-A39E-ED8E-190E667E3C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2072" y="2705100"/>
            <a:ext cx="119063" cy="20836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4" name="Freeform 11">
            <a:extLst>
              <a:ext uri="{FF2B5EF4-FFF2-40B4-BE49-F238E27FC236}">
                <a16:creationId xmlns:a16="http://schemas.microsoft.com/office/drawing/2014/main" id="{8169FD45-4924-864D-6437-9C3F3786B332}"/>
              </a:ext>
            </a:extLst>
          </p:cNvPr>
          <p:cNvSpPr>
            <a:spLocks/>
          </p:cNvSpPr>
          <p:nvPr/>
        </p:nvSpPr>
        <p:spPr bwMode="auto">
          <a:xfrm>
            <a:off x="1725217" y="2717007"/>
            <a:ext cx="239315" cy="207169"/>
          </a:xfrm>
          <a:custGeom>
            <a:avLst/>
            <a:gdLst>
              <a:gd name="T0" fmla="*/ 0 w 401"/>
              <a:gd name="T1" fmla="*/ 218625360 h 349"/>
              <a:gd name="T2" fmla="*/ 253906518 w 401"/>
              <a:gd name="T3" fmla="*/ 218625360 h 349"/>
              <a:gd name="T4" fmla="*/ 127269561 w 401"/>
              <a:gd name="T5" fmla="*/ 0 h 349"/>
              <a:gd name="T6" fmla="*/ 0 w 401"/>
              <a:gd name="T7" fmla="*/ 218625360 h 3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1" h="349">
                <a:moveTo>
                  <a:pt x="0" y="349"/>
                </a:moveTo>
                <a:lnTo>
                  <a:pt x="401" y="349"/>
                </a:lnTo>
                <a:lnTo>
                  <a:pt x="201" y="0"/>
                </a:lnTo>
                <a:lnTo>
                  <a:pt x="0" y="349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5" name="Line 12">
            <a:extLst>
              <a:ext uri="{FF2B5EF4-FFF2-40B4-BE49-F238E27FC236}">
                <a16:creationId xmlns:a16="http://schemas.microsoft.com/office/drawing/2014/main" id="{7FE7EDB1-B4B7-27B9-2B67-6AA4417EF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5217" y="2924175"/>
            <a:ext cx="2393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6" name="Line 13">
            <a:extLst>
              <a:ext uri="{FF2B5EF4-FFF2-40B4-BE49-F238E27FC236}">
                <a16:creationId xmlns:a16="http://schemas.microsoft.com/office/drawing/2014/main" id="{AC2C6106-A194-5059-0C01-C143FF6952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45469" y="2717007"/>
            <a:ext cx="119063" cy="2071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7" name="Line 14">
            <a:extLst>
              <a:ext uri="{FF2B5EF4-FFF2-40B4-BE49-F238E27FC236}">
                <a16:creationId xmlns:a16="http://schemas.microsoft.com/office/drawing/2014/main" id="{9BDD4B7B-A3DA-AF97-28A7-7D233848D9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5216" y="2717007"/>
            <a:ext cx="120253" cy="2071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8" name="Freeform 15">
            <a:extLst>
              <a:ext uri="{FF2B5EF4-FFF2-40B4-BE49-F238E27FC236}">
                <a16:creationId xmlns:a16="http://schemas.microsoft.com/office/drawing/2014/main" id="{A45555C2-335B-F235-6E2D-8547C25D95ED}"/>
              </a:ext>
            </a:extLst>
          </p:cNvPr>
          <p:cNvSpPr>
            <a:spLocks/>
          </p:cNvSpPr>
          <p:nvPr/>
        </p:nvSpPr>
        <p:spPr bwMode="auto">
          <a:xfrm>
            <a:off x="1840707" y="1912144"/>
            <a:ext cx="5328047" cy="798910"/>
          </a:xfrm>
          <a:custGeom>
            <a:avLst/>
            <a:gdLst>
              <a:gd name="T0" fmla="*/ 2147483647 w 8950"/>
              <a:gd name="T1" fmla="*/ 846143725 h 1341"/>
              <a:gd name="T2" fmla="*/ 2147483647 w 8950"/>
              <a:gd name="T3" fmla="*/ 846143725 h 1341"/>
              <a:gd name="T4" fmla="*/ 2147483647 w 8950"/>
              <a:gd name="T5" fmla="*/ 0 h 1341"/>
              <a:gd name="T6" fmla="*/ 0 w 8950"/>
              <a:gd name="T7" fmla="*/ 0 h 1341"/>
              <a:gd name="T8" fmla="*/ 0 w 8950"/>
              <a:gd name="T9" fmla="*/ 846143725 h 1341"/>
              <a:gd name="T10" fmla="*/ 2147483647 w 8950"/>
              <a:gd name="T11" fmla="*/ 846143725 h 1341"/>
              <a:gd name="T12" fmla="*/ 2147483647 w 8950"/>
              <a:gd name="T13" fmla="*/ 827845256 h 1341"/>
              <a:gd name="T14" fmla="*/ 2147483647 w 8950"/>
              <a:gd name="T15" fmla="*/ 846143725 h 13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950" h="1341">
                <a:moveTo>
                  <a:pt x="4491" y="1341"/>
                </a:moveTo>
                <a:lnTo>
                  <a:pt x="8950" y="1341"/>
                </a:lnTo>
                <a:lnTo>
                  <a:pt x="8950" y="0"/>
                </a:lnTo>
                <a:lnTo>
                  <a:pt x="0" y="0"/>
                </a:lnTo>
                <a:lnTo>
                  <a:pt x="0" y="1341"/>
                </a:lnTo>
                <a:lnTo>
                  <a:pt x="4458" y="1341"/>
                </a:lnTo>
                <a:lnTo>
                  <a:pt x="4474" y="1312"/>
                </a:lnTo>
                <a:lnTo>
                  <a:pt x="4491" y="1341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59" name="Rectangle 16">
            <a:extLst>
              <a:ext uri="{FF2B5EF4-FFF2-40B4-BE49-F238E27FC236}">
                <a16:creationId xmlns:a16="http://schemas.microsoft.com/office/drawing/2014/main" id="{1B8D97E4-40B9-A2BC-C80E-C8E8A851A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707" y="1912144"/>
            <a:ext cx="5328047" cy="798910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2960" name="Freeform 17">
            <a:extLst>
              <a:ext uri="{FF2B5EF4-FFF2-40B4-BE49-F238E27FC236}">
                <a16:creationId xmlns:a16="http://schemas.microsoft.com/office/drawing/2014/main" id="{41B1C235-54EC-3759-29B7-260231B775AD}"/>
              </a:ext>
            </a:extLst>
          </p:cNvPr>
          <p:cNvSpPr>
            <a:spLocks/>
          </p:cNvSpPr>
          <p:nvPr/>
        </p:nvSpPr>
        <p:spPr bwMode="auto">
          <a:xfrm>
            <a:off x="4383882" y="2694385"/>
            <a:ext cx="240506" cy="207169"/>
          </a:xfrm>
          <a:custGeom>
            <a:avLst/>
            <a:gdLst>
              <a:gd name="T0" fmla="*/ 0 w 403"/>
              <a:gd name="T1" fmla="*/ 218000716 h 350"/>
              <a:gd name="T2" fmla="*/ 255167384 w 403"/>
              <a:gd name="T3" fmla="*/ 218000716 h 350"/>
              <a:gd name="T4" fmla="*/ 127267393 w 403"/>
              <a:gd name="T5" fmla="*/ 0 h 350"/>
              <a:gd name="T6" fmla="*/ 0 w 403"/>
              <a:gd name="T7" fmla="*/ 218000716 h 3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3" h="350">
                <a:moveTo>
                  <a:pt x="0" y="350"/>
                </a:moveTo>
                <a:lnTo>
                  <a:pt x="403" y="350"/>
                </a:lnTo>
                <a:lnTo>
                  <a:pt x="201" y="0"/>
                </a:lnTo>
                <a:lnTo>
                  <a:pt x="0" y="35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1" name="Line 18">
            <a:extLst>
              <a:ext uri="{FF2B5EF4-FFF2-40B4-BE49-F238E27FC236}">
                <a16:creationId xmlns:a16="http://schemas.microsoft.com/office/drawing/2014/main" id="{45B1357A-BDC7-8230-B146-EC26D1710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3882" y="2901554"/>
            <a:ext cx="24050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2" name="Line 19">
            <a:extLst>
              <a:ext uri="{FF2B5EF4-FFF2-40B4-BE49-F238E27FC236}">
                <a16:creationId xmlns:a16="http://schemas.microsoft.com/office/drawing/2014/main" id="{AB84A48A-8452-DD5F-53BE-17B9FA9C11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04135" y="2694385"/>
            <a:ext cx="120253" cy="2071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3" name="Line 20">
            <a:extLst>
              <a:ext uri="{FF2B5EF4-FFF2-40B4-BE49-F238E27FC236}">
                <a16:creationId xmlns:a16="http://schemas.microsoft.com/office/drawing/2014/main" id="{CDF4FF6E-F242-62AD-48AF-162ECA9124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83881" y="2694385"/>
            <a:ext cx="120254" cy="20716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4" name="Line 21">
            <a:extLst>
              <a:ext uri="{FF2B5EF4-FFF2-40B4-BE49-F238E27FC236}">
                <a16:creationId xmlns:a16="http://schemas.microsoft.com/office/drawing/2014/main" id="{98A2F5BD-1573-5FD7-DFDC-E443731C7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8104" y="2601516"/>
            <a:ext cx="5036344" cy="0"/>
          </a:xfrm>
          <a:prstGeom prst="line">
            <a:avLst/>
          </a:prstGeom>
          <a:noFill/>
          <a:ln w="412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5" name="Freeform 22">
            <a:extLst>
              <a:ext uri="{FF2B5EF4-FFF2-40B4-BE49-F238E27FC236}">
                <a16:creationId xmlns:a16="http://schemas.microsoft.com/office/drawing/2014/main" id="{C57D35D8-523C-715F-0AA1-0E54A38690E0}"/>
              </a:ext>
            </a:extLst>
          </p:cNvPr>
          <p:cNvSpPr>
            <a:spLocks/>
          </p:cNvSpPr>
          <p:nvPr/>
        </p:nvSpPr>
        <p:spPr bwMode="auto">
          <a:xfrm>
            <a:off x="1918097" y="2477691"/>
            <a:ext cx="84534" cy="122634"/>
          </a:xfrm>
          <a:custGeom>
            <a:avLst/>
            <a:gdLst>
              <a:gd name="T0" fmla="*/ 76233793 w 142"/>
              <a:gd name="T1" fmla="*/ 129783861 h 205"/>
              <a:gd name="T2" fmla="*/ 65523772 w 142"/>
              <a:gd name="T3" fmla="*/ 130420362 h 205"/>
              <a:gd name="T4" fmla="*/ 55443192 w 142"/>
              <a:gd name="T5" fmla="*/ 129783861 h 205"/>
              <a:gd name="T6" fmla="*/ 45362611 w 142"/>
              <a:gd name="T7" fmla="*/ 127875955 h 205"/>
              <a:gd name="T8" fmla="*/ 35282031 w 142"/>
              <a:gd name="T9" fmla="*/ 124058548 h 205"/>
              <a:gd name="T10" fmla="*/ 26461126 w 142"/>
              <a:gd name="T11" fmla="*/ 118332438 h 205"/>
              <a:gd name="T12" fmla="*/ 18900691 w 142"/>
              <a:gd name="T13" fmla="*/ 111970625 h 205"/>
              <a:gd name="T14" fmla="*/ 11970491 w 142"/>
              <a:gd name="T15" fmla="*/ 103063608 h 205"/>
              <a:gd name="T16" fmla="*/ 6299966 w 142"/>
              <a:gd name="T17" fmla="*/ 94793091 h 205"/>
              <a:gd name="T18" fmla="*/ 2520145 w 142"/>
              <a:gd name="T19" fmla="*/ 83978168 h 205"/>
              <a:gd name="T20" fmla="*/ 0 w 142"/>
              <a:gd name="T21" fmla="*/ 73798948 h 205"/>
              <a:gd name="T22" fmla="*/ 0 w 142"/>
              <a:gd name="T23" fmla="*/ 63619728 h 205"/>
              <a:gd name="T24" fmla="*/ 1259676 w 142"/>
              <a:gd name="T25" fmla="*/ 53440507 h 205"/>
              <a:gd name="T26" fmla="*/ 3779821 w 142"/>
              <a:gd name="T27" fmla="*/ 42625584 h 205"/>
              <a:gd name="T28" fmla="*/ 7560435 w 142"/>
              <a:gd name="T29" fmla="*/ 33082067 h 205"/>
              <a:gd name="T30" fmla="*/ 13860401 w 142"/>
              <a:gd name="T31" fmla="*/ 24811550 h 205"/>
              <a:gd name="T32" fmla="*/ 20791395 w 142"/>
              <a:gd name="T33" fmla="*/ 17177534 h 205"/>
              <a:gd name="T34" fmla="*/ 28981271 w 142"/>
              <a:gd name="T35" fmla="*/ 10179220 h 205"/>
              <a:gd name="T36" fmla="*/ 38432411 w 142"/>
              <a:gd name="T37" fmla="*/ 5089610 h 205"/>
              <a:gd name="T38" fmla="*/ 47882756 w 142"/>
              <a:gd name="T39" fmla="*/ 1272203 h 205"/>
              <a:gd name="T40" fmla="*/ 59223012 w 142"/>
              <a:gd name="T41" fmla="*/ 0 h 205"/>
              <a:gd name="T42" fmla="*/ 69303593 w 142"/>
              <a:gd name="T43" fmla="*/ 0 h 205"/>
              <a:gd name="T44" fmla="*/ 79384173 w 142"/>
              <a:gd name="T45" fmla="*/ 636500 h 205"/>
              <a:gd name="T46" fmla="*/ 89464753 w 142"/>
              <a:gd name="T47" fmla="*/ 3817407 h 20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2" h="205">
                <a:moveTo>
                  <a:pt x="121" y="204"/>
                </a:moveTo>
                <a:lnTo>
                  <a:pt x="104" y="205"/>
                </a:lnTo>
                <a:lnTo>
                  <a:pt x="88" y="204"/>
                </a:lnTo>
                <a:lnTo>
                  <a:pt x="72" y="201"/>
                </a:lnTo>
                <a:lnTo>
                  <a:pt x="56" y="195"/>
                </a:lnTo>
                <a:lnTo>
                  <a:pt x="42" y="186"/>
                </a:lnTo>
                <a:lnTo>
                  <a:pt x="30" y="176"/>
                </a:lnTo>
                <a:lnTo>
                  <a:pt x="19" y="162"/>
                </a:lnTo>
                <a:lnTo>
                  <a:pt x="10" y="149"/>
                </a:lnTo>
                <a:lnTo>
                  <a:pt x="4" y="132"/>
                </a:lnTo>
                <a:lnTo>
                  <a:pt x="0" y="116"/>
                </a:lnTo>
                <a:lnTo>
                  <a:pt x="0" y="100"/>
                </a:lnTo>
                <a:lnTo>
                  <a:pt x="2" y="84"/>
                </a:lnTo>
                <a:lnTo>
                  <a:pt x="6" y="67"/>
                </a:lnTo>
                <a:lnTo>
                  <a:pt x="12" y="52"/>
                </a:lnTo>
                <a:lnTo>
                  <a:pt x="22" y="39"/>
                </a:lnTo>
                <a:lnTo>
                  <a:pt x="33" y="27"/>
                </a:lnTo>
                <a:lnTo>
                  <a:pt x="46" y="16"/>
                </a:lnTo>
                <a:lnTo>
                  <a:pt x="61" y="8"/>
                </a:lnTo>
                <a:lnTo>
                  <a:pt x="76" y="2"/>
                </a:lnTo>
                <a:lnTo>
                  <a:pt x="94" y="0"/>
                </a:lnTo>
                <a:lnTo>
                  <a:pt x="110" y="0"/>
                </a:lnTo>
                <a:lnTo>
                  <a:pt x="126" y="1"/>
                </a:lnTo>
                <a:lnTo>
                  <a:pt x="142" y="6"/>
                </a:lnTo>
              </a:path>
            </a:pathLst>
          </a:custGeom>
          <a:noFill/>
          <a:ln w="412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6" name="Line 23">
            <a:extLst>
              <a:ext uri="{FF2B5EF4-FFF2-40B4-BE49-F238E27FC236}">
                <a16:creationId xmlns:a16="http://schemas.microsoft.com/office/drawing/2014/main" id="{22C68C34-71FC-E3FB-AD2A-9FD52933DA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8104" y="2600325"/>
            <a:ext cx="0" cy="11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7" name="Freeform 24">
            <a:extLst>
              <a:ext uri="{FF2B5EF4-FFF2-40B4-BE49-F238E27FC236}">
                <a16:creationId xmlns:a16="http://schemas.microsoft.com/office/drawing/2014/main" id="{245EE046-18AA-F2CC-A47D-4357C459A92E}"/>
              </a:ext>
            </a:extLst>
          </p:cNvPr>
          <p:cNvSpPr>
            <a:spLocks/>
          </p:cNvSpPr>
          <p:nvPr/>
        </p:nvSpPr>
        <p:spPr bwMode="auto">
          <a:xfrm>
            <a:off x="6974682" y="2478882"/>
            <a:ext cx="84535" cy="122635"/>
          </a:xfrm>
          <a:custGeom>
            <a:avLst/>
            <a:gdLst>
              <a:gd name="T0" fmla="*/ 13231077 w 142"/>
              <a:gd name="T1" fmla="*/ 128528362 h 206"/>
              <a:gd name="T2" fmla="*/ 23941987 w 142"/>
              <a:gd name="T3" fmla="*/ 129788841 h 206"/>
              <a:gd name="T4" fmla="*/ 34022657 w 142"/>
              <a:gd name="T5" fmla="*/ 128528362 h 206"/>
              <a:gd name="T6" fmla="*/ 44103327 w 142"/>
              <a:gd name="T7" fmla="*/ 126008198 h 206"/>
              <a:gd name="T8" fmla="*/ 54183997 w 142"/>
              <a:gd name="T9" fmla="*/ 122858588 h 206"/>
              <a:gd name="T10" fmla="*/ 63004186 w 142"/>
              <a:gd name="T11" fmla="*/ 116557781 h 206"/>
              <a:gd name="T12" fmla="*/ 70564688 w 142"/>
              <a:gd name="T13" fmla="*/ 110257768 h 206"/>
              <a:gd name="T14" fmla="*/ 77495744 w 142"/>
              <a:gd name="T15" fmla="*/ 102067037 h 206"/>
              <a:gd name="T16" fmla="*/ 83165525 w 142"/>
              <a:gd name="T17" fmla="*/ 93246066 h 206"/>
              <a:gd name="T18" fmla="*/ 86946173 w 142"/>
              <a:gd name="T19" fmla="*/ 83795650 h 206"/>
              <a:gd name="T20" fmla="*/ 89466341 w 142"/>
              <a:gd name="T21" fmla="*/ 73084755 h 206"/>
              <a:gd name="T22" fmla="*/ 89466341 w 142"/>
              <a:gd name="T23" fmla="*/ 63004099 h 206"/>
              <a:gd name="T24" fmla="*/ 88836100 w 142"/>
              <a:gd name="T25" fmla="*/ 52923443 h 206"/>
              <a:gd name="T26" fmla="*/ 85685693 w 142"/>
              <a:gd name="T27" fmla="*/ 42842787 h 206"/>
              <a:gd name="T28" fmla="*/ 81905838 w 142"/>
              <a:gd name="T29" fmla="*/ 33392371 h 206"/>
              <a:gd name="T30" fmla="*/ 75605023 w 142"/>
              <a:gd name="T31" fmla="*/ 23941954 h 206"/>
              <a:gd name="T32" fmla="*/ 68674761 w 142"/>
              <a:gd name="T33" fmla="*/ 16381463 h 206"/>
              <a:gd name="T34" fmla="*/ 60484018 w 142"/>
              <a:gd name="T35" fmla="*/ 10080656 h 206"/>
              <a:gd name="T36" fmla="*/ 51033589 w 142"/>
              <a:gd name="T37" fmla="*/ 5040328 h 206"/>
              <a:gd name="T38" fmla="*/ 41583159 w 142"/>
              <a:gd name="T39" fmla="*/ 1889925 h 206"/>
              <a:gd name="T40" fmla="*/ 30872249 w 142"/>
              <a:gd name="T41" fmla="*/ 0 h 206"/>
              <a:gd name="T42" fmla="*/ 20161339 w 142"/>
              <a:gd name="T43" fmla="*/ 0 h 206"/>
              <a:gd name="T44" fmla="*/ 10080670 w 142"/>
              <a:gd name="T45" fmla="*/ 630239 h 206"/>
              <a:gd name="T46" fmla="*/ 0 w 142"/>
              <a:gd name="T47" fmla="*/ 4410088 h 20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42" h="206">
                <a:moveTo>
                  <a:pt x="21" y="204"/>
                </a:moveTo>
                <a:lnTo>
                  <a:pt x="38" y="206"/>
                </a:lnTo>
                <a:lnTo>
                  <a:pt x="54" y="204"/>
                </a:lnTo>
                <a:lnTo>
                  <a:pt x="70" y="200"/>
                </a:lnTo>
                <a:lnTo>
                  <a:pt x="86" y="195"/>
                </a:lnTo>
                <a:lnTo>
                  <a:pt x="100" y="185"/>
                </a:lnTo>
                <a:lnTo>
                  <a:pt x="112" y="175"/>
                </a:lnTo>
                <a:lnTo>
                  <a:pt x="123" y="162"/>
                </a:lnTo>
                <a:lnTo>
                  <a:pt x="132" y="148"/>
                </a:lnTo>
                <a:lnTo>
                  <a:pt x="138" y="133"/>
                </a:lnTo>
                <a:lnTo>
                  <a:pt x="142" y="116"/>
                </a:lnTo>
                <a:lnTo>
                  <a:pt x="142" y="100"/>
                </a:lnTo>
                <a:lnTo>
                  <a:pt x="141" y="84"/>
                </a:lnTo>
                <a:lnTo>
                  <a:pt x="136" y="68"/>
                </a:lnTo>
                <a:lnTo>
                  <a:pt x="130" y="53"/>
                </a:lnTo>
                <a:lnTo>
                  <a:pt x="120" y="38"/>
                </a:lnTo>
                <a:lnTo>
                  <a:pt x="109" y="26"/>
                </a:lnTo>
                <a:lnTo>
                  <a:pt x="96" y="16"/>
                </a:lnTo>
                <a:lnTo>
                  <a:pt x="81" y="8"/>
                </a:lnTo>
                <a:lnTo>
                  <a:pt x="66" y="3"/>
                </a:lnTo>
                <a:lnTo>
                  <a:pt x="49" y="0"/>
                </a:lnTo>
                <a:lnTo>
                  <a:pt x="32" y="0"/>
                </a:lnTo>
                <a:lnTo>
                  <a:pt x="16" y="1"/>
                </a:lnTo>
                <a:lnTo>
                  <a:pt x="0" y="7"/>
                </a:lnTo>
              </a:path>
            </a:pathLst>
          </a:custGeom>
          <a:noFill/>
          <a:ln w="412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8" name="Line 25">
            <a:extLst>
              <a:ext uri="{FF2B5EF4-FFF2-40B4-BE49-F238E27FC236}">
                <a16:creationId xmlns:a16="http://schemas.microsoft.com/office/drawing/2014/main" id="{0B30CB4D-DA16-EAC7-CB7D-37181EDCF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3107" y="2038350"/>
            <a:ext cx="5036344" cy="0"/>
          </a:xfrm>
          <a:prstGeom prst="line">
            <a:avLst/>
          </a:prstGeom>
          <a:noFill/>
          <a:ln w="412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69" name="Freeform 26">
            <a:extLst>
              <a:ext uri="{FF2B5EF4-FFF2-40B4-BE49-F238E27FC236}">
                <a16:creationId xmlns:a16="http://schemas.microsoft.com/office/drawing/2014/main" id="{573A9DA6-1EB3-B5B3-99BD-C1C187310903}"/>
              </a:ext>
            </a:extLst>
          </p:cNvPr>
          <p:cNvSpPr>
            <a:spLocks/>
          </p:cNvSpPr>
          <p:nvPr/>
        </p:nvSpPr>
        <p:spPr bwMode="auto">
          <a:xfrm>
            <a:off x="2875360" y="2489597"/>
            <a:ext cx="33338" cy="222647"/>
          </a:xfrm>
          <a:custGeom>
            <a:avLst/>
            <a:gdLst>
              <a:gd name="T0" fmla="*/ 0 w 56"/>
              <a:gd name="T1" fmla="*/ 236265542 h 373"/>
              <a:gd name="T2" fmla="*/ 1260475 w 56"/>
              <a:gd name="T3" fmla="*/ 231198195 h 373"/>
              <a:gd name="T4" fmla="*/ 3150394 w 56"/>
              <a:gd name="T5" fmla="*/ 226764366 h 373"/>
              <a:gd name="T6" fmla="*/ 5040313 w 56"/>
              <a:gd name="T7" fmla="*/ 221697019 h 373"/>
              <a:gd name="T8" fmla="*/ 6300788 w 56"/>
              <a:gd name="T9" fmla="*/ 218529430 h 373"/>
              <a:gd name="T10" fmla="*/ 8190706 w 56"/>
              <a:gd name="T11" fmla="*/ 214095601 h 373"/>
              <a:gd name="T12" fmla="*/ 10710863 w 56"/>
              <a:gd name="T13" fmla="*/ 210928808 h 373"/>
              <a:gd name="T14" fmla="*/ 14490700 w 56"/>
              <a:gd name="T15" fmla="*/ 206494979 h 373"/>
              <a:gd name="T16" fmla="*/ 19531013 w 56"/>
              <a:gd name="T17" fmla="*/ 202694668 h 373"/>
              <a:gd name="T18" fmla="*/ 24571325 w 56"/>
              <a:gd name="T19" fmla="*/ 199527078 h 373"/>
              <a:gd name="T20" fmla="*/ 28351956 w 56"/>
              <a:gd name="T21" fmla="*/ 195093249 h 373"/>
              <a:gd name="T22" fmla="*/ 31502350 w 56"/>
              <a:gd name="T23" fmla="*/ 192559974 h 373"/>
              <a:gd name="T24" fmla="*/ 32762031 w 56"/>
              <a:gd name="T25" fmla="*/ 189392385 h 373"/>
              <a:gd name="T26" fmla="*/ 34651950 w 56"/>
              <a:gd name="T27" fmla="*/ 185592074 h 373"/>
              <a:gd name="T28" fmla="*/ 35282188 w 56"/>
              <a:gd name="T29" fmla="*/ 182424485 h 373"/>
              <a:gd name="T30" fmla="*/ 35282188 w 56"/>
              <a:gd name="T31" fmla="*/ 178624173 h 373"/>
              <a:gd name="T32" fmla="*/ 34022506 w 56"/>
              <a:gd name="T33" fmla="*/ 175457380 h 373"/>
              <a:gd name="T34" fmla="*/ 31502350 w 56"/>
              <a:gd name="T35" fmla="*/ 172289791 h 373"/>
              <a:gd name="T36" fmla="*/ 25831800 w 56"/>
              <a:gd name="T37" fmla="*/ 167855962 h 373"/>
              <a:gd name="T38" fmla="*/ 22051169 w 56"/>
              <a:gd name="T39" fmla="*/ 164055651 h 373"/>
              <a:gd name="T40" fmla="*/ 17641094 w 56"/>
              <a:gd name="T41" fmla="*/ 158988304 h 373"/>
              <a:gd name="T42" fmla="*/ 14490700 w 56"/>
              <a:gd name="T43" fmla="*/ 153920957 h 373"/>
              <a:gd name="T44" fmla="*/ 11341100 w 56"/>
              <a:gd name="T45" fmla="*/ 148853611 h 373"/>
              <a:gd name="T46" fmla="*/ 10710863 w 56"/>
              <a:gd name="T47" fmla="*/ 143152746 h 373"/>
              <a:gd name="T48" fmla="*/ 10710863 w 56"/>
              <a:gd name="T49" fmla="*/ 136818363 h 373"/>
              <a:gd name="T50" fmla="*/ 10710863 w 56"/>
              <a:gd name="T51" fmla="*/ 131751017 h 373"/>
              <a:gd name="T52" fmla="*/ 12600781 w 56"/>
              <a:gd name="T53" fmla="*/ 126050152 h 373"/>
              <a:gd name="T54" fmla="*/ 14490700 w 56"/>
              <a:gd name="T55" fmla="*/ 121616323 h 373"/>
              <a:gd name="T56" fmla="*/ 17010856 w 56"/>
              <a:gd name="T57" fmla="*/ 116548976 h 373"/>
              <a:gd name="T58" fmla="*/ 20161250 w 56"/>
              <a:gd name="T59" fmla="*/ 112748665 h 373"/>
              <a:gd name="T60" fmla="*/ 24571325 w 56"/>
              <a:gd name="T61" fmla="*/ 109581872 h 373"/>
              <a:gd name="T62" fmla="*/ 27721719 w 56"/>
              <a:gd name="T63" fmla="*/ 105780765 h 373"/>
              <a:gd name="T64" fmla="*/ 31502350 w 56"/>
              <a:gd name="T65" fmla="*/ 100713418 h 373"/>
              <a:gd name="T66" fmla="*/ 32762031 w 56"/>
              <a:gd name="T67" fmla="*/ 96913107 h 373"/>
              <a:gd name="T68" fmla="*/ 34022506 w 56"/>
              <a:gd name="T69" fmla="*/ 91212242 h 373"/>
              <a:gd name="T70" fmla="*/ 34651950 w 56"/>
              <a:gd name="T71" fmla="*/ 85511378 h 373"/>
              <a:gd name="T72" fmla="*/ 34651950 w 56"/>
              <a:gd name="T73" fmla="*/ 80444031 h 373"/>
              <a:gd name="T74" fmla="*/ 34022506 w 56"/>
              <a:gd name="T75" fmla="*/ 74110444 h 373"/>
              <a:gd name="T76" fmla="*/ 32131794 w 56"/>
              <a:gd name="T77" fmla="*/ 70309337 h 373"/>
              <a:gd name="T78" fmla="*/ 30241875 w 56"/>
              <a:gd name="T79" fmla="*/ 66509026 h 373"/>
              <a:gd name="T80" fmla="*/ 27091481 w 56"/>
              <a:gd name="T81" fmla="*/ 61441679 h 373"/>
              <a:gd name="T82" fmla="*/ 22681406 w 56"/>
              <a:gd name="T83" fmla="*/ 58274886 h 373"/>
              <a:gd name="T84" fmla="*/ 18271331 w 56"/>
              <a:gd name="T85" fmla="*/ 54473779 h 373"/>
              <a:gd name="T86" fmla="*/ 15120938 w 56"/>
              <a:gd name="T87" fmla="*/ 50039950 h 373"/>
              <a:gd name="T88" fmla="*/ 12600781 w 56"/>
              <a:gd name="T89" fmla="*/ 46239639 h 373"/>
              <a:gd name="T90" fmla="*/ 10710863 w 56"/>
              <a:gd name="T91" fmla="*/ 42439328 h 373"/>
              <a:gd name="T92" fmla="*/ 10710863 w 56"/>
              <a:gd name="T93" fmla="*/ 38638221 h 373"/>
              <a:gd name="T94" fmla="*/ 10710863 w 56"/>
              <a:gd name="T95" fmla="*/ 32938152 h 373"/>
              <a:gd name="T96" fmla="*/ 11341100 w 56"/>
              <a:gd name="T97" fmla="*/ 27237287 h 373"/>
              <a:gd name="T98" fmla="*/ 13231019 w 56"/>
              <a:gd name="T99" fmla="*/ 22169941 h 373"/>
              <a:gd name="T100" fmla="*/ 15751175 w 56"/>
              <a:gd name="T101" fmla="*/ 17736112 h 373"/>
              <a:gd name="T102" fmla="*/ 18271331 w 56"/>
              <a:gd name="T103" fmla="*/ 13301487 h 373"/>
              <a:gd name="T104" fmla="*/ 20791488 w 56"/>
              <a:gd name="T105" fmla="*/ 10768211 h 373"/>
              <a:gd name="T106" fmla="*/ 24571325 w 56"/>
              <a:gd name="T107" fmla="*/ 9501176 h 373"/>
              <a:gd name="T108" fmla="*/ 27091481 w 56"/>
              <a:gd name="T109" fmla="*/ 7601418 h 373"/>
              <a:gd name="T110" fmla="*/ 29611638 w 56"/>
              <a:gd name="T111" fmla="*/ 5700865 h 373"/>
              <a:gd name="T112" fmla="*/ 31502350 w 56"/>
              <a:gd name="T113" fmla="*/ 3800311 h 373"/>
              <a:gd name="T114" fmla="*/ 32131794 w 56"/>
              <a:gd name="T115" fmla="*/ 2534071 h 373"/>
              <a:gd name="T116" fmla="*/ 32762031 w 56"/>
              <a:gd name="T117" fmla="*/ 0 h 37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6" h="373">
                <a:moveTo>
                  <a:pt x="0" y="373"/>
                </a:moveTo>
                <a:lnTo>
                  <a:pt x="2" y="365"/>
                </a:lnTo>
                <a:lnTo>
                  <a:pt x="5" y="358"/>
                </a:lnTo>
                <a:lnTo>
                  <a:pt x="8" y="350"/>
                </a:lnTo>
                <a:lnTo>
                  <a:pt x="10" y="345"/>
                </a:lnTo>
                <a:lnTo>
                  <a:pt x="13" y="338"/>
                </a:lnTo>
                <a:lnTo>
                  <a:pt x="17" y="333"/>
                </a:lnTo>
                <a:lnTo>
                  <a:pt x="23" y="326"/>
                </a:lnTo>
                <a:lnTo>
                  <a:pt x="31" y="320"/>
                </a:lnTo>
                <a:lnTo>
                  <a:pt x="39" y="315"/>
                </a:lnTo>
                <a:lnTo>
                  <a:pt x="45" y="308"/>
                </a:lnTo>
                <a:lnTo>
                  <a:pt x="50" y="304"/>
                </a:lnTo>
                <a:lnTo>
                  <a:pt x="52" y="299"/>
                </a:lnTo>
                <a:lnTo>
                  <a:pt x="55" y="293"/>
                </a:lnTo>
                <a:lnTo>
                  <a:pt x="56" y="288"/>
                </a:lnTo>
                <a:lnTo>
                  <a:pt x="56" y="282"/>
                </a:lnTo>
                <a:lnTo>
                  <a:pt x="54" y="277"/>
                </a:lnTo>
                <a:lnTo>
                  <a:pt x="50" y="272"/>
                </a:lnTo>
                <a:lnTo>
                  <a:pt x="41" y="265"/>
                </a:lnTo>
                <a:lnTo>
                  <a:pt x="35" y="259"/>
                </a:lnTo>
                <a:lnTo>
                  <a:pt x="28" y="251"/>
                </a:lnTo>
                <a:lnTo>
                  <a:pt x="23" y="243"/>
                </a:lnTo>
                <a:lnTo>
                  <a:pt x="18" y="235"/>
                </a:lnTo>
                <a:lnTo>
                  <a:pt x="17" y="226"/>
                </a:lnTo>
                <a:lnTo>
                  <a:pt x="17" y="216"/>
                </a:lnTo>
                <a:lnTo>
                  <a:pt x="17" y="208"/>
                </a:lnTo>
                <a:lnTo>
                  <a:pt x="20" y="199"/>
                </a:lnTo>
                <a:lnTo>
                  <a:pt x="23" y="192"/>
                </a:lnTo>
                <a:lnTo>
                  <a:pt x="27" y="184"/>
                </a:lnTo>
                <a:lnTo>
                  <a:pt x="32" y="178"/>
                </a:lnTo>
                <a:lnTo>
                  <a:pt x="39" y="173"/>
                </a:lnTo>
                <a:lnTo>
                  <a:pt x="44" y="167"/>
                </a:lnTo>
                <a:lnTo>
                  <a:pt x="50" y="159"/>
                </a:lnTo>
                <a:lnTo>
                  <a:pt x="52" y="153"/>
                </a:lnTo>
                <a:lnTo>
                  <a:pt x="54" y="144"/>
                </a:lnTo>
                <a:lnTo>
                  <a:pt x="55" y="135"/>
                </a:lnTo>
                <a:lnTo>
                  <a:pt x="55" y="127"/>
                </a:lnTo>
                <a:lnTo>
                  <a:pt x="54" y="117"/>
                </a:lnTo>
                <a:lnTo>
                  <a:pt x="51" y="111"/>
                </a:lnTo>
                <a:lnTo>
                  <a:pt x="48" y="105"/>
                </a:lnTo>
                <a:lnTo>
                  <a:pt x="43" y="97"/>
                </a:lnTo>
                <a:lnTo>
                  <a:pt x="36" y="92"/>
                </a:lnTo>
                <a:lnTo>
                  <a:pt x="29" y="86"/>
                </a:lnTo>
                <a:lnTo>
                  <a:pt x="24" y="79"/>
                </a:lnTo>
                <a:lnTo>
                  <a:pt x="20" y="73"/>
                </a:lnTo>
                <a:lnTo>
                  <a:pt x="17" y="67"/>
                </a:lnTo>
                <a:lnTo>
                  <a:pt x="17" y="61"/>
                </a:lnTo>
                <a:lnTo>
                  <a:pt x="17" y="52"/>
                </a:lnTo>
                <a:lnTo>
                  <a:pt x="18" y="43"/>
                </a:lnTo>
                <a:lnTo>
                  <a:pt x="21" y="35"/>
                </a:lnTo>
                <a:lnTo>
                  <a:pt x="25" y="28"/>
                </a:lnTo>
                <a:lnTo>
                  <a:pt x="29" y="21"/>
                </a:lnTo>
                <a:lnTo>
                  <a:pt x="33" y="17"/>
                </a:lnTo>
                <a:lnTo>
                  <a:pt x="39" y="15"/>
                </a:lnTo>
                <a:lnTo>
                  <a:pt x="43" y="12"/>
                </a:lnTo>
                <a:lnTo>
                  <a:pt x="47" y="9"/>
                </a:lnTo>
                <a:lnTo>
                  <a:pt x="50" y="6"/>
                </a:lnTo>
                <a:lnTo>
                  <a:pt x="51" y="4"/>
                </a:lnTo>
                <a:lnTo>
                  <a:pt x="52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0" name="Freeform 27">
            <a:extLst>
              <a:ext uri="{FF2B5EF4-FFF2-40B4-BE49-F238E27FC236}">
                <a16:creationId xmlns:a16="http://schemas.microsoft.com/office/drawing/2014/main" id="{D9FF5284-B928-B960-F727-E45C0FF316F9}"/>
              </a:ext>
            </a:extLst>
          </p:cNvPr>
          <p:cNvSpPr>
            <a:spLocks/>
          </p:cNvSpPr>
          <p:nvPr/>
        </p:nvSpPr>
        <p:spPr bwMode="auto">
          <a:xfrm>
            <a:off x="3209925" y="2482454"/>
            <a:ext cx="26194" cy="229790"/>
          </a:xfrm>
          <a:custGeom>
            <a:avLst/>
            <a:gdLst>
              <a:gd name="T0" fmla="*/ 18672457 w 45"/>
              <a:gd name="T1" fmla="*/ 244460921 h 384"/>
              <a:gd name="T2" fmla="*/ 20480020 w 45"/>
              <a:gd name="T3" fmla="*/ 241278167 h 384"/>
              <a:gd name="T4" fmla="*/ 22286807 w 45"/>
              <a:gd name="T5" fmla="*/ 236821193 h 384"/>
              <a:gd name="T6" fmla="*/ 22889069 w 45"/>
              <a:gd name="T7" fmla="*/ 233638439 h 384"/>
              <a:gd name="T8" fmla="*/ 24093593 w 45"/>
              <a:gd name="T9" fmla="*/ 229182263 h 384"/>
              <a:gd name="T10" fmla="*/ 24093593 w 45"/>
              <a:gd name="T11" fmla="*/ 224089377 h 384"/>
              <a:gd name="T12" fmla="*/ 24093593 w 45"/>
              <a:gd name="T13" fmla="*/ 217723070 h 384"/>
              <a:gd name="T14" fmla="*/ 22889069 w 45"/>
              <a:gd name="T15" fmla="*/ 212630184 h 384"/>
              <a:gd name="T16" fmla="*/ 21082282 w 45"/>
              <a:gd name="T17" fmla="*/ 207537298 h 384"/>
              <a:gd name="T18" fmla="*/ 19877758 w 45"/>
              <a:gd name="T19" fmla="*/ 202444412 h 384"/>
              <a:gd name="T20" fmla="*/ 16263408 w 45"/>
              <a:gd name="T21" fmla="*/ 197988237 h 384"/>
              <a:gd name="T22" fmla="*/ 13251321 w 45"/>
              <a:gd name="T23" fmla="*/ 193531263 h 384"/>
              <a:gd name="T24" fmla="*/ 10240010 w 45"/>
              <a:gd name="T25" fmla="*/ 190348509 h 384"/>
              <a:gd name="T26" fmla="*/ 6625661 w 45"/>
              <a:gd name="T27" fmla="*/ 186529044 h 384"/>
              <a:gd name="T28" fmla="*/ 3614349 w 45"/>
              <a:gd name="T29" fmla="*/ 183345491 h 384"/>
              <a:gd name="T30" fmla="*/ 1204524 w 45"/>
              <a:gd name="T31" fmla="*/ 178889316 h 384"/>
              <a:gd name="T32" fmla="*/ 0 w 45"/>
              <a:gd name="T33" fmla="*/ 175069851 h 384"/>
              <a:gd name="T34" fmla="*/ 1204524 w 45"/>
              <a:gd name="T35" fmla="*/ 170613675 h 384"/>
              <a:gd name="T36" fmla="*/ 1806787 w 45"/>
              <a:gd name="T37" fmla="*/ 166156702 h 384"/>
              <a:gd name="T38" fmla="*/ 3614349 w 45"/>
              <a:gd name="T39" fmla="*/ 161063816 h 384"/>
              <a:gd name="T40" fmla="*/ 4818874 w 45"/>
              <a:gd name="T41" fmla="*/ 156607641 h 384"/>
              <a:gd name="T42" fmla="*/ 7227923 w 45"/>
              <a:gd name="T43" fmla="*/ 153424886 h 384"/>
              <a:gd name="T44" fmla="*/ 10842272 w 45"/>
              <a:gd name="T45" fmla="*/ 148332000 h 384"/>
              <a:gd name="T46" fmla="*/ 13854359 w 45"/>
              <a:gd name="T47" fmla="*/ 143875825 h 384"/>
              <a:gd name="T48" fmla="*/ 18070195 w 45"/>
              <a:gd name="T49" fmla="*/ 139418851 h 384"/>
              <a:gd name="T50" fmla="*/ 21082282 w 45"/>
              <a:gd name="T51" fmla="*/ 134325965 h 384"/>
              <a:gd name="T52" fmla="*/ 22889069 w 45"/>
              <a:gd name="T53" fmla="*/ 129869790 h 384"/>
              <a:gd name="T54" fmla="*/ 24696632 w 45"/>
              <a:gd name="T55" fmla="*/ 124776904 h 384"/>
              <a:gd name="T56" fmla="*/ 26503418 w 45"/>
              <a:gd name="T57" fmla="*/ 119684018 h 384"/>
              <a:gd name="T58" fmla="*/ 27105681 w 45"/>
              <a:gd name="T59" fmla="*/ 113317711 h 384"/>
              <a:gd name="T60" fmla="*/ 27105681 w 45"/>
              <a:gd name="T61" fmla="*/ 108224825 h 384"/>
              <a:gd name="T62" fmla="*/ 27105681 w 45"/>
              <a:gd name="T63" fmla="*/ 104405360 h 384"/>
              <a:gd name="T64" fmla="*/ 25298894 w 45"/>
              <a:gd name="T65" fmla="*/ 100585097 h 384"/>
              <a:gd name="T66" fmla="*/ 22889069 w 45"/>
              <a:gd name="T67" fmla="*/ 95492211 h 384"/>
              <a:gd name="T68" fmla="*/ 19877758 w 45"/>
              <a:gd name="T69" fmla="*/ 92309456 h 384"/>
              <a:gd name="T70" fmla="*/ 16263408 w 45"/>
              <a:gd name="T71" fmla="*/ 87853281 h 384"/>
              <a:gd name="T72" fmla="*/ 13251321 w 45"/>
              <a:gd name="T73" fmla="*/ 84033816 h 384"/>
              <a:gd name="T74" fmla="*/ 10240010 w 45"/>
              <a:gd name="T75" fmla="*/ 80213553 h 384"/>
              <a:gd name="T76" fmla="*/ 7227923 w 45"/>
              <a:gd name="T77" fmla="*/ 75757377 h 384"/>
              <a:gd name="T78" fmla="*/ 6625661 w 45"/>
              <a:gd name="T79" fmla="*/ 71301202 h 384"/>
              <a:gd name="T80" fmla="*/ 6023398 w 45"/>
              <a:gd name="T81" fmla="*/ 66208316 h 384"/>
              <a:gd name="T82" fmla="*/ 4818874 w 45"/>
              <a:gd name="T83" fmla="*/ 61115430 h 384"/>
              <a:gd name="T84" fmla="*/ 4818874 w 45"/>
              <a:gd name="T85" fmla="*/ 54749123 h 384"/>
              <a:gd name="T86" fmla="*/ 4818874 w 45"/>
              <a:gd name="T87" fmla="*/ 49019526 h 384"/>
              <a:gd name="T88" fmla="*/ 4818874 w 45"/>
              <a:gd name="T89" fmla="*/ 42016509 h 384"/>
              <a:gd name="T90" fmla="*/ 4818874 w 45"/>
              <a:gd name="T91" fmla="*/ 35014289 h 384"/>
              <a:gd name="T92" fmla="*/ 4818874 w 45"/>
              <a:gd name="T93" fmla="*/ 28011272 h 384"/>
              <a:gd name="T94" fmla="*/ 6023398 w 45"/>
              <a:gd name="T95" fmla="*/ 22281675 h 384"/>
              <a:gd name="T96" fmla="*/ 6625661 w 45"/>
              <a:gd name="T97" fmla="*/ 17825500 h 384"/>
              <a:gd name="T98" fmla="*/ 8433223 w 45"/>
              <a:gd name="T99" fmla="*/ 13369324 h 384"/>
              <a:gd name="T100" fmla="*/ 9035486 w 45"/>
              <a:gd name="T101" fmla="*/ 8275641 h 384"/>
              <a:gd name="T102" fmla="*/ 9035486 w 45"/>
              <a:gd name="T103" fmla="*/ 5729596 h 384"/>
              <a:gd name="T104" fmla="*/ 9035486 w 45"/>
              <a:gd name="T105" fmla="*/ 2546842 h 384"/>
              <a:gd name="T106" fmla="*/ 9035486 w 45"/>
              <a:gd name="T107" fmla="*/ 0 h 3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5" h="384">
                <a:moveTo>
                  <a:pt x="31" y="384"/>
                </a:moveTo>
                <a:lnTo>
                  <a:pt x="34" y="379"/>
                </a:lnTo>
                <a:lnTo>
                  <a:pt x="37" y="372"/>
                </a:lnTo>
                <a:lnTo>
                  <a:pt x="38" y="367"/>
                </a:lnTo>
                <a:lnTo>
                  <a:pt x="40" y="360"/>
                </a:lnTo>
                <a:lnTo>
                  <a:pt x="40" y="352"/>
                </a:lnTo>
                <a:lnTo>
                  <a:pt x="40" y="342"/>
                </a:lnTo>
                <a:lnTo>
                  <a:pt x="38" y="334"/>
                </a:lnTo>
                <a:lnTo>
                  <a:pt x="35" y="326"/>
                </a:lnTo>
                <a:lnTo>
                  <a:pt x="33" y="318"/>
                </a:lnTo>
                <a:lnTo>
                  <a:pt x="27" y="311"/>
                </a:lnTo>
                <a:lnTo>
                  <a:pt x="22" y="304"/>
                </a:lnTo>
                <a:lnTo>
                  <a:pt x="17" y="299"/>
                </a:lnTo>
                <a:lnTo>
                  <a:pt x="11" y="293"/>
                </a:lnTo>
                <a:lnTo>
                  <a:pt x="6" y="288"/>
                </a:lnTo>
                <a:lnTo>
                  <a:pt x="2" y="281"/>
                </a:lnTo>
                <a:lnTo>
                  <a:pt x="0" y="275"/>
                </a:lnTo>
                <a:lnTo>
                  <a:pt x="2" y="268"/>
                </a:lnTo>
                <a:lnTo>
                  <a:pt x="3" y="261"/>
                </a:lnTo>
                <a:lnTo>
                  <a:pt x="6" y="253"/>
                </a:lnTo>
                <a:lnTo>
                  <a:pt x="8" y="246"/>
                </a:lnTo>
                <a:lnTo>
                  <a:pt x="12" y="241"/>
                </a:lnTo>
                <a:lnTo>
                  <a:pt x="18" y="233"/>
                </a:lnTo>
                <a:lnTo>
                  <a:pt x="23" y="226"/>
                </a:lnTo>
                <a:lnTo>
                  <a:pt x="30" y="219"/>
                </a:lnTo>
                <a:lnTo>
                  <a:pt x="35" y="211"/>
                </a:lnTo>
                <a:lnTo>
                  <a:pt x="38" y="204"/>
                </a:lnTo>
                <a:lnTo>
                  <a:pt x="41" y="196"/>
                </a:lnTo>
                <a:lnTo>
                  <a:pt x="44" y="188"/>
                </a:lnTo>
                <a:lnTo>
                  <a:pt x="45" y="178"/>
                </a:lnTo>
                <a:lnTo>
                  <a:pt x="45" y="170"/>
                </a:lnTo>
                <a:lnTo>
                  <a:pt x="45" y="164"/>
                </a:lnTo>
                <a:lnTo>
                  <a:pt x="42" y="158"/>
                </a:lnTo>
                <a:lnTo>
                  <a:pt x="38" y="150"/>
                </a:lnTo>
                <a:lnTo>
                  <a:pt x="33" y="145"/>
                </a:lnTo>
                <a:lnTo>
                  <a:pt x="27" y="138"/>
                </a:lnTo>
                <a:lnTo>
                  <a:pt x="22" y="132"/>
                </a:lnTo>
                <a:lnTo>
                  <a:pt x="17" y="126"/>
                </a:lnTo>
                <a:lnTo>
                  <a:pt x="12" y="119"/>
                </a:lnTo>
                <a:lnTo>
                  <a:pt x="11" y="112"/>
                </a:lnTo>
                <a:lnTo>
                  <a:pt x="10" y="104"/>
                </a:lnTo>
                <a:lnTo>
                  <a:pt x="8" y="96"/>
                </a:lnTo>
                <a:lnTo>
                  <a:pt x="8" y="86"/>
                </a:lnTo>
                <a:lnTo>
                  <a:pt x="8" y="77"/>
                </a:lnTo>
                <a:lnTo>
                  <a:pt x="8" y="66"/>
                </a:lnTo>
                <a:lnTo>
                  <a:pt x="8" y="55"/>
                </a:lnTo>
                <a:lnTo>
                  <a:pt x="8" y="44"/>
                </a:lnTo>
                <a:lnTo>
                  <a:pt x="10" y="35"/>
                </a:lnTo>
                <a:lnTo>
                  <a:pt x="11" y="28"/>
                </a:lnTo>
                <a:lnTo>
                  <a:pt x="14" y="21"/>
                </a:lnTo>
                <a:lnTo>
                  <a:pt x="15" y="13"/>
                </a:lnTo>
                <a:lnTo>
                  <a:pt x="15" y="9"/>
                </a:lnTo>
                <a:lnTo>
                  <a:pt x="15" y="4"/>
                </a:lnTo>
                <a:lnTo>
                  <a:pt x="15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1" name="Freeform 28">
            <a:extLst>
              <a:ext uri="{FF2B5EF4-FFF2-40B4-BE49-F238E27FC236}">
                <a16:creationId xmlns:a16="http://schemas.microsoft.com/office/drawing/2014/main" id="{5AE87712-8027-1BF3-619B-4D0A91EF8825}"/>
              </a:ext>
            </a:extLst>
          </p:cNvPr>
          <p:cNvSpPr>
            <a:spLocks/>
          </p:cNvSpPr>
          <p:nvPr/>
        </p:nvSpPr>
        <p:spPr bwMode="auto">
          <a:xfrm>
            <a:off x="2525316" y="2509838"/>
            <a:ext cx="19050" cy="202406"/>
          </a:xfrm>
          <a:custGeom>
            <a:avLst/>
            <a:gdLst>
              <a:gd name="T0" fmla="*/ 0 w 34"/>
              <a:gd name="T1" fmla="*/ 215480815 h 338"/>
              <a:gd name="T2" fmla="*/ 0 w 34"/>
              <a:gd name="T3" fmla="*/ 214843655 h 338"/>
              <a:gd name="T4" fmla="*/ 558053 w 34"/>
              <a:gd name="T5" fmla="*/ 213568536 h 338"/>
              <a:gd name="T6" fmla="*/ 558053 w 34"/>
              <a:gd name="T7" fmla="*/ 212930577 h 338"/>
              <a:gd name="T8" fmla="*/ 2232212 w 34"/>
              <a:gd name="T9" fmla="*/ 211018297 h 338"/>
              <a:gd name="T10" fmla="*/ 4464424 w 34"/>
              <a:gd name="T11" fmla="*/ 209743177 h 338"/>
              <a:gd name="T12" fmla="*/ 6139329 w 34"/>
              <a:gd name="T13" fmla="*/ 207830897 h 338"/>
              <a:gd name="T14" fmla="*/ 8371541 w 34"/>
              <a:gd name="T15" fmla="*/ 205280658 h 338"/>
              <a:gd name="T16" fmla="*/ 10045700 w 34"/>
              <a:gd name="T17" fmla="*/ 202730419 h 338"/>
              <a:gd name="T18" fmla="*/ 12277912 w 34"/>
              <a:gd name="T19" fmla="*/ 200180180 h 338"/>
              <a:gd name="T20" fmla="*/ 14510871 w 34"/>
              <a:gd name="T21" fmla="*/ 198267901 h 338"/>
              <a:gd name="T22" fmla="*/ 16743082 w 34"/>
              <a:gd name="T23" fmla="*/ 195717662 h 338"/>
              <a:gd name="T24" fmla="*/ 18975294 w 34"/>
              <a:gd name="T25" fmla="*/ 193805382 h 338"/>
              <a:gd name="T26" fmla="*/ 18975294 w 34"/>
              <a:gd name="T27" fmla="*/ 190617982 h 338"/>
              <a:gd name="T28" fmla="*/ 18975294 w 34"/>
              <a:gd name="T29" fmla="*/ 186792624 h 338"/>
              <a:gd name="T30" fmla="*/ 17859188 w 34"/>
              <a:gd name="T31" fmla="*/ 183605224 h 338"/>
              <a:gd name="T32" fmla="*/ 17301135 w 34"/>
              <a:gd name="T33" fmla="*/ 179142706 h 338"/>
              <a:gd name="T34" fmla="*/ 16743082 w 34"/>
              <a:gd name="T35" fmla="*/ 175954508 h 338"/>
              <a:gd name="T36" fmla="*/ 15626976 w 34"/>
              <a:gd name="T37" fmla="*/ 171491989 h 338"/>
              <a:gd name="T38" fmla="*/ 14510871 w 34"/>
              <a:gd name="T39" fmla="*/ 167029470 h 338"/>
              <a:gd name="T40" fmla="*/ 13394018 w 34"/>
              <a:gd name="T41" fmla="*/ 161928992 h 338"/>
              <a:gd name="T42" fmla="*/ 12277912 w 34"/>
              <a:gd name="T43" fmla="*/ 153641913 h 338"/>
              <a:gd name="T44" fmla="*/ 10603753 w 34"/>
              <a:gd name="T45" fmla="*/ 144078917 h 338"/>
              <a:gd name="T46" fmla="*/ 10045700 w 34"/>
              <a:gd name="T47" fmla="*/ 134515920 h 338"/>
              <a:gd name="T48" fmla="*/ 8929594 w 34"/>
              <a:gd name="T49" fmla="*/ 124953722 h 338"/>
              <a:gd name="T50" fmla="*/ 8929594 w 34"/>
              <a:gd name="T51" fmla="*/ 113478445 h 338"/>
              <a:gd name="T52" fmla="*/ 10045700 w 34"/>
              <a:gd name="T53" fmla="*/ 103277490 h 338"/>
              <a:gd name="T54" fmla="*/ 12835965 w 34"/>
              <a:gd name="T55" fmla="*/ 93077332 h 338"/>
              <a:gd name="T56" fmla="*/ 15626976 w 34"/>
              <a:gd name="T57" fmla="*/ 83515134 h 338"/>
              <a:gd name="T58" fmla="*/ 16743082 w 34"/>
              <a:gd name="T59" fmla="*/ 73314179 h 338"/>
              <a:gd name="T60" fmla="*/ 16743082 w 34"/>
              <a:gd name="T61" fmla="*/ 61838902 h 338"/>
              <a:gd name="T62" fmla="*/ 15068924 w 34"/>
              <a:gd name="T63" fmla="*/ 51638745 h 338"/>
              <a:gd name="T64" fmla="*/ 13394018 w 34"/>
              <a:gd name="T65" fmla="*/ 41438588 h 338"/>
              <a:gd name="T66" fmla="*/ 12835965 w 34"/>
              <a:gd name="T67" fmla="*/ 31238430 h 338"/>
              <a:gd name="T68" fmla="*/ 12835965 w 34"/>
              <a:gd name="T69" fmla="*/ 24225673 h 338"/>
              <a:gd name="T70" fmla="*/ 12835965 w 34"/>
              <a:gd name="T71" fmla="*/ 17850874 h 338"/>
              <a:gd name="T72" fmla="*/ 13394018 w 34"/>
              <a:gd name="T73" fmla="*/ 12112437 h 338"/>
              <a:gd name="T74" fmla="*/ 14510871 w 34"/>
              <a:gd name="T75" fmla="*/ 5737638 h 338"/>
              <a:gd name="T76" fmla="*/ 16743082 w 34"/>
              <a:gd name="T77" fmla="*/ 0 h 33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4" h="338">
                <a:moveTo>
                  <a:pt x="0" y="338"/>
                </a:moveTo>
                <a:lnTo>
                  <a:pt x="0" y="337"/>
                </a:lnTo>
                <a:lnTo>
                  <a:pt x="1" y="335"/>
                </a:lnTo>
                <a:lnTo>
                  <a:pt x="1" y="334"/>
                </a:lnTo>
                <a:lnTo>
                  <a:pt x="4" y="331"/>
                </a:lnTo>
                <a:lnTo>
                  <a:pt x="8" y="329"/>
                </a:lnTo>
                <a:lnTo>
                  <a:pt x="11" y="326"/>
                </a:lnTo>
                <a:lnTo>
                  <a:pt x="15" y="322"/>
                </a:lnTo>
                <a:lnTo>
                  <a:pt x="18" y="318"/>
                </a:lnTo>
                <a:lnTo>
                  <a:pt x="22" y="314"/>
                </a:lnTo>
                <a:lnTo>
                  <a:pt x="26" y="311"/>
                </a:lnTo>
                <a:lnTo>
                  <a:pt x="30" y="307"/>
                </a:lnTo>
                <a:lnTo>
                  <a:pt x="34" y="304"/>
                </a:lnTo>
                <a:lnTo>
                  <a:pt x="34" y="299"/>
                </a:lnTo>
                <a:lnTo>
                  <a:pt x="34" y="293"/>
                </a:lnTo>
                <a:lnTo>
                  <a:pt x="32" y="288"/>
                </a:lnTo>
                <a:lnTo>
                  <a:pt x="31" y="281"/>
                </a:lnTo>
                <a:lnTo>
                  <a:pt x="30" y="276"/>
                </a:lnTo>
                <a:lnTo>
                  <a:pt x="28" y="269"/>
                </a:lnTo>
                <a:lnTo>
                  <a:pt x="26" y="262"/>
                </a:lnTo>
                <a:lnTo>
                  <a:pt x="24" y="254"/>
                </a:lnTo>
                <a:lnTo>
                  <a:pt x="22" y="241"/>
                </a:lnTo>
                <a:lnTo>
                  <a:pt x="19" y="226"/>
                </a:lnTo>
                <a:lnTo>
                  <a:pt x="18" y="211"/>
                </a:lnTo>
                <a:lnTo>
                  <a:pt x="16" y="196"/>
                </a:lnTo>
                <a:lnTo>
                  <a:pt x="16" y="178"/>
                </a:lnTo>
                <a:lnTo>
                  <a:pt x="18" y="162"/>
                </a:lnTo>
                <a:lnTo>
                  <a:pt x="23" y="146"/>
                </a:lnTo>
                <a:lnTo>
                  <a:pt x="28" y="131"/>
                </a:lnTo>
                <a:lnTo>
                  <a:pt x="30" y="115"/>
                </a:lnTo>
                <a:lnTo>
                  <a:pt x="30" y="97"/>
                </a:lnTo>
                <a:lnTo>
                  <a:pt x="27" y="81"/>
                </a:lnTo>
                <a:lnTo>
                  <a:pt x="24" y="65"/>
                </a:lnTo>
                <a:lnTo>
                  <a:pt x="23" y="49"/>
                </a:lnTo>
                <a:lnTo>
                  <a:pt x="23" y="38"/>
                </a:lnTo>
                <a:lnTo>
                  <a:pt x="23" y="28"/>
                </a:lnTo>
                <a:lnTo>
                  <a:pt x="24" y="19"/>
                </a:lnTo>
                <a:lnTo>
                  <a:pt x="26" y="9"/>
                </a:lnTo>
                <a:lnTo>
                  <a:pt x="30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2" name="Freeform 29">
            <a:extLst>
              <a:ext uri="{FF2B5EF4-FFF2-40B4-BE49-F238E27FC236}">
                <a16:creationId xmlns:a16="http://schemas.microsoft.com/office/drawing/2014/main" id="{8FE29B4F-93E7-152C-8F1F-DC457B223472}"/>
              </a:ext>
            </a:extLst>
          </p:cNvPr>
          <p:cNvSpPr>
            <a:spLocks/>
          </p:cNvSpPr>
          <p:nvPr/>
        </p:nvSpPr>
        <p:spPr bwMode="auto">
          <a:xfrm>
            <a:off x="5841206" y="2484835"/>
            <a:ext cx="33338" cy="222647"/>
          </a:xfrm>
          <a:custGeom>
            <a:avLst/>
            <a:gdLst>
              <a:gd name="T0" fmla="*/ 0 w 57"/>
              <a:gd name="T1" fmla="*/ 236265542 h 373"/>
              <a:gd name="T2" fmla="*/ 1824010 w 57"/>
              <a:gd name="T3" fmla="*/ 231198195 h 373"/>
              <a:gd name="T4" fmla="*/ 3040536 w 57"/>
              <a:gd name="T5" fmla="*/ 226764366 h 373"/>
              <a:gd name="T6" fmla="*/ 4865325 w 57"/>
              <a:gd name="T7" fmla="*/ 222330537 h 373"/>
              <a:gd name="T8" fmla="*/ 6689335 w 57"/>
              <a:gd name="T9" fmla="*/ 218529430 h 373"/>
              <a:gd name="T10" fmla="*/ 8514125 w 57"/>
              <a:gd name="T11" fmla="*/ 214095601 h 373"/>
              <a:gd name="T12" fmla="*/ 10946397 w 57"/>
              <a:gd name="T13" fmla="*/ 210295290 h 373"/>
              <a:gd name="T14" fmla="*/ 14595196 w 57"/>
              <a:gd name="T15" fmla="*/ 207128497 h 373"/>
              <a:gd name="T16" fmla="*/ 18852259 w 57"/>
              <a:gd name="T17" fmla="*/ 202694668 h 373"/>
              <a:gd name="T18" fmla="*/ 23716804 w 57"/>
              <a:gd name="T19" fmla="*/ 199527078 h 373"/>
              <a:gd name="T20" fmla="*/ 27973867 w 57"/>
              <a:gd name="T21" fmla="*/ 195093249 h 373"/>
              <a:gd name="T22" fmla="*/ 30406139 w 57"/>
              <a:gd name="T23" fmla="*/ 192559974 h 373"/>
              <a:gd name="T24" fmla="*/ 32839192 w 57"/>
              <a:gd name="T25" fmla="*/ 189392385 h 373"/>
              <a:gd name="T26" fmla="*/ 33446675 w 57"/>
              <a:gd name="T27" fmla="*/ 185592074 h 373"/>
              <a:gd name="T28" fmla="*/ 34663202 w 57"/>
              <a:gd name="T29" fmla="*/ 182424485 h 373"/>
              <a:gd name="T30" fmla="*/ 34663202 w 57"/>
              <a:gd name="T31" fmla="*/ 178624173 h 373"/>
              <a:gd name="T32" fmla="*/ 33446675 w 57"/>
              <a:gd name="T33" fmla="*/ 176090898 h 373"/>
              <a:gd name="T34" fmla="*/ 30406139 w 57"/>
              <a:gd name="T35" fmla="*/ 172289791 h 373"/>
              <a:gd name="T36" fmla="*/ 26149077 w 57"/>
              <a:gd name="T37" fmla="*/ 167855962 h 373"/>
              <a:gd name="T38" fmla="*/ 21284532 w 57"/>
              <a:gd name="T39" fmla="*/ 164055651 h 373"/>
              <a:gd name="T40" fmla="*/ 17027469 w 57"/>
              <a:gd name="T41" fmla="*/ 158988304 h 373"/>
              <a:gd name="T42" fmla="*/ 13986933 w 57"/>
              <a:gd name="T43" fmla="*/ 153920957 h 373"/>
              <a:gd name="T44" fmla="*/ 12162144 w 57"/>
              <a:gd name="T45" fmla="*/ 148853611 h 373"/>
              <a:gd name="T46" fmla="*/ 10946397 w 57"/>
              <a:gd name="T47" fmla="*/ 143152746 h 373"/>
              <a:gd name="T48" fmla="*/ 10946397 w 57"/>
              <a:gd name="T49" fmla="*/ 136818363 h 373"/>
              <a:gd name="T50" fmla="*/ 10946397 w 57"/>
              <a:gd name="T51" fmla="*/ 131751017 h 373"/>
              <a:gd name="T52" fmla="*/ 12162144 w 57"/>
              <a:gd name="T53" fmla="*/ 126683670 h 373"/>
              <a:gd name="T54" fmla="*/ 13986933 w 57"/>
              <a:gd name="T55" fmla="*/ 121616323 h 373"/>
              <a:gd name="T56" fmla="*/ 16419206 w 57"/>
              <a:gd name="T57" fmla="*/ 116548976 h 373"/>
              <a:gd name="T58" fmla="*/ 20068005 w 57"/>
              <a:gd name="T59" fmla="*/ 112748665 h 373"/>
              <a:gd name="T60" fmla="*/ 23716804 w 57"/>
              <a:gd name="T61" fmla="*/ 109581872 h 373"/>
              <a:gd name="T62" fmla="*/ 27365604 w 57"/>
              <a:gd name="T63" fmla="*/ 105780765 h 373"/>
              <a:gd name="T64" fmla="*/ 30406139 w 57"/>
              <a:gd name="T65" fmla="*/ 101980454 h 373"/>
              <a:gd name="T66" fmla="*/ 32230929 w 57"/>
              <a:gd name="T67" fmla="*/ 96279589 h 373"/>
              <a:gd name="T68" fmla="*/ 32839192 w 57"/>
              <a:gd name="T69" fmla="*/ 91212242 h 373"/>
              <a:gd name="T70" fmla="*/ 33446675 w 57"/>
              <a:gd name="T71" fmla="*/ 85511378 h 373"/>
              <a:gd name="T72" fmla="*/ 33446675 w 57"/>
              <a:gd name="T73" fmla="*/ 80444031 h 373"/>
              <a:gd name="T74" fmla="*/ 32839192 w 57"/>
              <a:gd name="T75" fmla="*/ 74110444 h 373"/>
              <a:gd name="T76" fmla="*/ 31014403 w 57"/>
              <a:gd name="T77" fmla="*/ 69675819 h 373"/>
              <a:gd name="T78" fmla="*/ 29797876 w 57"/>
              <a:gd name="T79" fmla="*/ 66509026 h 373"/>
              <a:gd name="T80" fmla="*/ 26149077 w 57"/>
              <a:gd name="T81" fmla="*/ 61441679 h 373"/>
              <a:gd name="T82" fmla="*/ 22501058 w 57"/>
              <a:gd name="T83" fmla="*/ 58274886 h 373"/>
              <a:gd name="T84" fmla="*/ 18243996 w 57"/>
              <a:gd name="T85" fmla="*/ 54473779 h 373"/>
              <a:gd name="T86" fmla="*/ 14595196 w 57"/>
              <a:gd name="T87" fmla="*/ 50039950 h 373"/>
              <a:gd name="T88" fmla="*/ 12162144 w 57"/>
              <a:gd name="T89" fmla="*/ 46239639 h 373"/>
              <a:gd name="T90" fmla="*/ 10946397 w 57"/>
              <a:gd name="T91" fmla="*/ 42439328 h 373"/>
              <a:gd name="T92" fmla="*/ 10946397 w 57"/>
              <a:gd name="T93" fmla="*/ 38005499 h 373"/>
              <a:gd name="T94" fmla="*/ 10946397 w 57"/>
              <a:gd name="T95" fmla="*/ 32938152 h 373"/>
              <a:gd name="T96" fmla="*/ 11554661 w 57"/>
              <a:gd name="T97" fmla="*/ 27870805 h 373"/>
              <a:gd name="T98" fmla="*/ 13378670 w 57"/>
              <a:gd name="T99" fmla="*/ 22803459 h 373"/>
              <a:gd name="T100" fmla="*/ 15810943 w 57"/>
              <a:gd name="T101" fmla="*/ 17736112 h 373"/>
              <a:gd name="T102" fmla="*/ 18243996 w 57"/>
              <a:gd name="T103" fmla="*/ 14568523 h 373"/>
              <a:gd name="T104" fmla="*/ 21284532 w 57"/>
              <a:gd name="T105" fmla="*/ 11401729 h 373"/>
              <a:gd name="T106" fmla="*/ 23716804 w 57"/>
              <a:gd name="T107" fmla="*/ 8867658 h 373"/>
              <a:gd name="T108" fmla="*/ 27365604 w 57"/>
              <a:gd name="T109" fmla="*/ 8234140 h 373"/>
              <a:gd name="T110" fmla="*/ 29797876 w 57"/>
              <a:gd name="T111" fmla="*/ 5700865 h 373"/>
              <a:gd name="T112" fmla="*/ 30406139 w 57"/>
              <a:gd name="T113" fmla="*/ 5067347 h 373"/>
              <a:gd name="T114" fmla="*/ 31014403 w 57"/>
              <a:gd name="T115" fmla="*/ 2534071 h 373"/>
              <a:gd name="T116" fmla="*/ 32230929 w 57"/>
              <a:gd name="T117" fmla="*/ 0 h 37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7" h="373">
                <a:moveTo>
                  <a:pt x="0" y="373"/>
                </a:moveTo>
                <a:lnTo>
                  <a:pt x="3" y="365"/>
                </a:lnTo>
                <a:lnTo>
                  <a:pt x="5" y="358"/>
                </a:lnTo>
                <a:lnTo>
                  <a:pt x="8" y="351"/>
                </a:lnTo>
                <a:lnTo>
                  <a:pt x="11" y="345"/>
                </a:lnTo>
                <a:lnTo>
                  <a:pt x="14" y="338"/>
                </a:lnTo>
                <a:lnTo>
                  <a:pt x="18" y="332"/>
                </a:lnTo>
                <a:lnTo>
                  <a:pt x="24" y="327"/>
                </a:lnTo>
                <a:lnTo>
                  <a:pt x="31" y="320"/>
                </a:lnTo>
                <a:lnTo>
                  <a:pt x="39" y="315"/>
                </a:lnTo>
                <a:lnTo>
                  <a:pt x="46" y="308"/>
                </a:lnTo>
                <a:lnTo>
                  <a:pt x="50" y="304"/>
                </a:lnTo>
                <a:lnTo>
                  <a:pt x="54" y="299"/>
                </a:lnTo>
                <a:lnTo>
                  <a:pt x="55" y="293"/>
                </a:lnTo>
                <a:lnTo>
                  <a:pt x="57" y="288"/>
                </a:lnTo>
                <a:lnTo>
                  <a:pt x="57" y="282"/>
                </a:lnTo>
                <a:lnTo>
                  <a:pt x="55" y="278"/>
                </a:lnTo>
                <a:lnTo>
                  <a:pt x="50" y="272"/>
                </a:lnTo>
                <a:lnTo>
                  <a:pt x="43" y="265"/>
                </a:lnTo>
                <a:lnTo>
                  <a:pt x="35" y="259"/>
                </a:lnTo>
                <a:lnTo>
                  <a:pt x="28" y="251"/>
                </a:lnTo>
                <a:lnTo>
                  <a:pt x="23" y="243"/>
                </a:lnTo>
                <a:lnTo>
                  <a:pt x="20" y="235"/>
                </a:lnTo>
                <a:lnTo>
                  <a:pt x="18" y="226"/>
                </a:lnTo>
                <a:lnTo>
                  <a:pt x="18" y="216"/>
                </a:lnTo>
                <a:lnTo>
                  <a:pt x="18" y="208"/>
                </a:lnTo>
                <a:lnTo>
                  <a:pt x="20" y="200"/>
                </a:lnTo>
                <a:lnTo>
                  <a:pt x="23" y="192"/>
                </a:lnTo>
                <a:lnTo>
                  <a:pt x="27" y="184"/>
                </a:lnTo>
                <a:lnTo>
                  <a:pt x="33" y="178"/>
                </a:lnTo>
                <a:lnTo>
                  <a:pt x="39" y="173"/>
                </a:lnTo>
                <a:lnTo>
                  <a:pt x="45" y="167"/>
                </a:lnTo>
                <a:lnTo>
                  <a:pt x="50" y="161"/>
                </a:lnTo>
                <a:lnTo>
                  <a:pt x="53" y="152"/>
                </a:lnTo>
                <a:lnTo>
                  <a:pt x="54" y="144"/>
                </a:lnTo>
                <a:lnTo>
                  <a:pt x="55" y="135"/>
                </a:lnTo>
                <a:lnTo>
                  <a:pt x="55" y="127"/>
                </a:lnTo>
                <a:lnTo>
                  <a:pt x="54" y="117"/>
                </a:lnTo>
                <a:lnTo>
                  <a:pt x="51" y="110"/>
                </a:lnTo>
                <a:lnTo>
                  <a:pt x="49" y="105"/>
                </a:lnTo>
                <a:lnTo>
                  <a:pt x="43" y="97"/>
                </a:lnTo>
                <a:lnTo>
                  <a:pt x="37" y="92"/>
                </a:lnTo>
                <a:lnTo>
                  <a:pt x="30" y="86"/>
                </a:lnTo>
                <a:lnTo>
                  <a:pt x="24" y="79"/>
                </a:lnTo>
                <a:lnTo>
                  <a:pt x="20" y="73"/>
                </a:lnTo>
                <a:lnTo>
                  <a:pt x="18" y="67"/>
                </a:lnTo>
                <a:lnTo>
                  <a:pt x="18" y="60"/>
                </a:lnTo>
                <a:lnTo>
                  <a:pt x="18" y="52"/>
                </a:lnTo>
                <a:lnTo>
                  <a:pt x="19" y="44"/>
                </a:lnTo>
                <a:lnTo>
                  <a:pt x="22" y="36"/>
                </a:lnTo>
                <a:lnTo>
                  <a:pt x="26" y="28"/>
                </a:lnTo>
                <a:lnTo>
                  <a:pt x="30" y="23"/>
                </a:lnTo>
                <a:lnTo>
                  <a:pt x="35" y="18"/>
                </a:lnTo>
                <a:lnTo>
                  <a:pt x="39" y="14"/>
                </a:lnTo>
                <a:lnTo>
                  <a:pt x="45" y="13"/>
                </a:lnTo>
                <a:lnTo>
                  <a:pt x="49" y="9"/>
                </a:lnTo>
                <a:lnTo>
                  <a:pt x="50" y="8"/>
                </a:lnTo>
                <a:lnTo>
                  <a:pt x="51" y="4"/>
                </a:lnTo>
                <a:lnTo>
                  <a:pt x="53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3" name="Freeform 30">
            <a:extLst>
              <a:ext uri="{FF2B5EF4-FFF2-40B4-BE49-F238E27FC236}">
                <a16:creationId xmlns:a16="http://schemas.microsoft.com/office/drawing/2014/main" id="{BE639466-FC36-AC9E-E172-D7525FEBC1C3}"/>
              </a:ext>
            </a:extLst>
          </p:cNvPr>
          <p:cNvSpPr>
            <a:spLocks/>
          </p:cNvSpPr>
          <p:nvPr/>
        </p:nvSpPr>
        <p:spPr bwMode="auto">
          <a:xfrm>
            <a:off x="6176963" y="2477692"/>
            <a:ext cx="26194" cy="229790"/>
          </a:xfrm>
          <a:custGeom>
            <a:avLst/>
            <a:gdLst>
              <a:gd name="T0" fmla="*/ 18672457 w 45"/>
              <a:gd name="T1" fmla="*/ 244460921 h 384"/>
              <a:gd name="T2" fmla="*/ 20480020 w 45"/>
              <a:gd name="T3" fmla="*/ 241278167 h 384"/>
              <a:gd name="T4" fmla="*/ 21082282 w 45"/>
              <a:gd name="T5" fmla="*/ 236821193 h 384"/>
              <a:gd name="T6" fmla="*/ 22286807 w 45"/>
              <a:gd name="T7" fmla="*/ 233001728 h 384"/>
              <a:gd name="T8" fmla="*/ 22889069 w 45"/>
              <a:gd name="T9" fmla="*/ 229182263 h 384"/>
              <a:gd name="T10" fmla="*/ 22889069 w 45"/>
              <a:gd name="T11" fmla="*/ 224089377 h 384"/>
              <a:gd name="T12" fmla="*/ 22889069 w 45"/>
              <a:gd name="T13" fmla="*/ 217723070 h 384"/>
              <a:gd name="T14" fmla="*/ 22286807 w 45"/>
              <a:gd name="T15" fmla="*/ 212630184 h 384"/>
              <a:gd name="T16" fmla="*/ 20480020 w 45"/>
              <a:gd name="T17" fmla="*/ 207537298 h 384"/>
              <a:gd name="T18" fmla="*/ 18672457 w 45"/>
              <a:gd name="T19" fmla="*/ 202444412 h 384"/>
              <a:gd name="T20" fmla="*/ 16263408 w 45"/>
              <a:gd name="T21" fmla="*/ 197988237 h 384"/>
              <a:gd name="T22" fmla="*/ 13251321 w 45"/>
              <a:gd name="T23" fmla="*/ 193531263 h 384"/>
              <a:gd name="T24" fmla="*/ 9035486 w 45"/>
              <a:gd name="T25" fmla="*/ 190348509 h 384"/>
              <a:gd name="T26" fmla="*/ 6023398 w 45"/>
              <a:gd name="T27" fmla="*/ 186529044 h 384"/>
              <a:gd name="T28" fmla="*/ 2409049 w 45"/>
              <a:gd name="T29" fmla="*/ 183345491 h 384"/>
              <a:gd name="T30" fmla="*/ 0 w 45"/>
              <a:gd name="T31" fmla="*/ 178889316 h 384"/>
              <a:gd name="T32" fmla="*/ 0 w 45"/>
              <a:gd name="T33" fmla="*/ 174433140 h 384"/>
              <a:gd name="T34" fmla="*/ 0 w 45"/>
              <a:gd name="T35" fmla="*/ 170613675 h 384"/>
              <a:gd name="T36" fmla="*/ 1204524 w 45"/>
              <a:gd name="T37" fmla="*/ 166156702 h 384"/>
              <a:gd name="T38" fmla="*/ 2409049 w 45"/>
              <a:gd name="T39" fmla="*/ 161700527 h 384"/>
              <a:gd name="T40" fmla="*/ 4216612 w 45"/>
              <a:gd name="T41" fmla="*/ 156607641 h 384"/>
              <a:gd name="T42" fmla="*/ 6625661 w 45"/>
              <a:gd name="T43" fmla="*/ 153424886 h 384"/>
              <a:gd name="T44" fmla="*/ 9637748 w 45"/>
              <a:gd name="T45" fmla="*/ 147695290 h 384"/>
              <a:gd name="T46" fmla="*/ 13251321 w 45"/>
              <a:gd name="T47" fmla="*/ 143875825 h 384"/>
              <a:gd name="T48" fmla="*/ 17467933 w 45"/>
              <a:gd name="T49" fmla="*/ 139418851 h 384"/>
              <a:gd name="T50" fmla="*/ 20480020 w 45"/>
              <a:gd name="T51" fmla="*/ 134325965 h 384"/>
              <a:gd name="T52" fmla="*/ 22286807 w 45"/>
              <a:gd name="T53" fmla="*/ 129869790 h 384"/>
              <a:gd name="T54" fmla="*/ 24696632 w 45"/>
              <a:gd name="T55" fmla="*/ 124776904 h 384"/>
              <a:gd name="T56" fmla="*/ 25298894 w 45"/>
              <a:gd name="T57" fmla="*/ 119684018 h 384"/>
              <a:gd name="T58" fmla="*/ 25901156 w 45"/>
              <a:gd name="T59" fmla="*/ 113317711 h 384"/>
              <a:gd name="T60" fmla="*/ 27105681 w 45"/>
              <a:gd name="T61" fmla="*/ 109498246 h 384"/>
              <a:gd name="T62" fmla="*/ 25901156 w 45"/>
              <a:gd name="T63" fmla="*/ 103768649 h 384"/>
              <a:gd name="T64" fmla="*/ 24696632 w 45"/>
              <a:gd name="T65" fmla="*/ 100585097 h 384"/>
              <a:gd name="T66" fmla="*/ 22286807 w 45"/>
              <a:gd name="T67" fmla="*/ 95492211 h 384"/>
              <a:gd name="T68" fmla="*/ 18672457 w 45"/>
              <a:gd name="T69" fmla="*/ 91672746 h 384"/>
              <a:gd name="T70" fmla="*/ 15661146 w 45"/>
              <a:gd name="T71" fmla="*/ 87853281 h 384"/>
              <a:gd name="T72" fmla="*/ 12046797 w 45"/>
              <a:gd name="T73" fmla="*/ 84033816 h 384"/>
              <a:gd name="T74" fmla="*/ 9035486 w 45"/>
              <a:gd name="T75" fmla="*/ 80213553 h 384"/>
              <a:gd name="T76" fmla="*/ 7227923 w 45"/>
              <a:gd name="T77" fmla="*/ 76394088 h 384"/>
              <a:gd name="T78" fmla="*/ 6023398 w 45"/>
              <a:gd name="T79" fmla="*/ 71301202 h 384"/>
              <a:gd name="T80" fmla="*/ 4818874 w 45"/>
              <a:gd name="T81" fmla="*/ 66208316 h 384"/>
              <a:gd name="T82" fmla="*/ 4818874 w 45"/>
              <a:gd name="T83" fmla="*/ 61115430 h 384"/>
              <a:gd name="T84" fmla="*/ 4818874 w 45"/>
              <a:gd name="T85" fmla="*/ 54749123 h 384"/>
              <a:gd name="T86" fmla="*/ 4818874 w 45"/>
              <a:gd name="T87" fmla="*/ 49019526 h 384"/>
              <a:gd name="T88" fmla="*/ 4216612 w 45"/>
              <a:gd name="T89" fmla="*/ 42016509 h 384"/>
              <a:gd name="T90" fmla="*/ 4216612 w 45"/>
              <a:gd name="T91" fmla="*/ 35014289 h 384"/>
              <a:gd name="T92" fmla="*/ 4216612 w 45"/>
              <a:gd name="T93" fmla="*/ 28011272 h 384"/>
              <a:gd name="T94" fmla="*/ 4818874 w 45"/>
              <a:gd name="T95" fmla="*/ 22281675 h 384"/>
              <a:gd name="T96" fmla="*/ 6625661 w 45"/>
              <a:gd name="T97" fmla="*/ 17825500 h 384"/>
              <a:gd name="T98" fmla="*/ 7227923 w 45"/>
              <a:gd name="T99" fmla="*/ 13369324 h 384"/>
              <a:gd name="T100" fmla="*/ 8433223 w 45"/>
              <a:gd name="T101" fmla="*/ 8275641 h 384"/>
              <a:gd name="T102" fmla="*/ 8433223 w 45"/>
              <a:gd name="T103" fmla="*/ 5729596 h 384"/>
              <a:gd name="T104" fmla="*/ 8433223 w 45"/>
              <a:gd name="T105" fmla="*/ 3182755 h 384"/>
              <a:gd name="T106" fmla="*/ 8433223 w 45"/>
              <a:gd name="T107" fmla="*/ 0 h 3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5" h="384">
                <a:moveTo>
                  <a:pt x="31" y="384"/>
                </a:moveTo>
                <a:lnTo>
                  <a:pt x="34" y="379"/>
                </a:lnTo>
                <a:lnTo>
                  <a:pt x="35" y="372"/>
                </a:lnTo>
                <a:lnTo>
                  <a:pt x="37" y="366"/>
                </a:lnTo>
                <a:lnTo>
                  <a:pt x="38" y="360"/>
                </a:lnTo>
                <a:lnTo>
                  <a:pt x="38" y="352"/>
                </a:lnTo>
                <a:lnTo>
                  <a:pt x="38" y="342"/>
                </a:lnTo>
                <a:lnTo>
                  <a:pt x="37" y="334"/>
                </a:lnTo>
                <a:lnTo>
                  <a:pt x="34" y="326"/>
                </a:lnTo>
                <a:lnTo>
                  <a:pt x="31" y="318"/>
                </a:lnTo>
                <a:lnTo>
                  <a:pt x="27" y="311"/>
                </a:lnTo>
                <a:lnTo>
                  <a:pt x="22" y="304"/>
                </a:lnTo>
                <a:lnTo>
                  <a:pt x="15" y="299"/>
                </a:lnTo>
                <a:lnTo>
                  <a:pt x="10" y="293"/>
                </a:lnTo>
                <a:lnTo>
                  <a:pt x="4" y="288"/>
                </a:lnTo>
                <a:lnTo>
                  <a:pt x="0" y="281"/>
                </a:lnTo>
                <a:lnTo>
                  <a:pt x="0" y="274"/>
                </a:lnTo>
                <a:lnTo>
                  <a:pt x="0" y="268"/>
                </a:lnTo>
                <a:lnTo>
                  <a:pt x="2" y="261"/>
                </a:lnTo>
                <a:lnTo>
                  <a:pt x="4" y="254"/>
                </a:lnTo>
                <a:lnTo>
                  <a:pt x="7" y="246"/>
                </a:lnTo>
                <a:lnTo>
                  <a:pt x="11" y="241"/>
                </a:lnTo>
                <a:lnTo>
                  <a:pt x="16" y="232"/>
                </a:lnTo>
                <a:lnTo>
                  <a:pt x="22" y="226"/>
                </a:lnTo>
                <a:lnTo>
                  <a:pt x="29" y="219"/>
                </a:lnTo>
                <a:lnTo>
                  <a:pt x="34" y="211"/>
                </a:lnTo>
                <a:lnTo>
                  <a:pt x="37" y="204"/>
                </a:lnTo>
                <a:lnTo>
                  <a:pt x="41" y="196"/>
                </a:lnTo>
                <a:lnTo>
                  <a:pt x="42" y="188"/>
                </a:lnTo>
                <a:lnTo>
                  <a:pt x="43" y="178"/>
                </a:lnTo>
                <a:lnTo>
                  <a:pt x="45" y="172"/>
                </a:lnTo>
                <a:lnTo>
                  <a:pt x="43" y="163"/>
                </a:lnTo>
                <a:lnTo>
                  <a:pt x="41" y="158"/>
                </a:lnTo>
                <a:lnTo>
                  <a:pt x="37" y="150"/>
                </a:lnTo>
                <a:lnTo>
                  <a:pt x="31" y="144"/>
                </a:lnTo>
                <a:lnTo>
                  <a:pt x="26" y="138"/>
                </a:lnTo>
                <a:lnTo>
                  <a:pt x="20" y="132"/>
                </a:lnTo>
                <a:lnTo>
                  <a:pt x="15" y="126"/>
                </a:lnTo>
                <a:lnTo>
                  <a:pt x="12" y="120"/>
                </a:lnTo>
                <a:lnTo>
                  <a:pt x="10" y="112"/>
                </a:lnTo>
                <a:lnTo>
                  <a:pt x="8" y="104"/>
                </a:lnTo>
                <a:lnTo>
                  <a:pt x="8" y="96"/>
                </a:lnTo>
                <a:lnTo>
                  <a:pt x="8" y="86"/>
                </a:lnTo>
                <a:lnTo>
                  <a:pt x="8" y="77"/>
                </a:lnTo>
                <a:lnTo>
                  <a:pt x="7" y="66"/>
                </a:lnTo>
                <a:lnTo>
                  <a:pt x="7" y="55"/>
                </a:lnTo>
                <a:lnTo>
                  <a:pt x="7" y="44"/>
                </a:lnTo>
                <a:lnTo>
                  <a:pt x="8" y="35"/>
                </a:lnTo>
                <a:lnTo>
                  <a:pt x="11" y="28"/>
                </a:lnTo>
                <a:lnTo>
                  <a:pt x="12" y="21"/>
                </a:lnTo>
                <a:lnTo>
                  <a:pt x="14" y="13"/>
                </a:lnTo>
                <a:lnTo>
                  <a:pt x="14" y="9"/>
                </a:lnTo>
                <a:lnTo>
                  <a:pt x="14" y="5"/>
                </a:lnTo>
                <a:lnTo>
                  <a:pt x="14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4" name="Freeform 31">
            <a:extLst>
              <a:ext uri="{FF2B5EF4-FFF2-40B4-BE49-F238E27FC236}">
                <a16:creationId xmlns:a16="http://schemas.microsoft.com/office/drawing/2014/main" id="{14D6C83B-1631-FA9E-028E-F2D56D86C5E1}"/>
              </a:ext>
            </a:extLst>
          </p:cNvPr>
          <p:cNvSpPr>
            <a:spLocks/>
          </p:cNvSpPr>
          <p:nvPr/>
        </p:nvSpPr>
        <p:spPr bwMode="auto">
          <a:xfrm>
            <a:off x="5491163" y="2505076"/>
            <a:ext cx="20241" cy="202406"/>
          </a:xfrm>
          <a:custGeom>
            <a:avLst/>
            <a:gdLst>
              <a:gd name="T0" fmla="*/ 0 w 35"/>
              <a:gd name="T1" fmla="*/ 215480815 h 338"/>
              <a:gd name="T2" fmla="*/ 0 w 35"/>
              <a:gd name="T3" fmla="*/ 214843655 h 338"/>
              <a:gd name="T4" fmla="*/ 594507 w 35"/>
              <a:gd name="T5" fmla="*/ 213568536 h 338"/>
              <a:gd name="T6" fmla="*/ 594507 w 35"/>
              <a:gd name="T7" fmla="*/ 212930577 h 338"/>
              <a:gd name="T8" fmla="*/ 2972535 w 35"/>
              <a:gd name="T9" fmla="*/ 211018297 h 338"/>
              <a:gd name="T10" fmla="*/ 4756828 w 35"/>
              <a:gd name="T11" fmla="*/ 209743177 h 338"/>
              <a:gd name="T12" fmla="*/ 5945842 w 35"/>
              <a:gd name="T13" fmla="*/ 207830897 h 338"/>
              <a:gd name="T14" fmla="*/ 8323870 w 35"/>
              <a:gd name="T15" fmla="*/ 205280658 h 338"/>
              <a:gd name="T16" fmla="*/ 10107392 w 35"/>
              <a:gd name="T17" fmla="*/ 202730419 h 338"/>
              <a:gd name="T18" fmla="*/ 12486191 w 35"/>
              <a:gd name="T19" fmla="*/ 200180180 h 338"/>
              <a:gd name="T20" fmla="*/ 14864219 w 35"/>
              <a:gd name="T21" fmla="*/ 198267901 h 338"/>
              <a:gd name="T22" fmla="*/ 17242248 w 35"/>
              <a:gd name="T23" fmla="*/ 195717662 h 338"/>
              <a:gd name="T24" fmla="*/ 19621047 w 35"/>
              <a:gd name="T25" fmla="*/ 193805382 h 338"/>
              <a:gd name="T26" fmla="*/ 20810061 w 35"/>
              <a:gd name="T27" fmla="*/ 190617982 h 338"/>
              <a:gd name="T28" fmla="*/ 19621047 w 35"/>
              <a:gd name="T29" fmla="*/ 186792624 h 338"/>
              <a:gd name="T30" fmla="*/ 19026540 w 35"/>
              <a:gd name="T31" fmla="*/ 183605224 h 338"/>
              <a:gd name="T32" fmla="*/ 18432033 w 35"/>
              <a:gd name="T33" fmla="*/ 179142706 h 338"/>
              <a:gd name="T34" fmla="*/ 17242248 w 35"/>
              <a:gd name="T35" fmla="*/ 175954508 h 338"/>
              <a:gd name="T36" fmla="*/ 16647741 w 35"/>
              <a:gd name="T37" fmla="*/ 171491989 h 338"/>
              <a:gd name="T38" fmla="*/ 16053233 w 35"/>
              <a:gd name="T39" fmla="*/ 167029470 h 338"/>
              <a:gd name="T40" fmla="*/ 14269712 w 35"/>
              <a:gd name="T41" fmla="*/ 161928992 h 338"/>
              <a:gd name="T42" fmla="*/ 12486191 w 35"/>
              <a:gd name="T43" fmla="*/ 153641913 h 338"/>
              <a:gd name="T44" fmla="*/ 10702670 w 35"/>
              <a:gd name="T45" fmla="*/ 144078917 h 338"/>
              <a:gd name="T46" fmla="*/ 10107392 w 35"/>
              <a:gd name="T47" fmla="*/ 134515920 h 338"/>
              <a:gd name="T48" fmla="*/ 9512884 w 35"/>
              <a:gd name="T49" fmla="*/ 124953722 h 338"/>
              <a:gd name="T50" fmla="*/ 9512884 w 35"/>
              <a:gd name="T51" fmla="*/ 113478445 h 338"/>
              <a:gd name="T52" fmla="*/ 10702670 w 35"/>
              <a:gd name="T53" fmla="*/ 103277490 h 338"/>
              <a:gd name="T54" fmla="*/ 13675205 w 35"/>
              <a:gd name="T55" fmla="*/ 93077332 h 338"/>
              <a:gd name="T56" fmla="*/ 16647741 w 35"/>
              <a:gd name="T57" fmla="*/ 83515134 h 338"/>
              <a:gd name="T58" fmla="*/ 17242248 w 35"/>
              <a:gd name="T59" fmla="*/ 73314179 h 338"/>
              <a:gd name="T60" fmla="*/ 17242248 w 35"/>
              <a:gd name="T61" fmla="*/ 61838902 h 338"/>
              <a:gd name="T62" fmla="*/ 16053233 w 35"/>
              <a:gd name="T63" fmla="*/ 51638745 h 338"/>
              <a:gd name="T64" fmla="*/ 14864219 w 35"/>
              <a:gd name="T65" fmla="*/ 41438588 h 338"/>
              <a:gd name="T66" fmla="*/ 13675205 w 35"/>
              <a:gd name="T67" fmla="*/ 30600472 h 338"/>
              <a:gd name="T68" fmla="*/ 13675205 w 35"/>
              <a:gd name="T69" fmla="*/ 24862833 h 338"/>
              <a:gd name="T70" fmla="*/ 13675205 w 35"/>
              <a:gd name="T71" fmla="*/ 17850874 h 338"/>
              <a:gd name="T72" fmla="*/ 14269712 w 35"/>
              <a:gd name="T73" fmla="*/ 12112437 h 338"/>
              <a:gd name="T74" fmla="*/ 14864219 w 35"/>
              <a:gd name="T75" fmla="*/ 5737638 h 338"/>
              <a:gd name="T76" fmla="*/ 17242248 w 35"/>
              <a:gd name="T77" fmla="*/ 0 h 33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5" h="338">
                <a:moveTo>
                  <a:pt x="0" y="338"/>
                </a:moveTo>
                <a:lnTo>
                  <a:pt x="0" y="337"/>
                </a:lnTo>
                <a:lnTo>
                  <a:pt x="1" y="335"/>
                </a:lnTo>
                <a:lnTo>
                  <a:pt x="1" y="334"/>
                </a:lnTo>
                <a:lnTo>
                  <a:pt x="5" y="331"/>
                </a:lnTo>
                <a:lnTo>
                  <a:pt x="8" y="329"/>
                </a:lnTo>
                <a:lnTo>
                  <a:pt x="10" y="326"/>
                </a:lnTo>
                <a:lnTo>
                  <a:pt x="14" y="322"/>
                </a:lnTo>
                <a:lnTo>
                  <a:pt x="17" y="318"/>
                </a:lnTo>
                <a:lnTo>
                  <a:pt x="21" y="314"/>
                </a:lnTo>
                <a:lnTo>
                  <a:pt x="25" y="311"/>
                </a:lnTo>
                <a:lnTo>
                  <a:pt x="29" y="307"/>
                </a:lnTo>
                <a:lnTo>
                  <a:pt x="33" y="304"/>
                </a:lnTo>
                <a:lnTo>
                  <a:pt x="35" y="299"/>
                </a:lnTo>
                <a:lnTo>
                  <a:pt x="33" y="293"/>
                </a:lnTo>
                <a:lnTo>
                  <a:pt x="32" y="288"/>
                </a:lnTo>
                <a:lnTo>
                  <a:pt x="31" y="281"/>
                </a:lnTo>
                <a:lnTo>
                  <a:pt x="29" y="276"/>
                </a:lnTo>
                <a:lnTo>
                  <a:pt x="28" y="269"/>
                </a:lnTo>
                <a:lnTo>
                  <a:pt x="27" y="262"/>
                </a:lnTo>
                <a:lnTo>
                  <a:pt x="24" y="254"/>
                </a:lnTo>
                <a:lnTo>
                  <a:pt x="21" y="241"/>
                </a:lnTo>
                <a:lnTo>
                  <a:pt x="18" y="226"/>
                </a:lnTo>
                <a:lnTo>
                  <a:pt x="17" y="211"/>
                </a:lnTo>
                <a:lnTo>
                  <a:pt x="16" y="196"/>
                </a:lnTo>
                <a:lnTo>
                  <a:pt x="16" y="178"/>
                </a:lnTo>
                <a:lnTo>
                  <a:pt x="18" y="162"/>
                </a:lnTo>
                <a:lnTo>
                  <a:pt x="23" y="146"/>
                </a:lnTo>
                <a:lnTo>
                  <a:pt x="28" y="131"/>
                </a:lnTo>
                <a:lnTo>
                  <a:pt x="29" y="115"/>
                </a:lnTo>
                <a:lnTo>
                  <a:pt x="29" y="97"/>
                </a:lnTo>
                <a:lnTo>
                  <a:pt x="27" y="81"/>
                </a:lnTo>
                <a:lnTo>
                  <a:pt x="25" y="65"/>
                </a:lnTo>
                <a:lnTo>
                  <a:pt x="23" y="48"/>
                </a:lnTo>
                <a:lnTo>
                  <a:pt x="23" y="39"/>
                </a:lnTo>
                <a:lnTo>
                  <a:pt x="23" y="28"/>
                </a:lnTo>
                <a:lnTo>
                  <a:pt x="24" y="19"/>
                </a:lnTo>
                <a:lnTo>
                  <a:pt x="25" y="9"/>
                </a:lnTo>
                <a:lnTo>
                  <a:pt x="29" y="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5" name="Freeform 32">
            <a:extLst>
              <a:ext uri="{FF2B5EF4-FFF2-40B4-BE49-F238E27FC236}">
                <a16:creationId xmlns:a16="http://schemas.microsoft.com/office/drawing/2014/main" id="{FC2E7295-ACBA-A569-804E-4D030E1A70BB}"/>
              </a:ext>
            </a:extLst>
          </p:cNvPr>
          <p:cNvSpPr>
            <a:spLocks/>
          </p:cNvSpPr>
          <p:nvPr/>
        </p:nvSpPr>
        <p:spPr bwMode="auto">
          <a:xfrm>
            <a:off x="4406503" y="1916907"/>
            <a:ext cx="33338" cy="222647"/>
          </a:xfrm>
          <a:custGeom>
            <a:avLst/>
            <a:gdLst>
              <a:gd name="T0" fmla="*/ 0 w 57"/>
              <a:gd name="T1" fmla="*/ 0 h 373"/>
              <a:gd name="T2" fmla="*/ 2432273 w 57"/>
              <a:gd name="T3" fmla="*/ 5067364 h 373"/>
              <a:gd name="T4" fmla="*/ 4257062 w 57"/>
              <a:gd name="T5" fmla="*/ 10134728 h 373"/>
              <a:gd name="T6" fmla="*/ 4865325 w 57"/>
              <a:gd name="T7" fmla="*/ 14568572 h 373"/>
              <a:gd name="T8" fmla="*/ 6689335 w 57"/>
              <a:gd name="T9" fmla="*/ 19002416 h 373"/>
              <a:gd name="T10" fmla="*/ 8514125 w 57"/>
              <a:gd name="T11" fmla="*/ 22170015 h 373"/>
              <a:gd name="T12" fmla="*/ 10946397 w 57"/>
              <a:gd name="T13" fmla="*/ 25336819 h 373"/>
              <a:gd name="T14" fmla="*/ 15203460 w 57"/>
              <a:gd name="T15" fmla="*/ 29770663 h 373"/>
              <a:gd name="T16" fmla="*/ 18852259 w 57"/>
              <a:gd name="T17" fmla="*/ 33571783 h 373"/>
              <a:gd name="T18" fmla="*/ 23716804 w 57"/>
              <a:gd name="T19" fmla="*/ 36738587 h 373"/>
              <a:gd name="T20" fmla="*/ 27973867 w 57"/>
              <a:gd name="T21" fmla="*/ 41172431 h 373"/>
              <a:gd name="T22" fmla="*/ 30406139 w 57"/>
              <a:gd name="T23" fmla="*/ 43706511 h 373"/>
              <a:gd name="T24" fmla="*/ 32839192 w 57"/>
              <a:gd name="T25" fmla="*/ 46873315 h 373"/>
              <a:gd name="T26" fmla="*/ 34054939 w 57"/>
              <a:gd name="T27" fmla="*/ 50673639 h 373"/>
              <a:gd name="T28" fmla="*/ 34663202 w 57"/>
              <a:gd name="T29" fmla="*/ 53841238 h 373"/>
              <a:gd name="T30" fmla="*/ 34663202 w 57"/>
              <a:gd name="T31" fmla="*/ 57008042 h 373"/>
              <a:gd name="T32" fmla="*/ 34054939 w 57"/>
              <a:gd name="T33" fmla="*/ 60808366 h 373"/>
              <a:gd name="T34" fmla="*/ 30406139 w 57"/>
              <a:gd name="T35" fmla="*/ 65243006 h 373"/>
              <a:gd name="T36" fmla="*/ 26757340 w 57"/>
              <a:gd name="T37" fmla="*/ 68409810 h 373"/>
              <a:gd name="T38" fmla="*/ 21284532 w 57"/>
              <a:gd name="T39" fmla="*/ 72843654 h 373"/>
              <a:gd name="T40" fmla="*/ 17635732 w 57"/>
              <a:gd name="T41" fmla="*/ 77277498 h 373"/>
              <a:gd name="T42" fmla="*/ 13986933 w 57"/>
              <a:gd name="T43" fmla="*/ 82344862 h 373"/>
              <a:gd name="T44" fmla="*/ 12770407 w 57"/>
              <a:gd name="T45" fmla="*/ 88045746 h 373"/>
              <a:gd name="T46" fmla="*/ 10946397 w 57"/>
              <a:gd name="T47" fmla="*/ 93113109 h 373"/>
              <a:gd name="T48" fmla="*/ 10946397 w 57"/>
              <a:gd name="T49" fmla="*/ 99447513 h 373"/>
              <a:gd name="T50" fmla="*/ 11554661 w 57"/>
              <a:gd name="T51" fmla="*/ 105148397 h 373"/>
              <a:gd name="T52" fmla="*/ 12770407 w 57"/>
              <a:gd name="T53" fmla="*/ 110215761 h 373"/>
              <a:gd name="T54" fmla="*/ 13986933 w 57"/>
              <a:gd name="T55" fmla="*/ 115283125 h 373"/>
              <a:gd name="T56" fmla="*/ 16419206 w 57"/>
              <a:gd name="T57" fmla="*/ 119716969 h 373"/>
              <a:gd name="T58" fmla="*/ 20068005 w 57"/>
              <a:gd name="T59" fmla="*/ 123517293 h 373"/>
              <a:gd name="T60" fmla="*/ 23716804 w 57"/>
              <a:gd name="T61" fmla="*/ 126684892 h 373"/>
              <a:gd name="T62" fmla="*/ 27365604 w 57"/>
              <a:gd name="T63" fmla="*/ 129851696 h 373"/>
              <a:gd name="T64" fmla="*/ 30406139 w 57"/>
              <a:gd name="T65" fmla="*/ 135552580 h 373"/>
              <a:gd name="T66" fmla="*/ 32230929 w 57"/>
              <a:gd name="T67" fmla="*/ 139352904 h 373"/>
              <a:gd name="T68" fmla="*/ 34054939 w 57"/>
              <a:gd name="T69" fmla="*/ 144420268 h 373"/>
              <a:gd name="T70" fmla="*/ 34054939 w 57"/>
              <a:gd name="T71" fmla="*/ 150754672 h 373"/>
              <a:gd name="T72" fmla="*/ 34054939 w 57"/>
              <a:gd name="T73" fmla="*/ 156455556 h 373"/>
              <a:gd name="T74" fmla="*/ 32839192 w 57"/>
              <a:gd name="T75" fmla="*/ 162156440 h 373"/>
              <a:gd name="T76" fmla="*/ 31622666 w 57"/>
              <a:gd name="T77" fmla="*/ 165956763 h 373"/>
              <a:gd name="T78" fmla="*/ 29797876 w 57"/>
              <a:gd name="T79" fmla="*/ 170391403 h 373"/>
              <a:gd name="T80" fmla="*/ 26757340 w 57"/>
              <a:gd name="T81" fmla="*/ 174825247 h 373"/>
              <a:gd name="T82" fmla="*/ 22501058 w 57"/>
              <a:gd name="T83" fmla="*/ 177992051 h 373"/>
              <a:gd name="T84" fmla="*/ 18243996 w 57"/>
              <a:gd name="T85" fmla="*/ 182425895 h 373"/>
              <a:gd name="T86" fmla="*/ 15203460 w 57"/>
              <a:gd name="T87" fmla="*/ 185593495 h 373"/>
              <a:gd name="T88" fmla="*/ 12770407 w 57"/>
              <a:gd name="T89" fmla="*/ 190027339 h 373"/>
              <a:gd name="T90" fmla="*/ 10946397 w 57"/>
              <a:gd name="T91" fmla="*/ 194461183 h 373"/>
              <a:gd name="T92" fmla="*/ 10946397 w 57"/>
              <a:gd name="T93" fmla="*/ 198895026 h 373"/>
              <a:gd name="T94" fmla="*/ 10946397 w 57"/>
              <a:gd name="T95" fmla="*/ 203962390 h 373"/>
              <a:gd name="T96" fmla="*/ 11554661 w 57"/>
              <a:gd name="T97" fmla="*/ 209029754 h 373"/>
              <a:gd name="T98" fmla="*/ 13378670 w 57"/>
              <a:gd name="T99" fmla="*/ 214097118 h 373"/>
              <a:gd name="T100" fmla="*/ 15810943 w 57"/>
              <a:gd name="T101" fmla="*/ 218530962 h 373"/>
              <a:gd name="T102" fmla="*/ 18243996 w 57"/>
              <a:gd name="T103" fmla="*/ 222965602 h 373"/>
              <a:gd name="T104" fmla="*/ 21284532 w 57"/>
              <a:gd name="T105" fmla="*/ 225498886 h 373"/>
              <a:gd name="T106" fmla="*/ 23716804 w 57"/>
              <a:gd name="T107" fmla="*/ 226765926 h 373"/>
              <a:gd name="T108" fmla="*/ 27365604 w 57"/>
              <a:gd name="T109" fmla="*/ 228665690 h 373"/>
              <a:gd name="T110" fmla="*/ 29797876 w 57"/>
              <a:gd name="T111" fmla="*/ 230566250 h 373"/>
              <a:gd name="T112" fmla="*/ 30406139 w 57"/>
              <a:gd name="T113" fmla="*/ 232466810 h 373"/>
              <a:gd name="T114" fmla="*/ 31622666 w 57"/>
              <a:gd name="T115" fmla="*/ 233733054 h 373"/>
              <a:gd name="T116" fmla="*/ 32230929 w 57"/>
              <a:gd name="T117" fmla="*/ 236267133 h 37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7" h="373">
                <a:moveTo>
                  <a:pt x="0" y="0"/>
                </a:moveTo>
                <a:lnTo>
                  <a:pt x="4" y="8"/>
                </a:lnTo>
                <a:lnTo>
                  <a:pt x="7" y="16"/>
                </a:lnTo>
                <a:lnTo>
                  <a:pt x="8" y="23"/>
                </a:lnTo>
                <a:lnTo>
                  <a:pt x="11" y="30"/>
                </a:lnTo>
                <a:lnTo>
                  <a:pt x="14" y="35"/>
                </a:lnTo>
                <a:lnTo>
                  <a:pt x="18" y="40"/>
                </a:lnTo>
                <a:lnTo>
                  <a:pt x="25" y="47"/>
                </a:lnTo>
                <a:lnTo>
                  <a:pt x="31" y="53"/>
                </a:lnTo>
                <a:lnTo>
                  <a:pt x="39" y="58"/>
                </a:lnTo>
                <a:lnTo>
                  <a:pt x="46" y="65"/>
                </a:lnTo>
                <a:lnTo>
                  <a:pt x="50" y="69"/>
                </a:lnTo>
                <a:lnTo>
                  <a:pt x="54" y="74"/>
                </a:lnTo>
                <a:lnTo>
                  <a:pt x="56" y="80"/>
                </a:lnTo>
                <a:lnTo>
                  <a:pt x="57" y="85"/>
                </a:lnTo>
                <a:lnTo>
                  <a:pt x="57" y="90"/>
                </a:lnTo>
                <a:lnTo>
                  <a:pt x="56" y="96"/>
                </a:lnTo>
                <a:lnTo>
                  <a:pt x="50" y="103"/>
                </a:lnTo>
                <a:lnTo>
                  <a:pt x="44" y="108"/>
                </a:lnTo>
                <a:lnTo>
                  <a:pt x="35" y="115"/>
                </a:lnTo>
                <a:lnTo>
                  <a:pt x="29" y="122"/>
                </a:lnTo>
                <a:lnTo>
                  <a:pt x="23" y="130"/>
                </a:lnTo>
                <a:lnTo>
                  <a:pt x="21" y="139"/>
                </a:lnTo>
                <a:lnTo>
                  <a:pt x="18" y="147"/>
                </a:lnTo>
                <a:lnTo>
                  <a:pt x="18" y="157"/>
                </a:lnTo>
                <a:lnTo>
                  <a:pt x="19" y="166"/>
                </a:lnTo>
                <a:lnTo>
                  <a:pt x="21" y="174"/>
                </a:lnTo>
                <a:lnTo>
                  <a:pt x="23" y="182"/>
                </a:lnTo>
                <a:lnTo>
                  <a:pt x="27" y="189"/>
                </a:lnTo>
                <a:lnTo>
                  <a:pt x="33" y="195"/>
                </a:lnTo>
                <a:lnTo>
                  <a:pt x="39" y="200"/>
                </a:lnTo>
                <a:lnTo>
                  <a:pt x="45" y="205"/>
                </a:lnTo>
                <a:lnTo>
                  <a:pt x="50" y="214"/>
                </a:lnTo>
                <a:lnTo>
                  <a:pt x="53" y="220"/>
                </a:lnTo>
                <a:lnTo>
                  <a:pt x="56" y="228"/>
                </a:lnTo>
                <a:lnTo>
                  <a:pt x="56" y="238"/>
                </a:lnTo>
                <a:lnTo>
                  <a:pt x="56" y="247"/>
                </a:lnTo>
                <a:lnTo>
                  <a:pt x="54" y="256"/>
                </a:lnTo>
                <a:lnTo>
                  <a:pt x="52" y="262"/>
                </a:lnTo>
                <a:lnTo>
                  <a:pt x="49" y="269"/>
                </a:lnTo>
                <a:lnTo>
                  <a:pt x="44" y="276"/>
                </a:lnTo>
                <a:lnTo>
                  <a:pt x="37" y="281"/>
                </a:lnTo>
                <a:lnTo>
                  <a:pt x="30" y="288"/>
                </a:lnTo>
                <a:lnTo>
                  <a:pt x="25" y="293"/>
                </a:lnTo>
                <a:lnTo>
                  <a:pt x="21" y="300"/>
                </a:lnTo>
                <a:lnTo>
                  <a:pt x="18" y="307"/>
                </a:lnTo>
                <a:lnTo>
                  <a:pt x="18" y="314"/>
                </a:lnTo>
                <a:lnTo>
                  <a:pt x="18" y="322"/>
                </a:lnTo>
                <a:lnTo>
                  <a:pt x="19" y="330"/>
                </a:lnTo>
                <a:lnTo>
                  <a:pt x="22" y="338"/>
                </a:lnTo>
                <a:lnTo>
                  <a:pt x="26" y="345"/>
                </a:lnTo>
                <a:lnTo>
                  <a:pt x="30" y="352"/>
                </a:lnTo>
                <a:lnTo>
                  <a:pt x="35" y="356"/>
                </a:lnTo>
                <a:lnTo>
                  <a:pt x="39" y="358"/>
                </a:lnTo>
                <a:lnTo>
                  <a:pt x="45" y="361"/>
                </a:lnTo>
                <a:lnTo>
                  <a:pt x="49" y="364"/>
                </a:lnTo>
                <a:lnTo>
                  <a:pt x="50" y="367"/>
                </a:lnTo>
                <a:lnTo>
                  <a:pt x="52" y="369"/>
                </a:lnTo>
                <a:lnTo>
                  <a:pt x="53" y="37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6" name="Freeform 33">
            <a:extLst>
              <a:ext uri="{FF2B5EF4-FFF2-40B4-BE49-F238E27FC236}">
                <a16:creationId xmlns:a16="http://schemas.microsoft.com/office/drawing/2014/main" id="{D7AE0708-9A37-CC55-0C44-631DEBB9D2F5}"/>
              </a:ext>
            </a:extLst>
          </p:cNvPr>
          <p:cNvSpPr>
            <a:spLocks/>
          </p:cNvSpPr>
          <p:nvPr/>
        </p:nvSpPr>
        <p:spPr bwMode="auto">
          <a:xfrm>
            <a:off x="4742260" y="1916906"/>
            <a:ext cx="26194" cy="229791"/>
          </a:xfrm>
          <a:custGeom>
            <a:avLst/>
            <a:gdLst>
              <a:gd name="T0" fmla="*/ 19275496 w 45"/>
              <a:gd name="T1" fmla="*/ 0 h 385"/>
              <a:gd name="T2" fmla="*/ 20480020 w 45"/>
              <a:gd name="T3" fmla="*/ 3166540 h 385"/>
              <a:gd name="T4" fmla="*/ 21684544 w 45"/>
              <a:gd name="T5" fmla="*/ 7600014 h 385"/>
              <a:gd name="T6" fmla="*/ 22286807 w 45"/>
              <a:gd name="T7" fmla="*/ 12032692 h 385"/>
              <a:gd name="T8" fmla="*/ 22889069 w 45"/>
              <a:gd name="T9" fmla="*/ 15200028 h 385"/>
              <a:gd name="T10" fmla="*/ 24093593 w 45"/>
              <a:gd name="T11" fmla="*/ 21533108 h 385"/>
              <a:gd name="T12" fmla="*/ 22889069 w 45"/>
              <a:gd name="T13" fmla="*/ 26599253 h 385"/>
              <a:gd name="T14" fmla="*/ 22286807 w 45"/>
              <a:gd name="T15" fmla="*/ 31666195 h 385"/>
              <a:gd name="T16" fmla="*/ 20480020 w 45"/>
              <a:gd name="T17" fmla="*/ 36732340 h 385"/>
              <a:gd name="T18" fmla="*/ 19275496 w 45"/>
              <a:gd name="T19" fmla="*/ 41799281 h 385"/>
              <a:gd name="T20" fmla="*/ 16263408 w 45"/>
              <a:gd name="T21" fmla="*/ 46231960 h 385"/>
              <a:gd name="T22" fmla="*/ 13251321 w 45"/>
              <a:gd name="T23" fmla="*/ 50665434 h 385"/>
              <a:gd name="T24" fmla="*/ 9035486 w 45"/>
              <a:gd name="T25" fmla="*/ 53831974 h 385"/>
              <a:gd name="T26" fmla="*/ 6023398 w 45"/>
              <a:gd name="T27" fmla="*/ 56998514 h 385"/>
              <a:gd name="T28" fmla="*/ 2409049 w 45"/>
              <a:gd name="T29" fmla="*/ 61431988 h 385"/>
              <a:gd name="T30" fmla="*/ 1204524 w 45"/>
              <a:gd name="T31" fmla="*/ 65865462 h 385"/>
              <a:gd name="T32" fmla="*/ 0 w 45"/>
              <a:gd name="T33" fmla="*/ 69032002 h 385"/>
              <a:gd name="T34" fmla="*/ 0 w 45"/>
              <a:gd name="T35" fmla="*/ 73464680 h 385"/>
              <a:gd name="T36" fmla="*/ 1204524 w 45"/>
              <a:gd name="T37" fmla="*/ 78531621 h 385"/>
              <a:gd name="T38" fmla="*/ 2409049 w 45"/>
              <a:gd name="T39" fmla="*/ 82965096 h 385"/>
              <a:gd name="T40" fmla="*/ 4216612 w 45"/>
              <a:gd name="T41" fmla="*/ 87397774 h 385"/>
              <a:gd name="T42" fmla="*/ 6625661 w 45"/>
              <a:gd name="T43" fmla="*/ 90564314 h 385"/>
              <a:gd name="T44" fmla="*/ 10240010 w 45"/>
              <a:gd name="T45" fmla="*/ 95631255 h 385"/>
              <a:gd name="T46" fmla="*/ 13854359 w 45"/>
              <a:gd name="T47" fmla="*/ 100063933 h 385"/>
              <a:gd name="T48" fmla="*/ 17467933 w 45"/>
              <a:gd name="T49" fmla="*/ 105130875 h 385"/>
              <a:gd name="T50" fmla="*/ 20480020 w 45"/>
              <a:gd name="T51" fmla="*/ 110197020 h 385"/>
              <a:gd name="T52" fmla="*/ 22889069 w 45"/>
              <a:gd name="T53" fmla="*/ 114630494 h 385"/>
              <a:gd name="T54" fmla="*/ 24696632 w 45"/>
              <a:gd name="T55" fmla="*/ 119697436 h 385"/>
              <a:gd name="T56" fmla="*/ 25298894 w 45"/>
              <a:gd name="T57" fmla="*/ 124763581 h 385"/>
              <a:gd name="T58" fmla="*/ 26503418 w 45"/>
              <a:gd name="T59" fmla="*/ 129830522 h 385"/>
              <a:gd name="T60" fmla="*/ 27105681 w 45"/>
              <a:gd name="T61" fmla="*/ 135530135 h 385"/>
              <a:gd name="T62" fmla="*/ 26503418 w 45"/>
              <a:gd name="T63" fmla="*/ 139330142 h 385"/>
              <a:gd name="T64" fmla="*/ 24696632 w 45"/>
              <a:gd name="T65" fmla="*/ 143763616 h 385"/>
              <a:gd name="T66" fmla="*/ 22286807 w 45"/>
              <a:gd name="T67" fmla="*/ 148196294 h 385"/>
              <a:gd name="T68" fmla="*/ 19275496 w 45"/>
              <a:gd name="T69" fmla="*/ 152629769 h 385"/>
              <a:gd name="T70" fmla="*/ 15661146 w 45"/>
              <a:gd name="T71" fmla="*/ 155796308 h 385"/>
              <a:gd name="T72" fmla="*/ 12649059 w 45"/>
              <a:gd name="T73" fmla="*/ 158962848 h 385"/>
              <a:gd name="T74" fmla="*/ 9035486 w 45"/>
              <a:gd name="T75" fmla="*/ 163396322 h 385"/>
              <a:gd name="T76" fmla="*/ 7830185 w 45"/>
              <a:gd name="T77" fmla="*/ 167829001 h 385"/>
              <a:gd name="T78" fmla="*/ 6023398 w 45"/>
              <a:gd name="T79" fmla="*/ 172262475 h 385"/>
              <a:gd name="T80" fmla="*/ 5421136 w 45"/>
              <a:gd name="T81" fmla="*/ 177329416 h 385"/>
              <a:gd name="T82" fmla="*/ 5421136 w 45"/>
              <a:gd name="T83" fmla="*/ 182395562 h 385"/>
              <a:gd name="T84" fmla="*/ 5421136 w 45"/>
              <a:gd name="T85" fmla="*/ 188095174 h 385"/>
              <a:gd name="T86" fmla="*/ 5421136 w 45"/>
              <a:gd name="T87" fmla="*/ 194429050 h 385"/>
              <a:gd name="T88" fmla="*/ 4216612 w 45"/>
              <a:gd name="T89" fmla="*/ 201395597 h 385"/>
              <a:gd name="T90" fmla="*/ 4216612 w 45"/>
              <a:gd name="T91" fmla="*/ 208361348 h 385"/>
              <a:gd name="T92" fmla="*/ 4216612 w 45"/>
              <a:gd name="T93" fmla="*/ 214695223 h 385"/>
              <a:gd name="T94" fmla="*/ 5421136 w 45"/>
              <a:gd name="T95" fmla="*/ 221028303 h 385"/>
              <a:gd name="T96" fmla="*/ 6625661 w 45"/>
              <a:gd name="T97" fmla="*/ 225460982 h 385"/>
              <a:gd name="T98" fmla="*/ 7830185 w 45"/>
              <a:gd name="T99" fmla="*/ 230527923 h 385"/>
              <a:gd name="T100" fmla="*/ 8433223 w 45"/>
              <a:gd name="T101" fmla="*/ 234961397 h 385"/>
              <a:gd name="T102" fmla="*/ 9035486 w 45"/>
              <a:gd name="T103" fmla="*/ 237494470 h 385"/>
              <a:gd name="T104" fmla="*/ 8433223 w 45"/>
              <a:gd name="T105" fmla="*/ 240661010 h 385"/>
              <a:gd name="T106" fmla="*/ 8433223 w 45"/>
              <a:gd name="T107" fmla="*/ 243827549 h 3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5" h="385">
                <a:moveTo>
                  <a:pt x="32" y="0"/>
                </a:moveTo>
                <a:lnTo>
                  <a:pt x="34" y="5"/>
                </a:lnTo>
                <a:lnTo>
                  <a:pt x="36" y="12"/>
                </a:lnTo>
                <a:lnTo>
                  <a:pt x="37" y="19"/>
                </a:lnTo>
                <a:lnTo>
                  <a:pt x="38" y="24"/>
                </a:lnTo>
                <a:lnTo>
                  <a:pt x="40" y="34"/>
                </a:lnTo>
                <a:lnTo>
                  <a:pt x="38" y="42"/>
                </a:lnTo>
                <a:lnTo>
                  <a:pt x="37" y="50"/>
                </a:lnTo>
                <a:lnTo>
                  <a:pt x="34" y="58"/>
                </a:lnTo>
                <a:lnTo>
                  <a:pt x="32" y="66"/>
                </a:lnTo>
                <a:lnTo>
                  <a:pt x="27" y="73"/>
                </a:lnTo>
                <a:lnTo>
                  <a:pt x="22" y="80"/>
                </a:lnTo>
                <a:lnTo>
                  <a:pt x="15" y="85"/>
                </a:lnTo>
                <a:lnTo>
                  <a:pt x="10" y="90"/>
                </a:lnTo>
                <a:lnTo>
                  <a:pt x="4" y="97"/>
                </a:lnTo>
                <a:lnTo>
                  <a:pt x="2" y="104"/>
                </a:lnTo>
                <a:lnTo>
                  <a:pt x="0" y="109"/>
                </a:lnTo>
                <a:lnTo>
                  <a:pt x="0" y="116"/>
                </a:lnTo>
                <a:lnTo>
                  <a:pt x="2" y="124"/>
                </a:lnTo>
                <a:lnTo>
                  <a:pt x="4" y="131"/>
                </a:lnTo>
                <a:lnTo>
                  <a:pt x="7" y="138"/>
                </a:lnTo>
                <a:lnTo>
                  <a:pt x="11" y="143"/>
                </a:lnTo>
                <a:lnTo>
                  <a:pt x="17" y="151"/>
                </a:lnTo>
                <a:lnTo>
                  <a:pt x="23" y="158"/>
                </a:lnTo>
                <a:lnTo>
                  <a:pt x="29" y="166"/>
                </a:lnTo>
                <a:lnTo>
                  <a:pt x="34" y="174"/>
                </a:lnTo>
                <a:lnTo>
                  <a:pt x="38" y="181"/>
                </a:lnTo>
                <a:lnTo>
                  <a:pt x="41" y="189"/>
                </a:lnTo>
                <a:lnTo>
                  <a:pt x="42" y="197"/>
                </a:lnTo>
                <a:lnTo>
                  <a:pt x="44" y="205"/>
                </a:lnTo>
                <a:lnTo>
                  <a:pt x="45" y="214"/>
                </a:lnTo>
                <a:lnTo>
                  <a:pt x="44" y="220"/>
                </a:lnTo>
                <a:lnTo>
                  <a:pt x="41" y="227"/>
                </a:lnTo>
                <a:lnTo>
                  <a:pt x="37" y="234"/>
                </a:lnTo>
                <a:lnTo>
                  <a:pt x="32" y="241"/>
                </a:lnTo>
                <a:lnTo>
                  <a:pt x="26" y="246"/>
                </a:lnTo>
                <a:lnTo>
                  <a:pt x="21" y="251"/>
                </a:lnTo>
                <a:lnTo>
                  <a:pt x="15" y="258"/>
                </a:lnTo>
                <a:lnTo>
                  <a:pt x="13" y="265"/>
                </a:lnTo>
                <a:lnTo>
                  <a:pt x="10" y="272"/>
                </a:lnTo>
                <a:lnTo>
                  <a:pt x="9" y="280"/>
                </a:lnTo>
                <a:lnTo>
                  <a:pt x="9" y="288"/>
                </a:lnTo>
                <a:lnTo>
                  <a:pt x="9" y="297"/>
                </a:lnTo>
                <a:lnTo>
                  <a:pt x="9" y="307"/>
                </a:lnTo>
                <a:lnTo>
                  <a:pt x="7" y="318"/>
                </a:lnTo>
                <a:lnTo>
                  <a:pt x="7" y="329"/>
                </a:lnTo>
                <a:lnTo>
                  <a:pt x="7" y="339"/>
                </a:lnTo>
                <a:lnTo>
                  <a:pt x="9" y="349"/>
                </a:lnTo>
                <a:lnTo>
                  <a:pt x="11" y="356"/>
                </a:lnTo>
                <a:lnTo>
                  <a:pt x="13" y="364"/>
                </a:lnTo>
                <a:lnTo>
                  <a:pt x="14" y="371"/>
                </a:lnTo>
                <a:lnTo>
                  <a:pt x="15" y="375"/>
                </a:lnTo>
                <a:lnTo>
                  <a:pt x="14" y="380"/>
                </a:lnTo>
                <a:lnTo>
                  <a:pt x="14" y="38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2977" name="Freeform 34">
            <a:extLst>
              <a:ext uri="{FF2B5EF4-FFF2-40B4-BE49-F238E27FC236}">
                <a16:creationId xmlns:a16="http://schemas.microsoft.com/office/drawing/2014/main" id="{659426DA-E350-4BCE-8B0F-4E82369F46F5}"/>
              </a:ext>
            </a:extLst>
          </p:cNvPr>
          <p:cNvSpPr>
            <a:spLocks/>
          </p:cNvSpPr>
          <p:nvPr/>
        </p:nvSpPr>
        <p:spPr bwMode="auto">
          <a:xfrm>
            <a:off x="4055269" y="1916907"/>
            <a:ext cx="21431" cy="202406"/>
          </a:xfrm>
          <a:custGeom>
            <a:avLst/>
            <a:gdLst>
              <a:gd name="T0" fmla="*/ 0 w 35"/>
              <a:gd name="T1" fmla="*/ 0 h 338"/>
              <a:gd name="T2" fmla="*/ 666206 w 35"/>
              <a:gd name="T3" fmla="*/ 1275119 h 338"/>
              <a:gd name="T4" fmla="*/ 666206 w 35"/>
              <a:gd name="T5" fmla="*/ 2550239 h 338"/>
              <a:gd name="T6" fmla="*/ 1333228 w 35"/>
              <a:gd name="T7" fmla="*/ 3187399 h 338"/>
              <a:gd name="T8" fmla="*/ 3332661 w 35"/>
              <a:gd name="T9" fmla="*/ 5100478 h 338"/>
              <a:gd name="T10" fmla="*/ 5332095 w 35"/>
              <a:gd name="T11" fmla="*/ 5737638 h 338"/>
              <a:gd name="T12" fmla="*/ 7332345 w 35"/>
              <a:gd name="T13" fmla="*/ 7649918 h 338"/>
              <a:gd name="T14" fmla="*/ 9997984 w 35"/>
              <a:gd name="T15" fmla="*/ 10200157 h 338"/>
              <a:gd name="T16" fmla="*/ 11331212 w 35"/>
              <a:gd name="T17" fmla="*/ 12750396 h 338"/>
              <a:gd name="T18" fmla="*/ 13997668 w 35"/>
              <a:gd name="T19" fmla="*/ 15300635 h 338"/>
              <a:gd name="T20" fmla="*/ 16664124 w 35"/>
              <a:gd name="T21" fmla="*/ 17850874 h 338"/>
              <a:gd name="T22" fmla="*/ 19996785 w 35"/>
              <a:gd name="T23" fmla="*/ 19763154 h 338"/>
              <a:gd name="T24" fmla="*/ 22663241 w 35"/>
              <a:gd name="T25" fmla="*/ 21675434 h 338"/>
              <a:gd name="T26" fmla="*/ 23329446 w 35"/>
              <a:gd name="T27" fmla="*/ 24862833 h 338"/>
              <a:gd name="T28" fmla="*/ 22663241 w 35"/>
              <a:gd name="T29" fmla="*/ 28051031 h 338"/>
              <a:gd name="T30" fmla="*/ 21330013 w 35"/>
              <a:gd name="T31" fmla="*/ 31875591 h 338"/>
              <a:gd name="T32" fmla="*/ 20662991 w 35"/>
              <a:gd name="T33" fmla="*/ 36338110 h 338"/>
              <a:gd name="T34" fmla="*/ 19996785 w 35"/>
              <a:gd name="T35" fmla="*/ 40163468 h 338"/>
              <a:gd name="T36" fmla="*/ 18663557 w 35"/>
              <a:gd name="T37" fmla="*/ 44625987 h 338"/>
              <a:gd name="T38" fmla="*/ 17997351 w 35"/>
              <a:gd name="T39" fmla="*/ 49088506 h 338"/>
              <a:gd name="T40" fmla="*/ 16664124 w 35"/>
              <a:gd name="T41" fmla="*/ 53551823 h 338"/>
              <a:gd name="T42" fmla="*/ 13997668 w 35"/>
              <a:gd name="T43" fmla="*/ 61838902 h 338"/>
              <a:gd name="T44" fmla="*/ 12664440 w 35"/>
              <a:gd name="T45" fmla="*/ 71401899 h 338"/>
              <a:gd name="T46" fmla="*/ 11331212 w 35"/>
              <a:gd name="T47" fmla="*/ 80964895 h 338"/>
              <a:gd name="T48" fmla="*/ 10665006 w 35"/>
              <a:gd name="T49" fmla="*/ 90527094 h 338"/>
              <a:gd name="T50" fmla="*/ 10665006 w 35"/>
              <a:gd name="T51" fmla="*/ 101365210 h 338"/>
              <a:gd name="T52" fmla="*/ 12664440 w 35"/>
              <a:gd name="T53" fmla="*/ 112203326 h 338"/>
              <a:gd name="T54" fmla="*/ 15330896 w 35"/>
              <a:gd name="T55" fmla="*/ 122403483 h 338"/>
              <a:gd name="T56" fmla="*/ 18663557 w 35"/>
              <a:gd name="T57" fmla="*/ 132603640 h 338"/>
              <a:gd name="T58" fmla="*/ 19996785 w 35"/>
              <a:gd name="T59" fmla="*/ 142803797 h 338"/>
              <a:gd name="T60" fmla="*/ 19996785 w 35"/>
              <a:gd name="T61" fmla="*/ 153641913 h 338"/>
              <a:gd name="T62" fmla="*/ 17997351 w 35"/>
              <a:gd name="T63" fmla="*/ 163842071 h 338"/>
              <a:gd name="T64" fmla="*/ 16664124 w 35"/>
              <a:gd name="T65" fmla="*/ 174042228 h 338"/>
              <a:gd name="T66" fmla="*/ 15330896 w 35"/>
              <a:gd name="T67" fmla="*/ 185517504 h 338"/>
              <a:gd name="T68" fmla="*/ 15330896 w 35"/>
              <a:gd name="T69" fmla="*/ 191255143 h 338"/>
              <a:gd name="T70" fmla="*/ 15330896 w 35"/>
              <a:gd name="T71" fmla="*/ 197629942 h 338"/>
              <a:gd name="T72" fmla="*/ 15997101 w 35"/>
              <a:gd name="T73" fmla="*/ 203368378 h 338"/>
              <a:gd name="T74" fmla="*/ 17997351 w 35"/>
              <a:gd name="T75" fmla="*/ 209743177 h 338"/>
              <a:gd name="T76" fmla="*/ 19996785 w 35"/>
              <a:gd name="T77" fmla="*/ 215480815 h 33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5" h="338">
                <a:moveTo>
                  <a:pt x="0" y="0"/>
                </a:moveTo>
                <a:lnTo>
                  <a:pt x="1" y="2"/>
                </a:lnTo>
                <a:lnTo>
                  <a:pt x="1" y="4"/>
                </a:lnTo>
                <a:lnTo>
                  <a:pt x="2" y="5"/>
                </a:lnTo>
                <a:lnTo>
                  <a:pt x="5" y="8"/>
                </a:lnTo>
                <a:lnTo>
                  <a:pt x="8" y="9"/>
                </a:lnTo>
                <a:lnTo>
                  <a:pt x="11" y="12"/>
                </a:lnTo>
                <a:lnTo>
                  <a:pt x="15" y="16"/>
                </a:lnTo>
                <a:lnTo>
                  <a:pt x="17" y="20"/>
                </a:lnTo>
                <a:lnTo>
                  <a:pt x="21" y="24"/>
                </a:lnTo>
                <a:lnTo>
                  <a:pt x="25" y="28"/>
                </a:lnTo>
                <a:lnTo>
                  <a:pt x="30" y="31"/>
                </a:lnTo>
                <a:lnTo>
                  <a:pt x="34" y="34"/>
                </a:lnTo>
                <a:lnTo>
                  <a:pt x="35" y="39"/>
                </a:lnTo>
                <a:lnTo>
                  <a:pt x="34" y="44"/>
                </a:lnTo>
                <a:lnTo>
                  <a:pt x="32" y="50"/>
                </a:lnTo>
                <a:lnTo>
                  <a:pt x="31" y="57"/>
                </a:lnTo>
                <a:lnTo>
                  <a:pt x="30" y="63"/>
                </a:lnTo>
                <a:lnTo>
                  <a:pt x="28" y="70"/>
                </a:lnTo>
                <a:lnTo>
                  <a:pt x="27" y="77"/>
                </a:lnTo>
                <a:lnTo>
                  <a:pt x="25" y="84"/>
                </a:lnTo>
                <a:lnTo>
                  <a:pt x="21" y="97"/>
                </a:lnTo>
                <a:lnTo>
                  <a:pt x="19" y="112"/>
                </a:lnTo>
                <a:lnTo>
                  <a:pt x="17" y="127"/>
                </a:lnTo>
                <a:lnTo>
                  <a:pt x="16" y="142"/>
                </a:lnTo>
                <a:lnTo>
                  <a:pt x="16" y="159"/>
                </a:lnTo>
                <a:lnTo>
                  <a:pt x="19" y="176"/>
                </a:lnTo>
                <a:lnTo>
                  <a:pt x="23" y="192"/>
                </a:lnTo>
                <a:lnTo>
                  <a:pt x="28" y="208"/>
                </a:lnTo>
                <a:lnTo>
                  <a:pt x="30" y="224"/>
                </a:lnTo>
                <a:lnTo>
                  <a:pt x="30" y="241"/>
                </a:lnTo>
                <a:lnTo>
                  <a:pt x="27" y="257"/>
                </a:lnTo>
                <a:lnTo>
                  <a:pt x="25" y="273"/>
                </a:lnTo>
                <a:lnTo>
                  <a:pt x="23" y="291"/>
                </a:lnTo>
                <a:lnTo>
                  <a:pt x="23" y="300"/>
                </a:lnTo>
                <a:lnTo>
                  <a:pt x="23" y="310"/>
                </a:lnTo>
                <a:lnTo>
                  <a:pt x="24" y="319"/>
                </a:lnTo>
                <a:lnTo>
                  <a:pt x="27" y="329"/>
                </a:lnTo>
                <a:lnTo>
                  <a:pt x="30" y="338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3907" name="Line 35">
            <a:extLst>
              <a:ext uri="{FF2B5EF4-FFF2-40B4-BE49-F238E27FC236}">
                <a16:creationId xmlns:a16="http://schemas.microsoft.com/office/drawing/2014/main" id="{C71B39E4-41DC-CFE1-4F26-A6697A04A9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501379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908" name="Line 36">
            <a:extLst>
              <a:ext uri="{FF2B5EF4-FFF2-40B4-BE49-F238E27FC236}">
                <a16:creationId xmlns:a16="http://schemas.microsoft.com/office/drawing/2014/main" id="{2AE2774A-8D88-B545-377F-C7F810C2D4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72050" y="2057400"/>
            <a:ext cx="685800" cy="142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909" name="Line 37">
            <a:extLst>
              <a:ext uri="{FF2B5EF4-FFF2-40B4-BE49-F238E27FC236}">
                <a16:creationId xmlns:a16="http://schemas.microsoft.com/office/drawing/2014/main" id="{FC727EAE-65FA-EC1F-1D5D-1E751AC9C2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628900"/>
            <a:ext cx="74295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910" name="Line 38">
            <a:extLst>
              <a:ext uri="{FF2B5EF4-FFF2-40B4-BE49-F238E27FC236}">
                <a16:creationId xmlns:a16="http://schemas.microsoft.com/office/drawing/2014/main" id="{33471CD2-3D61-915E-7FF0-1B8CCEC77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7850" y="348615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3911" name="Text Box 39">
            <a:extLst>
              <a:ext uri="{FF2B5EF4-FFF2-40B4-BE49-F238E27FC236}">
                <a16:creationId xmlns:a16="http://schemas.microsoft.com/office/drawing/2014/main" id="{0E12F275-C2C2-AD15-0557-01884C185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371850"/>
            <a:ext cx="139653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REINFORCING STEEL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C3889-BA83-0797-9E75-CC7888D4F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1170-DDD0-C761-E0A7-2A0C58275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Beams – Shear Stress</a:t>
            </a:r>
          </a:p>
        </p:txBody>
      </p:sp>
      <p:sp>
        <p:nvSpPr>
          <p:cNvPr id="465923" name="Line 3">
            <a:extLst>
              <a:ext uri="{FF2B5EF4-FFF2-40B4-BE49-F238E27FC236}">
                <a16:creationId xmlns:a16="http://schemas.microsoft.com/office/drawing/2014/main" id="{DC1E63AA-6F59-7D36-CF0C-CB5581EE8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714500"/>
            <a:ext cx="0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84995" name="Line 4">
            <a:extLst>
              <a:ext uri="{FF2B5EF4-FFF2-40B4-BE49-F238E27FC236}">
                <a16:creationId xmlns:a16="http://schemas.microsoft.com/office/drawing/2014/main" id="{092CFC56-496C-8387-FA26-216092785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0160" y="3177779"/>
            <a:ext cx="17383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4996" name="Line 5">
            <a:extLst>
              <a:ext uri="{FF2B5EF4-FFF2-40B4-BE49-F238E27FC236}">
                <a16:creationId xmlns:a16="http://schemas.microsoft.com/office/drawing/2014/main" id="{96F30938-E3E5-4D07-6C80-E663036ED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1" y="3178969"/>
            <a:ext cx="17383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4997" name="Line 6">
            <a:extLst>
              <a:ext uri="{FF2B5EF4-FFF2-40B4-BE49-F238E27FC236}">
                <a16:creationId xmlns:a16="http://schemas.microsoft.com/office/drawing/2014/main" id="{AE3D8A70-FE8E-5FC8-C464-DE51C008CD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3010" y="3176587"/>
            <a:ext cx="55959" cy="535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4998" name="Line 7">
            <a:extLst>
              <a:ext uri="{FF2B5EF4-FFF2-40B4-BE49-F238E27FC236}">
                <a16:creationId xmlns:a16="http://schemas.microsoft.com/office/drawing/2014/main" id="{2CA389DC-8431-5070-3131-1F9E0E4AE0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0882" y="3175398"/>
            <a:ext cx="55960" cy="547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4999" name="Line 8">
            <a:extLst>
              <a:ext uri="{FF2B5EF4-FFF2-40B4-BE49-F238E27FC236}">
                <a16:creationId xmlns:a16="http://schemas.microsoft.com/office/drawing/2014/main" id="{130BA94A-3199-02D0-1859-13D4508C5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6841" y="3177779"/>
            <a:ext cx="57150" cy="535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0" name="Line 9">
            <a:extLst>
              <a:ext uri="{FF2B5EF4-FFF2-40B4-BE49-F238E27FC236}">
                <a16:creationId xmlns:a16="http://schemas.microsoft.com/office/drawing/2014/main" id="{E8F61043-467E-B5F2-4B13-1C2D36331B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3016" y="3177779"/>
            <a:ext cx="55959" cy="535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1" name="Line 10">
            <a:extLst>
              <a:ext uri="{FF2B5EF4-FFF2-40B4-BE49-F238E27FC236}">
                <a16:creationId xmlns:a16="http://schemas.microsoft.com/office/drawing/2014/main" id="{CDBC3B3D-E407-3E6C-B206-AF4D78A7A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0160" y="3177779"/>
            <a:ext cx="17383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2" name="Line 11">
            <a:extLst>
              <a:ext uri="{FF2B5EF4-FFF2-40B4-BE49-F238E27FC236}">
                <a16:creationId xmlns:a16="http://schemas.microsoft.com/office/drawing/2014/main" id="{84372D2C-62E3-8752-2C17-BC0684DB2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91351" y="3178969"/>
            <a:ext cx="17383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3" name="Line 12">
            <a:extLst>
              <a:ext uri="{FF2B5EF4-FFF2-40B4-BE49-F238E27FC236}">
                <a16:creationId xmlns:a16="http://schemas.microsoft.com/office/drawing/2014/main" id="{73674C47-95B8-1DE7-838F-9871206E3E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3010" y="3176587"/>
            <a:ext cx="55959" cy="535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4" name="Line 13">
            <a:extLst>
              <a:ext uri="{FF2B5EF4-FFF2-40B4-BE49-F238E27FC236}">
                <a16:creationId xmlns:a16="http://schemas.microsoft.com/office/drawing/2014/main" id="{618EA891-7689-CBEB-3CEE-ECF7FF26C4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0882" y="3175398"/>
            <a:ext cx="55960" cy="547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5" name="Line 14">
            <a:extLst>
              <a:ext uri="{FF2B5EF4-FFF2-40B4-BE49-F238E27FC236}">
                <a16:creationId xmlns:a16="http://schemas.microsoft.com/office/drawing/2014/main" id="{9E2997ED-43B5-8E47-F4DD-BA37CB5F9F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6841" y="3177779"/>
            <a:ext cx="57150" cy="535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6" name="Line 15">
            <a:extLst>
              <a:ext uri="{FF2B5EF4-FFF2-40B4-BE49-F238E27FC236}">
                <a16:creationId xmlns:a16="http://schemas.microsoft.com/office/drawing/2014/main" id="{7ED91C0C-2F55-3CD2-4F12-46F03C0714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3016" y="3177779"/>
            <a:ext cx="55959" cy="535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7" name="Rectangle 16">
            <a:extLst>
              <a:ext uri="{FF2B5EF4-FFF2-40B4-BE49-F238E27FC236}">
                <a16:creationId xmlns:a16="http://schemas.microsoft.com/office/drawing/2014/main" id="{4C466D38-6879-096C-6C46-5A8BEC1F9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666" y="3144441"/>
            <a:ext cx="3572" cy="357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5008" name="Line 17">
            <a:extLst>
              <a:ext uri="{FF2B5EF4-FFF2-40B4-BE49-F238E27FC236}">
                <a16:creationId xmlns:a16="http://schemas.microsoft.com/office/drawing/2014/main" id="{0F8AA0C5-2D76-1C94-4593-A0EAA53C73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7856" y="3145631"/>
            <a:ext cx="1191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09" name="Rectangle 18">
            <a:extLst>
              <a:ext uri="{FF2B5EF4-FFF2-40B4-BE49-F238E27FC236}">
                <a16:creationId xmlns:a16="http://schemas.microsoft.com/office/drawing/2014/main" id="{6F717BA3-45E3-3C28-E80B-28E3A497D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582" y="2993232"/>
            <a:ext cx="3572" cy="357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5010" name="Line 19">
            <a:extLst>
              <a:ext uri="{FF2B5EF4-FFF2-40B4-BE49-F238E27FC236}">
                <a16:creationId xmlns:a16="http://schemas.microsoft.com/office/drawing/2014/main" id="{CB646DA2-E62C-D045-9355-1508CE7D5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4773" y="2995613"/>
            <a:ext cx="1190" cy="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1" name="Line 20">
            <a:extLst>
              <a:ext uri="{FF2B5EF4-FFF2-40B4-BE49-F238E27FC236}">
                <a16:creationId xmlns:a16="http://schemas.microsoft.com/office/drawing/2014/main" id="{CF971DB1-97E9-4E23-E71D-60375F695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0238" y="3146822"/>
            <a:ext cx="17383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2" name="Line 21">
            <a:extLst>
              <a:ext uri="{FF2B5EF4-FFF2-40B4-BE49-F238E27FC236}">
                <a16:creationId xmlns:a16="http://schemas.microsoft.com/office/drawing/2014/main" id="{56B2B2AE-7CA0-D2D8-F762-47E3ED59D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1897" y="3145631"/>
            <a:ext cx="55959" cy="535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3" name="Line 22">
            <a:extLst>
              <a:ext uri="{FF2B5EF4-FFF2-40B4-BE49-F238E27FC236}">
                <a16:creationId xmlns:a16="http://schemas.microsoft.com/office/drawing/2014/main" id="{5CAFFF44-5220-5FBB-289D-018F3D889E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9769" y="3144441"/>
            <a:ext cx="55960" cy="535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4" name="Line 23">
            <a:extLst>
              <a:ext uri="{FF2B5EF4-FFF2-40B4-BE49-F238E27FC236}">
                <a16:creationId xmlns:a16="http://schemas.microsoft.com/office/drawing/2014/main" id="{59861DF7-AB81-282B-2B4C-5FCBA6D16C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15729" y="3145631"/>
            <a:ext cx="57150" cy="535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5" name="Line 24">
            <a:extLst>
              <a:ext uri="{FF2B5EF4-FFF2-40B4-BE49-F238E27FC236}">
                <a16:creationId xmlns:a16="http://schemas.microsoft.com/office/drawing/2014/main" id="{F9DC9847-4EE1-FA3A-FC1C-BF5C3E38CB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1904" y="3145631"/>
            <a:ext cx="55959" cy="535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6" name="Freeform 25">
            <a:extLst>
              <a:ext uri="{FF2B5EF4-FFF2-40B4-BE49-F238E27FC236}">
                <a16:creationId xmlns:a16="http://schemas.microsoft.com/office/drawing/2014/main" id="{E7B4278A-83A2-4EE4-2E96-0BD37F8A3C8F}"/>
              </a:ext>
            </a:extLst>
          </p:cNvPr>
          <p:cNvSpPr>
            <a:spLocks/>
          </p:cNvSpPr>
          <p:nvPr/>
        </p:nvSpPr>
        <p:spPr bwMode="auto">
          <a:xfrm>
            <a:off x="6988969" y="2997994"/>
            <a:ext cx="173831" cy="173831"/>
          </a:xfrm>
          <a:custGeom>
            <a:avLst/>
            <a:gdLst>
              <a:gd name="T0" fmla="*/ 122647604 w 438"/>
              <a:gd name="T1" fmla="*/ 61323537 h 438"/>
              <a:gd name="T2" fmla="*/ 122367675 w 438"/>
              <a:gd name="T3" fmla="*/ 67764025 h 438"/>
              <a:gd name="T4" fmla="*/ 121527358 w 438"/>
              <a:gd name="T5" fmla="*/ 73924583 h 438"/>
              <a:gd name="T6" fmla="*/ 119847254 w 438"/>
              <a:gd name="T7" fmla="*/ 80085142 h 438"/>
              <a:gd name="T8" fmla="*/ 117607292 w 438"/>
              <a:gd name="T9" fmla="*/ 86245171 h 438"/>
              <a:gd name="T10" fmla="*/ 114806942 w 438"/>
              <a:gd name="T11" fmla="*/ 91565942 h 438"/>
              <a:gd name="T12" fmla="*/ 111166804 w 438"/>
              <a:gd name="T13" fmla="*/ 97166113 h 438"/>
              <a:gd name="T14" fmla="*/ 107246737 w 438"/>
              <a:gd name="T15" fmla="*/ 101926496 h 438"/>
              <a:gd name="T16" fmla="*/ 102766283 w 438"/>
              <a:gd name="T17" fmla="*/ 106406421 h 438"/>
              <a:gd name="T18" fmla="*/ 98005900 w 438"/>
              <a:gd name="T19" fmla="*/ 110606946 h 438"/>
              <a:gd name="T20" fmla="*/ 92965588 w 438"/>
              <a:gd name="T21" fmla="*/ 113967154 h 438"/>
              <a:gd name="T22" fmla="*/ 87365417 w 438"/>
              <a:gd name="T23" fmla="*/ 117047433 h 438"/>
              <a:gd name="T24" fmla="*/ 81204858 w 438"/>
              <a:gd name="T25" fmla="*/ 119567325 h 438"/>
              <a:gd name="T26" fmla="*/ 75604688 w 438"/>
              <a:gd name="T27" fmla="*/ 121247429 h 438"/>
              <a:gd name="T28" fmla="*/ 69164200 w 438"/>
              <a:gd name="T29" fmla="*/ 122367675 h 438"/>
              <a:gd name="T30" fmla="*/ 63003642 w 438"/>
              <a:gd name="T31" fmla="*/ 122647604 h 438"/>
              <a:gd name="T32" fmla="*/ 56563683 w 438"/>
              <a:gd name="T33" fmla="*/ 122647604 h 438"/>
              <a:gd name="T34" fmla="*/ 50123196 w 438"/>
              <a:gd name="T35" fmla="*/ 121807287 h 438"/>
              <a:gd name="T36" fmla="*/ 43962638 w 438"/>
              <a:gd name="T37" fmla="*/ 120407642 h 438"/>
              <a:gd name="T38" fmla="*/ 38082538 w 438"/>
              <a:gd name="T39" fmla="*/ 118167150 h 438"/>
              <a:gd name="T40" fmla="*/ 32481837 w 438"/>
              <a:gd name="T41" fmla="*/ 115647258 h 438"/>
              <a:gd name="T42" fmla="*/ 26881667 w 438"/>
              <a:gd name="T43" fmla="*/ 112566979 h 438"/>
              <a:gd name="T44" fmla="*/ 21841354 w 438"/>
              <a:gd name="T45" fmla="*/ 108646912 h 438"/>
              <a:gd name="T46" fmla="*/ 17360900 w 438"/>
              <a:gd name="T47" fmla="*/ 104446387 h 438"/>
              <a:gd name="T48" fmla="*/ 13160904 w 438"/>
              <a:gd name="T49" fmla="*/ 99686004 h 438"/>
              <a:gd name="T50" fmla="*/ 9240838 w 438"/>
              <a:gd name="T51" fmla="*/ 94365763 h 438"/>
              <a:gd name="T52" fmla="*/ 6440488 w 438"/>
              <a:gd name="T53" fmla="*/ 89045521 h 438"/>
              <a:gd name="T54" fmla="*/ 3920067 w 438"/>
              <a:gd name="T55" fmla="*/ 83165421 h 438"/>
              <a:gd name="T56" fmla="*/ 1960033 w 438"/>
              <a:gd name="T57" fmla="*/ 77004863 h 438"/>
              <a:gd name="T58" fmla="*/ 559858 w 438"/>
              <a:gd name="T59" fmla="*/ 70564375 h 438"/>
              <a:gd name="T60" fmla="*/ 0 w 438"/>
              <a:gd name="T61" fmla="*/ 64683746 h 438"/>
              <a:gd name="T62" fmla="*/ 0 w 438"/>
              <a:gd name="T63" fmla="*/ 58243787 h 438"/>
              <a:gd name="T64" fmla="*/ 559858 w 438"/>
              <a:gd name="T65" fmla="*/ 52083229 h 438"/>
              <a:gd name="T66" fmla="*/ 1960033 w 438"/>
              <a:gd name="T67" fmla="*/ 45642742 h 438"/>
              <a:gd name="T68" fmla="*/ 3920067 w 438"/>
              <a:gd name="T69" fmla="*/ 39762642 h 438"/>
              <a:gd name="T70" fmla="*/ 6440488 w 438"/>
              <a:gd name="T71" fmla="*/ 34161942 h 438"/>
              <a:gd name="T72" fmla="*/ 9240838 w 438"/>
              <a:gd name="T73" fmla="*/ 28281842 h 438"/>
              <a:gd name="T74" fmla="*/ 13160904 w 438"/>
              <a:gd name="T75" fmla="*/ 23241529 h 438"/>
              <a:gd name="T76" fmla="*/ 17360900 w 438"/>
              <a:gd name="T77" fmla="*/ 18761075 h 438"/>
              <a:gd name="T78" fmla="*/ 21841354 w 438"/>
              <a:gd name="T79" fmla="*/ 14280621 h 438"/>
              <a:gd name="T80" fmla="*/ 26881667 w 438"/>
              <a:gd name="T81" fmla="*/ 10360554 h 438"/>
              <a:gd name="T82" fmla="*/ 32481837 w 438"/>
              <a:gd name="T83" fmla="*/ 7000346 h 438"/>
              <a:gd name="T84" fmla="*/ 38082538 w 438"/>
              <a:gd name="T85" fmla="*/ 4480454 h 438"/>
              <a:gd name="T86" fmla="*/ 43962638 w 438"/>
              <a:gd name="T87" fmla="*/ 2520421 h 438"/>
              <a:gd name="T88" fmla="*/ 50123196 w 438"/>
              <a:gd name="T89" fmla="*/ 1120246 h 438"/>
              <a:gd name="T90" fmla="*/ 56563683 w 438"/>
              <a:gd name="T91" fmla="*/ 0 h 438"/>
              <a:gd name="T92" fmla="*/ 63003642 w 438"/>
              <a:gd name="T93" fmla="*/ 0 h 438"/>
              <a:gd name="T94" fmla="*/ 69164200 w 438"/>
              <a:gd name="T95" fmla="*/ 279929 h 438"/>
              <a:gd name="T96" fmla="*/ 75604688 w 438"/>
              <a:gd name="T97" fmla="*/ 1680104 h 438"/>
              <a:gd name="T98" fmla="*/ 81204858 w 438"/>
              <a:gd name="T99" fmla="*/ 3640137 h 438"/>
              <a:gd name="T100" fmla="*/ 87365417 w 438"/>
              <a:gd name="T101" fmla="*/ 5880629 h 438"/>
              <a:gd name="T102" fmla="*/ 92965588 w 438"/>
              <a:gd name="T103" fmla="*/ 8680450 h 438"/>
              <a:gd name="T104" fmla="*/ 98005900 w 438"/>
              <a:gd name="T105" fmla="*/ 12320588 h 438"/>
              <a:gd name="T106" fmla="*/ 102766283 w 438"/>
              <a:gd name="T107" fmla="*/ 16521112 h 438"/>
              <a:gd name="T108" fmla="*/ 107246737 w 438"/>
              <a:gd name="T109" fmla="*/ 21001567 h 438"/>
              <a:gd name="T110" fmla="*/ 111166804 w 438"/>
              <a:gd name="T111" fmla="*/ 25761421 h 438"/>
              <a:gd name="T112" fmla="*/ 114806942 w 438"/>
              <a:gd name="T113" fmla="*/ 31081662 h 438"/>
              <a:gd name="T114" fmla="*/ 117607292 w 438"/>
              <a:gd name="T115" fmla="*/ 36962292 h 438"/>
              <a:gd name="T116" fmla="*/ 119847254 w 438"/>
              <a:gd name="T117" fmla="*/ 42842921 h 438"/>
              <a:gd name="T118" fmla="*/ 121527358 w 438"/>
              <a:gd name="T119" fmla="*/ 48723021 h 438"/>
              <a:gd name="T120" fmla="*/ 122367675 w 438"/>
              <a:gd name="T121" fmla="*/ 54883579 h 438"/>
              <a:gd name="T122" fmla="*/ 122647604 w 438"/>
              <a:gd name="T123" fmla="*/ 61323537 h 4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38" h="438">
                <a:moveTo>
                  <a:pt x="438" y="219"/>
                </a:moveTo>
                <a:lnTo>
                  <a:pt x="437" y="242"/>
                </a:lnTo>
                <a:lnTo>
                  <a:pt x="434" y="264"/>
                </a:lnTo>
                <a:lnTo>
                  <a:pt x="428" y="286"/>
                </a:lnTo>
                <a:lnTo>
                  <a:pt x="420" y="308"/>
                </a:lnTo>
                <a:lnTo>
                  <a:pt x="410" y="327"/>
                </a:lnTo>
                <a:lnTo>
                  <a:pt x="397" y="347"/>
                </a:lnTo>
                <a:lnTo>
                  <a:pt x="383" y="364"/>
                </a:lnTo>
                <a:lnTo>
                  <a:pt x="367" y="380"/>
                </a:lnTo>
                <a:lnTo>
                  <a:pt x="350" y="395"/>
                </a:lnTo>
                <a:lnTo>
                  <a:pt x="332" y="407"/>
                </a:lnTo>
                <a:lnTo>
                  <a:pt x="312" y="418"/>
                </a:lnTo>
                <a:lnTo>
                  <a:pt x="290" y="427"/>
                </a:lnTo>
                <a:lnTo>
                  <a:pt x="270" y="433"/>
                </a:lnTo>
                <a:lnTo>
                  <a:pt x="247" y="437"/>
                </a:lnTo>
                <a:lnTo>
                  <a:pt x="225" y="438"/>
                </a:lnTo>
                <a:lnTo>
                  <a:pt x="202" y="438"/>
                </a:lnTo>
                <a:lnTo>
                  <a:pt x="179" y="435"/>
                </a:lnTo>
                <a:lnTo>
                  <a:pt x="157" y="430"/>
                </a:lnTo>
                <a:lnTo>
                  <a:pt x="136" y="422"/>
                </a:lnTo>
                <a:lnTo>
                  <a:pt x="116" y="413"/>
                </a:lnTo>
                <a:lnTo>
                  <a:pt x="96" y="402"/>
                </a:lnTo>
                <a:lnTo>
                  <a:pt x="78" y="388"/>
                </a:lnTo>
                <a:lnTo>
                  <a:pt x="62" y="373"/>
                </a:lnTo>
                <a:lnTo>
                  <a:pt x="47" y="356"/>
                </a:lnTo>
                <a:lnTo>
                  <a:pt x="33" y="337"/>
                </a:lnTo>
                <a:lnTo>
                  <a:pt x="23" y="318"/>
                </a:lnTo>
                <a:lnTo>
                  <a:pt x="14" y="297"/>
                </a:lnTo>
                <a:lnTo>
                  <a:pt x="7" y="275"/>
                </a:lnTo>
                <a:lnTo>
                  <a:pt x="2" y="252"/>
                </a:lnTo>
                <a:lnTo>
                  <a:pt x="0" y="231"/>
                </a:lnTo>
                <a:lnTo>
                  <a:pt x="0" y="208"/>
                </a:lnTo>
                <a:lnTo>
                  <a:pt x="2" y="186"/>
                </a:lnTo>
                <a:lnTo>
                  <a:pt x="7" y="163"/>
                </a:lnTo>
                <a:lnTo>
                  <a:pt x="14" y="142"/>
                </a:lnTo>
                <a:lnTo>
                  <a:pt x="23" y="122"/>
                </a:lnTo>
                <a:lnTo>
                  <a:pt x="33" y="101"/>
                </a:lnTo>
                <a:lnTo>
                  <a:pt x="47" y="83"/>
                </a:lnTo>
                <a:lnTo>
                  <a:pt x="62" y="67"/>
                </a:lnTo>
                <a:lnTo>
                  <a:pt x="78" y="51"/>
                </a:lnTo>
                <a:lnTo>
                  <a:pt x="96" y="37"/>
                </a:lnTo>
                <a:lnTo>
                  <a:pt x="116" y="25"/>
                </a:lnTo>
                <a:lnTo>
                  <a:pt x="136" y="16"/>
                </a:lnTo>
                <a:lnTo>
                  <a:pt x="157" y="9"/>
                </a:lnTo>
                <a:lnTo>
                  <a:pt x="179" y="4"/>
                </a:lnTo>
                <a:lnTo>
                  <a:pt x="202" y="0"/>
                </a:lnTo>
                <a:lnTo>
                  <a:pt x="225" y="0"/>
                </a:lnTo>
                <a:lnTo>
                  <a:pt x="247" y="1"/>
                </a:lnTo>
                <a:lnTo>
                  <a:pt x="270" y="6"/>
                </a:lnTo>
                <a:lnTo>
                  <a:pt x="290" y="13"/>
                </a:lnTo>
                <a:lnTo>
                  <a:pt x="312" y="21"/>
                </a:lnTo>
                <a:lnTo>
                  <a:pt x="332" y="31"/>
                </a:lnTo>
                <a:lnTo>
                  <a:pt x="350" y="44"/>
                </a:lnTo>
                <a:lnTo>
                  <a:pt x="367" y="59"/>
                </a:lnTo>
                <a:lnTo>
                  <a:pt x="383" y="75"/>
                </a:lnTo>
                <a:lnTo>
                  <a:pt x="397" y="92"/>
                </a:lnTo>
                <a:lnTo>
                  <a:pt x="410" y="111"/>
                </a:lnTo>
                <a:lnTo>
                  <a:pt x="420" y="132"/>
                </a:lnTo>
                <a:lnTo>
                  <a:pt x="428" y="153"/>
                </a:lnTo>
                <a:lnTo>
                  <a:pt x="434" y="174"/>
                </a:lnTo>
                <a:lnTo>
                  <a:pt x="437" y="196"/>
                </a:lnTo>
                <a:lnTo>
                  <a:pt x="438" y="219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7" name="Freeform 26">
            <a:extLst>
              <a:ext uri="{FF2B5EF4-FFF2-40B4-BE49-F238E27FC236}">
                <a16:creationId xmlns:a16="http://schemas.microsoft.com/office/drawing/2014/main" id="{974A39A7-BDB9-A96A-2BF0-EF8DA839DABA}"/>
              </a:ext>
            </a:extLst>
          </p:cNvPr>
          <p:cNvSpPr>
            <a:spLocks/>
          </p:cNvSpPr>
          <p:nvPr/>
        </p:nvSpPr>
        <p:spPr bwMode="auto">
          <a:xfrm>
            <a:off x="6988969" y="2997994"/>
            <a:ext cx="173831" cy="173831"/>
          </a:xfrm>
          <a:custGeom>
            <a:avLst/>
            <a:gdLst>
              <a:gd name="T0" fmla="*/ 122647604 w 438"/>
              <a:gd name="T1" fmla="*/ 61323537 h 438"/>
              <a:gd name="T2" fmla="*/ 122367675 w 438"/>
              <a:gd name="T3" fmla="*/ 67764025 h 438"/>
              <a:gd name="T4" fmla="*/ 121527358 w 438"/>
              <a:gd name="T5" fmla="*/ 73924583 h 438"/>
              <a:gd name="T6" fmla="*/ 119847254 w 438"/>
              <a:gd name="T7" fmla="*/ 80085142 h 438"/>
              <a:gd name="T8" fmla="*/ 117607292 w 438"/>
              <a:gd name="T9" fmla="*/ 86245171 h 438"/>
              <a:gd name="T10" fmla="*/ 114806942 w 438"/>
              <a:gd name="T11" fmla="*/ 91565942 h 438"/>
              <a:gd name="T12" fmla="*/ 111166804 w 438"/>
              <a:gd name="T13" fmla="*/ 97166113 h 438"/>
              <a:gd name="T14" fmla="*/ 107246737 w 438"/>
              <a:gd name="T15" fmla="*/ 101926496 h 438"/>
              <a:gd name="T16" fmla="*/ 102766283 w 438"/>
              <a:gd name="T17" fmla="*/ 106406421 h 438"/>
              <a:gd name="T18" fmla="*/ 98005900 w 438"/>
              <a:gd name="T19" fmla="*/ 110606946 h 438"/>
              <a:gd name="T20" fmla="*/ 92965588 w 438"/>
              <a:gd name="T21" fmla="*/ 113967154 h 438"/>
              <a:gd name="T22" fmla="*/ 87365417 w 438"/>
              <a:gd name="T23" fmla="*/ 117047433 h 438"/>
              <a:gd name="T24" fmla="*/ 81204858 w 438"/>
              <a:gd name="T25" fmla="*/ 119567325 h 438"/>
              <a:gd name="T26" fmla="*/ 75604688 w 438"/>
              <a:gd name="T27" fmla="*/ 121247429 h 438"/>
              <a:gd name="T28" fmla="*/ 69164200 w 438"/>
              <a:gd name="T29" fmla="*/ 122367675 h 438"/>
              <a:gd name="T30" fmla="*/ 63003642 w 438"/>
              <a:gd name="T31" fmla="*/ 122647604 h 438"/>
              <a:gd name="T32" fmla="*/ 56563683 w 438"/>
              <a:gd name="T33" fmla="*/ 122647604 h 438"/>
              <a:gd name="T34" fmla="*/ 50123196 w 438"/>
              <a:gd name="T35" fmla="*/ 121807287 h 438"/>
              <a:gd name="T36" fmla="*/ 43962638 w 438"/>
              <a:gd name="T37" fmla="*/ 120407642 h 438"/>
              <a:gd name="T38" fmla="*/ 38082538 w 438"/>
              <a:gd name="T39" fmla="*/ 118167150 h 438"/>
              <a:gd name="T40" fmla="*/ 32481837 w 438"/>
              <a:gd name="T41" fmla="*/ 115647258 h 438"/>
              <a:gd name="T42" fmla="*/ 26881667 w 438"/>
              <a:gd name="T43" fmla="*/ 112566979 h 438"/>
              <a:gd name="T44" fmla="*/ 21841354 w 438"/>
              <a:gd name="T45" fmla="*/ 108646912 h 438"/>
              <a:gd name="T46" fmla="*/ 17360900 w 438"/>
              <a:gd name="T47" fmla="*/ 104446387 h 438"/>
              <a:gd name="T48" fmla="*/ 13160904 w 438"/>
              <a:gd name="T49" fmla="*/ 99686004 h 438"/>
              <a:gd name="T50" fmla="*/ 9240838 w 438"/>
              <a:gd name="T51" fmla="*/ 94365763 h 438"/>
              <a:gd name="T52" fmla="*/ 6440488 w 438"/>
              <a:gd name="T53" fmla="*/ 89045521 h 438"/>
              <a:gd name="T54" fmla="*/ 3920067 w 438"/>
              <a:gd name="T55" fmla="*/ 83165421 h 438"/>
              <a:gd name="T56" fmla="*/ 1960033 w 438"/>
              <a:gd name="T57" fmla="*/ 77004863 h 438"/>
              <a:gd name="T58" fmla="*/ 559858 w 438"/>
              <a:gd name="T59" fmla="*/ 70564375 h 438"/>
              <a:gd name="T60" fmla="*/ 0 w 438"/>
              <a:gd name="T61" fmla="*/ 64683746 h 438"/>
              <a:gd name="T62" fmla="*/ 0 w 438"/>
              <a:gd name="T63" fmla="*/ 58243787 h 438"/>
              <a:gd name="T64" fmla="*/ 559858 w 438"/>
              <a:gd name="T65" fmla="*/ 52083229 h 438"/>
              <a:gd name="T66" fmla="*/ 1960033 w 438"/>
              <a:gd name="T67" fmla="*/ 45642742 h 438"/>
              <a:gd name="T68" fmla="*/ 3920067 w 438"/>
              <a:gd name="T69" fmla="*/ 39762642 h 438"/>
              <a:gd name="T70" fmla="*/ 6440488 w 438"/>
              <a:gd name="T71" fmla="*/ 34161942 h 438"/>
              <a:gd name="T72" fmla="*/ 9240838 w 438"/>
              <a:gd name="T73" fmla="*/ 28281842 h 438"/>
              <a:gd name="T74" fmla="*/ 13160904 w 438"/>
              <a:gd name="T75" fmla="*/ 23241529 h 438"/>
              <a:gd name="T76" fmla="*/ 17360900 w 438"/>
              <a:gd name="T77" fmla="*/ 18761075 h 438"/>
              <a:gd name="T78" fmla="*/ 21841354 w 438"/>
              <a:gd name="T79" fmla="*/ 14280621 h 438"/>
              <a:gd name="T80" fmla="*/ 26881667 w 438"/>
              <a:gd name="T81" fmla="*/ 10360554 h 438"/>
              <a:gd name="T82" fmla="*/ 32481837 w 438"/>
              <a:gd name="T83" fmla="*/ 7000346 h 438"/>
              <a:gd name="T84" fmla="*/ 38082538 w 438"/>
              <a:gd name="T85" fmla="*/ 4480454 h 438"/>
              <a:gd name="T86" fmla="*/ 43962638 w 438"/>
              <a:gd name="T87" fmla="*/ 2520421 h 438"/>
              <a:gd name="T88" fmla="*/ 50123196 w 438"/>
              <a:gd name="T89" fmla="*/ 1120246 h 438"/>
              <a:gd name="T90" fmla="*/ 56563683 w 438"/>
              <a:gd name="T91" fmla="*/ 0 h 438"/>
              <a:gd name="T92" fmla="*/ 63003642 w 438"/>
              <a:gd name="T93" fmla="*/ 0 h 438"/>
              <a:gd name="T94" fmla="*/ 69164200 w 438"/>
              <a:gd name="T95" fmla="*/ 279929 h 438"/>
              <a:gd name="T96" fmla="*/ 75604688 w 438"/>
              <a:gd name="T97" fmla="*/ 1680104 h 438"/>
              <a:gd name="T98" fmla="*/ 81204858 w 438"/>
              <a:gd name="T99" fmla="*/ 3640137 h 438"/>
              <a:gd name="T100" fmla="*/ 87365417 w 438"/>
              <a:gd name="T101" fmla="*/ 5880629 h 438"/>
              <a:gd name="T102" fmla="*/ 92965588 w 438"/>
              <a:gd name="T103" fmla="*/ 8680450 h 438"/>
              <a:gd name="T104" fmla="*/ 98005900 w 438"/>
              <a:gd name="T105" fmla="*/ 12320588 h 438"/>
              <a:gd name="T106" fmla="*/ 102766283 w 438"/>
              <a:gd name="T107" fmla="*/ 16521112 h 438"/>
              <a:gd name="T108" fmla="*/ 107246737 w 438"/>
              <a:gd name="T109" fmla="*/ 21001567 h 438"/>
              <a:gd name="T110" fmla="*/ 111166804 w 438"/>
              <a:gd name="T111" fmla="*/ 25761421 h 438"/>
              <a:gd name="T112" fmla="*/ 114806942 w 438"/>
              <a:gd name="T113" fmla="*/ 31081662 h 438"/>
              <a:gd name="T114" fmla="*/ 117607292 w 438"/>
              <a:gd name="T115" fmla="*/ 36962292 h 438"/>
              <a:gd name="T116" fmla="*/ 119847254 w 438"/>
              <a:gd name="T117" fmla="*/ 42842921 h 438"/>
              <a:gd name="T118" fmla="*/ 121527358 w 438"/>
              <a:gd name="T119" fmla="*/ 48723021 h 438"/>
              <a:gd name="T120" fmla="*/ 122367675 w 438"/>
              <a:gd name="T121" fmla="*/ 54883579 h 438"/>
              <a:gd name="T122" fmla="*/ 122647604 w 438"/>
              <a:gd name="T123" fmla="*/ 61323537 h 4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38" h="438">
                <a:moveTo>
                  <a:pt x="438" y="219"/>
                </a:moveTo>
                <a:lnTo>
                  <a:pt x="437" y="242"/>
                </a:lnTo>
                <a:lnTo>
                  <a:pt x="434" y="264"/>
                </a:lnTo>
                <a:lnTo>
                  <a:pt x="428" y="286"/>
                </a:lnTo>
                <a:lnTo>
                  <a:pt x="420" y="308"/>
                </a:lnTo>
                <a:lnTo>
                  <a:pt x="410" y="327"/>
                </a:lnTo>
                <a:lnTo>
                  <a:pt x="397" y="347"/>
                </a:lnTo>
                <a:lnTo>
                  <a:pt x="383" y="364"/>
                </a:lnTo>
                <a:lnTo>
                  <a:pt x="367" y="380"/>
                </a:lnTo>
                <a:lnTo>
                  <a:pt x="350" y="395"/>
                </a:lnTo>
                <a:lnTo>
                  <a:pt x="332" y="407"/>
                </a:lnTo>
                <a:lnTo>
                  <a:pt x="312" y="418"/>
                </a:lnTo>
                <a:lnTo>
                  <a:pt x="290" y="427"/>
                </a:lnTo>
                <a:lnTo>
                  <a:pt x="270" y="433"/>
                </a:lnTo>
                <a:lnTo>
                  <a:pt x="247" y="437"/>
                </a:lnTo>
                <a:lnTo>
                  <a:pt x="225" y="438"/>
                </a:lnTo>
                <a:lnTo>
                  <a:pt x="202" y="438"/>
                </a:lnTo>
                <a:lnTo>
                  <a:pt x="179" y="435"/>
                </a:lnTo>
                <a:lnTo>
                  <a:pt x="157" y="430"/>
                </a:lnTo>
                <a:lnTo>
                  <a:pt x="136" y="422"/>
                </a:lnTo>
                <a:lnTo>
                  <a:pt x="116" y="413"/>
                </a:lnTo>
                <a:lnTo>
                  <a:pt x="96" y="402"/>
                </a:lnTo>
                <a:lnTo>
                  <a:pt x="78" y="388"/>
                </a:lnTo>
                <a:lnTo>
                  <a:pt x="62" y="373"/>
                </a:lnTo>
                <a:lnTo>
                  <a:pt x="47" y="356"/>
                </a:lnTo>
                <a:lnTo>
                  <a:pt x="33" y="337"/>
                </a:lnTo>
                <a:lnTo>
                  <a:pt x="23" y="318"/>
                </a:lnTo>
                <a:lnTo>
                  <a:pt x="14" y="297"/>
                </a:lnTo>
                <a:lnTo>
                  <a:pt x="7" y="275"/>
                </a:lnTo>
                <a:lnTo>
                  <a:pt x="2" y="252"/>
                </a:lnTo>
                <a:lnTo>
                  <a:pt x="0" y="231"/>
                </a:lnTo>
                <a:lnTo>
                  <a:pt x="0" y="208"/>
                </a:lnTo>
                <a:lnTo>
                  <a:pt x="2" y="186"/>
                </a:lnTo>
                <a:lnTo>
                  <a:pt x="7" y="163"/>
                </a:lnTo>
                <a:lnTo>
                  <a:pt x="14" y="142"/>
                </a:lnTo>
                <a:lnTo>
                  <a:pt x="23" y="122"/>
                </a:lnTo>
                <a:lnTo>
                  <a:pt x="33" y="101"/>
                </a:lnTo>
                <a:lnTo>
                  <a:pt x="47" y="83"/>
                </a:lnTo>
                <a:lnTo>
                  <a:pt x="62" y="67"/>
                </a:lnTo>
                <a:lnTo>
                  <a:pt x="78" y="51"/>
                </a:lnTo>
                <a:lnTo>
                  <a:pt x="96" y="37"/>
                </a:lnTo>
                <a:lnTo>
                  <a:pt x="116" y="25"/>
                </a:lnTo>
                <a:lnTo>
                  <a:pt x="136" y="16"/>
                </a:lnTo>
                <a:lnTo>
                  <a:pt x="157" y="9"/>
                </a:lnTo>
                <a:lnTo>
                  <a:pt x="179" y="4"/>
                </a:lnTo>
                <a:lnTo>
                  <a:pt x="202" y="0"/>
                </a:lnTo>
                <a:lnTo>
                  <a:pt x="225" y="0"/>
                </a:lnTo>
                <a:lnTo>
                  <a:pt x="247" y="1"/>
                </a:lnTo>
                <a:lnTo>
                  <a:pt x="270" y="6"/>
                </a:lnTo>
                <a:lnTo>
                  <a:pt x="290" y="13"/>
                </a:lnTo>
                <a:lnTo>
                  <a:pt x="312" y="21"/>
                </a:lnTo>
                <a:lnTo>
                  <a:pt x="332" y="31"/>
                </a:lnTo>
                <a:lnTo>
                  <a:pt x="350" y="44"/>
                </a:lnTo>
                <a:lnTo>
                  <a:pt x="367" y="59"/>
                </a:lnTo>
                <a:lnTo>
                  <a:pt x="383" y="75"/>
                </a:lnTo>
                <a:lnTo>
                  <a:pt x="397" y="92"/>
                </a:lnTo>
                <a:lnTo>
                  <a:pt x="410" y="111"/>
                </a:lnTo>
                <a:lnTo>
                  <a:pt x="420" y="132"/>
                </a:lnTo>
                <a:lnTo>
                  <a:pt x="428" y="153"/>
                </a:lnTo>
                <a:lnTo>
                  <a:pt x="434" y="174"/>
                </a:lnTo>
                <a:lnTo>
                  <a:pt x="437" y="196"/>
                </a:lnTo>
                <a:lnTo>
                  <a:pt x="438" y="219"/>
                </a:lnTo>
              </a:path>
            </a:pathLst>
          </a:cu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8" name="Freeform 27">
            <a:extLst>
              <a:ext uri="{FF2B5EF4-FFF2-40B4-BE49-F238E27FC236}">
                <a16:creationId xmlns:a16="http://schemas.microsoft.com/office/drawing/2014/main" id="{09D7F83B-D19B-FE08-2D57-DC01AF623976}"/>
              </a:ext>
            </a:extLst>
          </p:cNvPr>
          <p:cNvSpPr>
            <a:spLocks/>
          </p:cNvSpPr>
          <p:nvPr/>
        </p:nvSpPr>
        <p:spPr bwMode="auto">
          <a:xfrm>
            <a:off x="1897857" y="2995613"/>
            <a:ext cx="175022" cy="150019"/>
          </a:xfrm>
          <a:custGeom>
            <a:avLst/>
            <a:gdLst>
              <a:gd name="T0" fmla="*/ 62166521 w 439"/>
              <a:gd name="T1" fmla="*/ 0 h 380"/>
              <a:gd name="T2" fmla="*/ 124050774 w 439"/>
              <a:gd name="T3" fmla="*/ 105289475 h 380"/>
              <a:gd name="T4" fmla="*/ 0 w 439"/>
              <a:gd name="T5" fmla="*/ 105289475 h 380"/>
              <a:gd name="T6" fmla="*/ 62166521 w 439"/>
              <a:gd name="T7" fmla="*/ 0 h 3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9" h="380">
                <a:moveTo>
                  <a:pt x="220" y="0"/>
                </a:moveTo>
                <a:lnTo>
                  <a:pt x="439" y="380"/>
                </a:lnTo>
                <a:lnTo>
                  <a:pt x="0" y="380"/>
                </a:lnTo>
                <a:lnTo>
                  <a:pt x="220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19" name="Line 28">
            <a:extLst>
              <a:ext uri="{FF2B5EF4-FFF2-40B4-BE49-F238E27FC236}">
                <a16:creationId xmlns:a16="http://schemas.microsoft.com/office/drawing/2014/main" id="{1DE2FD94-1D02-A0C2-9EF1-8BD688391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5963" y="2995613"/>
            <a:ext cx="86916" cy="15001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0" name="Line 29">
            <a:extLst>
              <a:ext uri="{FF2B5EF4-FFF2-40B4-BE49-F238E27FC236}">
                <a16:creationId xmlns:a16="http://schemas.microsoft.com/office/drawing/2014/main" id="{B7CDCB09-F746-DC46-EB31-029D1A4CE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7857" y="3145631"/>
            <a:ext cx="175022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1" name="Line 30">
            <a:extLst>
              <a:ext uri="{FF2B5EF4-FFF2-40B4-BE49-F238E27FC236}">
                <a16:creationId xmlns:a16="http://schemas.microsoft.com/office/drawing/2014/main" id="{038561EF-9165-AD50-5797-3CE3C51F04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7857" y="2995613"/>
            <a:ext cx="88106" cy="15001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51" name="Freeform 31">
            <a:extLst>
              <a:ext uri="{FF2B5EF4-FFF2-40B4-BE49-F238E27FC236}">
                <a16:creationId xmlns:a16="http://schemas.microsoft.com/office/drawing/2014/main" id="{0E3F3378-B183-8283-18BA-B7EE303787EE}"/>
              </a:ext>
            </a:extLst>
          </p:cNvPr>
          <p:cNvSpPr>
            <a:spLocks/>
          </p:cNvSpPr>
          <p:nvPr/>
        </p:nvSpPr>
        <p:spPr bwMode="auto">
          <a:xfrm>
            <a:off x="4875610" y="2872979"/>
            <a:ext cx="21431" cy="123825"/>
          </a:xfrm>
          <a:custGeom>
            <a:avLst/>
            <a:gdLst>
              <a:gd name="T0" fmla="*/ 14846011 w 55"/>
              <a:gd name="T1" fmla="*/ 85695340 h 313"/>
              <a:gd name="T2" fmla="*/ 14036040 w 55"/>
              <a:gd name="T3" fmla="*/ 86251827 h 313"/>
              <a:gd name="T4" fmla="*/ 12956425 w 55"/>
              <a:gd name="T5" fmla="*/ 87086294 h 313"/>
              <a:gd name="T6" fmla="*/ 12146973 w 55"/>
              <a:gd name="T7" fmla="*/ 87086294 h 313"/>
              <a:gd name="T8" fmla="*/ 11606645 w 55"/>
              <a:gd name="T9" fmla="*/ 86808314 h 313"/>
              <a:gd name="T10" fmla="*/ 10527030 w 55"/>
              <a:gd name="T11" fmla="*/ 85973319 h 313"/>
              <a:gd name="T12" fmla="*/ 9717578 w 55"/>
              <a:gd name="T13" fmla="*/ 85416832 h 313"/>
              <a:gd name="T14" fmla="*/ 8907607 w 55"/>
              <a:gd name="T15" fmla="*/ 84025878 h 313"/>
              <a:gd name="T16" fmla="*/ 8097635 w 55"/>
              <a:gd name="T17" fmla="*/ 82912904 h 313"/>
              <a:gd name="T18" fmla="*/ 6748376 w 55"/>
              <a:gd name="T19" fmla="*/ 79852488 h 313"/>
              <a:gd name="T20" fmla="*/ 5668241 w 55"/>
              <a:gd name="T21" fmla="*/ 76235057 h 313"/>
              <a:gd name="T22" fmla="*/ 4588625 w 55"/>
              <a:gd name="T23" fmla="*/ 72061666 h 313"/>
              <a:gd name="T24" fmla="*/ 3779174 w 55"/>
              <a:gd name="T25" fmla="*/ 67331789 h 313"/>
              <a:gd name="T26" fmla="*/ 3239366 w 55"/>
              <a:gd name="T27" fmla="*/ 62323931 h 313"/>
              <a:gd name="T28" fmla="*/ 2159231 w 55"/>
              <a:gd name="T29" fmla="*/ 57315546 h 313"/>
              <a:gd name="T30" fmla="*/ 1889587 w 55"/>
              <a:gd name="T31" fmla="*/ 52307161 h 313"/>
              <a:gd name="T32" fmla="*/ 1349779 w 55"/>
              <a:gd name="T33" fmla="*/ 47020796 h 313"/>
              <a:gd name="T34" fmla="*/ 1079615 w 55"/>
              <a:gd name="T35" fmla="*/ 37561041 h 313"/>
              <a:gd name="T36" fmla="*/ 1079615 w 55"/>
              <a:gd name="T37" fmla="*/ 29214260 h 313"/>
              <a:gd name="T38" fmla="*/ 1079615 w 55"/>
              <a:gd name="T39" fmla="*/ 21145459 h 313"/>
              <a:gd name="T40" fmla="*/ 1349779 w 55"/>
              <a:gd name="T41" fmla="*/ 13633146 h 313"/>
              <a:gd name="T42" fmla="*/ 1079615 w 55"/>
              <a:gd name="T43" fmla="*/ 10016242 h 313"/>
              <a:gd name="T44" fmla="*/ 1079615 w 55"/>
              <a:gd name="T45" fmla="*/ 6955827 h 313"/>
              <a:gd name="T46" fmla="*/ 539808 w 55"/>
              <a:gd name="T47" fmla="*/ 3338923 h 313"/>
              <a:gd name="T48" fmla="*/ 0 w 55"/>
              <a:gd name="T49" fmla="*/ 0 h 3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5" h="313">
                <a:moveTo>
                  <a:pt x="55" y="308"/>
                </a:moveTo>
                <a:lnTo>
                  <a:pt x="52" y="310"/>
                </a:lnTo>
                <a:lnTo>
                  <a:pt x="48" y="313"/>
                </a:lnTo>
                <a:lnTo>
                  <a:pt x="45" y="313"/>
                </a:lnTo>
                <a:lnTo>
                  <a:pt x="43" y="312"/>
                </a:lnTo>
                <a:lnTo>
                  <a:pt x="39" y="309"/>
                </a:lnTo>
                <a:lnTo>
                  <a:pt x="36" y="307"/>
                </a:lnTo>
                <a:lnTo>
                  <a:pt x="33" y="302"/>
                </a:lnTo>
                <a:lnTo>
                  <a:pt x="30" y="298"/>
                </a:lnTo>
                <a:lnTo>
                  <a:pt x="25" y="287"/>
                </a:lnTo>
                <a:lnTo>
                  <a:pt x="21" y="274"/>
                </a:lnTo>
                <a:lnTo>
                  <a:pt x="17" y="259"/>
                </a:lnTo>
                <a:lnTo>
                  <a:pt x="14" y="242"/>
                </a:lnTo>
                <a:lnTo>
                  <a:pt x="12" y="224"/>
                </a:lnTo>
                <a:lnTo>
                  <a:pt x="8" y="206"/>
                </a:lnTo>
                <a:lnTo>
                  <a:pt x="7" y="188"/>
                </a:lnTo>
                <a:lnTo>
                  <a:pt x="5" y="169"/>
                </a:lnTo>
                <a:lnTo>
                  <a:pt x="4" y="135"/>
                </a:lnTo>
                <a:lnTo>
                  <a:pt x="4" y="105"/>
                </a:lnTo>
                <a:lnTo>
                  <a:pt x="4" y="76"/>
                </a:lnTo>
                <a:lnTo>
                  <a:pt x="5" y="49"/>
                </a:lnTo>
                <a:lnTo>
                  <a:pt x="4" y="36"/>
                </a:lnTo>
                <a:lnTo>
                  <a:pt x="4" y="25"/>
                </a:lnTo>
                <a:lnTo>
                  <a:pt x="2" y="12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52" name="Freeform 32">
            <a:extLst>
              <a:ext uri="{FF2B5EF4-FFF2-40B4-BE49-F238E27FC236}">
                <a16:creationId xmlns:a16="http://schemas.microsoft.com/office/drawing/2014/main" id="{88408F84-8BDF-0318-80DD-0F9EFB63686E}"/>
              </a:ext>
            </a:extLst>
          </p:cNvPr>
          <p:cNvSpPr>
            <a:spLocks/>
          </p:cNvSpPr>
          <p:nvPr/>
        </p:nvSpPr>
        <p:spPr bwMode="auto">
          <a:xfrm>
            <a:off x="4087416" y="2874169"/>
            <a:ext cx="28575" cy="116681"/>
          </a:xfrm>
          <a:custGeom>
            <a:avLst/>
            <a:gdLst>
              <a:gd name="T0" fmla="*/ 0 w 70"/>
              <a:gd name="T1" fmla="*/ 82046036 h 295"/>
              <a:gd name="T2" fmla="*/ 0 w 70"/>
              <a:gd name="T3" fmla="*/ 76483834 h 295"/>
              <a:gd name="T4" fmla="*/ 0 w 70"/>
              <a:gd name="T5" fmla="*/ 71199031 h 295"/>
              <a:gd name="T6" fmla="*/ 888819 w 70"/>
              <a:gd name="T7" fmla="*/ 65636829 h 295"/>
              <a:gd name="T8" fmla="*/ 1184910 w 70"/>
              <a:gd name="T9" fmla="*/ 60352553 h 295"/>
              <a:gd name="T10" fmla="*/ 2073729 w 70"/>
              <a:gd name="T11" fmla="*/ 54233972 h 295"/>
              <a:gd name="T12" fmla="*/ 3554730 w 70"/>
              <a:gd name="T13" fmla="*/ 48115392 h 295"/>
              <a:gd name="T14" fmla="*/ 4740184 w 70"/>
              <a:gd name="T15" fmla="*/ 42552663 h 295"/>
              <a:gd name="T16" fmla="*/ 6517277 w 70"/>
              <a:gd name="T17" fmla="*/ 36712008 h 295"/>
              <a:gd name="T18" fmla="*/ 8294914 w 70"/>
              <a:gd name="T19" fmla="*/ 30871354 h 295"/>
              <a:gd name="T20" fmla="*/ 10664734 w 70"/>
              <a:gd name="T21" fmla="*/ 24196395 h 295"/>
              <a:gd name="T22" fmla="*/ 13331190 w 70"/>
              <a:gd name="T23" fmla="*/ 18077815 h 295"/>
              <a:gd name="T24" fmla="*/ 15997101 w 70"/>
              <a:gd name="T25" fmla="*/ 12237160 h 295"/>
              <a:gd name="T26" fmla="*/ 18959649 w 70"/>
              <a:gd name="T27" fmla="*/ 6397033 h 295"/>
              <a:gd name="T28" fmla="*/ 19552376 w 70"/>
              <a:gd name="T29" fmla="*/ 4172047 h 295"/>
              <a:gd name="T30" fmla="*/ 20144559 w 70"/>
              <a:gd name="T31" fmla="*/ 2224986 h 295"/>
              <a:gd name="T32" fmla="*/ 20737286 w 70"/>
              <a:gd name="T33" fmla="*/ 0 h 2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0" h="295">
                <a:moveTo>
                  <a:pt x="0" y="295"/>
                </a:moveTo>
                <a:lnTo>
                  <a:pt x="0" y="275"/>
                </a:lnTo>
                <a:lnTo>
                  <a:pt x="0" y="256"/>
                </a:lnTo>
                <a:lnTo>
                  <a:pt x="3" y="236"/>
                </a:lnTo>
                <a:lnTo>
                  <a:pt x="4" y="217"/>
                </a:lnTo>
                <a:lnTo>
                  <a:pt x="7" y="195"/>
                </a:lnTo>
                <a:lnTo>
                  <a:pt x="12" y="173"/>
                </a:lnTo>
                <a:lnTo>
                  <a:pt x="16" y="153"/>
                </a:lnTo>
                <a:lnTo>
                  <a:pt x="22" y="132"/>
                </a:lnTo>
                <a:lnTo>
                  <a:pt x="28" y="111"/>
                </a:lnTo>
                <a:lnTo>
                  <a:pt x="36" y="87"/>
                </a:lnTo>
                <a:lnTo>
                  <a:pt x="45" y="65"/>
                </a:lnTo>
                <a:lnTo>
                  <a:pt x="54" y="44"/>
                </a:lnTo>
                <a:lnTo>
                  <a:pt x="64" y="23"/>
                </a:lnTo>
                <a:lnTo>
                  <a:pt x="66" y="15"/>
                </a:lnTo>
                <a:lnTo>
                  <a:pt x="68" y="8"/>
                </a:lnTo>
                <a:lnTo>
                  <a:pt x="7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4" name="Rectangle 33">
            <a:extLst>
              <a:ext uri="{FF2B5EF4-FFF2-40B4-BE49-F238E27FC236}">
                <a16:creationId xmlns:a16="http://schemas.microsoft.com/office/drawing/2014/main" id="{58A5C385-380A-4B4C-7033-DA67EFEA5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963" y="2097882"/>
            <a:ext cx="5097066" cy="897731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5025" name="Line 34">
            <a:extLst>
              <a:ext uri="{FF2B5EF4-FFF2-40B4-BE49-F238E27FC236}">
                <a16:creationId xmlns:a16="http://schemas.microsoft.com/office/drawing/2014/main" id="{FD8B0F80-13F2-B10A-F48D-9C3408DBB7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5963" y="2097882"/>
            <a:ext cx="0" cy="89773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6" name="Line 35">
            <a:extLst>
              <a:ext uri="{FF2B5EF4-FFF2-40B4-BE49-F238E27FC236}">
                <a16:creationId xmlns:a16="http://schemas.microsoft.com/office/drawing/2014/main" id="{9DD2F31A-B54F-4074-72DB-B57C6055E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5963" y="2097881"/>
            <a:ext cx="509706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7" name="Line 36">
            <a:extLst>
              <a:ext uri="{FF2B5EF4-FFF2-40B4-BE49-F238E27FC236}">
                <a16:creationId xmlns:a16="http://schemas.microsoft.com/office/drawing/2014/main" id="{7631C6CD-77A9-0A29-6EC8-4D80810D9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3029" y="2097882"/>
            <a:ext cx="0" cy="897731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5028" name="Line 37">
            <a:extLst>
              <a:ext uri="{FF2B5EF4-FFF2-40B4-BE49-F238E27FC236}">
                <a16:creationId xmlns:a16="http://schemas.microsoft.com/office/drawing/2014/main" id="{0556A761-0F4D-D2DB-33C5-81D1A9CDEC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5963" y="2995613"/>
            <a:ext cx="5097066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58" name="Freeform 38">
            <a:extLst>
              <a:ext uri="{FF2B5EF4-FFF2-40B4-BE49-F238E27FC236}">
                <a16:creationId xmlns:a16="http://schemas.microsoft.com/office/drawing/2014/main" id="{6B50ED86-AFF1-6CC4-C464-04434E1D3744}"/>
              </a:ext>
            </a:extLst>
          </p:cNvPr>
          <p:cNvSpPr>
            <a:spLocks/>
          </p:cNvSpPr>
          <p:nvPr/>
        </p:nvSpPr>
        <p:spPr bwMode="auto">
          <a:xfrm>
            <a:off x="2114550" y="2207419"/>
            <a:ext cx="934641" cy="784622"/>
          </a:xfrm>
          <a:custGeom>
            <a:avLst/>
            <a:gdLst>
              <a:gd name="T0" fmla="*/ 5590663 w 2357"/>
              <a:gd name="T1" fmla="*/ 551914747 h 1977"/>
              <a:gd name="T2" fmla="*/ 12579255 w 2357"/>
              <a:gd name="T3" fmla="*/ 547714220 h 1977"/>
              <a:gd name="T4" fmla="*/ 22922563 w 2357"/>
              <a:gd name="T5" fmla="*/ 538473907 h 1977"/>
              <a:gd name="T6" fmla="*/ 32986179 w 2357"/>
              <a:gd name="T7" fmla="*/ 528113348 h 1977"/>
              <a:gd name="T8" fmla="*/ 50597242 w 2357"/>
              <a:gd name="T9" fmla="*/ 512152086 h 1977"/>
              <a:gd name="T10" fmla="*/ 67090067 w 2357"/>
              <a:gd name="T11" fmla="*/ 497031142 h 1977"/>
              <a:gd name="T12" fmla="*/ 80228706 w 2357"/>
              <a:gd name="T13" fmla="*/ 482190126 h 1977"/>
              <a:gd name="T14" fmla="*/ 90851176 w 2357"/>
              <a:gd name="T15" fmla="*/ 466229394 h 1977"/>
              <a:gd name="T16" fmla="*/ 98958007 w 2357"/>
              <a:gd name="T17" fmla="*/ 449428344 h 1977"/>
              <a:gd name="T18" fmla="*/ 108183077 w 2357"/>
              <a:gd name="T19" fmla="*/ 436547363 h 1977"/>
              <a:gd name="T20" fmla="*/ 119644094 w 2357"/>
              <a:gd name="T21" fmla="*/ 425626945 h 1977"/>
              <a:gd name="T22" fmla="*/ 149834941 w 2357"/>
              <a:gd name="T23" fmla="*/ 399305124 h 1977"/>
              <a:gd name="T24" fmla="*/ 159898557 w 2357"/>
              <a:gd name="T25" fmla="*/ 390624670 h 1977"/>
              <a:gd name="T26" fmla="*/ 170800719 w 2357"/>
              <a:gd name="T27" fmla="*/ 383624321 h 1977"/>
              <a:gd name="T28" fmla="*/ 183938829 w 2357"/>
              <a:gd name="T29" fmla="*/ 378863935 h 1977"/>
              <a:gd name="T30" fmla="*/ 198475398 w 2357"/>
              <a:gd name="T31" fmla="*/ 374383479 h 1977"/>
              <a:gd name="T32" fmla="*/ 211893200 w 2357"/>
              <a:gd name="T33" fmla="*/ 367103200 h 1977"/>
              <a:gd name="T34" fmla="*/ 223075054 w 2357"/>
              <a:gd name="T35" fmla="*/ 357022571 h 1977"/>
              <a:gd name="T36" fmla="*/ 232579286 w 2357"/>
              <a:gd name="T37" fmla="*/ 346381553 h 1977"/>
              <a:gd name="T38" fmla="*/ 246556472 w 2357"/>
              <a:gd name="T39" fmla="*/ 333501101 h 1977"/>
              <a:gd name="T40" fmla="*/ 260813349 w 2357"/>
              <a:gd name="T41" fmla="*/ 320060261 h 1977"/>
              <a:gd name="T42" fmla="*/ 275349389 w 2357"/>
              <a:gd name="T43" fmla="*/ 305219246 h 1977"/>
              <a:gd name="T44" fmla="*/ 292960452 w 2357"/>
              <a:gd name="T45" fmla="*/ 292338265 h 1977"/>
              <a:gd name="T46" fmla="*/ 313926230 w 2357"/>
              <a:gd name="T47" fmla="*/ 283377881 h 1977"/>
              <a:gd name="T48" fmla="*/ 334053462 w 2357"/>
              <a:gd name="T49" fmla="*/ 273297251 h 1977"/>
              <a:gd name="T50" fmla="*/ 351664525 w 2357"/>
              <a:gd name="T51" fmla="*/ 260696200 h 1977"/>
              <a:gd name="T52" fmla="*/ 368437042 w 2357"/>
              <a:gd name="T53" fmla="*/ 246135643 h 1977"/>
              <a:gd name="T54" fmla="*/ 397229959 w 2357"/>
              <a:gd name="T55" fmla="*/ 219253963 h 1977"/>
              <a:gd name="T56" fmla="*/ 423227545 w 2357"/>
              <a:gd name="T57" fmla="*/ 193212072 h 1977"/>
              <a:gd name="T58" fmla="*/ 438322969 w 2357"/>
              <a:gd name="T59" fmla="*/ 177531268 h 1977"/>
              <a:gd name="T60" fmla="*/ 452300154 w 2357"/>
              <a:gd name="T61" fmla="*/ 165770533 h 1977"/>
              <a:gd name="T62" fmla="*/ 469072671 w 2357"/>
              <a:gd name="T63" fmla="*/ 154569657 h 1977"/>
              <a:gd name="T64" fmla="*/ 484167566 w 2357"/>
              <a:gd name="T65" fmla="*/ 142528993 h 1977"/>
              <a:gd name="T66" fmla="*/ 494231182 w 2357"/>
              <a:gd name="T67" fmla="*/ 128808224 h 1977"/>
              <a:gd name="T68" fmla="*/ 504853652 w 2357"/>
              <a:gd name="T69" fmla="*/ 115367384 h 1977"/>
              <a:gd name="T70" fmla="*/ 519669913 w 2357"/>
              <a:gd name="T71" fmla="*/ 100526369 h 1977"/>
              <a:gd name="T72" fmla="*/ 536442430 w 2357"/>
              <a:gd name="T73" fmla="*/ 87085529 h 1977"/>
              <a:gd name="T74" fmla="*/ 559085301 w 2357"/>
              <a:gd name="T75" fmla="*/ 72804372 h 1977"/>
              <a:gd name="T76" fmla="*/ 582566718 w 2357"/>
              <a:gd name="T77" fmla="*/ 58803674 h 1977"/>
              <a:gd name="T78" fmla="*/ 605768973 w 2357"/>
              <a:gd name="T79" fmla="*/ 42842941 h 1977"/>
              <a:gd name="T80" fmla="*/ 625895676 w 2357"/>
              <a:gd name="T81" fmla="*/ 26041892 h 1977"/>
              <a:gd name="T82" fmla="*/ 641829646 w 2357"/>
              <a:gd name="T83" fmla="*/ 11480805 h 1977"/>
              <a:gd name="T84" fmla="*/ 653011500 w 2357"/>
              <a:gd name="T85" fmla="*/ 3080281 h 197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357" h="1977">
                <a:moveTo>
                  <a:pt x="0" y="1977"/>
                </a:moveTo>
                <a:lnTo>
                  <a:pt x="11" y="1974"/>
                </a:lnTo>
                <a:lnTo>
                  <a:pt x="20" y="1971"/>
                </a:lnTo>
                <a:lnTo>
                  <a:pt x="28" y="1966"/>
                </a:lnTo>
                <a:lnTo>
                  <a:pt x="37" y="1962"/>
                </a:lnTo>
                <a:lnTo>
                  <a:pt x="45" y="1956"/>
                </a:lnTo>
                <a:lnTo>
                  <a:pt x="58" y="1946"/>
                </a:lnTo>
                <a:lnTo>
                  <a:pt x="70" y="1934"/>
                </a:lnTo>
                <a:lnTo>
                  <a:pt x="82" y="1923"/>
                </a:lnTo>
                <a:lnTo>
                  <a:pt x="95" y="1910"/>
                </a:lnTo>
                <a:lnTo>
                  <a:pt x="106" y="1897"/>
                </a:lnTo>
                <a:lnTo>
                  <a:pt x="118" y="1886"/>
                </a:lnTo>
                <a:lnTo>
                  <a:pt x="138" y="1865"/>
                </a:lnTo>
                <a:lnTo>
                  <a:pt x="159" y="1846"/>
                </a:lnTo>
                <a:lnTo>
                  <a:pt x="181" y="1829"/>
                </a:lnTo>
                <a:lnTo>
                  <a:pt x="201" y="1810"/>
                </a:lnTo>
                <a:lnTo>
                  <a:pt x="223" y="1791"/>
                </a:lnTo>
                <a:lnTo>
                  <a:pt x="240" y="1775"/>
                </a:lnTo>
                <a:lnTo>
                  <a:pt x="256" y="1757"/>
                </a:lnTo>
                <a:lnTo>
                  <a:pt x="272" y="1740"/>
                </a:lnTo>
                <a:lnTo>
                  <a:pt x="287" y="1722"/>
                </a:lnTo>
                <a:lnTo>
                  <a:pt x="301" y="1704"/>
                </a:lnTo>
                <a:lnTo>
                  <a:pt x="313" y="1685"/>
                </a:lnTo>
                <a:lnTo>
                  <a:pt x="325" y="1665"/>
                </a:lnTo>
                <a:lnTo>
                  <a:pt x="335" y="1644"/>
                </a:lnTo>
                <a:lnTo>
                  <a:pt x="345" y="1623"/>
                </a:lnTo>
                <a:lnTo>
                  <a:pt x="354" y="1605"/>
                </a:lnTo>
                <a:lnTo>
                  <a:pt x="365" y="1587"/>
                </a:lnTo>
                <a:lnTo>
                  <a:pt x="376" y="1573"/>
                </a:lnTo>
                <a:lnTo>
                  <a:pt x="387" y="1559"/>
                </a:lnTo>
                <a:lnTo>
                  <a:pt x="400" y="1546"/>
                </a:lnTo>
                <a:lnTo>
                  <a:pt x="414" y="1533"/>
                </a:lnTo>
                <a:lnTo>
                  <a:pt x="428" y="1520"/>
                </a:lnTo>
                <a:lnTo>
                  <a:pt x="443" y="1506"/>
                </a:lnTo>
                <a:lnTo>
                  <a:pt x="490" y="1466"/>
                </a:lnTo>
                <a:lnTo>
                  <a:pt x="536" y="1426"/>
                </a:lnTo>
                <a:lnTo>
                  <a:pt x="548" y="1416"/>
                </a:lnTo>
                <a:lnTo>
                  <a:pt x="560" y="1405"/>
                </a:lnTo>
                <a:lnTo>
                  <a:pt x="572" y="1395"/>
                </a:lnTo>
                <a:lnTo>
                  <a:pt x="584" y="1386"/>
                </a:lnTo>
                <a:lnTo>
                  <a:pt x="597" y="1378"/>
                </a:lnTo>
                <a:lnTo>
                  <a:pt x="611" y="1370"/>
                </a:lnTo>
                <a:lnTo>
                  <a:pt x="625" y="1364"/>
                </a:lnTo>
                <a:lnTo>
                  <a:pt x="641" y="1358"/>
                </a:lnTo>
                <a:lnTo>
                  <a:pt x="658" y="1353"/>
                </a:lnTo>
                <a:lnTo>
                  <a:pt x="675" y="1348"/>
                </a:lnTo>
                <a:lnTo>
                  <a:pt x="692" y="1343"/>
                </a:lnTo>
                <a:lnTo>
                  <a:pt x="710" y="1337"/>
                </a:lnTo>
                <a:lnTo>
                  <a:pt x="727" y="1331"/>
                </a:lnTo>
                <a:lnTo>
                  <a:pt x="743" y="1322"/>
                </a:lnTo>
                <a:lnTo>
                  <a:pt x="758" y="1311"/>
                </a:lnTo>
                <a:lnTo>
                  <a:pt x="771" y="1300"/>
                </a:lnTo>
                <a:lnTo>
                  <a:pt x="785" y="1287"/>
                </a:lnTo>
                <a:lnTo>
                  <a:pt x="798" y="1275"/>
                </a:lnTo>
                <a:lnTo>
                  <a:pt x="809" y="1261"/>
                </a:lnTo>
                <a:lnTo>
                  <a:pt x="821" y="1248"/>
                </a:lnTo>
                <a:lnTo>
                  <a:pt x="832" y="1237"/>
                </a:lnTo>
                <a:lnTo>
                  <a:pt x="848" y="1220"/>
                </a:lnTo>
                <a:lnTo>
                  <a:pt x="866" y="1206"/>
                </a:lnTo>
                <a:lnTo>
                  <a:pt x="882" y="1191"/>
                </a:lnTo>
                <a:lnTo>
                  <a:pt x="899" y="1176"/>
                </a:lnTo>
                <a:lnTo>
                  <a:pt x="917" y="1159"/>
                </a:lnTo>
                <a:lnTo>
                  <a:pt x="933" y="1143"/>
                </a:lnTo>
                <a:lnTo>
                  <a:pt x="949" y="1126"/>
                </a:lnTo>
                <a:lnTo>
                  <a:pt x="967" y="1107"/>
                </a:lnTo>
                <a:lnTo>
                  <a:pt x="985" y="1090"/>
                </a:lnTo>
                <a:lnTo>
                  <a:pt x="1004" y="1074"/>
                </a:lnTo>
                <a:lnTo>
                  <a:pt x="1023" y="1059"/>
                </a:lnTo>
                <a:lnTo>
                  <a:pt x="1048" y="1044"/>
                </a:lnTo>
                <a:lnTo>
                  <a:pt x="1072" y="1033"/>
                </a:lnTo>
                <a:lnTo>
                  <a:pt x="1097" y="1022"/>
                </a:lnTo>
                <a:lnTo>
                  <a:pt x="1123" y="1012"/>
                </a:lnTo>
                <a:lnTo>
                  <a:pt x="1148" y="1002"/>
                </a:lnTo>
                <a:lnTo>
                  <a:pt x="1172" y="990"/>
                </a:lnTo>
                <a:lnTo>
                  <a:pt x="1195" y="976"/>
                </a:lnTo>
                <a:lnTo>
                  <a:pt x="1217" y="963"/>
                </a:lnTo>
                <a:lnTo>
                  <a:pt x="1237" y="948"/>
                </a:lnTo>
                <a:lnTo>
                  <a:pt x="1258" y="931"/>
                </a:lnTo>
                <a:lnTo>
                  <a:pt x="1279" y="915"/>
                </a:lnTo>
                <a:lnTo>
                  <a:pt x="1298" y="897"/>
                </a:lnTo>
                <a:lnTo>
                  <a:pt x="1318" y="879"/>
                </a:lnTo>
                <a:lnTo>
                  <a:pt x="1337" y="862"/>
                </a:lnTo>
                <a:lnTo>
                  <a:pt x="1380" y="822"/>
                </a:lnTo>
                <a:lnTo>
                  <a:pt x="1421" y="783"/>
                </a:lnTo>
                <a:lnTo>
                  <a:pt x="1461" y="744"/>
                </a:lnTo>
                <a:lnTo>
                  <a:pt x="1487" y="717"/>
                </a:lnTo>
                <a:lnTo>
                  <a:pt x="1514" y="690"/>
                </a:lnTo>
                <a:lnTo>
                  <a:pt x="1539" y="663"/>
                </a:lnTo>
                <a:lnTo>
                  <a:pt x="1554" y="648"/>
                </a:lnTo>
                <a:lnTo>
                  <a:pt x="1568" y="634"/>
                </a:lnTo>
                <a:lnTo>
                  <a:pt x="1583" y="620"/>
                </a:lnTo>
                <a:lnTo>
                  <a:pt x="1600" y="606"/>
                </a:lnTo>
                <a:lnTo>
                  <a:pt x="1618" y="592"/>
                </a:lnTo>
                <a:lnTo>
                  <a:pt x="1637" y="580"/>
                </a:lnTo>
                <a:lnTo>
                  <a:pt x="1657" y="566"/>
                </a:lnTo>
                <a:lnTo>
                  <a:pt x="1678" y="552"/>
                </a:lnTo>
                <a:lnTo>
                  <a:pt x="1699" y="538"/>
                </a:lnTo>
                <a:lnTo>
                  <a:pt x="1717" y="523"/>
                </a:lnTo>
                <a:lnTo>
                  <a:pt x="1732" y="509"/>
                </a:lnTo>
                <a:lnTo>
                  <a:pt x="1746" y="494"/>
                </a:lnTo>
                <a:lnTo>
                  <a:pt x="1757" y="478"/>
                </a:lnTo>
                <a:lnTo>
                  <a:pt x="1768" y="460"/>
                </a:lnTo>
                <a:lnTo>
                  <a:pt x="1780" y="444"/>
                </a:lnTo>
                <a:lnTo>
                  <a:pt x="1793" y="428"/>
                </a:lnTo>
                <a:lnTo>
                  <a:pt x="1806" y="412"/>
                </a:lnTo>
                <a:lnTo>
                  <a:pt x="1822" y="394"/>
                </a:lnTo>
                <a:lnTo>
                  <a:pt x="1841" y="377"/>
                </a:lnTo>
                <a:lnTo>
                  <a:pt x="1859" y="359"/>
                </a:lnTo>
                <a:lnTo>
                  <a:pt x="1879" y="343"/>
                </a:lnTo>
                <a:lnTo>
                  <a:pt x="1898" y="327"/>
                </a:lnTo>
                <a:lnTo>
                  <a:pt x="1919" y="311"/>
                </a:lnTo>
                <a:lnTo>
                  <a:pt x="1945" y="293"/>
                </a:lnTo>
                <a:lnTo>
                  <a:pt x="1973" y="276"/>
                </a:lnTo>
                <a:lnTo>
                  <a:pt x="2000" y="260"/>
                </a:lnTo>
                <a:lnTo>
                  <a:pt x="2028" y="245"/>
                </a:lnTo>
                <a:lnTo>
                  <a:pt x="2055" y="228"/>
                </a:lnTo>
                <a:lnTo>
                  <a:pt x="2084" y="210"/>
                </a:lnTo>
                <a:lnTo>
                  <a:pt x="2112" y="192"/>
                </a:lnTo>
                <a:lnTo>
                  <a:pt x="2139" y="174"/>
                </a:lnTo>
                <a:lnTo>
                  <a:pt x="2167" y="153"/>
                </a:lnTo>
                <a:lnTo>
                  <a:pt x="2193" y="132"/>
                </a:lnTo>
                <a:lnTo>
                  <a:pt x="2219" y="111"/>
                </a:lnTo>
                <a:lnTo>
                  <a:pt x="2239" y="93"/>
                </a:lnTo>
                <a:lnTo>
                  <a:pt x="2258" y="75"/>
                </a:lnTo>
                <a:lnTo>
                  <a:pt x="2277" y="58"/>
                </a:lnTo>
                <a:lnTo>
                  <a:pt x="2296" y="41"/>
                </a:lnTo>
                <a:lnTo>
                  <a:pt x="2317" y="23"/>
                </a:lnTo>
                <a:lnTo>
                  <a:pt x="2327" y="18"/>
                </a:lnTo>
                <a:lnTo>
                  <a:pt x="2336" y="11"/>
                </a:lnTo>
                <a:lnTo>
                  <a:pt x="2347" y="5"/>
                </a:lnTo>
                <a:lnTo>
                  <a:pt x="2357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59" name="Freeform 39">
            <a:extLst>
              <a:ext uri="{FF2B5EF4-FFF2-40B4-BE49-F238E27FC236}">
                <a16:creationId xmlns:a16="http://schemas.microsoft.com/office/drawing/2014/main" id="{F96EF4FE-04AA-B094-8CD5-B9F56226B8F8}"/>
              </a:ext>
            </a:extLst>
          </p:cNvPr>
          <p:cNvSpPr>
            <a:spLocks/>
          </p:cNvSpPr>
          <p:nvPr/>
        </p:nvSpPr>
        <p:spPr bwMode="auto">
          <a:xfrm>
            <a:off x="4379119" y="2864644"/>
            <a:ext cx="27385" cy="116681"/>
          </a:xfrm>
          <a:custGeom>
            <a:avLst/>
            <a:gdLst>
              <a:gd name="T0" fmla="*/ 0 w 70"/>
              <a:gd name="T1" fmla="*/ 82046036 h 295"/>
              <a:gd name="T2" fmla="*/ 0 w 70"/>
              <a:gd name="T3" fmla="*/ 76483834 h 295"/>
              <a:gd name="T4" fmla="*/ 0 w 70"/>
              <a:gd name="T5" fmla="*/ 71199031 h 295"/>
              <a:gd name="T6" fmla="*/ 272283 w 70"/>
              <a:gd name="T7" fmla="*/ 65636829 h 295"/>
              <a:gd name="T8" fmla="*/ 816326 w 70"/>
              <a:gd name="T9" fmla="*/ 60352553 h 295"/>
              <a:gd name="T10" fmla="*/ 1904414 w 70"/>
              <a:gd name="T11" fmla="*/ 54233972 h 295"/>
              <a:gd name="T12" fmla="*/ 2993023 w 70"/>
              <a:gd name="T13" fmla="*/ 48115392 h 295"/>
              <a:gd name="T14" fmla="*/ 4353393 w 70"/>
              <a:gd name="T15" fmla="*/ 42552663 h 295"/>
              <a:gd name="T16" fmla="*/ 5986046 w 70"/>
              <a:gd name="T17" fmla="*/ 36712008 h 295"/>
              <a:gd name="T18" fmla="*/ 7346416 w 70"/>
              <a:gd name="T19" fmla="*/ 30871354 h 295"/>
              <a:gd name="T20" fmla="*/ 9523112 w 70"/>
              <a:gd name="T21" fmla="*/ 24196395 h 295"/>
              <a:gd name="T22" fmla="*/ 11971569 w 70"/>
              <a:gd name="T23" fmla="*/ 18077815 h 295"/>
              <a:gd name="T24" fmla="*/ 14692310 w 70"/>
              <a:gd name="T25" fmla="*/ 12237160 h 295"/>
              <a:gd name="T26" fmla="*/ 17141289 w 70"/>
              <a:gd name="T27" fmla="*/ 6397033 h 295"/>
              <a:gd name="T28" fmla="*/ 17685332 w 70"/>
              <a:gd name="T29" fmla="*/ 4172047 h 295"/>
              <a:gd name="T30" fmla="*/ 18229376 w 70"/>
              <a:gd name="T31" fmla="*/ 2224986 h 295"/>
              <a:gd name="T32" fmla="*/ 19045702 w 70"/>
              <a:gd name="T33" fmla="*/ 0 h 2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0" h="295">
                <a:moveTo>
                  <a:pt x="0" y="295"/>
                </a:moveTo>
                <a:lnTo>
                  <a:pt x="0" y="275"/>
                </a:lnTo>
                <a:lnTo>
                  <a:pt x="0" y="256"/>
                </a:lnTo>
                <a:lnTo>
                  <a:pt x="1" y="236"/>
                </a:lnTo>
                <a:lnTo>
                  <a:pt x="3" y="217"/>
                </a:lnTo>
                <a:lnTo>
                  <a:pt x="7" y="195"/>
                </a:lnTo>
                <a:lnTo>
                  <a:pt x="11" y="173"/>
                </a:lnTo>
                <a:lnTo>
                  <a:pt x="16" y="153"/>
                </a:lnTo>
                <a:lnTo>
                  <a:pt x="22" y="132"/>
                </a:lnTo>
                <a:lnTo>
                  <a:pt x="27" y="111"/>
                </a:lnTo>
                <a:lnTo>
                  <a:pt x="35" y="87"/>
                </a:lnTo>
                <a:lnTo>
                  <a:pt x="44" y="65"/>
                </a:lnTo>
                <a:lnTo>
                  <a:pt x="54" y="44"/>
                </a:lnTo>
                <a:lnTo>
                  <a:pt x="63" y="23"/>
                </a:lnTo>
                <a:lnTo>
                  <a:pt x="65" y="15"/>
                </a:lnTo>
                <a:lnTo>
                  <a:pt x="67" y="8"/>
                </a:lnTo>
                <a:lnTo>
                  <a:pt x="7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60" name="Freeform 40">
            <a:extLst>
              <a:ext uri="{FF2B5EF4-FFF2-40B4-BE49-F238E27FC236}">
                <a16:creationId xmlns:a16="http://schemas.microsoft.com/office/drawing/2014/main" id="{5DC3A917-F465-1CB1-310A-FDF2F1E639CF}"/>
              </a:ext>
            </a:extLst>
          </p:cNvPr>
          <p:cNvSpPr>
            <a:spLocks/>
          </p:cNvSpPr>
          <p:nvPr/>
        </p:nvSpPr>
        <p:spPr bwMode="auto">
          <a:xfrm>
            <a:off x="4510088" y="2864644"/>
            <a:ext cx="27385" cy="116681"/>
          </a:xfrm>
          <a:custGeom>
            <a:avLst/>
            <a:gdLst>
              <a:gd name="T0" fmla="*/ 0 w 70"/>
              <a:gd name="T1" fmla="*/ 82046036 h 295"/>
              <a:gd name="T2" fmla="*/ 0 w 70"/>
              <a:gd name="T3" fmla="*/ 76483834 h 295"/>
              <a:gd name="T4" fmla="*/ 0 w 70"/>
              <a:gd name="T5" fmla="*/ 71199031 h 295"/>
              <a:gd name="T6" fmla="*/ 544044 w 70"/>
              <a:gd name="T7" fmla="*/ 65636829 h 295"/>
              <a:gd name="T8" fmla="*/ 1088087 w 70"/>
              <a:gd name="T9" fmla="*/ 60352553 h 295"/>
              <a:gd name="T10" fmla="*/ 1904414 w 70"/>
              <a:gd name="T11" fmla="*/ 54233972 h 295"/>
              <a:gd name="T12" fmla="*/ 3264784 w 70"/>
              <a:gd name="T13" fmla="*/ 48115392 h 295"/>
              <a:gd name="T14" fmla="*/ 4353393 w 70"/>
              <a:gd name="T15" fmla="*/ 42552663 h 295"/>
              <a:gd name="T16" fmla="*/ 5986046 w 70"/>
              <a:gd name="T17" fmla="*/ 36712008 h 295"/>
              <a:gd name="T18" fmla="*/ 7618177 w 70"/>
              <a:gd name="T19" fmla="*/ 30871354 h 295"/>
              <a:gd name="T20" fmla="*/ 9794873 w 70"/>
              <a:gd name="T21" fmla="*/ 24196395 h 295"/>
              <a:gd name="T22" fmla="*/ 12243852 w 70"/>
              <a:gd name="T23" fmla="*/ 18077815 h 295"/>
              <a:gd name="T24" fmla="*/ 14692310 w 70"/>
              <a:gd name="T25" fmla="*/ 12237160 h 295"/>
              <a:gd name="T26" fmla="*/ 17141289 w 70"/>
              <a:gd name="T27" fmla="*/ 6397033 h 295"/>
              <a:gd name="T28" fmla="*/ 17957615 w 70"/>
              <a:gd name="T29" fmla="*/ 4172047 h 295"/>
              <a:gd name="T30" fmla="*/ 18501659 w 70"/>
              <a:gd name="T31" fmla="*/ 2224986 h 295"/>
              <a:gd name="T32" fmla="*/ 19045702 w 70"/>
              <a:gd name="T33" fmla="*/ 0 h 2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0" h="295">
                <a:moveTo>
                  <a:pt x="0" y="295"/>
                </a:moveTo>
                <a:lnTo>
                  <a:pt x="0" y="275"/>
                </a:lnTo>
                <a:lnTo>
                  <a:pt x="0" y="256"/>
                </a:lnTo>
                <a:lnTo>
                  <a:pt x="2" y="236"/>
                </a:lnTo>
                <a:lnTo>
                  <a:pt x="4" y="217"/>
                </a:lnTo>
                <a:lnTo>
                  <a:pt x="7" y="195"/>
                </a:lnTo>
                <a:lnTo>
                  <a:pt x="12" y="173"/>
                </a:lnTo>
                <a:lnTo>
                  <a:pt x="16" y="153"/>
                </a:lnTo>
                <a:lnTo>
                  <a:pt x="22" y="132"/>
                </a:lnTo>
                <a:lnTo>
                  <a:pt x="28" y="111"/>
                </a:lnTo>
                <a:lnTo>
                  <a:pt x="36" y="87"/>
                </a:lnTo>
                <a:lnTo>
                  <a:pt x="45" y="65"/>
                </a:lnTo>
                <a:lnTo>
                  <a:pt x="54" y="44"/>
                </a:lnTo>
                <a:lnTo>
                  <a:pt x="63" y="23"/>
                </a:lnTo>
                <a:lnTo>
                  <a:pt x="66" y="15"/>
                </a:lnTo>
                <a:lnTo>
                  <a:pt x="68" y="8"/>
                </a:lnTo>
                <a:lnTo>
                  <a:pt x="7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61" name="Freeform 41">
            <a:extLst>
              <a:ext uri="{FF2B5EF4-FFF2-40B4-BE49-F238E27FC236}">
                <a16:creationId xmlns:a16="http://schemas.microsoft.com/office/drawing/2014/main" id="{71900D5F-EB36-C53D-E20A-84655924411F}"/>
              </a:ext>
            </a:extLst>
          </p:cNvPr>
          <p:cNvSpPr>
            <a:spLocks/>
          </p:cNvSpPr>
          <p:nvPr/>
        </p:nvSpPr>
        <p:spPr bwMode="auto">
          <a:xfrm>
            <a:off x="4944666" y="2857500"/>
            <a:ext cx="22622" cy="123825"/>
          </a:xfrm>
          <a:custGeom>
            <a:avLst/>
            <a:gdLst>
              <a:gd name="T0" fmla="*/ 16245469 w 56"/>
              <a:gd name="T1" fmla="*/ 85695340 h 313"/>
              <a:gd name="T2" fmla="*/ 15085309 w 56"/>
              <a:gd name="T3" fmla="*/ 86251827 h 313"/>
              <a:gd name="T4" fmla="*/ 13924610 w 56"/>
              <a:gd name="T5" fmla="*/ 87086294 h 313"/>
              <a:gd name="T6" fmla="*/ 13344531 w 56"/>
              <a:gd name="T7" fmla="*/ 87086294 h 313"/>
              <a:gd name="T8" fmla="*/ 12184371 w 56"/>
              <a:gd name="T9" fmla="*/ 86529807 h 313"/>
              <a:gd name="T10" fmla="*/ 11313982 w 56"/>
              <a:gd name="T11" fmla="*/ 85973319 h 313"/>
              <a:gd name="T12" fmla="*/ 10443593 w 56"/>
              <a:gd name="T13" fmla="*/ 85416832 h 313"/>
              <a:gd name="T14" fmla="*/ 9573203 w 56"/>
              <a:gd name="T15" fmla="*/ 84025878 h 313"/>
              <a:gd name="T16" fmla="*/ 8993123 w 56"/>
              <a:gd name="T17" fmla="*/ 82912904 h 313"/>
              <a:gd name="T18" fmla="*/ 7252345 w 56"/>
              <a:gd name="T19" fmla="*/ 79852488 h 313"/>
              <a:gd name="T20" fmla="*/ 6381956 w 56"/>
              <a:gd name="T21" fmla="*/ 76235057 h 313"/>
              <a:gd name="T22" fmla="*/ 4931487 w 56"/>
              <a:gd name="T23" fmla="*/ 72061666 h 313"/>
              <a:gd name="T24" fmla="*/ 4061636 w 56"/>
              <a:gd name="T25" fmla="*/ 67331789 h 313"/>
              <a:gd name="T26" fmla="*/ 3191247 w 56"/>
              <a:gd name="T27" fmla="*/ 62323931 h 313"/>
              <a:gd name="T28" fmla="*/ 2610629 w 56"/>
              <a:gd name="T29" fmla="*/ 57315546 h 313"/>
              <a:gd name="T30" fmla="*/ 2030549 w 56"/>
              <a:gd name="T31" fmla="*/ 52307161 h 313"/>
              <a:gd name="T32" fmla="*/ 1450469 w 56"/>
              <a:gd name="T33" fmla="*/ 47020796 h 313"/>
              <a:gd name="T34" fmla="*/ 870389 w 56"/>
              <a:gd name="T35" fmla="*/ 37561041 h 313"/>
              <a:gd name="T36" fmla="*/ 870389 w 56"/>
              <a:gd name="T37" fmla="*/ 28936281 h 313"/>
              <a:gd name="T38" fmla="*/ 1450469 w 56"/>
              <a:gd name="T39" fmla="*/ 21145459 h 313"/>
              <a:gd name="T40" fmla="*/ 1450469 w 56"/>
              <a:gd name="T41" fmla="*/ 13633146 h 313"/>
              <a:gd name="T42" fmla="*/ 870389 w 56"/>
              <a:gd name="T43" fmla="*/ 10016242 h 313"/>
              <a:gd name="T44" fmla="*/ 870389 w 56"/>
              <a:gd name="T45" fmla="*/ 6955827 h 313"/>
              <a:gd name="T46" fmla="*/ 580080 w 56"/>
              <a:gd name="T47" fmla="*/ 3338923 h 313"/>
              <a:gd name="T48" fmla="*/ 0 w 56"/>
              <a:gd name="T49" fmla="*/ 0 h 3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6" h="313">
                <a:moveTo>
                  <a:pt x="56" y="308"/>
                </a:moveTo>
                <a:lnTo>
                  <a:pt x="52" y="310"/>
                </a:lnTo>
                <a:lnTo>
                  <a:pt x="48" y="313"/>
                </a:lnTo>
                <a:lnTo>
                  <a:pt x="46" y="313"/>
                </a:lnTo>
                <a:lnTo>
                  <a:pt x="42" y="311"/>
                </a:lnTo>
                <a:lnTo>
                  <a:pt x="39" y="309"/>
                </a:lnTo>
                <a:lnTo>
                  <a:pt x="36" y="307"/>
                </a:lnTo>
                <a:lnTo>
                  <a:pt x="33" y="302"/>
                </a:lnTo>
                <a:lnTo>
                  <a:pt x="31" y="298"/>
                </a:lnTo>
                <a:lnTo>
                  <a:pt x="25" y="287"/>
                </a:lnTo>
                <a:lnTo>
                  <a:pt x="22" y="274"/>
                </a:lnTo>
                <a:lnTo>
                  <a:pt x="17" y="259"/>
                </a:lnTo>
                <a:lnTo>
                  <a:pt x="14" y="242"/>
                </a:lnTo>
                <a:lnTo>
                  <a:pt x="11" y="224"/>
                </a:lnTo>
                <a:lnTo>
                  <a:pt x="9" y="206"/>
                </a:lnTo>
                <a:lnTo>
                  <a:pt x="7" y="188"/>
                </a:lnTo>
                <a:lnTo>
                  <a:pt x="5" y="169"/>
                </a:lnTo>
                <a:lnTo>
                  <a:pt x="3" y="135"/>
                </a:lnTo>
                <a:lnTo>
                  <a:pt x="3" y="104"/>
                </a:lnTo>
                <a:lnTo>
                  <a:pt x="5" y="76"/>
                </a:lnTo>
                <a:lnTo>
                  <a:pt x="5" y="49"/>
                </a:lnTo>
                <a:lnTo>
                  <a:pt x="3" y="36"/>
                </a:lnTo>
                <a:lnTo>
                  <a:pt x="3" y="25"/>
                </a:lnTo>
                <a:lnTo>
                  <a:pt x="2" y="12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62" name="Freeform 42">
            <a:extLst>
              <a:ext uri="{FF2B5EF4-FFF2-40B4-BE49-F238E27FC236}">
                <a16:creationId xmlns:a16="http://schemas.microsoft.com/office/drawing/2014/main" id="{3F267EC5-55F5-6136-3A9A-4DBCCA6D4724}"/>
              </a:ext>
            </a:extLst>
          </p:cNvPr>
          <p:cNvSpPr>
            <a:spLocks/>
          </p:cNvSpPr>
          <p:nvPr/>
        </p:nvSpPr>
        <p:spPr bwMode="auto">
          <a:xfrm>
            <a:off x="4823222" y="2846785"/>
            <a:ext cx="22622" cy="125015"/>
          </a:xfrm>
          <a:custGeom>
            <a:avLst/>
            <a:gdLst>
              <a:gd name="T0" fmla="*/ 16245469 w 56"/>
              <a:gd name="T1" fmla="*/ 87076970 h 314"/>
              <a:gd name="T2" fmla="*/ 14795000 w 56"/>
              <a:gd name="T3" fmla="*/ 87640202 h 314"/>
              <a:gd name="T4" fmla="*/ 13924610 w 56"/>
              <a:gd name="T5" fmla="*/ 88485847 h 314"/>
              <a:gd name="T6" fmla="*/ 13344531 w 56"/>
              <a:gd name="T7" fmla="*/ 88485847 h 314"/>
              <a:gd name="T8" fmla="*/ 12184371 w 56"/>
              <a:gd name="T9" fmla="*/ 87922084 h 314"/>
              <a:gd name="T10" fmla="*/ 11313982 w 56"/>
              <a:gd name="T11" fmla="*/ 87358852 h 314"/>
              <a:gd name="T12" fmla="*/ 10153283 w 56"/>
              <a:gd name="T13" fmla="*/ 86795089 h 314"/>
              <a:gd name="T14" fmla="*/ 9573203 w 56"/>
              <a:gd name="T15" fmla="*/ 85386212 h 314"/>
              <a:gd name="T16" fmla="*/ 8993123 w 56"/>
              <a:gd name="T17" fmla="*/ 84258686 h 314"/>
              <a:gd name="T18" fmla="*/ 7252345 w 56"/>
              <a:gd name="T19" fmla="*/ 81159051 h 314"/>
              <a:gd name="T20" fmla="*/ 6092185 w 56"/>
              <a:gd name="T21" fmla="*/ 77495653 h 314"/>
              <a:gd name="T22" fmla="*/ 4931487 w 56"/>
              <a:gd name="T23" fmla="*/ 73268492 h 314"/>
              <a:gd name="T24" fmla="*/ 3771327 w 56"/>
              <a:gd name="T25" fmla="*/ 68196217 h 314"/>
              <a:gd name="T26" fmla="*/ 3191247 w 56"/>
              <a:gd name="T27" fmla="*/ 63405293 h 314"/>
              <a:gd name="T28" fmla="*/ 2610629 w 56"/>
              <a:gd name="T29" fmla="*/ 58333018 h 314"/>
              <a:gd name="T30" fmla="*/ 2030549 w 56"/>
              <a:gd name="T31" fmla="*/ 53260743 h 314"/>
              <a:gd name="T32" fmla="*/ 1450469 w 56"/>
              <a:gd name="T33" fmla="*/ 47906587 h 314"/>
              <a:gd name="T34" fmla="*/ 870389 w 56"/>
              <a:gd name="T35" fmla="*/ 38325270 h 314"/>
              <a:gd name="T36" fmla="*/ 870389 w 56"/>
              <a:gd name="T37" fmla="*/ 29589066 h 314"/>
              <a:gd name="T38" fmla="*/ 1160160 w 56"/>
              <a:gd name="T39" fmla="*/ 21417156 h 314"/>
              <a:gd name="T40" fmla="*/ 1160160 w 56"/>
              <a:gd name="T41" fmla="*/ 14090360 h 314"/>
              <a:gd name="T42" fmla="*/ 870389 w 56"/>
              <a:gd name="T43" fmla="*/ 10426431 h 314"/>
              <a:gd name="T44" fmla="*/ 870389 w 56"/>
              <a:gd name="T45" fmla="*/ 7326796 h 314"/>
              <a:gd name="T46" fmla="*/ 580080 w 56"/>
              <a:gd name="T47" fmla="*/ 3663398 h 314"/>
              <a:gd name="T48" fmla="*/ 0 w 56"/>
              <a:gd name="T49" fmla="*/ 0 h 3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6" h="314">
                <a:moveTo>
                  <a:pt x="56" y="309"/>
                </a:moveTo>
                <a:lnTo>
                  <a:pt x="51" y="311"/>
                </a:lnTo>
                <a:lnTo>
                  <a:pt x="48" y="314"/>
                </a:lnTo>
                <a:lnTo>
                  <a:pt x="46" y="314"/>
                </a:lnTo>
                <a:lnTo>
                  <a:pt x="42" y="312"/>
                </a:lnTo>
                <a:lnTo>
                  <a:pt x="39" y="310"/>
                </a:lnTo>
                <a:lnTo>
                  <a:pt x="35" y="308"/>
                </a:lnTo>
                <a:lnTo>
                  <a:pt x="33" y="303"/>
                </a:lnTo>
                <a:lnTo>
                  <a:pt x="31" y="299"/>
                </a:lnTo>
                <a:lnTo>
                  <a:pt x="25" y="288"/>
                </a:lnTo>
                <a:lnTo>
                  <a:pt x="21" y="275"/>
                </a:lnTo>
                <a:lnTo>
                  <a:pt x="17" y="260"/>
                </a:lnTo>
                <a:lnTo>
                  <a:pt x="13" y="242"/>
                </a:lnTo>
                <a:lnTo>
                  <a:pt x="11" y="225"/>
                </a:lnTo>
                <a:lnTo>
                  <a:pt x="9" y="207"/>
                </a:lnTo>
                <a:lnTo>
                  <a:pt x="7" y="189"/>
                </a:lnTo>
                <a:lnTo>
                  <a:pt x="5" y="170"/>
                </a:lnTo>
                <a:lnTo>
                  <a:pt x="3" y="136"/>
                </a:lnTo>
                <a:lnTo>
                  <a:pt x="3" y="105"/>
                </a:lnTo>
                <a:lnTo>
                  <a:pt x="4" y="76"/>
                </a:lnTo>
                <a:lnTo>
                  <a:pt x="4" y="50"/>
                </a:lnTo>
                <a:lnTo>
                  <a:pt x="3" y="37"/>
                </a:lnTo>
                <a:lnTo>
                  <a:pt x="3" y="26"/>
                </a:lnTo>
                <a:lnTo>
                  <a:pt x="2" y="13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63" name="Freeform 43">
            <a:extLst>
              <a:ext uri="{FF2B5EF4-FFF2-40B4-BE49-F238E27FC236}">
                <a16:creationId xmlns:a16="http://schemas.microsoft.com/office/drawing/2014/main" id="{08017ADA-4AE2-D92F-8508-F376005B6659}"/>
              </a:ext>
            </a:extLst>
          </p:cNvPr>
          <p:cNvSpPr>
            <a:spLocks/>
          </p:cNvSpPr>
          <p:nvPr/>
        </p:nvSpPr>
        <p:spPr bwMode="auto">
          <a:xfrm>
            <a:off x="4686301" y="2857500"/>
            <a:ext cx="21431" cy="123825"/>
          </a:xfrm>
          <a:custGeom>
            <a:avLst/>
            <a:gdLst>
              <a:gd name="T0" fmla="*/ 14846011 w 55"/>
              <a:gd name="T1" fmla="*/ 85695340 h 313"/>
              <a:gd name="T2" fmla="*/ 14036040 w 55"/>
              <a:gd name="T3" fmla="*/ 86251827 h 313"/>
              <a:gd name="T4" fmla="*/ 12956425 w 55"/>
              <a:gd name="T5" fmla="*/ 87086294 h 313"/>
              <a:gd name="T6" fmla="*/ 12416617 w 55"/>
              <a:gd name="T7" fmla="*/ 87086294 h 313"/>
              <a:gd name="T8" fmla="*/ 11606645 w 55"/>
              <a:gd name="T9" fmla="*/ 86529807 h 313"/>
              <a:gd name="T10" fmla="*/ 10527030 w 55"/>
              <a:gd name="T11" fmla="*/ 85973319 h 313"/>
              <a:gd name="T12" fmla="*/ 9717578 w 55"/>
              <a:gd name="T13" fmla="*/ 85416832 h 313"/>
              <a:gd name="T14" fmla="*/ 8907607 w 55"/>
              <a:gd name="T15" fmla="*/ 84025878 h 313"/>
              <a:gd name="T16" fmla="*/ 8097635 w 55"/>
              <a:gd name="T17" fmla="*/ 82912904 h 313"/>
              <a:gd name="T18" fmla="*/ 6748376 w 55"/>
              <a:gd name="T19" fmla="*/ 79852488 h 313"/>
              <a:gd name="T20" fmla="*/ 5938405 w 55"/>
              <a:gd name="T21" fmla="*/ 76235057 h 313"/>
              <a:gd name="T22" fmla="*/ 4588625 w 55"/>
              <a:gd name="T23" fmla="*/ 72061666 h 313"/>
              <a:gd name="T24" fmla="*/ 3779174 w 55"/>
              <a:gd name="T25" fmla="*/ 67331789 h 313"/>
              <a:gd name="T26" fmla="*/ 3239366 w 55"/>
              <a:gd name="T27" fmla="*/ 62323931 h 313"/>
              <a:gd name="T28" fmla="*/ 2159231 w 55"/>
              <a:gd name="T29" fmla="*/ 57315546 h 313"/>
              <a:gd name="T30" fmla="*/ 1889587 w 55"/>
              <a:gd name="T31" fmla="*/ 52307161 h 313"/>
              <a:gd name="T32" fmla="*/ 1349779 w 55"/>
              <a:gd name="T33" fmla="*/ 47020796 h 313"/>
              <a:gd name="T34" fmla="*/ 1079615 w 55"/>
              <a:gd name="T35" fmla="*/ 37561041 h 313"/>
              <a:gd name="T36" fmla="*/ 1079615 w 55"/>
              <a:gd name="T37" fmla="*/ 28936281 h 313"/>
              <a:gd name="T38" fmla="*/ 1349779 w 55"/>
              <a:gd name="T39" fmla="*/ 21145459 h 313"/>
              <a:gd name="T40" fmla="*/ 1349779 w 55"/>
              <a:gd name="T41" fmla="*/ 13633146 h 313"/>
              <a:gd name="T42" fmla="*/ 1079615 w 55"/>
              <a:gd name="T43" fmla="*/ 10016242 h 313"/>
              <a:gd name="T44" fmla="*/ 1079615 w 55"/>
              <a:gd name="T45" fmla="*/ 6955827 h 313"/>
              <a:gd name="T46" fmla="*/ 539808 w 55"/>
              <a:gd name="T47" fmla="*/ 3338923 h 313"/>
              <a:gd name="T48" fmla="*/ 0 w 55"/>
              <a:gd name="T49" fmla="*/ 0 h 3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5" h="313">
                <a:moveTo>
                  <a:pt x="55" y="308"/>
                </a:moveTo>
                <a:lnTo>
                  <a:pt x="52" y="310"/>
                </a:lnTo>
                <a:lnTo>
                  <a:pt x="48" y="313"/>
                </a:lnTo>
                <a:lnTo>
                  <a:pt x="46" y="313"/>
                </a:lnTo>
                <a:lnTo>
                  <a:pt x="43" y="311"/>
                </a:lnTo>
                <a:lnTo>
                  <a:pt x="39" y="309"/>
                </a:lnTo>
                <a:lnTo>
                  <a:pt x="36" y="307"/>
                </a:lnTo>
                <a:lnTo>
                  <a:pt x="33" y="302"/>
                </a:lnTo>
                <a:lnTo>
                  <a:pt x="30" y="298"/>
                </a:lnTo>
                <a:lnTo>
                  <a:pt x="25" y="287"/>
                </a:lnTo>
                <a:lnTo>
                  <a:pt x="22" y="274"/>
                </a:lnTo>
                <a:lnTo>
                  <a:pt x="17" y="259"/>
                </a:lnTo>
                <a:lnTo>
                  <a:pt x="14" y="242"/>
                </a:lnTo>
                <a:lnTo>
                  <a:pt x="12" y="224"/>
                </a:lnTo>
                <a:lnTo>
                  <a:pt x="8" y="206"/>
                </a:lnTo>
                <a:lnTo>
                  <a:pt x="7" y="188"/>
                </a:lnTo>
                <a:lnTo>
                  <a:pt x="5" y="169"/>
                </a:lnTo>
                <a:lnTo>
                  <a:pt x="4" y="135"/>
                </a:lnTo>
                <a:lnTo>
                  <a:pt x="4" y="104"/>
                </a:lnTo>
                <a:lnTo>
                  <a:pt x="5" y="76"/>
                </a:lnTo>
                <a:lnTo>
                  <a:pt x="5" y="49"/>
                </a:lnTo>
                <a:lnTo>
                  <a:pt x="4" y="36"/>
                </a:lnTo>
                <a:lnTo>
                  <a:pt x="4" y="25"/>
                </a:lnTo>
                <a:lnTo>
                  <a:pt x="2" y="12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65964" name="Line 44">
            <a:extLst>
              <a:ext uri="{FF2B5EF4-FFF2-40B4-BE49-F238E27FC236}">
                <a16:creationId xmlns:a16="http://schemas.microsoft.com/office/drawing/2014/main" id="{C14A2D68-B0D2-FD2A-0151-DD914BDCD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914650"/>
            <a:ext cx="4972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65" name="Line 45">
            <a:extLst>
              <a:ext uri="{FF2B5EF4-FFF2-40B4-BE49-F238E27FC236}">
                <a16:creationId xmlns:a16="http://schemas.microsoft.com/office/drawing/2014/main" id="{2F868704-B514-544F-1C9D-DBB42F9BD2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145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66" name="Line 46">
            <a:extLst>
              <a:ext uri="{FF2B5EF4-FFF2-40B4-BE49-F238E27FC236}">
                <a16:creationId xmlns:a16="http://schemas.microsoft.com/office/drawing/2014/main" id="{BA123C45-3926-6320-4BDB-B834824FB0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288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67" name="Line 47">
            <a:extLst>
              <a:ext uri="{FF2B5EF4-FFF2-40B4-BE49-F238E27FC236}">
                <a16:creationId xmlns:a16="http://schemas.microsoft.com/office/drawing/2014/main" id="{2B866FDC-C33F-BA4F-A9AD-85FDA9A533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431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68" name="Line 48">
            <a:extLst>
              <a:ext uri="{FF2B5EF4-FFF2-40B4-BE49-F238E27FC236}">
                <a16:creationId xmlns:a16="http://schemas.microsoft.com/office/drawing/2014/main" id="{372955EF-27FC-D07C-76F3-6C873E0D13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74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69" name="Line 49">
            <a:extLst>
              <a:ext uri="{FF2B5EF4-FFF2-40B4-BE49-F238E27FC236}">
                <a16:creationId xmlns:a16="http://schemas.microsoft.com/office/drawing/2014/main" id="{E09F7207-8A8B-78AB-2A5C-79ABC2E2A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17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0" name="Line 50">
            <a:extLst>
              <a:ext uri="{FF2B5EF4-FFF2-40B4-BE49-F238E27FC236}">
                <a16:creationId xmlns:a16="http://schemas.microsoft.com/office/drawing/2014/main" id="{F51C60FE-B265-AC19-C148-2C4F7A85D3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60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1" name="Line 51">
            <a:extLst>
              <a:ext uri="{FF2B5EF4-FFF2-40B4-BE49-F238E27FC236}">
                <a16:creationId xmlns:a16="http://schemas.microsoft.com/office/drawing/2014/main" id="{F8D71623-D6A4-1BDF-5D61-59C319A77D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035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2" name="Line 52">
            <a:extLst>
              <a:ext uri="{FF2B5EF4-FFF2-40B4-BE49-F238E27FC236}">
                <a16:creationId xmlns:a16="http://schemas.microsoft.com/office/drawing/2014/main" id="{001661A2-91BD-62A2-88E1-D2B22C47BC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65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3" name="Line 53">
            <a:extLst>
              <a:ext uri="{FF2B5EF4-FFF2-40B4-BE49-F238E27FC236}">
                <a16:creationId xmlns:a16="http://schemas.microsoft.com/office/drawing/2014/main" id="{D7D7055B-5491-48BE-4DFD-474F5F692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4" name="Line 54">
            <a:extLst>
              <a:ext uri="{FF2B5EF4-FFF2-40B4-BE49-F238E27FC236}">
                <a16:creationId xmlns:a16="http://schemas.microsoft.com/office/drawing/2014/main" id="{8809AE27-5BCE-F063-D963-F57AE30C9D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51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5" name="Line 55">
            <a:extLst>
              <a:ext uri="{FF2B5EF4-FFF2-40B4-BE49-F238E27FC236}">
                <a16:creationId xmlns:a16="http://schemas.microsoft.com/office/drawing/2014/main" id="{F9AAE1B7-B86B-7ECF-8AB3-BAE7B1CBAA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6" name="Line 56">
            <a:extLst>
              <a:ext uri="{FF2B5EF4-FFF2-40B4-BE49-F238E27FC236}">
                <a16:creationId xmlns:a16="http://schemas.microsoft.com/office/drawing/2014/main" id="{CB9C5226-F985-12D7-EBCC-41067DFCD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37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7" name="Line 57">
            <a:extLst>
              <a:ext uri="{FF2B5EF4-FFF2-40B4-BE49-F238E27FC236}">
                <a16:creationId xmlns:a16="http://schemas.microsoft.com/office/drawing/2014/main" id="{AD190ABA-A871-0553-2C8D-3DDFE9607D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8" name="Line 58">
            <a:extLst>
              <a:ext uri="{FF2B5EF4-FFF2-40B4-BE49-F238E27FC236}">
                <a16:creationId xmlns:a16="http://schemas.microsoft.com/office/drawing/2014/main" id="{A44CDE8E-8C5F-6044-18A8-2C2A689E1F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72300" y="2171700"/>
            <a:ext cx="0" cy="742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79" name="Text Box 59">
            <a:extLst>
              <a:ext uri="{FF2B5EF4-FFF2-40B4-BE49-F238E27FC236}">
                <a16:creationId xmlns:a16="http://schemas.microsoft.com/office/drawing/2014/main" id="{12718FA4-21DC-7FC8-68F0-702D2C16D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3257550"/>
            <a:ext cx="135165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SHEAR CRACK (Typ)</a:t>
            </a:r>
          </a:p>
        </p:txBody>
      </p:sp>
      <p:sp>
        <p:nvSpPr>
          <p:cNvPr id="465980" name="Text Box 60">
            <a:extLst>
              <a:ext uri="{FF2B5EF4-FFF2-40B4-BE49-F238E27FC236}">
                <a16:creationId xmlns:a16="http://schemas.microsoft.com/office/drawing/2014/main" id="{82765DC1-5E41-F05D-5AAD-1D42E40CC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3429000"/>
            <a:ext cx="139653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REINFORCING STEEL</a:t>
            </a:r>
          </a:p>
        </p:txBody>
      </p:sp>
      <p:sp>
        <p:nvSpPr>
          <p:cNvPr id="465981" name="Line 61">
            <a:extLst>
              <a:ext uri="{FF2B5EF4-FFF2-40B4-BE49-F238E27FC236}">
                <a16:creationId xmlns:a16="http://schemas.microsoft.com/office/drawing/2014/main" id="{D2C7C2F9-F017-9585-73B9-CF73943B07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29250" y="291465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82" name="Line 62">
            <a:extLst>
              <a:ext uri="{FF2B5EF4-FFF2-40B4-BE49-F238E27FC236}">
                <a16:creationId xmlns:a16="http://schemas.microsoft.com/office/drawing/2014/main" id="{BFBDCFD6-D84A-B942-B913-EB99D311E5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7850" y="2686050"/>
            <a:ext cx="5715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83" name="Line 63">
            <a:extLst>
              <a:ext uri="{FF2B5EF4-FFF2-40B4-BE49-F238E27FC236}">
                <a16:creationId xmlns:a16="http://schemas.microsoft.com/office/drawing/2014/main" id="{FC53C5E8-5A39-5E3D-FC07-89565E4888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57500" y="2343150"/>
            <a:ext cx="285750" cy="857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84" name="Line 64">
            <a:extLst>
              <a:ext uri="{FF2B5EF4-FFF2-40B4-BE49-F238E27FC236}">
                <a16:creationId xmlns:a16="http://schemas.microsoft.com/office/drawing/2014/main" id="{3F865A59-E5E9-F011-51D2-2018BFB866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7500" y="320040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65985" name="Text Box 65">
            <a:extLst>
              <a:ext uri="{FF2B5EF4-FFF2-40B4-BE49-F238E27FC236}">
                <a16:creationId xmlns:a16="http://schemas.microsoft.com/office/drawing/2014/main" id="{B7A7F7B2-1ED1-2508-C739-EBD811E95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3200400"/>
            <a:ext cx="122341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TENSION CRACKS</a:t>
            </a:r>
          </a:p>
        </p:txBody>
      </p:sp>
      <p:sp>
        <p:nvSpPr>
          <p:cNvPr id="465986" name="Line 66">
            <a:extLst>
              <a:ext uri="{FF2B5EF4-FFF2-40B4-BE49-F238E27FC236}">
                <a16:creationId xmlns:a16="http://schemas.microsoft.com/office/drawing/2014/main" id="{AC7D46C4-3758-9398-B460-59A1A8ED8D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4850" y="2971800"/>
            <a:ext cx="1714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A35FB-A4D6-C67A-7E47-4CE86671B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79" grpId="0"/>
      <p:bldP spid="465980" grpId="0"/>
      <p:bldP spid="46598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2271D-52B6-B766-3AF3-050235058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Prestressed Concrete</a:t>
            </a:r>
          </a:p>
        </p:txBody>
      </p:sp>
      <p:sp>
        <p:nvSpPr>
          <p:cNvPr id="476195" name="Line 35">
            <a:extLst>
              <a:ext uri="{FF2B5EF4-FFF2-40B4-BE49-F238E27FC236}">
                <a16:creationId xmlns:a16="http://schemas.microsoft.com/office/drawing/2014/main" id="{28A3A802-E62D-E80C-65A7-8E097454FF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69319" y="3500438"/>
            <a:ext cx="229791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196" name="Line 36">
            <a:extLst>
              <a:ext uri="{FF2B5EF4-FFF2-40B4-BE49-F238E27FC236}">
                <a16:creationId xmlns:a16="http://schemas.microsoft.com/office/drawing/2014/main" id="{ACF6C364-B7AC-400B-A975-D77C11F059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1269" y="3596879"/>
            <a:ext cx="23098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197" name="Line 37">
            <a:extLst>
              <a:ext uri="{FF2B5EF4-FFF2-40B4-BE49-F238E27FC236}">
                <a16:creationId xmlns:a16="http://schemas.microsoft.com/office/drawing/2014/main" id="{D192FA37-F40E-ACEC-56BA-CED9E57B2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4423" y="3694510"/>
            <a:ext cx="129778" cy="750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198" name="Line 38">
            <a:extLst>
              <a:ext uri="{FF2B5EF4-FFF2-40B4-BE49-F238E27FC236}">
                <a16:creationId xmlns:a16="http://schemas.microsoft.com/office/drawing/2014/main" id="{E2E04674-6809-D146-E208-B972C0F55B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3991" y="3482578"/>
            <a:ext cx="138113" cy="797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199" name="Line 39">
            <a:extLst>
              <a:ext uri="{FF2B5EF4-FFF2-40B4-BE49-F238E27FC236}">
                <a16:creationId xmlns:a16="http://schemas.microsoft.com/office/drawing/2014/main" id="{CEC8DAD3-E454-04F5-E37F-C8BE4E782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7131" y="3526632"/>
            <a:ext cx="229791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0" name="Line 40">
            <a:extLst>
              <a:ext uri="{FF2B5EF4-FFF2-40B4-BE49-F238E27FC236}">
                <a16:creationId xmlns:a16="http://schemas.microsoft.com/office/drawing/2014/main" id="{23D9A558-AE9B-8E3B-2FE7-EAB168D8A2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9081" y="3623072"/>
            <a:ext cx="229791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1" name="Line 41">
            <a:extLst>
              <a:ext uri="{FF2B5EF4-FFF2-40B4-BE49-F238E27FC236}">
                <a16:creationId xmlns:a16="http://schemas.microsoft.com/office/drawing/2014/main" id="{73E78185-C2A8-7021-5C2D-D68C15356A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8662" y="3482579"/>
            <a:ext cx="14288" cy="83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2" name="Line 42">
            <a:extLst>
              <a:ext uri="{FF2B5EF4-FFF2-40B4-BE49-F238E27FC236}">
                <a16:creationId xmlns:a16="http://schemas.microsoft.com/office/drawing/2014/main" id="{3B198B44-7A03-5496-CFBC-9CFB895DB3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7479" y="3720704"/>
            <a:ext cx="84534" cy="488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3" name="Line 43">
            <a:extLst>
              <a:ext uri="{FF2B5EF4-FFF2-40B4-BE49-F238E27FC236}">
                <a16:creationId xmlns:a16="http://schemas.microsoft.com/office/drawing/2014/main" id="{239B1547-685E-663D-4C52-B5696BC4F3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1804" y="3482579"/>
            <a:ext cx="182165" cy="1047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4" name="Line 44">
            <a:extLst>
              <a:ext uri="{FF2B5EF4-FFF2-40B4-BE49-F238E27FC236}">
                <a16:creationId xmlns:a16="http://schemas.microsoft.com/office/drawing/2014/main" id="{F220E760-B9DC-55F4-24D5-8A0B595270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64944" y="3551635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5" name="Line 45">
            <a:extLst>
              <a:ext uri="{FF2B5EF4-FFF2-40B4-BE49-F238E27FC236}">
                <a16:creationId xmlns:a16="http://schemas.microsoft.com/office/drawing/2014/main" id="{91861111-C17C-AB42-0C41-F32BB8B2B7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9516" y="3649266"/>
            <a:ext cx="208359" cy="12025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6" name="Line 46">
            <a:extLst>
              <a:ext uri="{FF2B5EF4-FFF2-40B4-BE49-F238E27FC236}">
                <a16:creationId xmlns:a16="http://schemas.microsoft.com/office/drawing/2014/main" id="{93B4E97B-0B40-2C0C-28C0-657C884A4A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6476" y="3482579"/>
            <a:ext cx="59531" cy="345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7" name="Line 47">
            <a:extLst>
              <a:ext uri="{FF2B5EF4-FFF2-40B4-BE49-F238E27FC236}">
                <a16:creationId xmlns:a16="http://schemas.microsoft.com/office/drawing/2014/main" id="{64ECB9DF-8E01-119E-5F3D-83D3878480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9344" y="3746897"/>
            <a:ext cx="40481" cy="226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8" name="Line 48">
            <a:extLst>
              <a:ext uri="{FF2B5EF4-FFF2-40B4-BE49-F238E27FC236}">
                <a16:creationId xmlns:a16="http://schemas.microsoft.com/office/drawing/2014/main" id="{6A524241-8999-D7AD-CE44-663F4B409A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49616" y="3602831"/>
            <a:ext cx="19050" cy="107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09" name="Line 49">
            <a:extLst>
              <a:ext uri="{FF2B5EF4-FFF2-40B4-BE49-F238E27FC236}">
                <a16:creationId xmlns:a16="http://schemas.microsoft.com/office/drawing/2014/main" id="{B5B00BDE-255E-24A3-2B10-97EB0622C5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12756" y="3617119"/>
            <a:ext cx="161925" cy="940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0" name="Line 50">
            <a:extLst>
              <a:ext uri="{FF2B5EF4-FFF2-40B4-BE49-F238E27FC236}">
                <a16:creationId xmlns:a16="http://schemas.microsoft.com/office/drawing/2014/main" id="{A02264A0-EF64-C17A-5150-DBC56BA39D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1694" y="3414712"/>
            <a:ext cx="227410" cy="1297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1" name="Line 51">
            <a:extLst>
              <a:ext uri="{FF2B5EF4-FFF2-40B4-BE49-F238E27FC236}">
                <a16:creationId xmlns:a16="http://schemas.microsoft.com/office/drawing/2014/main" id="{7E2D97F9-6718-0490-9ABD-4F3313DF15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453" y="3636169"/>
            <a:ext cx="13097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2" name="Line 52">
            <a:extLst>
              <a:ext uri="{FF2B5EF4-FFF2-40B4-BE49-F238E27FC236}">
                <a16:creationId xmlns:a16="http://schemas.microsoft.com/office/drawing/2014/main" id="{1CE397A6-F03B-592A-CD8F-F79CB3091D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4404" y="3607594"/>
            <a:ext cx="2297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3" name="Line 53">
            <a:extLst>
              <a:ext uri="{FF2B5EF4-FFF2-40B4-BE49-F238E27FC236}">
                <a16:creationId xmlns:a16="http://schemas.microsoft.com/office/drawing/2014/main" id="{B84A6C6B-0689-68FC-577B-AAA2EA7358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6606" y="3705225"/>
            <a:ext cx="110729" cy="642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4" name="Line 54">
            <a:extLst>
              <a:ext uri="{FF2B5EF4-FFF2-40B4-BE49-F238E27FC236}">
                <a16:creationId xmlns:a16="http://schemas.microsoft.com/office/drawing/2014/main" id="{705D9F67-2A77-5754-F853-C6D16D965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7126" y="3482578"/>
            <a:ext cx="155972" cy="904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5" name="Line 55">
            <a:extLst>
              <a:ext uri="{FF2B5EF4-FFF2-40B4-BE49-F238E27FC236}">
                <a16:creationId xmlns:a16="http://schemas.microsoft.com/office/drawing/2014/main" id="{DF7DDCF7-B32E-3CFC-E2EF-4F9B0DFBD1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9076" y="3537347"/>
            <a:ext cx="230981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6" name="Line 56">
            <a:extLst>
              <a:ext uri="{FF2B5EF4-FFF2-40B4-BE49-F238E27FC236}">
                <a16:creationId xmlns:a16="http://schemas.microsoft.com/office/drawing/2014/main" id="{2976AA27-AE23-49B2-9079-6D0D321094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2217" y="3634979"/>
            <a:ext cx="229790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7" name="Line 57">
            <a:extLst>
              <a:ext uri="{FF2B5EF4-FFF2-40B4-BE49-F238E27FC236}">
                <a16:creationId xmlns:a16="http://schemas.microsoft.com/office/drawing/2014/main" id="{E12850F2-B251-0D5A-5076-949A54706A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1797" y="3482579"/>
            <a:ext cx="33338" cy="190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8" name="Line 58">
            <a:extLst>
              <a:ext uri="{FF2B5EF4-FFF2-40B4-BE49-F238E27FC236}">
                <a16:creationId xmlns:a16="http://schemas.microsoft.com/office/drawing/2014/main" id="{082837B9-BB4B-236C-D47D-97BEACAE7B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9663" y="3731419"/>
            <a:ext cx="65485" cy="381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19" name="Line 59">
            <a:extLst>
              <a:ext uri="{FF2B5EF4-FFF2-40B4-BE49-F238E27FC236}">
                <a16:creationId xmlns:a16="http://schemas.microsoft.com/office/drawing/2014/main" id="{54C56A80-CADF-F84C-E7BE-04D13C70D0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4938" y="3482579"/>
            <a:ext cx="201216" cy="1166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0" name="Line 60">
            <a:extLst>
              <a:ext uri="{FF2B5EF4-FFF2-40B4-BE49-F238E27FC236}">
                <a16:creationId xmlns:a16="http://schemas.microsoft.com/office/drawing/2014/main" id="{D68A8380-D2BA-DE53-128C-3FB48F0084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8079" y="3563541"/>
            <a:ext cx="229790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1" name="Line 61">
            <a:extLst>
              <a:ext uri="{FF2B5EF4-FFF2-40B4-BE49-F238E27FC236}">
                <a16:creationId xmlns:a16="http://schemas.microsoft.com/office/drawing/2014/main" id="{373A8BF3-1CBF-0676-C368-FD7BD22978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0510" y="3659981"/>
            <a:ext cx="189309" cy="1095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2" name="Line 62">
            <a:extLst>
              <a:ext uri="{FF2B5EF4-FFF2-40B4-BE49-F238E27FC236}">
                <a16:creationId xmlns:a16="http://schemas.microsoft.com/office/drawing/2014/main" id="{6A4587A6-ECC7-F9AA-CFA4-E81E5A2BFB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99610" y="3524251"/>
            <a:ext cx="7144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3" name="Line 63">
            <a:extLst>
              <a:ext uri="{FF2B5EF4-FFF2-40B4-BE49-F238E27FC236}">
                <a16:creationId xmlns:a16="http://schemas.microsoft.com/office/drawing/2014/main" id="{548F0A3D-6F58-C761-A0C1-E6CBB4BBC9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1529" y="3757613"/>
            <a:ext cx="21431" cy="119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4" name="Line 64">
            <a:extLst>
              <a:ext uri="{FF2B5EF4-FFF2-40B4-BE49-F238E27FC236}">
                <a16:creationId xmlns:a16="http://schemas.microsoft.com/office/drawing/2014/main" id="{B48CA4FF-6287-D01D-9E02-CEE450F746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2751" y="3502819"/>
            <a:ext cx="211931" cy="1214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5" name="Line 65">
            <a:extLst>
              <a:ext uri="{FF2B5EF4-FFF2-40B4-BE49-F238E27FC236}">
                <a16:creationId xmlns:a16="http://schemas.microsoft.com/office/drawing/2014/main" id="{1E824E5E-05E8-0798-5958-0C1FCB9C9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1694" y="3408760"/>
            <a:ext cx="36910" cy="214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6" name="Line 66">
            <a:extLst>
              <a:ext uri="{FF2B5EF4-FFF2-40B4-BE49-F238E27FC236}">
                <a16:creationId xmlns:a16="http://schemas.microsoft.com/office/drawing/2014/main" id="{C5199BF4-2A0D-3FE5-A15C-3194FE2793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1694" y="3690938"/>
            <a:ext cx="80963" cy="452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7" name="Line 67">
            <a:extLst>
              <a:ext uri="{FF2B5EF4-FFF2-40B4-BE49-F238E27FC236}">
                <a16:creationId xmlns:a16="http://schemas.microsoft.com/office/drawing/2014/main" id="{42877318-DF21-75C9-DE36-2CC423E39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94398" y="3521869"/>
            <a:ext cx="2297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8" name="Line 68">
            <a:extLst>
              <a:ext uri="{FF2B5EF4-FFF2-40B4-BE49-F238E27FC236}">
                <a16:creationId xmlns:a16="http://schemas.microsoft.com/office/drawing/2014/main" id="{957FC12E-46A0-8C6E-0892-CCF16B90A0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619500"/>
            <a:ext cx="229791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29" name="Line 69">
            <a:extLst>
              <a:ext uri="{FF2B5EF4-FFF2-40B4-BE49-F238E27FC236}">
                <a16:creationId xmlns:a16="http://schemas.microsoft.com/office/drawing/2014/main" id="{59918018-021C-4BAA-9FA6-592431568E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7119" y="3482578"/>
            <a:ext cx="7144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0" name="Line 70">
            <a:extLst>
              <a:ext uri="{FF2B5EF4-FFF2-40B4-BE49-F238E27FC236}">
                <a16:creationId xmlns:a16="http://schemas.microsoft.com/office/drawing/2014/main" id="{2580C9C3-C9E8-11FA-0A32-5A06C2F340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715941"/>
            <a:ext cx="92869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1" name="Line 71">
            <a:extLst>
              <a:ext uri="{FF2B5EF4-FFF2-40B4-BE49-F238E27FC236}">
                <a16:creationId xmlns:a16="http://schemas.microsoft.com/office/drawing/2014/main" id="{0CCBC8B2-D6B0-8DB1-8436-881CA0EDD6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80260" y="3482579"/>
            <a:ext cx="175022" cy="1012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2" name="Line 72">
            <a:extLst>
              <a:ext uri="{FF2B5EF4-FFF2-40B4-BE49-F238E27FC236}">
                <a16:creationId xmlns:a16="http://schemas.microsoft.com/office/drawing/2014/main" id="{37AB4CB4-9F25-DE4E-723D-1160C6E6A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3548063"/>
            <a:ext cx="228600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3" name="Line 73">
            <a:extLst>
              <a:ext uri="{FF2B5EF4-FFF2-40B4-BE49-F238E27FC236}">
                <a16:creationId xmlns:a16="http://schemas.microsoft.com/office/drawing/2014/main" id="{FA4C523D-0DBA-8D78-91F8-BD2EBD0674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9637" y="3645694"/>
            <a:ext cx="215504" cy="1238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4" name="Line 74">
            <a:extLst>
              <a:ext uri="{FF2B5EF4-FFF2-40B4-BE49-F238E27FC236}">
                <a16:creationId xmlns:a16="http://schemas.microsoft.com/office/drawing/2014/main" id="{8D0284DB-C063-3DA0-56B6-DE907748D3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64931" y="3482579"/>
            <a:ext cx="52388" cy="297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5" name="Line 75">
            <a:extLst>
              <a:ext uri="{FF2B5EF4-FFF2-40B4-BE49-F238E27FC236}">
                <a16:creationId xmlns:a16="http://schemas.microsoft.com/office/drawing/2014/main" id="{0C375557-1EA9-F6A9-6E81-512F4B3CB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0656" y="3742135"/>
            <a:ext cx="47625" cy="273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6" name="Line 76">
            <a:extLst>
              <a:ext uri="{FF2B5EF4-FFF2-40B4-BE49-F238E27FC236}">
                <a16:creationId xmlns:a16="http://schemas.microsoft.com/office/drawing/2014/main" id="{BA990AEA-7E6F-FA99-40F9-56CA33B539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8073" y="3482578"/>
            <a:ext cx="220265" cy="1273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7" name="Line 77">
            <a:extLst>
              <a:ext uri="{FF2B5EF4-FFF2-40B4-BE49-F238E27FC236}">
                <a16:creationId xmlns:a16="http://schemas.microsoft.com/office/drawing/2014/main" id="{D72F3A26-22C2-6273-F82E-2595CF3170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0023" y="3574257"/>
            <a:ext cx="229790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8" name="Line 78">
            <a:extLst>
              <a:ext uri="{FF2B5EF4-FFF2-40B4-BE49-F238E27FC236}">
                <a16:creationId xmlns:a16="http://schemas.microsoft.com/office/drawing/2014/main" id="{DC414D2B-A873-FFD0-E6E2-B95841B041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12744" y="3408760"/>
            <a:ext cx="223838" cy="1297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39" name="Line 79">
            <a:extLst>
              <a:ext uri="{FF2B5EF4-FFF2-40B4-BE49-F238E27FC236}">
                <a16:creationId xmlns:a16="http://schemas.microsoft.com/office/drawing/2014/main" id="{E8D70606-B0E6-5145-6791-28A3D24DCF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2694" y="3670697"/>
            <a:ext cx="170260" cy="988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0" name="Line 80">
            <a:extLst>
              <a:ext uri="{FF2B5EF4-FFF2-40B4-BE49-F238E27FC236}">
                <a16:creationId xmlns:a16="http://schemas.microsoft.com/office/drawing/2014/main" id="{34BF7C69-16AA-6C7C-FA4A-B4D60C2807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3713" y="3768329"/>
            <a:ext cx="1191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1" name="Line 81">
            <a:extLst>
              <a:ext uri="{FF2B5EF4-FFF2-40B4-BE49-F238E27FC236}">
                <a16:creationId xmlns:a16="http://schemas.microsoft.com/office/drawing/2014/main" id="{7659278D-302C-F5EC-2DF1-1800E91A2A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8000" y="3723085"/>
            <a:ext cx="26194" cy="464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2" name="Line 82">
            <a:extLst>
              <a:ext uri="{FF2B5EF4-FFF2-40B4-BE49-F238E27FC236}">
                <a16:creationId xmlns:a16="http://schemas.microsoft.com/office/drawing/2014/main" id="{1180AA22-2803-D54A-303D-BBD490D1CC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87741" y="3427810"/>
            <a:ext cx="36909" cy="654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3" name="Line 83">
            <a:extLst>
              <a:ext uri="{FF2B5EF4-FFF2-40B4-BE49-F238E27FC236}">
                <a16:creationId xmlns:a16="http://schemas.microsoft.com/office/drawing/2014/main" id="{030B49D8-7F99-EA73-139C-236945C0FE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00813" y="3636169"/>
            <a:ext cx="773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4" name="Line 84">
            <a:extLst>
              <a:ext uri="{FF2B5EF4-FFF2-40B4-BE49-F238E27FC236}">
                <a16:creationId xmlns:a16="http://schemas.microsoft.com/office/drawing/2014/main" id="{BC66745C-6F36-4995-0A68-3528CFA467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31719" y="3529013"/>
            <a:ext cx="133350" cy="2297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5" name="Line 85">
            <a:extLst>
              <a:ext uri="{FF2B5EF4-FFF2-40B4-BE49-F238E27FC236}">
                <a16:creationId xmlns:a16="http://schemas.microsoft.com/office/drawing/2014/main" id="{A76605A6-D34A-A6A7-64C4-99F165726C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9535" y="3482579"/>
            <a:ext cx="102394" cy="1785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6" name="Line 86">
            <a:extLst>
              <a:ext uri="{FF2B5EF4-FFF2-40B4-BE49-F238E27FC236}">
                <a16:creationId xmlns:a16="http://schemas.microsoft.com/office/drawing/2014/main" id="{4EF24F4A-5AA4-F978-DBA1-6338EDA316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92354" y="3482578"/>
            <a:ext cx="47625" cy="809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7" name="Line 87">
            <a:extLst>
              <a:ext uri="{FF2B5EF4-FFF2-40B4-BE49-F238E27FC236}">
                <a16:creationId xmlns:a16="http://schemas.microsoft.com/office/drawing/2014/main" id="{7314A8F4-B34E-F947-8687-23791318C9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10188" y="3696891"/>
            <a:ext cx="41672" cy="726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8" name="Line 88">
            <a:extLst>
              <a:ext uri="{FF2B5EF4-FFF2-40B4-BE49-F238E27FC236}">
                <a16:creationId xmlns:a16="http://schemas.microsoft.com/office/drawing/2014/main" id="{09CBF88F-9220-E619-680F-7005554544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47048" y="3599260"/>
            <a:ext cx="97631" cy="1702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49" name="Line 89">
            <a:extLst>
              <a:ext uri="{FF2B5EF4-FFF2-40B4-BE49-F238E27FC236}">
                <a16:creationId xmlns:a16="http://schemas.microsoft.com/office/drawing/2014/main" id="{516C5A62-937B-ACF1-883E-DD645B51B9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85097" y="3502819"/>
            <a:ext cx="132159" cy="2297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0" name="Line 90">
            <a:extLst>
              <a:ext uri="{FF2B5EF4-FFF2-40B4-BE49-F238E27FC236}">
                <a16:creationId xmlns:a16="http://schemas.microsoft.com/office/drawing/2014/main" id="{C5DA5B8A-3367-72D4-AA50-712ED22E1C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6010" y="3482579"/>
            <a:ext cx="89297" cy="1524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1" name="Line 91">
            <a:extLst>
              <a:ext uri="{FF2B5EF4-FFF2-40B4-BE49-F238E27FC236}">
                <a16:creationId xmlns:a16="http://schemas.microsoft.com/office/drawing/2014/main" id="{297D6C22-F6A7-ABD2-CBB6-F067E26291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24325" y="3768329"/>
            <a:ext cx="1191" cy="11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2" name="Line 92">
            <a:extLst>
              <a:ext uri="{FF2B5EF4-FFF2-40B4-BE49-F238E27FC236}">
                <a16:creationId xmlns:a16="http://schemas.microsoft.com/office/drawing/2014/main" id="{393B793E-69E4-6FB4-920E-B76C9913A0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0019" y="3482579"/>
            <a:ext cx="32147" cy="559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3" name="Line 93">
            <a:extLst>
              <a:ext uri="{FF2B5EF4-FFF2-40B4-BE49-F238E27FC236}">
                <a16:creationId xmlns:a16="http://schemas.microsoft.com/office/drawing/2014/main" id="{6F52673C-E308-5AAA-FC96-05223D1B13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62375" y="3670697"/>
            <a:ext cx="57150" cy="988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4" name="Line 94">
            <a:extLst>
              <a:ext uri="{FF2B5EF4-FFF2-40B4-BE49-F238E27FC236}">
                <a16:creationId xmlns:a16="http://schemas.microsoft.com/office/drawing/2014/main" id="{78CE630F-34B5-9C47-147B-70190A1A05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99235" y="3574256"/>
            <a:ext cx="113109" cy="195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5" name="Line 95">
            <a:extLst>
              <a:ext uri="{FF2B5EF4-FFF2-40B4-BE49-F238E27FC236}">
                <a16:creationId xmlns:a16="http://schemas.microsoft.com/office/drawing/2014/main" id="{0B8FCD41-818F-04BC-D8A5-29953629234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0856" y="3482578"/>
            <a:ext cx="128588" cy="2238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6" name="Line 96">
            <a:extLst>
              <a:ext uri="{FF2B5EF4-FFF2-40B4-BE49-F238E27FC236}">
                <a16:creationId xmlns:a16="http://schemas.microsoft.com/office/drawing/2014/main" id="{17B2F2E3-6E2B-6375-D428-C166C55584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8679" y="3526632"/>
            <a:ext cx="48815" cy="833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7" name="Line 97">
            <a:extLst>
              <a:ext uri="{FF2B5EF4-FFF2-40B4-BE49-F238E27FC236}">
                <a16:creationId xmlns:a16="http://schemas.microsoft.com/office/drawing/2014/main" id="{55E7056A-2781-DC0E-C9BB-2A9FD7130B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84823" y="3408760"/>
            <a:ext cx="30956" cy="547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8" name="Line 98">
            <a:extLst>
              <a:ext uri="{FF2B5EF4-FFF2-40B4-BE49-F238E27FC236}">
                <a16:creationId xmlns:a16="http://schemas.microsoft.com/office/drawing/2014/main" id="{013D0BBF-8DC5-7153-C0AA-B8782D6E9A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77704" y="3742135"/>
            <a:ext cx="15478" cy="273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59" name="Line 99">
            <a:extLst>
              <a:ext uri="{FF2B5EF4-FFF2-40B4-BE49-F238E27FC236}">
                <a16:creationId xmlns:a16="http://schemas.microsoft.com/office/drawing/2014/main" id="{8860BC51-68F4-5F4C-A4BD-CEC7B9BDBE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14562" y="3644504"/>
            <a:ext cx="71438" cy="12501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0" name="Line 100">
            <a:extLst>
              <a:ext uri="{FF2B5EF4-FFF2-40B4-BE49-F238E27FC236}">
                <a16:creationId xmlns:a16="http://schemas.microsoft.com/office/drawing/2014/main" id="{C4086EE4-0017-D5B7-A2A9-5F3E47F9E8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43726" y="3673079"/>
            <a:ext cx="30956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1" name="Line 101">
            <a:extLst>
              <a:ext uri="{FF2B5EF4-FFF2-40B4-BE49-F238E27FC236}">
                <a16:creationId xmlns:a16="http://schemas.microsoft.com/office/drawing/2014/main" id="{41D1A828-3EBF-38B3-F675-455520CFF0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91325" y="3408760"/>
            <a:ext cx="19050" cy="345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2" name="Line 102">
            <a:extLst>
              <a:ext uri="{FF2B5EF4-FFF2-40B4-BE49-F238E27FC236}">
                <a16:creationId xmlns:a16="http://schemas.microsoft.com/office/drawing/2014/main" id="{2FC3115F-D41C-120C-869F-E279A1C84A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15113" y="3636169"/>
            <a:ext cx="773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3" name="Line 103">
            <a:extLst>
              <a:ext uri="{FF2B5EF4-FFF2-40B4-BE49-F238E27FC236}">
                <a16:creationId xmlns:a16="http://schemas.microsoft.com/office/drawing/2014/main" id="{77C2FAF3-B1C3-BD06-777A-E9F06D8A70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1016" y="3482579"/>
            <a:ext cx="129778" cy="2262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4" name="Line 104">
            <a:extLst>
              <a:ext uri="{FF2B5EF4-FFF2-40B4-BE49-F238E27FC236}">
                <a16:creationId xmlns:a16="http://schemas.microsoft.com/office/drawing/2014/main" id="{3C923FB9-E5B9-1C13-86F0-E1E10D4CB43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13835" y="3482579"/>
            <a:ext cx="75009" cy="1297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5" name="Line 105">
            <a:extLst>
              <a:ext uri="{FF2B5EF4-FFF2-40B4-BE49-F238E27FC236}">
                <a16:creationId xmlns:a16="http://schemas.microsoft.com/office/drawing/2014/main" id="{A2837DAE-B553-E726-2D68-333FC971A8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59053" y="3744516"/>
            <a:ext cx="14288" cy="250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6" name="Line 106">
            <a:extLst>
              <a:ext uri="{FF2B5EF4-FFF2-40B4-BE49-F238E27FC236}">
                <a16:creationId xmlns:a16="http://schemas.microsoft.com/office/drawing/2014/main" id="{C2B2E680-FFC1-FBDE-D2DE-478F6EF258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07844" y="3482578"/>
            <a:ext cx="1786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7" name="Line 107">
            <a:extLst>
              <a:ext uri="{FF2B5EF4-FFF2-40B4-BE49-F238E27FC236}">
                <a16:creationId xmlns:a16="http://schemas.microsoft.com/office/drawing/2014/main" id="{61CC606F-9B3E-ECC1-9EF7-C6DFA79481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95913" y="3646885"/>
            <a:ext cx="70247" cy="1226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8" name="Line 108">
            <a:extLst>
              <a:ext uri="{FF2B5EF4-FFF2-40B4-BE49-F238E27FC236}">
                <a16:creationId xmlns:a16="http://schemas.microsoft.com/office/drawing/2014/main" id="{20A62876-5C5B-FF80-5C29-C96DEF1903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33963" y="3550444"/>
            <a:ext cx="126206" cy="2190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69" name="Line 109">
            <a:extLst>
              <a:ext uri="{FF2B5EF4-FFF2-40B4-BE49-F238E27FC236}">
                <a16:creationId xmlns:a16="http://schemas.microsoft.com/office/drawing/2014/main" id="{4E311F96-3196-1F6A-D40D-F0D318DE23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87492" y="3482579"/>
            <a:ext cx="115490" cy="2000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0" name="Line 110">
            <a:extLst>
              <a:ext uri="{FF2B5EF4-FFF2-40B4-BE49-F238E27FC236}">
                <a16:creationId xmlns:a16="http://schemas.microsoft.com/office/drawing/2014/main" id="{0A6CFCFA-FF52-9C94-B5D9-70562D7282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81501" y="3482579"/>
            <a:ext cx="59531" cy="1023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1" name="Line 111">
            <a:extLst>
              <a:ext uri="{FF2B5EF4-FFF2-40B4-BE49-F238E27FC236}">
                <a16:creationId xmlns:a16="http://schemas.microsoft.com/office/drawing/2014/main" id="{85806132-D4A7-1662-4A06-C9D3300016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242" y="3718322"/>
            <a:ext cx="29765" cy="511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2" name="Line 112">
            <a:extLst>
              <a:ext uri="{FF2B5EF4-FFF2-40B4-BE49-F238E27FC236}">
                <a16:creationId xmlns:a16="http://schemas.microsoft.com/office/drawing/2014/main" id="{31B787E4-3E05-ADAA-541C-E6DED598CB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74319" y="3482579"/>
            <a:ext cx="4763" cy="595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3" name="Line 113">
            <a:extLst>
              <a:ext uri="{FF2B5EF4-FFF2-40B4-BE49-F238E27FC236}">
                <a16:creationId xmlns:a16="http://schemas.microsoft.com/office/drawing/2014/main" id="{86B7BFF8-C6A3-A408-1198-FBECCD91E4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48100" y="3620691"/>
            <a:ext cx="85725" cy="1488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4" name="Line 114">
            <a:extLst>
              <a:ext uri="{FF2B5EF4-FFF2-40B4-BE49-F238E27FC236}">
                <a16:creationId xmlns:a16="http://schemas.microsoft.com/office/drawing/2014/main" id="{1F4155CE-8D01-5DF7-C6A7-BE2B3C99931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6150" y="3524250"/>
            <a:ext cx="132160" cy="2297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5" name="Line 115">
            <a:extLst>
              <a:ext uri="{FF2B5EF4-FFF2-40B4-BE49-F238E27FC236}">
                <a16:creationId xmlns:a16="http://schemas.microsoft.com/office/drawing/2014/main" id="{FF6538E9-1F3E-319F-8CEC-5B8AF1AB14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55156" y="3482579"/>
            <a:ext cx="101204" cy="1738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6" name="Line 116">
            <a:extLst>
              <a:ext uri="{FF2B5EF4-FFF2-40B4-BE49-F238E27FC236}">
                <a16:creationId xmlns:a16="http://schemas.microsoft.com/office/drawing/2014/main" id="{018C3204-81E6-5FA0-795D-8BF7B2B468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49166" y="3482579"/>
            <a:ext cx="44053" cy="773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7" name="Line 117">
            <a:extLst>
              <a:ext uri="{FF2B5EF4-FFF2-40B4-BE49-F238E27FC236}">
                <a16:creationId xmlns:a16="http://schemas.microsoft.com/office/drawing/2014/main" id="{8F965349-E6D4-27C6-E0D3-6517F9D19F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63429" y="3692129"/>
            <a:ext cx="44053" cy="773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8" name="Line 118">
            <a:extLst>
              <a:ext uri="{FF2B5EF4-FFF2-40B4-BE49-F238E27FC236}">
                <a16:creationId xmlns:a16="http://schemas.microsoft.com/office/drawing/2014/main" id="{3C952008-0193-581A-5B42-AA4C32B869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0287" y="3595688"/>
            <a:ext cx="101204" cy="1738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79" name="Line 119">
            <a:extLst>
              <a:ext uri="{FF2B5EF4-FFF2-40B4-BE49-F238E27FC236}">
                <a16:creationId xmlns:a16="http://schemas.microsoft.com/office/drawing/2014/main" id="{CD6335E4-4F08-4997-46FE-4624C4235B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87741" y="3561160"/>
            <a:ext cx="113109" cy="1952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0" name="Line 120">
            <a:extLst>
              <a:ext uri="{FF2B5EF4-FFF2-40B4-BE49-F238E27FC236}">
                <a16:creationId xmlns:a16="http://schemas.microsoft.com/office/drawing/2014/main" id="{4CCE5E61-969C-E678-8F6B-55790B61A0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35316" y="3482578"/>
            <a:ext cx="102394" cy="1762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1" name="Line 121">
            <a:extLst>
              <a:ext uri="{FF2B5EF4-FFF2-40B4-BE49-F238E27FC236}">
                <a16:creationId xmlns:a16="http://schemas.microsoft.com/office/drawing/2014/main" id="{99D017C2-9284-E325-9B90-2232539C04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9325" y="3482578"/>
            <a:ext cx="45244" cy="797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2" name="Line 122">
            <a:extLst>
              <a:ext uri="{FF2B5EF4-FFF2-40B4-BE49-F238E27FC236}">
                <a16:creationId xmlns:a16="http://schemas.microsoft.com/office/drawing/2014/main" id="{0B5E3BF0-DA0F-62EA-578D-E3B9DAA9B3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4778" y="3694510"/>
            <a:ext cx="42863" cy="750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3" name="Line 123">
            <a:extLst>
              <a:ext uri="{FF2B5EF4-FFF2-40B4-BE49-F238E27FC236}">
                <a16:creationId xmlns:a16="http://schemas.microsoft.com/office/drawing/2014/main" id="{B18F14AA-D021-90E4-BD00-3C4D051B0C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2828" y="3598069"/>
            <a:ext cx="98822" cy="1714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4" name="Line 124">
            <a:extLst>
              <a:ext uri="{FF2B5EF4-FFF2-40B4-BE49-F238E27FC236}">
                <a16:creationId xmlns:a16="http://schemas.microsoft.com/office/drawing/2014/main" id="{00B22F8D-B480-689B-CD3E-5FFCEDF288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19688" y="3500438"/>
            <a:ext cx="132160" cy="2297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5" name="Line 125">
            <a:extLst>
              <a:ext uri="{FF2B5EF4-FFF2-40B4-BE49-F238E27FC236}">
                <a16:creationId xmlns:a16="http://schemas.microsoft.com/office/drawing/2014/main" id="{9D4A413E-80D9-216E-F678-4E4E093310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2981" y="3482579"/>
            <a:ext cx="86916" cy="1512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6" name="Line 126">
            <a:extLst>
              <a:ext uri="{FF2B5EF4-FFF2-40B4-BE49-F238E27FC236}">
                <a16:creationId xmlns:a16="http://schemas.microsoft.com/office/drawing/2014/main" id="{0D562FBD-A4FF-0C54-2C3E-A17C0B354D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60107" y="3765947"/>
            <a:ext cx="2381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7" name="Line 127">
            <a:extLst>
              <a:ext uri="{FF2B5EF4-FFF2-40B4-BE49-F238E27FC236}">
                <a16:creationId xmlns:a16="http://schemas.microsoft.com/office/drawing/2014/main" id="{442ADDEB-B343-E83E-65C3-45AC409FD4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1" y="3482579"/>
            <a:ext cx="30956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8" name="Line 128">
            <a:extLst>
              <a:ext uri="{FF2B5EF4-FFF2-40B4-BE49-F238E27FC236}">
                <a16:creationId xmlns:a16="http://schemas.microsoft.com/office/drawing/2014/main" id="{F462B87C-7E9A-D12C-3AAB-7D3E1211CF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96967" y="3668316"/>
            <a:ext cx="58340" cy="1012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89" name="Line 129">
            <a:extLst>
              <a:ext uri="{FF2B5EF4-FFF2-40B4-BE49-F238E27FC236}">
                <a16:creationId xmlns:a16="http://schemas.microsoft.com/office/drawing/2014/main" id="{3356BBDD-9FE2-25A7-B423-E7A92A2058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35016" y="3570685"/>
            <a:ext cx="114300" cy="1988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0" name="Line 130">
            <a:extLst>
              <a:ext uri="{FF2B5EF4-FFF2-40B4-BE49-F238E27FC236}">
                <a16:creationId xmlns:a16="http://schemas.microsoft.com/office/drawing/2014/main" id="{06CB6A31-A8F8-7276-7300-9D759FE88D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76637" y="3482579"/>
            <a:ext cx="128588" cy="2214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1" name="Line 131">
            <a:extLst>
              <a:ext uri="{FF2B5EF4-FFF2-40B4-BE49-F238E27FC236}">
                <a16:creationId xmlns:a16="http://schemas.microsoft.com/office/drawing/2014/main" id="{A0BFAD52-64E0-65EF-0940-ACB87D716F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0647" y="3482579"/>
            <a:ext cx="71438" cy="1238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2" name="Line 132">
            <a:extLst>
              <a:ext uri="{FF2B5EF4-FFF2-40B4-BE49-F238E27FC236}">
                <a16:creationId xmlns:a16="http://schemas.microsoft.com/office/drawing/2014/main" id="{C8CF153C-ADE8-D57E-9A40-3E48A7DC8D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12294" y="3739754"/>
            <a:ext cx="16669" cy="297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3" name="Line 133">
            <a:extLst>
              <a:ext uri="{FF2B5EF4-FFF2-40B4-BE49-F238E27FC236}">
                <a16:creationId xmlns:a16="http://schemas.microsoft.com/office/drawing/2014/main" id="{9EC19E23-FC77-31DB-06DB-0657F0D75F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63466" y="3482579"/>
            <a:ext cx="15478" cy="273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4" name="Line 134">
            <a:extLst>
              <a:ext uri="{FF2B5EF4-FFF2-40B4-BE49-F238E27FC236}">
                <a16:creationId xmlns:a16="http://schemas.microsoft.com/office/drawing/2014/main" id="{0E8F48BA-4C20-3C8A-ABFC-67235C0892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0344" y="3642122"/>
            <a:ext cx="72629" cy="1273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5" name="Line 135">
            <a:extLst>
              <a:ext uri="{FF2B5EF4-FFF2-40B4-BE49-F238E27FC236}">
                <a16:creationId xmlns:a16="http://schemas.microsoft.com/office/drawing/2014/main" id="{793CE37F-65A8-0CCC-DB34-2EBD8B70CF6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87204" y="3545682"/>
            <a:ext cx="28575" cy="500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6" name="Line 136">
            <a:extLst>
              <a:ext uri="{FF2B5EF4-FFF2-40B4-BE49-F238E27FC236}">
                <a16:creationId xmlns:a16="http://schemas.microsoft.com/office/drawing/2014/main" id="{104F10E8-6108-3ECA-AEA2-58E5B49D40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39591" y="3636169"/>
            <a:ext cx="7620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7" name="Line 137">
            <a:extLst>
              <a:ext uri="{FF2B5EF4-FFF2-40B4-BE49-F238E27FC236}">
                <a16:creationId xmlns:a16="http://schemas.microsoft.com/office/drawing/2014/main" id="{8DE4F1F5-EA10-F8CA-2DF3-42E85D8F7C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1694" y="3618310"/>
            <a:ext cx="35719" cy="595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8" name="Line 138">
            <a:extLst>
              <a:ext uri="{FF2B5EF4-FFF2-40B4-BE49-F238E27FC236}">
                <a16:creationId xmlns:a16="http://schemas.microsoft.com/office/drawing/2014/main" id="{6368CFA4-99DB-5D06-28C7-042F50197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769519"/>
            <a:ext cx="48529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299" name="Line 139">
            <a:extLst>
              <a:ext uri="{FF2B5EF4-FFF2-40B4-BE49-F238E27FC236}">
                <a16:creationId xmlns:a16="http://schemas.microsoft.com/office/drawing/2014/main" id="{C3A9C8DF-1BB3-F547-0C0E-518F7F9BB7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74681" y="3408760"/>
            <a:ext cx="0" cy="3607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0" name="Line 140">
            <a:extLst>
              <a:ext uri="{FF2B5EF4-FFF2-40B4-BE49-F238E27FC236}">
                <a16:creationId xmlns:a16="http://schemas.microsoft.com/office/drawing/2014/main" id="{BF928F86-2CA4-57AD-4449-ABEA7BB609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7742" y="3408760"/>
            <a:ext cx="28694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1" name="Line 141">
            <a:extLst>
              <a:ext uri="{FF2B5EF4-FFF2-40B4-BE49-F238E27FC236}">
                <a16:creationId xmlns:a16="http://schemas.microsoft.com/office/drawing/2014/main" id="{A95E7075-637C-3E40-E0AE-77DD0FD42B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1694" y="3408760"/>
            <a:ext cx="0" cy="3607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2" name="Line 142">
            <a:extLst>
              <a:ext uri="{FF2B5EF4-FFF2-40B4-BE49-F238E27FC236}">
                <a16:creationId xmlns:a16="http://schemas.microsoft.com/office/drawing/2014/main" id="{90258769-5458-DAD0-4017-87B7AE9BE1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408760"/>
            <a:ext cx="29408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3" name="Freeform 143">
            <a:extLst>
              <a:ext uri="{FF2B5EF4-FFF2-40B4-BE49-F238E27FC236}">
                <a16:creationId xmlns:a16="http://schemas.microsoft.com/office/drawing/2014/main" id="{4C8AD7A9-8E17-CDE9-4BD2-E5099BE685EC}"/>
              </a:ext>
            </a:extLst>
          </p:cNvPr>
          <p:cNvSpPr>
            <a:spLocks/>
          </p:cNvSpPr>
          <p:nvPr/>
        </p:nvSpPr>
        <p:spPr bwMode="auto">
          <a:xfrm>
            <a:off x="2415778" y="3408760"/>
            <a:ext cx="4271963" cy="227409"/>
          </a:xfrm>
          <a:custGeom>
            <a:avLst/>
            <a:gdLst>
              <a:gd name="T0" fmla="*/ 2147483647 w 10763"/>
              <a:gd name="T1" fmla="*/ 51703477 h 572"/>
              <a:gd name="T2" fmla="*/ 263825206 w 10763"/>
              <a:gd name="T3" fmla="*/ 51703477 h 572"/>
              <a:gd name="T4" fmla="*/ 188486569 w 10763"/>
              <a:gd name="T5" fmla="*/ 160729925 h 572"/>
              <a:gd name="T6" fmla="*/ 0 w 10763"/>
              <a:gd name="T7" fmla="*/ 160729925 h 572"/>
              <a:gd name="T8" fmla="*/ 0 w 10763"/>
              <a:gd name="T9" fmla="*/ 0 h 572"/>
              <a:gd name="T10" fmla="*/ 47051521 w 10763"/>
              <a:gd name="T11" fmla="*/ 0 h 572"/>
              <a:gd name="T12" fmla="*/ 47051521 w 10763"/>
              <a:gd name="T13" fmla="*/ 129258427 h 572"/>
              <a:gd name="T14" fmla="*/ 140875138 w 10763"/>
              <a:gd name="T15" fmla="*/ 129258427 h 572"/>
              <a:gd name="T16" fmla="*/ 140875138 w 10763"/>
              <a:gd name="T17" fmla="*/ 0 h 572"/>
              <a:gd name="T18" fmla="*/ 2147483647 w 10763"/>
              <a:gd name="T19" fmla="*/ 0 h 572"/>
              <a:gd name="T20" fmla="*/ 2147483647 w 10763"/>
              <a:gd name="T21" fmla="*/ 129258427 h 572"/>
              <a:gd name="T22" fmla="*/ 2147483647 w 10763"/>
              <a:gd name="T23" fmla="*/ 129258427 h 572"/>
              <a:gd name="T24" fmla="*/ 2147483647 w 10763"/>
              <a:gd name="T25" fmla="*/ 0 h 572"/>
              <a:gd name="T26" fmla="*/ 2147483647 w 10763"/>
              <a:gd name="T27" fmla="*/ 0 h 572"/>
              <a:gd name="T28" fmla="*/ 2147483647 w 10763"/>
              <a:gd name="T29" fmla="*/ 160729925 h 572"/>
              <a:gd name="T30" fmla="*/ 2147483647 w 10763"/>
              <a:gd name="T31" fmla="*/ 160729925 h 572"/>
              <a:gd name="T32" fmla="*/ 2147483647 w 10763"/>
              <a:gd name="T33" fmla="*/ 51703477 h 5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63" h="572">
                <a:moveTo>
                  <a:pt x="9972" y="184"/>
                </a:moveTo>
                <a:lnTo>
                  <a:pt x="942" y="184"/>
                </a:lnTo>
                <a:lnTo>
                  <a:pt x="673" y="572"/>
                </a:lnTo>
                <a:lnTo>
                  <a:pt x="0" y="572"/>
                </a:lnTo>
                <a:lnTo>
                  <a:pt x="0" y="0"/>
                </a:lnTo>
                <a:lnTo>
                  <a:pt x="168" y="0"/>
                </a:lnTo>
                <a:lnTo>
                  <a:pt x="168" y="460"/>
                </a:lnTo>
                <a:lnTo>
                  <a:pt x="503" y="460"/>
                </a:lnTo>
                <a:lnTo>
                  <a:pt x="503" y="0"/>
                </a:lnTo>
                <a:lnTo>
                  <a:pt x="10336" y="0"/>
                </a:lnTo>
                <a:lnTo>
                  <a:pt x="10336" y="460"/>
                </a:lnTo>
                <a:lnTo>
                  <a:pt x="10673" y="460"/>
                </a:lnTo>
                <a:lnTo>
                  <a:pt x="10673" y="0"/>
                </a:lnTo>
                <a:lnTo>
                  <a:pt x="10763" y="0"/>
                </a:lnTo>
                <a:lnTo>
                  <a:pt x="10763" y="572"/>
                </a:lnTo>
                <a:lnTo>
                  <a:pt x="10274" y="572"/>
                </a:lnTo>
                <a:lnTo>
                  <a:pt x="9972" y="184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4" name="Line 144">
            <a:extLst>
              <a:ext uri="{FF2B5EF4-FFF2-40B4-BE49-F238E27FC236}">
                <a16:creationId xmlns:a16="http://schemas.microsoft.com/office/drawing/2014/main" id="{1C7A906D-B328-BA3D-74D0-1827353D9E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9619" y="3426619"/>
            <a:ext cx="53579" cy="5596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5" name="Line 145">
            <a:extLst>
              <a:ext uri="{FF2B5EF4-FFF2-40B4-BE49-F238E27FC236}">
                <a16:creationId xmlns:a16="http://schemas.microsoft.com/office/drawing/2014/main" id="{50D94B9A-D2C9-4D5F-593C-B410CF714E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23198" y="3426619"/>
            <a:ext cx="7144" cy="5596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6" name="Line 146">
            <a:extLst>
              <a:ext uri="{FF2B5EF4-FFF2-40B4-BE49-F238E27FC236}">
                <a16:creationId xmlns:a16="http://schemas.microsoft.com/office/drawing/2014/main" id="{3317F2AD-6A9D-B8BE-F51F-89078DE07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6519" y="3494485"/>
            <a:ext cx="73819" cy="28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7" name="Line 147">
            <a:extLst>
              <a:ext uri="{FF2B5EF4-FFF2-40B4-BE49-F238E27FC236}">
                <a16:creationId xmlns:a16="http://schemas.microsoft.com/office/drawing/2014/main" id="{3D7DFF53-3FAB-8721-BE31-18C2FBE76A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519" y="3523060"/>
            <a:ext cx="52388" cy="357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8" name="Line 148">
            <a:extLst>
              <a:ext uri="{FF2B5EF4-FFF2-40B4-BE49-F238E27FC236}">
                <a16:creationId xmlns:a16="http://schemas.microsoft.com/office/drawing/2014/main" id="{E2D68A55-1215-D2C8-E14B-DBB94ADC41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8907" y="3494485"/>
            <a:ext cx="21431" cy="6429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09" name="Line 149">
            <a:extLst>
              <a:ext uri="{FF2B5EF4-FFF2-40B4-BE49-F238E27FC236}">
                <a16:creationId xmlns:a16="http://schemas.microsoft.com/office/drawing/2014/main" id="{A053FD42-EB91-1B7D-38A0-DAE9DA9768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8963" y="3440907"/>
            <a:ext cx="13097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0" name="Line 150">
            <a:extLst>
              <a:ext uri="{FF2B5EF4-FFF2-40B4-BE49-F238E27FC236}">
                <a16:creationId xmlns:a16="http://schemas.microsoft.com/office/drawing/2014/main" id="{3461D6F2-EB14-3C3B-9E21-502F89396C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3526" y="3454004"/>
            <a:ext cx="11906" cy="833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1" name="Line 151">
            <a:extLst>
              <a:ext uri="{FF2B5EF4-FFF2-40B4-BE49-F238E27FC236}">
                <a16:creationId xmlns:a16="http://schemas.microsoft.com/office/drawing/2014/main" id="{2CD51F45-E153-5A53-9F8F-5185ABF22B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0025" y="3427810"/>
            <a:ext cx="15479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2" name="Line 152">
            <a:extLst>
              <a:ext uri="{FF2B5EF4-FFF2-40B4-BE49-F238E27FC236}">
                <a16:creationId xmlns:a16="http://schemas.microsoft.com/office/drawing/2014/main" id="{94E11F13-1172-6843-3562-F1B5E452DF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8900" y="3611167"/>
            <a:ext cx="14288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3" name="Line 153">
            <a:extLst>
              <a:ext uri="{FF2B5EF4-FFF2-40B4-BE49-F238E27FC236}">
                <a16:creationId xmlns:a16="http://schemas.microsoft.com/office/drawing/2014/main" id="{0C2A711A-3B24-898E-DA59-6182F77574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0737" y="3454004"/>
            <a:ext cx="14288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4" name="Line 154">
            <a:extLst>
              <a:ext uri="{FF2B5EF4-FFF2-40B4-BE49-F238E27FC236}">
                <a16:creationId xmlns:a16="http://schemas.microsoft.com/office/drawing/2014/main" id="{093BE7E0-D8F2-5089-1B87-8C76E86ACC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8216" y="3626644"/>
            <a:ext cx="9525" cy="119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5" name="Line 155">
            <a:extLst>
              <a:ext uri="{FF2B5EF4-FFF2-40B4-BE49-F238E27FC236}">
                <a16:creationId xmlns:a16="http://schemas.microsoft.com/office/drawing/2014/main" id="{4A2D0B85-D242-7E9D-DD00-2F302FDDE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3279" y="3445669"/>
            <a:ext cx="11906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6" name="Line 156">
            <a:extLst>
              <a:ext uri="{FF2B5EF4-FFF2-40B4-BE49-F238E27FC236}">
                <a16:creationId xmlns:a16="http://schemas.microsoft.com/office/drawing/2014/main" id="{588E148D-2BA6-73C8-F6A0-41C6EEC9D9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9619" y="3426619"/>
            <a:ext cx="53579" cy="5596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7" name="Line 157">
            <a:extLst>
              <a:ext uri="{FF2B5EF4-FFF2-40B4-BE49-F238E27FC236}">
                <a16:creationId xmlns:a16="http://schemas.microsoft.com/office/drawing/2014/main" id="{847E0D3F-EC10-39F7-48DD-76D308FEC1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23198" y="3426619"/>
            <a:ext cx="7144" cy="5596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8" name="Line 158">
            <a:extLst>
              <a:ext uri="{FF2B5EF4-FFF2-40B4-BE49-F238E27FC236}">
                <a16:creationId xmlns:a16="http://schemas.microsoft.com/office/drawing/2014/main" id="{175E2D66-1988-19DF-760D-019DF3207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6519" y="3494485"/>
            <a:ext cx="73819" cy="285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19" name="Line 159">
            <a:extLst>
              <a:ext uri="{FF2B5EF4-FFF2-40B4-BE49-F238E27FC236}">
                <a16:creationId xmlns:a16="http://schemas.microsoft.com/office/drawing/2014/main" id="{D593A43C-6A17-25EC-3BC6-9C93EC52AD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519" y="3523060"/>
            <a:ext cx="52388" cy="357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0" name="Line 160">
            <a:extLst>
              <a:ext uri="{FF2B5EF4-FFF2-40B4-BE49-F238E27FC236}">
                <a16:creationId xmlns:a16="http://schemas.microsoft.com/office/drawing/2014/main" id="{178AD2AE-987F-5156-A7FA-44C099CE1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8907" y="3494485"/>
            <a:ext cx="21431" cy="6429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1" name="Line 161">
            <a:extLst>
              <a:ext uri="{FF2B5EF4-FFF2-40B4-BE49-F238E27FC236}">
                <a16:creationId xmlns:a16="http://schemas.microsoft.com/office/drawing/2014/main" id="{1ADF9241-8E01-1A67-C4F9-CF88DE6254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8963" y="3440907"/>
            <a:ext cx="13097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2" name="Line 162">
            <a:extLst>
              <a:ext uri="{FF2B5EF4-FFF2-40B4-BE49-F238E27FC236}">
                <a16:creationId xmlns:a16="http://schemas.microsoft.com/office/drawing/2014/main" id="{138A8987-E615-7C66-4A7D-D4957D1D5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3526" y="3454004"/>
            <a:ext cx="11906" cy="833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3" name="Line 163">
            <a:extLst>
              <a:ext uri="{FF2B5EF4-FFF2-40B4-BE49-F238E27FC236}">
                <a16:creationId xmlns:a16="http://schemas.microsoft.com/office/drawing/2014/main" id="{3BDC6980-84B4-B68D-C009-6EF15C211F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0025" y="3427810"/>
            <a:ext cx="15479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4" name="Line 164">
            <a:extLst>
              <a:ext uri="{FF2B5EF4-FFF2-40B4-BE49-F238E27FC236}">
                <a16:creationId xmlns:a16="http://schemas.microsoft.com/office/drawing/2014/main" id="{C97CD1F2-0288-21EF-E4E0-3CF46255F6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8900" y="3611167"/>
            <a:ext cx="14288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5" name="Line 165">
            <a:extLst>
              <a:ext uri="{FF2B5EF4-FFF2-40B4-BE49-F238E27FC236}">
                <a16:creationId xmlns:a16="http://schemas.microsoft.com/office/drawing/2014/main" id="{C46CA769-4A81-0A07-7E58-A3E1B3CAC1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0737" y="3454004"/>
            <a:ext cx="14288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6" name="Line 166">
            <a:extLst>
              <a:ext uri="{FF2B5EF4-FFF2-40B4-BE49-F238E27FC236}">
                <a16:creationId xmlns:a16="http://schemas.microsoft.com/office/drawing/2014/main" id="{43A1F994-E8A6-560C-7256-1EA7553F02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8216" y="3626644"/>
            <a:ext cx="9525" cy="119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7" name="Line 167">
            <a:extLst>
              <a:ext uri="{FF2B5EF4-FFF2-40B4-BE49-F238E27FC236}">
                <a16:creationId xmlns:a16="http://schemas.microsoft.com/office/drawing/2014/main" id="{CB800091-E5A2-27F5-D7DF-2C76D1B1B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3279" y="3445669"/>
            <a:ext cx="11906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8" name="Line 168">
            <a:extLst>
              <a:ext uri="{FF2B5EF4-FFF2-40B4-BE49-F238E27FC236}">
                <a16:creationId xmlns:a16="http://schemas.microsoft.com/office/drawing/2014/main" id="{B4E231D5-0DC2-CFFB-4129-CE02E1A3F8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5779" y="3408760"/>
            <a:ext cx="0" cy="2274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29" name="Rectangle 169">
            <a:extLst>
              <a:ext uri="{FF2B5EF4-FFF2-40B4-BE49-F238E27FC236}">
                <a16:creationId xmlns:a16="http://schemas.microsoft.com/office/drawing/2014/main" id="{2B3F901F-C3D2-46EC-E1DF-CBB5D3638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673" y="3088481"/>
            <a:ext cx="20240" cy="32027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0" name="Rectangle 170">
            <a:extLst>
              <a:ext uri="{FF2B5EF4-FFF2-40B4-BE49-F238E27FC236}">
                <a16:creationId xmlns:a16="http://schemas.microsoft.com/office/drawing/2014/main" id="{44DBFBD0-142B-26B3-1C1A-5993A7CE0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592" y="3088481"/>
            <a:ext cx="21431" cy="32027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1" name="Rectangle 171">
            <a:extLst>
              <a:ext uri="{FF2B5EF4-FFF2-40B4-BE49-F238E27FC236}">
                <a16:creationId xmlns:a16="http://schemas.microsoft.com/office/drawing/2014/main" id="{9968AFB5-2420-90C5-8F7A-638944FBD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885" y="3408760"/>
            <a:ext cx="90488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2" name="Rectangle 172">
            <a:extLst>
              <a:ext uri="{FF2B5EF4-FFF2-40B4-BE49-F238E27FC236}">
                <a16:creationId xmlns:a16="http://schemas.microsoft.com/office/drawing/2014/main" id="{3A34505E-46EC-3296-DD5B-4995F5792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8912" y="3408760"/>
            <a:ext cx="91679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3" name="Rectangle 173">
            <a:extLst>
              <a:ext uri="{FF2B5EF4-FFF2-40B4-BE49-F238E27FC236}">
                <a16:creationId xmlns:a16="http://schemas.microsoft.com/office/drawing/2014/main" id="{3CF85105-2BFE-467A-89AE-2A66C9476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592" y="3408760"/>
            <a:ext cx="21431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4" name="Rectangle 174">
            <a:extLst>
              <a:ext uri="{FF2B5EF4-FFF2-40B4-BE49-F238E27FC236}">
                <a16:creationId xmlns:a16="http://schemas.microsoft.com/office/drawing/2014/main" id="{2C4FF51C-A5FD-60A7-89E8-92ABEC8F0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8673" y="3408760"/>
            <a:ext cx="20240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35" name="Line 175">
            <a:extLst>
              <a:ext uri="{FF2B5EF4-FFF2-40B4-BE49-F238E27FC236}">
                <a16:creationId xmlns:a16="http://schemas.microsoft.com/office/drawing/2014/main" id="{DC377C3F-1EA2-200C-6D35-B81BD8ABB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5778" y="3408760"/>
            <a:ext cx="42719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36" name="Line 176">
            <a:extLst>
              <a:ext uri="{FF2B5EF4-FFF2-40B4-BE49-F238E27FC236}">
                <a16:creationId xmlns:a16="http://schemas.microsoft.com/office/drawing/2014/main" id="{C85A222B-9E28-5547-C383-6370C37D6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7741" y="3408760"/>
            <a:ext cx="0" cy="2274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37" name="Line 177">
            <a:extLst>
              <a:ext uri="{FF2B5EF4-FFF2-40B4-BE49-F238E27FC236}">
                <a16:creationId xmlns:a16="http://schemas.microsoft.com/office/drawing/2014/main" id="{D8461C25-7B23-A414-8ADB-B909D15F12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93669" y="3636169"/>
            <a:ext cx="19407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38" name="Line 178">
            <a:extLst>
              <a:ext uri="{FF2B5EF4-FFF2-40B4-BE49-F238E27FC236}">
                <a16:creationId xmlns:a16="http://schemas.microsoft.com/office/drawing/2014/main" id="{A8D67176-BEE4-A17B-9FA1-EC365642E2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3416" y="3482579"/>
            <a:ext cx="120253" cy="1535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39" name="Line 179">
            <a:extLst>
              <a:ext uri="{FF2B5EF4-FFF2-40B4-BE49-F238E27FC236}">
                <a16:creationId xmlns:a16="http://schemas.microsoft.com/office/drawing/2014/main" id="{478D8716-F00D-F403-1C7E-270176850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89635" y="3482579"/>
            <a:ext cx="358378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0" name="Line 180">
            <a:extLst>
              <a:ext uri="{FF2B5EF4-FFF2-40B4-BE49-F238E27FC236}">
                <a16:creationId xmlns:a16="http://schemas.microsoft.com/office/drawing/2014/main" id="{EC7CA517-25C7-74DA-0C4A-C3C9DD8517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3669" y="3482579"/>
            <a:ext cx="105966" cy="1535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1" name="Line 181">
            <a:extLst>
              <a:ext uri="{FF2B5EF4-FFF2-40B4-BE49-F238E27FC236}">
                <a16:creationId xmlns:a16="http://schemas.microsoft.com/office/drawing/2014/main" id="{1C73EA63-8D66-E1DD-D406-616428B46E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5779" y="3636169"/>
            <a:ext cx="26789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2" name="Line 182">
            <a:extLst>
              <a:ext uri="{FF2B5EF4-FFF2-40B4-BE49-F238E27FC236}">
                <a16:creationId xmlns:a16="http://schemas.microsoft.com/office/drawing/2014/main" id="{22BF6B8A-DC7B-4F46-FF3A-9E5FB008B8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8672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3" name="Line 183">
            <a:extLst>
              <a:ext uri="{FF2B5EF4-FFF2-40B4-BE49-F238E27FC236}">
                <a16:creationId xmlns:a16="http://schemas.microsoft.com/office/drawing/2014/main" id="{8ADD6AA3-0D9F-E28C-281E-68434D2C9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2" y="3088481"/>
            <a:ext cx="13335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4" name="Line 184">
            <a:extLst>
              <a:ext uri="{FF2B5EF4-FFF2-40B4-BE49-F238E27FC236}">
                <a16:creationId xmlns:a16="http://schemas.microsoft.com/office/drawing/2014/main" id="{71C14AEA-134E-851D-2FD0-2D4648B6D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2022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5" name="Line 185">
            <a:extLst>
              <a:ext uri="{FF2B5EF4-FFF2-40B4-BE49-F238E27FC236}">
                <a16:creationId xmlns:a16="http://schemas.microsoft.com/office/drawing/2014/main" id="{688B656F-BCC2-B38D-F0BD-B519F0AE6C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36544" y="3592116"/>
            <a:ext cx="1547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6" name="Line 186">
            <a:extLst>
              <a:ext uri="{FF2B5EF4-FFF2-40B4-BE49-F238E27FC236}">
                <a16:creationId xmlns:a16="http://schemas.microsoft.com/office/drawing/2014/main" id="{FAE99E4A-A657-2151-CB3F-C883D5599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9628" y="3592116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7" name="Freeform 187">
            <a:extLst>
              <a:ext uri="{FF2B5EF4-FFF2-40B4-BE49-F238E27FC236}">
                <a16:creationId xmlns:a16="http://schemas.microsoft.com/office/drawing/2014/main" id="{AFA6407B-6F69-3E99-03FC-5745D0A710D5}"/>
              </a:ext>
            </a:extLst>
          </p:cNvPr>
          <p:cNvSpPr>
            <a:spLocks/>
          </p:cNvSpPr>
          <p:nvPr/>
        </p:nvSpPr>
        <p:spPr bwMode="auto">
          <a:xfrm>
            <a:off x="2921794" y="3082529"/>
            <a:ext cx="3330179" cy="273844"/>
          </a:xfrm>
          <a:custGeom>
            <a:avLst/>
            <a:gdLst>
              <a:gd name="T0" fmla="*/ 16237133 w 8392"/>
              <a:gd name="T1" fmla="*/ 181731179 h 690"/>
              <a:gd name="T2" fmla="*/ 105261471 w 8392"/>
              <a:gd name="T3" fmla="*/ 172210942 h 690"/>
              <a:gd name="T4" fmla="*/ 194005914 w 8392"/>
              <a:gd name="T5" fmla="*/ 163810421 h 690"/>
              <a:gd name="T6" fmla="*/ 283310147 w 8392"/>
              <a:gd name="T7" fmla="*/ 155969758 h 690"/>
              <a:gd name="T8" fmla="*/ 372334486 w 8392"/>
              <a:gd name="T9" fmla="*/ 148689483 h 690"/>
              <a:gd name="T10" fmla="*/ 461638719 w 8392"/>
              <a:gd name="T11" fmla="*/ 142528925 h 690"/>
              <a:gd name="T12" fmla="*/ 551222849 w 8392"/>
              <a:gd name="T13" fmla="*/ 136928225 h 690"/>
              <a:gd name="T14" fmla="*/ 640247187 w 8392"/>
              <a:gd name="T15" fmla="*/ 132448300 h 690"/>
              <a:gd name="T16" fmla="*/ 729831317 w 8392"/>
              <a:gd name="T17" fmla="*/ 128527704 h 690"/>
              <a:gd name="T18" fmla="*/ 818855655 w 8392"/>
              <a:gd name="T19" fmla="*/ 125447954 h 690"/>
              <a:gd name="T20" fmla="*/ 908439785 w 8392"/>
              <a:gd name="T21" fmla="*/ 123207462 h 690"/>
              <a:gd name="T22" fmla="*/ 998024443 w 8392"/>
              <a:gd name="T23" fmla="*/ 121527358 h 690"/>
              <a:gd name="T24" fmla="*/ 1087608573 w 8392"/>
              <a:gd name="T25" fmla="*/ 120687571 h 690"/>
              <a:gd name="T26" fmla="*/ 1177192703 w 8392"/>
              <a:gd name="T27" fmla="*/ 121247429 h 690"/>
              <a:gd name="T28" fmla="*/ 1266217041 w 8392"/>
              <a:gd name="T29" fmla="*/ 122087746 h 690"/>
              <a:gd name="T30" fmla="*/ 1355801171 w 8392"/>
              <a:gd name="T31" fmla="*/ 123487392 h 690"/>
              <a:gd name="T32" fmla="*/ 1445385300 w 8392"/>
              <a:gd name="T33" fmla="*/ 125727883 h 690"/>
              <a:gd name="T34" fmla="*/ 1534409638 w 8392"/>
              <a:gd name="T35" fmla="*/ 128808162 h 690"/>
              <a:gd name="T36" fmla="*/ 1623993768 w 8392"/>
              <a:gd name="T37" fmla="*/ 133288087 h 690"/>
              <a:gd name="T38" fmla="*/ 1713298002 w 8392"/>
              <a:gd name="T39" fmla="*/ 137768542 h 690"/>
              <a:gd name="T40" fmla="*/ 1802602765 w 8392"/>
              <a:gd name="T41" fmla="*/ 143368713 h 690"/>
              <a:gd name="T42" fmla="*/ 1891906999 w 8392"/>
              <a:gd name="T43" fmla="*/ 149809200 h 690"/>
              <a:gd name="T44" fmla="*/ 1980931337 w 8392"/>
              <a:gd name="T45" fmla="*/ 156809546 h 690"/>
              <a:gd name="T46" fmla="*/ 2070235571 w 8392"/>
              <a:gd name="T47" fmla="*/ 164930138 h 690"/>
              <a:gd name="T48" fmla="*/ 2147483647 w 8392"/>
              <a:gd name="T49" fmla="*/ 173610588 h 690"/>
              <a:gd name="T50" fmla="*/ 2147483647 w 8392"/>
              <a:gd name="T51" fmla="*/ 183131354 h 690"/>
              <a:gd name="T52" fmla="*/ 2147483647 w 8392"/>
              <a:gd name="T53" fmla="*/ 193211979 h 690"/>
              <a:gd name="T54" fmla="*/ 2147483647 w 8392"/>
              <a:gd name="T55" fmla="*/ 73924583 h 690"/>
              <a:gd name="T56" fmla="*/ 2147483647 w 8392"/>
              <a:gd name="T57" fmla="*/ 63564029 h 690"/>
              <a:gd name="T58" fmla="*/ 2147483647 w 8392"/>
              <a:gd name="T59" fmla="*/ 53763333 h 690"/>
              <a:gd name="T60" fmla="*/ 2089272191 w 8392"/>
              <a:gd name="T61" fmla="*/ 45082883 h 690"/>
              <a:gd name="T62" fmla="*/ 2002487549 w 8392"/>
              <a:gd name="T63" fmla="*/ 36962292 h 690"/>
              <a:gd name="T64" fmla="*/ 1915422482 w 8392"/>
              <a:gd name="T65" fmla="*/ 29682017 h 690"/>
              <a:gd name="T66" fmla="*/ 1828357944 w 8392"/>
              <a:gd name="T67" fmla="*/ 23241529 h 690"/>
              <a:gd name="T68" fmla="*/ 1741573302 w 8392"/>
              <a:gd name="T69" fmla="*/ 17641358 h 690"/>
              <a:gd name="T70" fmla="*/ 1654228868 w 8392"/>
              <a:gd name="T71" fmla="*/ 12601046 h 690"/>
              <a:gd name="T72" fmla="*/ 1567163801 w 8392"/>
              <a:gd name="T73" fmla="*/ 8400521 h 690"/>
              <a:gd name="T74" fmla="*/ 1479819367 w 8392"/>
              <a:gd name="T75" fmla="*/ 5320242 h 690"/>
              <a:gd name="T76" fmla="*/ 1392754829 w 8392"/>
              <a:gd name="T77" fmla="*/ 2520421 h 690"/>
              <a:gd name="T78" fmla="*/ 1305409866 w 8392"/>
              <a:gd name="T79" fmla="*/ 1120246 h 690"/>
              <a:gd name="T80" fmla="*/ 1218065432 w 8392"/>
              <a:gd name="T81" fmla="*/ 0 h 690"/>
              <a:gd name="T82" fmla="*/ 1131000894 w 8392"/>
              <a:gd name="T83" fmla="*/ 0 h 690"/>
              <a:gd name="T84" fmla="*/ 1043655931 w 8392"/>
              <a:gd name="T85" fmla="*/ 279929 h 690"/>
              <a:gd name="T86" fmla="*/ 956591393 w 8392"/>
              <a:gd name="T87" fmla="*/ 1680104 h 690"/>
              <a:gd name="T88" fmla="*/ 869246959 w 8392"/>
              <a:gd name="T89" fmla="*/ 3640137 h 690"/>
              <a:gd name="T90" fmla="*/ 782182421 w 8392"/>
              <a:gd name="T91" fmla="*/ 6720417 h 690"/>
              <a:gd name="T92" fmla="*/ 695397779 w 8392"/>
              <a:gd name="T93" fmla="*/ 10360554 h 690"/>
              <a:gd name="T94" fmla="*/ 608052816 w 8392"/>
              <a:gd name="T95" fmla="*/ 15120937 h 690"/>
              <a:gd name="T96" fmla="*/ 520988278 w 8392"/>
              <a:gd name="T97" fmla="*/ 20441179 h 690"/>
              <a:gd name="T98" fmla="*/ 433923740 w 8392"/>
              <a:gd name="T99" fmla="*/ 26321808 h 690"/>
              <a:gd name="T100" fmla="*/ 346858673 w 8392"/>
              <a:gd name="T101" fmla="*/ 33322154 h 690"/>
              <a:gd name="T102" fmla="*/ 260074031 w 8392"/>
              <a:gd name="T103" fmla="*/ 40882358 h 690"/>
              <a:gd name="T104" fmla="*/ 173289389 w 8392"/>
              <a:gd name="T105" fmla="*/ 49563338 h 690"/>
              <a:gd name="T106" fmla="*/ 86224851 w 8392"/>
              <a:gd name="T107" fmla="*/ 58523717 h 690"/>
              <a:gd name="T108" fmla="*/ 0 w 8392"/>
              <a:gd name="T109" fmla="*/ 68604342 h 690"/>
              <a:gd name="T110" fmla="*/ 16237133 w 8392"/>
              <a:gd name="T111" fmla="*/ 181731179 h 69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392" h="690">
                <a:moveTo>
                  <a:pt x="58" y="649"/>
                </a:moveTo>
                <a:lnTo>
                  <a:pt x="376" y="615"/>
                </a:lnTo>
                <a:lnTo>
                  <a:pt x="693" y="585"/>
                </a:lnTo>
                <a:lnTo>
                  <a:pt x="1012" y="557"/>
                </a:lnTo>
                <a:lnTo>
                  <a:pt x="1330" y="531"/>
                </a:lnTo>
                <a:lnTo>
                  <a:pt x="1649" y="509"/>
                </a:lnTo>
                <a:lnTo>
                  <a:pt x="1969" y="489"/>
                </a:lnTo>
                <a:lnTo>
                  <a:pt x="2287" y="473"/>
                </a:lnTo>
                <a:lnTo>
                  <a:pt x="2607" y="459"/>
                </a:lnTo>
                <a:lnTo>
                  <a:pt x="2925" y="448"/>
                </a:lnTo>
                <a:lnTo>
                  <a:pt x="3245" y="440"/>
                </a:lnTo>
                <a:lnTo>
                  <a:pt x="3565" y="434"/>
                </a:lnTo>
                <a:lnTo>
                  <a:pt x="3885" y="431"/>
                </a:lnTo>
                <a:lnTo>
                  <a:pt x="4205" y="433"/>
                </a:lnTo>
                <a:lnTo>
                  <a:pt x="4523" y="436"/>
                </a:lnTo>
                <a:lnTo>
                  <a:pt x="4843" y="441"/>
                </a:lnTo>
                <a:lnTo>
                  <a:pt x="5163" y="449"/>
                </a:lnTo>
                <a:lnTo>
                  <a:pt x="5481" y="460"/>
                </a:lnTo>
                <a:lnTo>
                  <a:pt x="5801" y="476"/>
                </a:lnTo>
                <a:lnTo>
                  <a:pt x="6120" y="492"/>
                </a:lnTo>
                <a:lnTo>
                  <a:pt x="6439" y="512"/>
                </a:lnTo>
                <a:lnTo>
                  <a:pt x="6758" y="535"/>
                </a:lnTo>
                <a:lnTo>
                  <a:pt x="7076" y="560"/>
                </a:lnTo>
                <a:lnTo>
                  <a:pt x="7395" y="589"/>
                </a:lnTo>
                <a:lnTo>
                  <a:pt x="7713" y="620"/>
                </a:lnTo>
                <a:lnTo>
                  <a:pt x="8030" y="654"/>
                </a:lnTo>
                <a:lnTo>
                  <a:pt x="8347" y="690"/>
                </a:lnTo>
                <a:lnTo>
                  <a:pt x="8392" y="264"/>
                </a:lnTo>
                <a:lnTo>
                  <a:pt x="8083" y="227"/>
                </a:lnTo>
                <a:lnTo>
                  <a:pt x="7773" y="192"/>
                </a:lnTo>
                <a:lnTo>
                  <a:pt x="7463" y="161"/>
                </a:lnTo>
                <a:lnTo>
                  <a:pt x="7153" y="132"/>
                </a:lnTo>
                <a:lnTo>
                  <a:pt x="6842" y="106"/>
                </a:lnTo>
                <a:lnTo>
                  <a:pt x="6531" y="83"/>
                </a:lnTo>
                <a:lnTo>
                  <a:pt x="6221" y="63"/>
                </a:lnTo>
                <a:lnTo>
                  <a:pt x="5909" y="45"/>
                </a:lnTo>
                <a:lnTo>
                  <a:pt x="5598" y="30"/>
                </a:lnTo>
                <a:lnTo>
                  <a:pt x="5286" y="19"/>
                </a:lnTo>
                <a:lnTo>
                  <a:pt x="4975" y="9"/>
                </a:lnTo>
                <a:lnTo>
                  <a:pt x="4663" y="4"/>
                </a:lnTo>
                <a:lnTo>
                  <a:pt x="4351" y="0"/>
                </a:lnTo>
                <a:lnTo>
                  <a:pt x="4040" y="0"/>
                </a:lnTo>
                <a:lnTo>
                  <a:pt x="3728" y="1"/>
                </a:lnTo>
                <a:lnTo>
                  <a:pt x="3417" y="6"/>
                </a:lnTo>
                <a:lnTo>
                  <a:pt x="3105" y="13"/>
                </a:lnTo>
                <a:lnTo>
                  <a:pt x="2794" y="24"/>
                </a:lnTo>
                <a:lnTo>
                  <a:pt x="2484" y="37"/>
                </a:lnTo>
                <a:lnTo>
                  <a:pt x="2172" y="54"/>
                </a:lnTo>
                <a:lnTo>
                  <a:pt x="1861" y="73"/>
                </a:lnTo>
                <a:lnTo>
                  <a:pt x="1550" y="94"/>
                </a:lnTo>
                <a:lnTo>
                  <a:pt x="1239" y="119"/>
                </a:lnTo>
                <a:lnTo>
                  <a:pt x="929" y="146"/>
                </a:lnTo>
                <a:lnTo>
                  <a:pt x="619" y="177"/>
                </a:lnTo>
                <a:lnTo>
                  <a:pt x="308" y="209"/>
                </a:lnTo>
                <a:lnTo>
                  <a:pt x="0" y="245"/>
                </a:lnTo>
                <a:lnTo>
                  <a:pt x="58" y="649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8" name="Freeform 188">
            <a:extLst>
              <a:ext uri="{FF2B5EF4-FFF2-40B4-BE49-F238E27FC236}">
                <a16:creationId xmlns:a16="http://schemas.microsoft.com/office/drawing/2014/main" id="{50624A62-6867-3693-B279-13D983390166}"/>
              </a:ext>
            </a:extLst>
          </p:cNvPr>
          <p:cNvSpPr>
            <a:spLocks/>
          </p:cNvSpPr>
          <p:nvPr/>
        </p:nvSpPr>
        <p:spPr bwMode="auto">
          <a:xfrm>
            <a:off x="2914650" y="3028950"/>
            <a:ext cx="3343275" cy="158354"/>
          </a:xfrm>
          <a:custGeom>
            <a:avLst/>
            <a:gdLst>
              <a:gd name="T0" fmla="*/ 4761478 w 8423"/>
              <a:gd name="T1" fmla="*/ 106154380 h 400"/>
              <a:gd name="T2" fmla="*/ 91027472 w 8423"/>
              <a:gd name="T3" fmla="*/ 96124269 h 400"/>
              <a:gd name="T4" fmla="*/ 178133354 w 8423"/>
              <a:gd name="T5" fmla="*/ 87207912 h 400"/>
              <a:gd name="T6" fmla="*/ 264959274 w 8423"/>
              <a:gd name="T7" fmla="*/ 78570784 h 400"/>
              <a:gd name="T8" fmla="*/ 351785193 w 8423"/>
              <a:gd name="T9" fmla="*/ 71047937 h 400"/>
              <a:gd name="T10" fmla="*/ 438891604 w 8423"/>
              <a:gd name="T11" fmla="*/ 64082494 h 400"/>
              <a:gd name="T12" fmla="*/ 525997486 w 8423"/>
              <a:gd name="T13" fmla="*/ 58231860 h 400"/>
              <a:gd name="T14" fmla="*/ 613103368 w 8423"/>
              <a:gd name="T15" fmla="*/ 52938103 h 400"/>
              <a:gd name="T16" fmla="*/ 700489742 w 8423"/>
              <a:gd name="T17" fmla="*/ 48201222 h 400"/>
              <a:gd name="T18" fmla="*/ 787315661 w 8423"/>
              <a:gd name="T19" fmla="*/ 44579149 h 400"/>
              <a:gd name="T20" fmla="*/ 874421543 w 8423"/>
              <a:gd name="T21" fmla="*/ 41514481 h 400"/>
              <a:gd name="T22" fmla="*/ 961807916 w 8423"/>
              <a:gd name="T23" fmla="*/ 39564094 h 400"/>
              <a:gd name="T24" fmla="*/ 1048913798 w 8423"/>
              <a:gd name="T25" fmla="*/ 38171111 h 400"/>
              <a:gd name="T26" fmla="*/ 1136300172 w 8423"/>
              <a:gd name="T27" fmla="*/ 37892409 h 400"/>
              <a:gd name="T28" fmla="*/ 1223406054 w 8423"/>
              <a:gd name="T29" fmla="*/ 37892409 h 400"/>
              <a:gd name="T30" fmla="*/ 1310792427 w 8423"/>
              <a:gd name="T31" fmla="*/ 39006690 h 400"/>
              <a:gd name="T32" fmla="*/ 1398178801 w 8423"/>
              <a:gd name="T33" fmla="*/ 40400201 h 400"/>
              <a:gd name="T34" fmla="*/ 1485284683 w 8423"/>
              <a:gd name="T35" fmla="*/ 43186167 h 400"/>
              <a:gd name="T36" fmla="*/ 1572671056 w 8423"/>
              <a:gd name="T37" fmla="*/ 46250835 h 400"/>
              <a:gd name="T38" fmla="*/ 1659776938 w 8423"/>
              <a:gd name="T39" fmla="*/ 50430311 h 400"/>
              <a:gd name="T40" fmla="*/ 1747163311 w 8423"/>
              <a:gd name="T41" fmla="*/ 55445367 h 400"/>
              <a:gd name="T42" fmla="*/ 1833989231 w 8423"/>
              <a:gd name="T43" fmla="*/ 61017826 h 400"/>
              <a:gd name="T44" fmla="*/ 1921095113 w 8423"/>
              <a:gd name="T45" fmla="*/ 67425865 h 400"/>
              <a:gd name="T46" fmla="*/ 2008200995 w 8423"/>
              <a:gd name="T47" fmla="*/ 74670009 h 400"/>
              <a:gd name="T48" fmla="*/ 2095027443 w 8423"/>
              <a:gd name="T49" fmla="*/ 82750261 h 400"/>
              <a:gd name="T50" fmla="*/ 2147483647 w 8423"/>
              <a:gd name="T51" fmla="*/ 91387388 h 400"/>
              <a:gd name="T52" fmla="*/ 2147483647 w 8423"/>
              <a:gd name="T53" fmla="*/ 101139325 h 400"/>
              <a:gd name="T54" fmla="*/ 2147483647 w 8423"/>
              <a:gd name="T55" fmla="*/ 111448138 h 400"/>
              <a:gd name="T56" fmla="*/ 2147483647 w 8423"/>
              <a:gd name="T57" fmla="*/ 74113133 h 400"/>
              <a:gd name="T58" fmla="*/ 2147483647 w 8423"/>
              <a:gd name="T59" fmla="*/ 63525618 h 400"/>
              <a:gd name="T60" fmla="*/ 2147483647 w 8423"/>
              <a:gd name="T61" fmla="*/ 54331086 h 400"/>
              <a:gd name="T62" fmla="*/ 2107351081 w 8423"/>
              <a:gd name="T63" fmla="*/ 45415256 h 400"/>
              <a:gd name="T64" fmla="*/ 2023325844 w 8423"/>
              <a:gd name="T65" fmla="*/ 37892409 h 400"/>
              <a:gd name="T66" fmla="*/ 1939020645 w 8423"/>
              <a:gd name="T67" fmla="*/ 30369562 h 400"/>
              <a:gd name="T68" fmla="*/ 1854995408 w 8423"/>
              <a:gd name="T69" fmla="*/ 23961524 h 400"/>
              <a:gd name="T70" fmla="*/ 1770410246 w 8423"/>
              <a:gd name="T71" fmla="*/ 18389064 h 400"/>
              <a:gd name="T72" fmla="*/ 1686105047 w 8423"/>
              <a:gd name="T73" fmla="*/ 13374009 h 400"/>
              <a:gd name="T74" fmla="*/ 1601519356 w 8423"/>
              <a:gd name="T75" fmla="*/ 9194532 h 400"/>
              <a:gd name="T76" fmla="*/ 1517494119 w 8423"/>
              <a:gd name="T77" fmla="*/ 5851162 h 400"/>
              <a:gd name="T78" fmla="*/ 1432908957 w 8423"/>
              <a:gd name="T79" fmla="*/ 3064668 h 400"/>
              <a:gd name="T80" fmla="*/ 1348323795 w 8423"/>
              <a:gd name="T81" fmla="*/ 1392983 h 400"/>
              <a:gd name="T82" fmla="*/ 1263738104 w 8423"/>
              <a:gd name="T83" fmla="*/ 278702 h 400"/>
              <a:gd name="T84" fmla="*/ 1179432904 w 8423"/>
              <a:gd name="T85" fmla="*/ 0 h 400"/>
              <a:gd name="T86" fmla="*/ 1095127705 w 8423"/>
              <a:gd name="T87" fmla="*/ 278702 h 400"/>
              <a:gd name="T88" fmla="*/ 1010542543 w 8423"/>
              <a:gd name="T89" fmla="*/ 1392983 h 400"/>
              <a:gd name="T90" fmla="*/ 925957381 w 8423"/>
              <a:gd name="T91" fmla="*/ 3064668 h 400"/>
              <a:gd name="T92" fmla="*/ 841652182 w 8423"/>
              <a:gd name="T93" fmla="*/ 5851162 h 400"/>
              <a:gd name="T94" fmla="*/ 757346983 w 8423"/>
              <a:gd name="T95" fmla="*/ 9194532 h 400"/>
              <a:gd name="T96" fmla="*/ 672761292 w 8423"/>
              <a:gd name="T97" fmla="*/ 13374009 h 400"/>
              <a:gd name="T98" fmla="*/ 588736055 w 8423"/>
              <a:gd name="T99" fmla="*/ 18389064 h 400"/>
              <a:gd name="T100" fmla="*/ 504150893 w 8423"/>
              <a:gd name="T101" fmla="*/ 23961524 h 400"/>
              <a:gd name="T102" fmla="*/ 420125656 w 8423"/>
              <a:gd name="T103" fmla="*/ 30369562 h 400"/>
              <a:gd name="T104" fmla="*/ 335820456 w 8423"/>
              <a:gd name="T105" fmla="*/ 37892409 h 400"/>
              <a:gd name="T106" fmla="*/ 251795219 w 8423"/>
              <a:gd name="T107" fmla="*/ 45415256 h 400"/>
              <a:gd name="T108" fmla="*/ 167490020 w 8423"/>
              <a:gd name="T109" fmla="*/ 54331086 h 400"/>
              <a:gd name="T110" fmla="*/ 83745275 w 8423"/>
              <a:gd name="T111" fmla="*/ 63525618 h 400"/>
              <a:gd name="T112" fmla="*/ 0 w 8423"/>
              <a:gd name="T113" fmla="*/ 74113133 h 400"/>
              <a:gd name="T114" fmla="*/ 4761478 w 8423"/>
              <a:gd name="T115" fmla="*/ 106154380 h 4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8423" h="400">
                <a:moveTo>
                  <a:pt x="17" y="381"/>
                </a:moveTo>
                <a:lnTo>
                  <a:pt x="325" y="345"/>
                </a:lnTo>
                <a:lnTo>
                  <a:pt x="636" y="313"/>
                </a:lnTo>
                <a:lnTo>
                  <a:pt x="946" y="282"/>
                </a:lnTo>
                <a:lnTo>
                  <a:pt x="1256" y="255"/>
                </a:lnTo>
                <a:lnTo>
                  <a:pt x="1567" y="230"/>
                </a:lnTo>
                <a:lnTo>
                  <a:pt x="1878" y="209"/>
                </a:lnTo>
                <a:lnTo>
                  <a:pt x="2189" y="190"/>
                </a:lnTo>
                <a:lnTo>
                  <a:pt x="2501" y="173"/>
                </a:lnTo>
                <a:lnTo>
                  <a:pt x="2811" y="160"/>
                </a:lnTo>
                <a:lnTo>
                  <a:pt x="3122" y="149"/>
                </a:lnTo>
                <a:lnTo>
                  <a:pt x="3434" y="142"/>
                </a:lnTo>
                <a:lnTo>
                  <a:pt x="3745" y="137"/>
                </a:lnTo>
                <a:lnTo>
                  <a:pt x="4057" y="136"/>
                </a:lnTo>
                <a:lnTo>
                  <a:pt x="4368" y="136"/>
                </a:lnTo>
                <a:lnTo>
                  <a:pt x="4680" y="140"/>
                </a:lnTo>
                <a:lnTo>
                  <a:pt x="4992" y="145"/>
                </a:lnTo>
                <a:lnTo>
                  <a:pt x="5303" y="155"/>
                </a:lnTo>
                <a:lnTo>
                  <a:pt x="5615" y="166"/>
                </a:lnTo>
                <a:lnTo>
                  <a:pt x="5926" y="181"/>
                </a:lnTo>
                <a:lnTo>
                  <a:pt x="6238" y="199"/>
                </a:lnTo>
                <a:lnTo>
                  <a:pt x="6548" y="219"/>
                </a:lnTo>
                <a:lnTo>
                  <a:pt x="6859" y="242"/>
                </a:lnTo>
                <a:lnTo>
                  <a:pt x="7170" y="268"/>
                </a:lnTo>
                <a:lnTo>
                  <a:pt x="7480" y="297"/>
                </a:lnTo>
                <a:lnTo>
                  <a:pt x="7790" y="328"/>
                </a:lnTo>
                <a:lnTo>
                  <a:pt x="8100" y="363"/>
                </a:lnTo>
                <a:lnTo>
                  <a:pt x="8409" y="400"/>
                </a:lnTo>
                <a:lnTo>
                  <a:pt x="8423" y="266"/>
                </a:lnTo>
                <a:lnTo>
                  <a:pt x="8124" y="228"/>
                </a:lnTo>
                <a:lnTo>
                  <a:pt x="7823" y="195"/>
                </a:lnTo>
                <a:lnTo>
                  <a:pt x="7524" y="163"/>
                </a:lnTo>
                <a:lnTo>
                  <a:pt x="7224" y="136"/>
                </a:lnTo>
                <a:lnTo>
                  <a:pt x="6923" y="109"/>
                </a:lnTo>
                <a:lnTo>
                  <a:pt x="6623" y="86"/>
                </a:lnTo>
                <a:lnTo>
                  <a:pt x="6321" y="66"/>
                </a:lnTo>
                <a:lnTo>
                  <a:pt x="6020" y="48"/>
                </a:lnTo>
                <a:lnTo>
                  <a:pt x="5718" y="33"/>
                </a:lnTo>
                <a:lnTo>
                  <a:pt x="5418" y="21"/>
                </a:lnTo>
                <a:lnTo>
                  <a:pt x="5116" y="11"/>
                </a:lnTo>
                <a:lnTo>
                  <a:pt x="4814" y="5"/>
                </a:lnTo>
                <a:lnTo>
                  <a:pt x="4512" y="1"/>
                </a:lnTo>
                <a:lnTo>
                  <a:pt x="4211" y="0"/>
                </a:lnTo>
                <a:lnTo>
                  <a:pt x="3910" y="1"/>
                </a:lnTo>
                <a:lnTo>
                  <a:pt x="3608" y="5"/>
                </a:lnTo>
                <a:lnTo>
                  <a:pt x="3306" y="11"/>
                </a:lnTo>
                <a:lnTo>
                  <a:pt x="3005" y="21"/>
                </a:lnTo>
                <a:lnTo>
                  <a:pt x="2704" y="33"/>
                </a:lnTo>
                <a:lnTo>
                  <a:pt x="2402" y="48"/>
                </a:lnTo>
                <a:lnTo>
                  <a:pt x="2102" y="66"/>
                </a:lnTo>
                <a:lnTo>
                  <a:pt x="1800" y="86"/>
                </a:lnTo>
                <a:lnTo>
                  <a:pt x="1500" y="109"/>
                </a:lnTo>
                <a:lnTo>
                  <a:pt x="1199" y="136"/>
                </a:lnTo>
                <a:lnTo>
                  <a:pt x="899" y="163"/>
                </a:lnTo>
                <a:lnTo>
                  <a:pt x="598" y="195"/>
                </a:lnTo>
                <a:lnTo>
                  <a:pt x="299" y="228"/>
                </a:lnTo>
                <a:lnTo>
                  <a:pt x="0" y="266"/>
                </a:lnTo>
                <a:lnTo>
                  <a:pt x="17" y="381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49" name="Freeform 189">
            <a:extLst>
              <a:ext uri="{FF2B5EF4-FFF2-40B4-BE49-F238E27FC236}">
                <a16:creationId xmlns:a16="http://schemas.microsoft.com/office/drawing/2014/main" id="{6FC1609E-38B2-83AD-6B22-CA4E8088060F}"/>
              </a:ext>
            </a:extLst>
          </p:cNvPr>
          <p:cNvSpPr>
            <a:spLocks/>
          </p:cNvSpPr>
          <p:nvPr/>
        </p:nvSpPr>
        <p:spPr bwMode="auto">
          <a:xfrm>
            <a:off x="2944416" y="3253979"/>
            <a:ext cx="3289697" cy="154781"/>
          </a:xfrm>
          <a:custGeom>
            <a:avLst/>
            <a:gdLst>
              <a:gd name="T0" fmla="*/ 7000345 w 8289"/>
              <a:gd name="T1" fmla="*/ 108649593 h 392"/>
              <a:gd name="T2" fmla="*/ 89045511 w 8289"/>
              <a:gd name="T3" fmla="*/ 98394546 h 392"/>
              <a:gd name="T4" fmla="*/ 171370605 w 8289"/>
              <a:gd name="T5" fmla="*/ 88416420 h 392"/>
              <a:gd name="T6" fmla="*/ 253415771 w 8289"/>
              <a:gd name="T7" fmla="*/ 79547033 h 392"/>
              <a:gd name="T8" fmla="*/ 335740866 w 8289"/>
              <a:gd name="T9" fmla="*/ 71508938 h 392"/>
              <a:gd name="T10" fmla="*/ 418345890 w 8289"/>
              <a:gd name="T11" fmla="*/ 64302659 h 392"/>
              <a:gd name="T12" fmla="*/ 500950914 w 8289"/>
              <a:gd name="T13" fmla="*/ 57650751 h 392"/>
              <a:gd name="T14" fmla="*/ 583555938 w 8289"/>
              <a:gd name="T15" fmla="*/ 51830134 h 392"/>
              <a:gd name="T16" fmla="*/ 666160962 w 8289"/>
              <a:gd name="T17" fmla="*/ 46841334 h 392"/>
              <a:gd name="T18" fmla="*/ 748486056 w 8289"/>
              <a:gd name="T19" fmla="*/ 42683825 h 392"/>
              <a:gd name="T20" fmla="*/ 831091080 w 8289"/>
              <a:gd name="T21" fmla="*/ 39357608 h 392"/>
              <a:gd name="T22" fmla="*/ 914256492 w 8289"/>
              <a:gd name="T23" fmla="*/ 36031917 h 392"/>
              <a:gd name="T24" fmla="*/ 996861516 w 8289"/>
              <a:gd name="T25" fmla="*/ 34368808 h 392"/>
              <a:gd name="T26" fmla="*/ 1079466539 w 8289"/>
              <a:gd name="T27" fmla="*/ 32983147 h 392"/>
              <a:gd name="T28" fmla="*/ 1162352022 w 8289"/>
              <a:gd name="T29" fmla="*/ 32705699 h 392"/>
              <a:gd name="T30" fmla="*/ 1244957046 w 8289"/>
              <a:gd name="T31" fmla="*/ 32983147 h 392"/>
              <a:gd name="T32" fmla="*/ 1327841999 w 8289"/>
              <a:gd name="T33" fmla="*/ 34368808 h 392"/>
              <a:gd name="T34" fmla="*/ 1410447023 w 8289"/>
              <a:gd name="T35" fmla="*/ 36031917 h 392"/>
              <a:gd name="T36" fmla="*/ 1493052046 w 8289"/>
              <a:gd name="T37" fmla="*/ 39357608 h 392"/>
              <a:gd name="T38" fmla="*/ 1575937529 w 8289"/>
              <a:gd name="T39" fmla="*/ 42683825 h 392"/>
              <a:gd name="T40" fmla="*/ 1658542553 w 8289"/>
              <a:gd name="T41" fmla="*/ 46841334 h 392"/>
              <a:gd name="T42" fmla="*/ 1741147577 w 8289"/>
              <a:gd name="T43" fmla="*/ 51830134 h 392"/>
              <a:gd name="T44" fmla="*/ 1823752600 w 8289"/>
              <a:gd name="T45" fmla="*/ 57650751 h 392"/>
              <a:gd name="T46" fmla="*/ 1906357624 w 8289"/>
              <a:gd name="T47" fmla="*/ 64302659 h 392"/>
              <a:gd name="T48" fmla="*/ 1988402790 w 8289"/>
              <a:gd name="T49" fmla="*/ 71508938 h 392"/>
              <a:gd name="T50" fmla="*/ 2071007814 w 8289"/>
              <a:gd name="T51" fmla="*/ 79547033 h 392"/>
              <a:gd name="T52" fmla="*/ 2147483647 w 8289"/>
              <a:gd name="T53" fmla="*/ 88416420 h 392"/>
              <a:gd name="T54" fmla="*/ 2147483647 w 8289"/>
              <a:gd name="T55" fmla="*/ 98394546 h 392"/>
              <a:gd name="T56" fmla="*/ 2147483647 w 8289"/>
              <a:gd name="T57" fmla="*/ 108649593 h 392"/>
              <a:gd name="T58" fmla="*/ 2147483647 w 8289"/>
              <a:gd name="T59" fmla="*/ 71786386 h 392"/>
              <a:gd name="T60" fmla="*/ 2147483647 w 8289"/>
              <a:gd name="T61" fmla="*/ 61808260 h 392"/>
              <a:gd name="T62" fmla="*/ 2143532214 w 8289"/>
              <a:gd name="T63" fmla="*/ 52384503 h 392"/>
              <a:gd name="T64" fmla="*/ 2054486703 w 8289"/>
              <a:gd name="T65" fmla="*/ 43792564 h 392"/>
              <a:gd name="T66" fmla="*/ 1965161263 w 8289"/>
              <a:gd name="T67" fmla="*/ 35754469 h 392"/>
              <a:gd name="T68" fmla="*/ 1876115753 w 8289"/>
              <a:gd name="T69" fmla="*/ 28825639 h 392"/>
              <a:gd name="T70" fmla="*/ 1786790313 w 8289"/>
              <a:gd name="T71" fmla="*/ 22450652 h 392"/>
              <a:gd name="T72" fmla="*/ 1697464873 w 8289"/>
              <a:gd name="T73" fmla="*/ 16906956 h 392"/>
              <a:gd name="T74" fmla="*/ 1608139433 w 8289"/>
              <a:gd name="T75" fmla="*/ 12472526 h 392"/>
              <a:gd name="T76" fmla="*/ 1518534064 w 8289"/>
              <a:gd name="T77" fmla="*/ 8038096 h 392"/>
              <a:gd name="T78" fmla="*/ 1429488554 w 8289"/>
              <a:gd name="T79" fmla="*/ 4988800 h 392"/>
              <a:gd name="T80" fmla="*/ 1339882656 w 8289"/>
              <a:gd name="T81" fmla="*/ 2771848 h 392"/>
              <a:gd name="T82" fmla="*/ 1250277287 w 8289"/>
              <a:gd name="T83" fmla="*/ 1385661 h 392"/>
              <a:gd name="T84" fmla="*/ 1161231776 w 8289"/>
              <a:gd name="T85" fmla="*/ 554370 h 392"/>
              <a:gd name="T86" fmla="*/ 1071626407 w 8289"/>
              <a:gd name="T87" fmla="*/ 0 h 392"/>
              <a:gd name="T88" fmla="*/ 982020509 w 8289"/>
              <a:gd name="T89" fmla="*/ 831291 h 392"/>
              <a:gd name="T90" fmla="*/ 892415140 w 8289"/>
              <a:gd name="T91" fmla="*/ 2494400 h 392"/>
              <a:gd name="T92" fmla="*/ 802809771 w 8289"/>
              <a:gd name="T93" fmla="*/ 4711878 h 392"/>
              <a:gd name="T94" fmla="*/ 713764260 w 8289"/>
              <a:gd name="T95" fmla="*/ 7760648 h 392"/>
              <a:gd name="T96" fmla="*/ 624158362 w 8289"/>
              <a:gd name="T97" fmla="*/ 11641235 h 392"/>
              <a:gd name="T98" fmla="*/ 535112852 w 8289"/>
              <a:gd name="T99" fmla="*/ 16075665 h 392"/>
              <a:gd name="T100" fmla="*/ 445507483 w 8289"/>
              <a:gd name="T101" fmla="*/ 21618834 h 392"/>
              <a:gd name="T102" fmla="*/ 356182043 w 8289"/>
              <a:gd name="T103" fmla="*/ 27716900 h 392"/>
              <a:gd name="T104" fmla="*/ 267136532 w 8289"/>
              <a:gd name="T105" fmla="*/ 34923178 h 392"/>
              <a:gd name="T106" fmla="*/ 177811092 w 8289"/>
              <a:gd name="T107" fmla="*/ 42683825 h 392"/>
              <a:gd name="T108" fmla="*/ 89045511 w 8289"/>
              <a:gd name="T109" fmla="*/ 50998842 h 392"/>
              <a:gd name="T110" fmla="*/ 0 w 8289"/>
              <a:gd name="T111" fmla="*/ 60422599 h 392"/>
              <a:gd name="T112" fmla="*/ 7000345 w 8289"/>
              <a:gd name="T113" fmla="*/ 108649593 h 39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289" h="392">
                <a:moveTo>
                  <a:pt x="25" y="392"/>
                </a:moveTo>
                <a:lnTo>
                  <a:pt x="318" y="355"/>
                </a:lnTo>
                <a:lnTo>
                  <a:pt x="612" y="319"/>
                </a:lnTo>
                <a:lnTo>
                  <a:pt x="905" y="287"/>
                </a:lnTo>
                <a:lnTo>
                  <a:pt x="1199" y="258"/>
                </a:lnTo>
                <a:lnTo>
                  <a:pt x="1494" y="232"/>
                </a:lnTo>
                <a:lnTo>
                  <a:pt x="1789" y="208"/>
                </a:lnTo>
                <a:lnTo>
                  <a:pt x="2084" y="187"/>
                </a:lnTo>
                <a:lnTo>
                  <a:pt x="2379" y="169"/>
                </a:lnTo>
                <a:lnTo>
                  <a:pt x="2673" y="154"/>
                </a:lnTo>
                <a:lnTo>
                  <a:pt x="2968" y="142"/>
                </a:lnTo>
                <a:lnTo>
                  <a:pt x="3265" y="130"/>
                </a:lnTo>
                <a:lnTo>
                  <a:pt x="3560" y="124"/>
                </a:lnTo>
                <a:lnTo>
                  <a:pt x="3855" y="119"/>
                </a:lnTo>
                <a:lnTo>
                  <a:pt x="4151" y="118"/>
                </a:lnTo>
                <a:lnTo>
                  <a:pt x="4446" y="119"/>
                </a:lnTo>
                <a:lnTo>
                  <a:pt x="4742" y="124"/>
                </a:lnTo>
                <a:lnTo>
                  <a:pt x="5037" y="130"/>
                </a:lnTo>
                <a:lnTo>
                  <a:pt x="5332" y="142"/>
                </a:lnTo>
                <a:lnTo>
                  <a:pt x="5628" y="154"/>
                </a:lnTo>
                <a:lnTo>
                  <a:pt x="5923" y="169"/>
                </a:lnTo>
                <a:lnTo>
                  <a:pt x="6218" y="187"/>
                </a:lnTo>
                <a:lnTo>
                  <a:pt x="6513" y="208"/>
                </a:lnTo>
                <a:lnTo>
                  <a:pt x="6808" y="232"/>
                </a:lnTo>
                <a:lnTo>
                  <a:pt x="7101" y="258"/>
                </a:lnTo>
                <a:lnTo>
                  <a:pt x="7396" y="287"/>
                </a:lnTo>
                <a:lnTo>
                  <a:pt x="7690" y="319"/>
                </a:lnTo>
                <a:lnTo>
                  <a:pt x="7983" y="355"/>
                </a:lnTo>
                <a:lnTo>
                  <a:pt x="8276" y="392"/>
                </a:lnTo>
                <a:lnTo>
                  <a:pt x="8289" y="259"/>
                </a:lnTo>
                <a:lnTo>
                  <a:pt x="7972" y="223"/>
                </a:lnTo>
                <a:lnTo>
                  <a:pt x="7655" y="189"/>
                </a:lnTo>
                <a:lnTo>
                  <a:pt x="7337" y="158"/>
                </a:lnTo>
                <a:lnTo>
                  <a:pt x="7018" y="129"/>
                </a:lnTo>
                <a:lnTo>
                  <a:pt x="6700" y="104"/>
                </a:lnTo>
                <a:lnTo>
                  <a:pt x="6381" y="81"/>
                </a:lnTo>
                <a:lnTo>
                  <a:pt x="6062" y="61"/>
                </a:lnTo>
                <a:lnTo>
                  <a:pt x="5743" y="45"/>
                </a:lnTo>
                <a:lnTo>
                  <a:pt x="5423" y="29"/>
                </a:lnTo>
                <a:lnTo>
                  <a:pt x="5105" y="18"/>
                </a:lnTo>
                <a:lnTo>
                  <a:pt x="4785" y="10"/>
                </a:lnTo>
                <a:lnTo>
                  <a:pt x="4465" y="5"/>
                </a:lnTo>
                <a:lnTo>
                  <a:pt x="4147" y="2"/>
                </a:lnTo>
                <a:lnTo>
                  <a:pt x="3827" y="0"/>
                </a:lnTo>
                <a:lnTo>
                  <a:pt x="3507" y="3"/>
                </a:lnTo>
                <a:lnTo>
                  <a:pt x="3187" y="9"/>
                </a:lnTo>
                <a:lnTo>
                  <a:pt x="2867" y="17"/>
                </a:lnTo>
                <a:lnTo>
                  <a:pt x="2549" y="28"/>
                </a:lnTo>
                <a:lnTo>
                  <a:pt x="2229" y="42"/>
                </a:lnTo>
                <a:lnTo>
                  <a:pt x="1911" y="58"/>
                </a:lnTo>
                <a:lnTo>
                  <a:pt x="1591" y="78"/>
                </a:lnTo>
                <a:lnTo>
                  <a:pt x="1272" y="100"/>
                </a:lnTo>
                <a:lnTo>
                  <a:pt x="954" y="126"/>
                </a:lnTo>
                <a:lnTo>
                  <a:pt x="635" y="154"/>
                </a:lnTo>
                <a:lnTo>
                  <a:pt x="318" y="184"/>
                </a:lnTo>
                <a:lnTo>
                  <a:pt x="0" y="218"/>
                </a:lnTo>
                <a:lnTo>
                  <a:pt x="25" y="39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0" name="Freeform 190">
            <a:extLst>
              <a:ext uri="{FF2B5EF4-FFF2-40B4-BE49-F238E27FC236}">
                <a16:creationId xmlns:a16="http://schemas.microsoft.com/office/drawing/2014/main" id="{9E9CFD10-145B-6032-3D85-B4544A2B1334}"/>
              </a:ext>
            </a:extLst>
          </p:cNvPr>
          <p:cNvSpPr>
            <a:spLocks/>
          </p:cNvSpPr>
          <p:nvPr/>
        </p:nvSpPr>
        <p:spPr bwMode="auto">
          <a:xfrm>
            <a:off x="2921794" y="3082529"/>
            <a:ext cx="3330179" cy="273844"/>
          </a:xfrm>
          <a:custGeom>
            <a:avLst/>
            <a:gdLst>
              <a:gd name="T0" fmla="*/ 86224851 w 8392"/>
              <a:gd name="T1" fmla="*/ 58523717 h 690"/>
              <a:gd name="T2" fmla="*/ 260074031 w 8392"/>
              <a:gd name="T3" fmla="*/ 40882358 h 690"/>
              <a:gd name="T4" fmla="*/ 433923740 w 8392"/>
              <a:gd name="T5" fmla="*/ 26321808 h 690"/>
              <a:gd name="T6" fmla="*/ 608052816 w 8392"/>
              <a:gd name="T7" fmla="*/ 15120937 h 690"/>
              <a:gd name="T8" fmla="*/ 782182421 w 8392"/>
              <a:gd name="T9" fmla="*/ 6720417 h 690"/>
              <a:gd name="T10" fmla="*/ 956591393 w 8392"/>
              <a:gd name="T11" fmla="*/ 1680104 h 690"/>
              <a:gd name="T12" fmla="*/ 1131000894 w 8392"/>
              <a:gd name="T13" fmla="*/ 0 h 690"/>
              <a:gd name="T14" fmla="*/ 1305409866 w 8392"/>
              <a:gd name="T15" fmla="*/ 1120246 h 690"/>
              <a:gd name="T16" fmla="*/ 1479819367 w 8392"/>
              <a:gd name="T17" fmla="*/ 5320242 h 690"/>
              <a:gd name="T18" fmla="*/ 1654228868 w 8392"/>
              <a:gd name="T19" fmla="*/ 12601046 h 690"/>
              <a:gd name="T20" fmla="*/ 1828357944 w 8392"/>
              <a:gd name="T21" fmla="*/ 23241529 h 690"/>
              <a:gd name="T22" fmla="*/ 2002487549 w 8392"/>
              <a:gd name="T23" fmla="*/ 36962292 h 690"/>
              <a:gd name="T24" fmla="*/ 2147483647 w 8392"/>
              <a:gd name="T25" fmla="*/ 53763333 h 690"/>
              <a:gd name="T26" fmla="*/ 2147483647 w 8392"/>
              <a:gd name="T27" fmla="*/ 73924583 h 690"/>
              <a:gd name="T28" fmla="*/ 2147483647 w 8392"/>
              <a:gd name="T29" fmla="*/ 191811804 h 690"/>
              <a:gd name="T30" fmla="*/ 2147483647 w 8392"/>
              <a:gd name="T31" fmla="*/ 189851771 h 690"/>
              <a:gd name="T32" fmla="*/ 2147483647 w 8392"/>
              <a:gd name="T33" fmla="*/ 188731525 h 690"/>
              <a:gd name="T34" fmla="*/ 2147483647 w 8392"/>
              <a:gd name="T35" fmla="*/ 187891738 h 690"/>
              <a:gd name="T36" fmla="*/ 2147483647 w 8392"/>
              <a:gd name="T37" fmla="*/ 188171667 h 690"/>
              <a:gd name="T38" fmla="*/ 2147483647 w 8392"/>
              <a:gd name="T39" fmla="*/ 189291913 h 690"/>
              <a:gd name="T40" fmla="*/ 2147483647 w 8392"/>
              <a:gd name="T41" fmla="*/ 190411629 h 690"/>
              <a:gd name="T42" fmla="*/ 2147483647 w 8392"/>
              <a:gd name="T43" fmla="*/ 190972017 h 690"/>
              <a:gd name="T44" fmla="*/ 2147483647 w 8392"/>
              <a:gd name="T45" fmla="*/ 190972017 h 690"/>
              <a:gd name="T46" fmla="*/ 2147483647 w 8392"/>
              <a:gd name="T47" fmla="*/ 181171321 h 690"/>
              <a:gd name="T48" fmla="*/ 2054278333 w 8392"/>
              <a:gd name="T49" fmla="*/ 163529963 h 690"/>
              <a:gd name="T50" fmla="*/ 1877069344 w 8392"/>
              <a:gd name="T51" fmla="*/ 148689483 h 690"/>
              <a:gd name="T52" fmla="*/ 1700140781 w 8392"/>
              <a:gd name="T53" fmla="*/ 136928225 h 690"/>
              <a:gd name="T54" fmla="*/ 1522931792 w 8392"/>
              <a:gd name="T55" fmla="*/ 128527704 h 690"/>
              <a:gd name="T56" fmla="*/ 1345442908 w 8392"/>
              <a:gd name="T57" fmla="*/ 123207462 h 690"/>
              <a:gd name="T58" fmla="*/ 1167674128 w 8392"/>
              <a:gd name="T59" fmla="*/ 120687571 h 690"/>
              <a:gd name="T60" fmla="*/ 990185772 w 8392"/>
              <a:gd name="T61" fmla="*/ 122087746 h 690"/>
              <a:gd name="T62" fmla="*/ 812696888 w 8392"/>
              <a:gd name="T63" fmla="*/ 125727883 h 690"/>
              <a:gd name="T64" fmla="*/ 635487900 w 8392"/>
              <a:gd name="T65" fmla="*/ 132728229 h 690"/>
              <a:gd name="T66" fmla="*/ 457999544 w 8392"/>
              <a:gd name="T67" fmla="*/ 142808854 h 690"/>
              <a:gd name="T68" fmla="*/ 281350348 w 8392"/>
              <a:gd name="T69" fmla="*/ 155969758 h 690"/>
              <a:gd name="T70" fmla="*/ 104421784 w 8392"/>
              <a:gd name="T71" fmla="*/ 172210942 h 690"/>
              <a:gd name="T72" fmla="*/ 0 w 8392"/>
              <a:gd name="T73" fmla="*/ 68604342 h 69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392" h="690">
                <a:moveTo>
                  <a:pt x="0" y="245"/>
                </a:moveTo>
                <a:lnTo>
                  <a:pt x="308" y="209"/>
                </a:lnTo>
                <a:lnTo>
                  <a:pt x="619" y="177"/>
                </a:lnTo>
                <a:lnTo>
                  <a:pt x="929" y="146"/>
                </a:lnTo>
                <a:lnTo>
                  <a:pt x="1239" y="119"/>
                </a:lnTo>
                <a:lnTo>
                  <a:pt x="1550" y="94"/>
                </a:lnTo>
                <a:lnTo>
                  <a:pt x="1861" y="73"/>
                </a:lnTo>
                <a:lnTo>
                  <a:pt x="2172" y="54"/>
                </a:lnTo>
                <a:lnTo>
                  <a:pt x="2484" y="37"/>
                </a:lnTo>
                <a:lnTo>
                  <a:pt x="2794" y="24"/>
                </a:lnTo>
                <a:lnTo>
                  <a:pt x="3105" y="13"/>
                </a:lnTo>
                <a:lnTo>
                  <a:pt x="3417" y="6"/>
                </a:lnTo>
                <a:lnTo>
                  <a:pt x="3728" y="1"/>
                </a:lnTo>
                <a:lnTo>
                  <a:pt x="4040" y="0"/>
                </a:lnTo>
                <a:lnTo>
                  <a:pt x="4351" y="0"/>
                </a:lnTo>
                <a:lnTo>
                  <a:pt x="4663" y="4"/>
                </a:lnTo>
                <a:lnTo>
                  <a:pt x="4975" y="9"/>
                </a:lnTo>
                <a:lnTo>
                  <a:pt x="5286" y="19"/>
                </a:lnTo>
                <a:lnTo>
                  <a:pt x="5598" y="30"/>
                </a:lnTo>
                <a:lnTo>
                  <a:pt x="5909" y="45"/>
                </a:lnTo>
                <a:lnTo>
                  <a:pt x="6221" y="63"/>
                </a:lnTo>
                <a:lnTo>
                  <a:pt x="6531" y="83"/>
                </a:lnTo>
                <a:lnTo>
                  <a:pt x="6842" y="106"/>
                </a:lnTo>
                <a:lnTo>
                  <a:pt x="7153" y="132"/>
                </a:lnTo>
                <a:lnTo>
                  <a:pt x="7463" y="161"/>
                </a:lnTo>
                <a:lnTo>
                  <a:pt x="7773" y="192"/>
                </a:lnTo>
                <a:lnTo>
                  <a:pt x="8083" y="227"/>
                </a:lnTo>
                <a:lnTo>
                  <a:pt x="8392" y="264"/>
                </a:lnTo>
                <a:lnTo>
                  <a:pt x="8347" y="690"/>
                </a:lnTo>
                <a:lnTo>
                  <a:pt x="8346" y="685"/>
                </a:lnTo>
                <a:lnTo>
                  <a:pt x="8345" y="680"/>
                </a:lnTo>
                <a:lnTo>
                  <a:pt x="8342" y="678"/>
                </a:lnTo>
                <a:lnTo>
                  <a:pt x="8339" y="675"/>
                </a:lnTo>
                <a:lnTo>
                  <a:pt x="8335" y="674"/>
                </a:lnTo>
                <a:lnTo>
                  <a:pt x="8331" y="672"/>
                </a:lnTo>
                <a:lnTo>
                  <a:pt x="8325" y="671"/>
                </a:lnTo>
                <a:lnTo>
                  <a:pt x="8320" y="671"/>
                </a:lnTo>
                <a:lnTo>
                  <a:pt x="8313" y="672"/>
                </a:lnTo>
                <a:lnTo>
                  <a:pt x="8305" y="674"/>
                </a:lnTo>
                <a:lnTo>
                  <a:pt x="8296" y="676"/>
                </a:lnTo>
                <a:lnTo>
                  <a:pt x="8289" y="680"/>
                </a:lnTo>
                <a:lnTo>
                  <a:pt x="8288" y="680"/>
                </a:lnTo>
                <a:lnTo>
                  <a:pt x="8287" y="680"/>
                </a:lnTo>
                <a:lnTo>
                  <a:pt x="8287" y="682"/>
                </a:lnTo>
                <a:lnTo>
                  <a:pt x="8285" y="682"/>
                </a:lnTo>
                <a:lnTo>
                  <a:pt x="8284" y="682"/>
                </a:lnTo>
                <a:lnTo>
                  <a:pt x="8284" y="683"/>
                </a:lnTo>
                <a:lnTo>
                  <a:pt x="7968" y="647"/>
                </a:lnTo>
                <a:lnTo>
                  <a:pt x="7654" y="614"/>
                </a:lnTo>
                <a:lnTo>
                  <a:pt x="7338" y="584"/>
                </a:lnTo>
                <a:lnTo>
                  <a:pt x="7022" y="556"/>
                </a:lnTo>
                <a:lnTo>
                  <a:pt x="6705" y="531"/>
                </a:lnTo>
                <a:lnTo>
                  <a:pt x="6390" y="509"/>
                </a:lnTo>
                <a:lnTo>
                  <a:pt x="6073" y="489"/>
                </a:lnTo>
                <a:lnTo>
                  <a:pt x="5757" y="473"/>
                </a:lnTo>
                <a:lnTo>
                  <a:pt x="5440" y="459"/>
                </a:lnTo>
                <a:lnTo>
                  <a:pt x="5123" y="448"/>
                </a:lnTo>
                <a:lnTo>
                  <a:pt x="4806" y="440"/>
                </a:lnTo>
                <a:lnTo>
                  <a:pt x="4489" y="434"/>
                </a:lnTo>
                <a:lnTo>
                  <a:pt x="4171" y="431"/>
                </a:lnTo>
                <a:lnTo>
                  <a:pt x="3854" y="431"/>
                </a:lnTo>
                <a:lnTo>
                  <a:pt x="3537" y="436"/>
                </a:lnTo>
                <a:lnTo>
                  <a:pt x="3220" y="441"/>
                </a:lnTo>
                <a:lnTo>
                  <a:pt x="2903" y="449"/>
                </a:lnTo>
                <a:lnTo>
                  <a:pt x="2586" y="460"/>
                </a:lnTo>
                <a:lnTo>
                  <a:pt x="2270" y="474"/>
                </a:lnTo>
                <a:lnTo>
                  <a:pt x="1953" y="491"/>
                </a:lnTo>
                <a:lnTo>
                  <a:pt x="1636" y="510"/>
                </a:lnTo>
                <a:lnTo>
                  <a:pt x="1321" y="532"/>
                </a:lnTo>
                <a:lnTo>
                  <a:pt x="1005" y="557"/>
                </a:lnTo>
                <a:lnTo>
                  <a:pt x="689" y="585"/>
                </a:lnTo>
                <a:lnTo>
                  <a:pt x="373" y="615"/>
                </a:lnTo>
                <a:lnTo>
                  <a:pt x="58" y="649"/>
                </a:lnTo>
                <a:lnTo>
                  <a:pt x="0" y="245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1" name="Line 191">
            <a:extLst>
              <a:ext uri="{FF2B5EF4-FFF2-40B4-BE49-F238E27FC236}">
                <a16:creationId xmlns:a16="http://schemas.microsoft.com/office/drawing/2014/main" id="{DD7817CA-1381-7A44-8918-FEA280C4F5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14650" y="3133725"/>
            <a:ext cx="39291" cy="27503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2" name="Freeform 192">
            <a:extLst>
              <a:ext uri="{FF2B5EF4-FFF2-40B4-BE49-F238E27FC236}">
                <a16:creationId xmlns:a16="http://schemas.microsoft.com/office/drawing/2014/main" id="{E8B79995-6B83-4BF3-C2DC-536011C5213C}"/>
              </a:ext>
            </a:extLst>
          </p:cNvPr>
          <p:cNvSpPr>
            <a:spLocks/>
          </p:cNvSpPr>
          <p:nvPr/>
        </p:nvSpPr>
        <p:spPr bwMode="auto">
          <a:xfrm>
            <a:off x="6122194" y="3353991"/>
            <a:ext cx="111919" cy="54769"/>
          </a:xfrm>
          <a:custGeom>
            <a:avLst/>
            <a:gdLst>
              <a:gd name="T0" fmla="*/ 61169068 w 283"/>
              <a:gd name="T1" fmla="*/ 0 h 140"/>
              <a:gd name="T2" fmla="*/ 59501228 w 283"/>
              <a:gd name="T3" fmla="*/ 816315 h 140"/>
              <a:gd name="T4" fmla="*/ 58388631 w 283"/>
              <a:gd name="T5" fmla="*/ 1632630 h 140"/>
              <a:gd name="T6" fmla="*/ 56998677 w 283"/>
              <a:gd name="T7" fmla="*/ 2720703 h 140"/>
              <a:gd name="T8" fmla="*/ 55330310 w 283"/>
              <a:gd name="T9" fmla="*/ 3809297 h 140"/>
              <a:gd name="T10" fmla="*/ 53661943 w 283"/>
              <a:gd name="T11" fmla="*/ 5441406 h 140"/>
              <a:gd name="T12" fmla="*/ 52549874 w 283"/>
              <a:gd name="T13" fmla="*/ 5985442 h 140"/>
              <a:gd name="T14" fmla="*/ 51437805 w 283"/>
              <a:gd name="T15" fmla="*/ 6530000 h 140"/>
              <a:gd name="T16" fmla="*/ 50047323 w 283"/>
              <a:gd name="T17" fmla="*/ 7345793 h 140"/>
              <a:gd name="T18" fmla="*/ 48379483 w 283"/>
              <a:gd name="T19" fmla="*/ 7618072 h 140"/>
              <a:gd name="T20" fmla="*/ 46433231 w 283"/>
              <a:gd name="T21" fmla="*/ 8434388 h 140"/>
              <a:gd name="T22" fmla="*/ 44486451 w 283"/>
              <a:gd name="T23" fmla="*/ 8434388 h 140"/>
              <a:gd name="T24" fmla="*/ 42262313 w 283"/>
              <a:gd name="T25" fmla="*/ 8706145 h 140"/>
              <a:gd name="T26" fmla="*/ 39481877 w 283"/>
              <a:gd name="T27" fmla="*/ 8978424 h 140"/>
              <a:gd name="T28" fmla="*/ 36423555 w 283"/>
              <a:gd name="T29" fmla="*/ 8978424 h 140"/>
              <a:gd name="T30" fmla="*/ 33365234 w 283"/>
              <a:gd name="T31" fmla="*/ 9522460 h 140"/>
              <a:gd name="T32" fmla="*/ 31140568 w 283"/>
              <a:gd name="T33" fmla="*/ 9794739 h 140"/>
              <a:gd name="T34" fmla="*/ 28638545 w 283"/>
              <a:gd name="T35" fmla="*/ 10338775 h 140"/>
              <a:gd name="T36" fmla="*/ 26970178 w 283"/>
              <a:gd name="T37" fmla="*/ 10882811 h 140"/>
              <a:gd name="T38" fmla="*/ 24467627 w 283"/>
              <a:gd name="T39" fmla="*/ 11699127 h 140"/>
              <a:gd name="T40" fmla="*/ 23077673 w 283"/>
              <a:gd name="T41" fmla="*/ 12787721 h 140"/>
              <a:gd name="T42" fmla="*/ 21131420 w 283"/>
              <a:gd name="T43" fmla="*/ 13875793 h 140"/>
              <a:gd name="T44" fmla="*/ 19463053 w 283"/>
              <a:gd name="T45" fmla="*/ 15508424 h 140"/>
              <a:gd name="T46" fmla="*/ 16960502 w 283"/>
              <a:gd name="T47" fmla="*/ 17412811 h 140"/>
              <a:gd name="T48" fmla="*/ 14457952 w 283"/>
              <a:gd name="T49" fmla="*/ 19589478 h 140"/>
              <a:gd name="T50" fmla="*/ 13067997 w 283"/>
              <a:gd name="T51" fmla="*/ 20677550 h 140"/>
              <a:gd name="T52" fmla="*/ 11399630 w 283"/>
              <a:gd name="T53" fmla="*/ 22310181 h 140"/>
              <a:gd name="T54" fmla="*/ 10009676 w 283"/>
              <a:gd name="T55" fmla="*/ 23126496 h 140"/>
              <a:gd name="T56" fmla="*/ 8619194 w 283"/>
              <a:gd name="T57" fmla="*/ 23670532 h 140"/>
              <a:gd name="T58" fmla="*/ 7507125 w 283"/>
              <a:gd name="T59" fmla="*/ 24214568 h 140"/>
              <a:gd name="T60" fmla="*/ 6395056 w 283"/>
              <a:gd name="T61" fmla="*/ 25030884 h 140"/>
              <a:gd name="T62" fmla="*/ 5282987 w 283"/>
              <a:gd name="T63" fmla="*/ 25302641 h 140"/>
              <a:gd name="T64" fmla="*/ 4170391 w 283"/>
              <a:gd name="T65" fmla="*/ 25574920 h 140"/>
              <a:gd name="T66" fmla="*/ 3058322 w 283"/>
              <a:gd name="T67" fmla="*/ 26391235 h 140"/>
              <a:gd name="T68" fmla="*/ 1946253 w 283"/>
              <a:gd name="T69" fmla="*/ 26935271 h 140"/>
              <a:gd name="T70" fmla="*/ 1112069 w 283"/>
              <a:gd name="T71" fmla="*/ 27479308 h 140"/>
              <a:gd name="T72" fmla="*/ 0 w 283"/>
              <a:gd name="T73" fmla="*/ 28567902 h 140"/>
              <a:gd name="T74" fmla="*/ 75071248 w 283"/>
              <a:gd name="T75" fmla="*/ 38090362 h 140"/>
              <a:gd name="T76" fmla="*/ 78685868 w 283"/>
              <a:gd name="T77" fmla="*/ 1904388 h 140"/>
              <a:gd name="T78" fmla="*/ 61169068 w 283"/>
              <a:gd name="T79" fmla="*/ 0 h 14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83" h="140">
                <a:moveTo>
                  <a:pt x="220" y="0"/>
                </a:moveTo>
                <a:lnTo>
                  <a:pt x="214" y="3"/>
                </a:lnTo>
                <a:lnTo>
                  <a:pt x="210" y="6"/>
                </a:lnTo>
                <a:lnTo>
                  <a:pt x="205" y="10"/>
                </a:lnTo>
                <a:lnTo>
                  <a:pt x="199" y="14"/>
                </a:lnTo>
                <a:lnTo>
                  <a:pt x="193" y="20"/>
                </a:lnTo>
                <a:lnTo>
                  <a:pt x="189" y="22"/>
                </a:lnTo>
                <a:lnTo>
                  <a:pt x="185" y="24"/>
                </a:lnTo>
                <a:lnTo>
                  <a:pt x="180" y="27"/>
                </a:lnTo>
                <a:lnTo>
                  <a:pt x="174" y="28"/>
                </a:lnTo>
                <a:lnTo>
                  <a:pt x="167" y="31"/>
                </a:lnTo>
                <a:lnTo>
                  <a:pt x="160" y="31"/>
                </a:lnTo>
                <a:lnTo>
                  <a:pt x="152" y="32"/>
                </a:lnTo>
                <a:lnTo>
                  <a:pt x="142" y="33"/>
                </a:lnTo>
                <a:lnTo>
                  <a:pt x="131" y="33"/>
                </a:lnTo>
                <a:lnTo>
                  <a:pt x="120" y="35"/>
                </a:lnTo>
                <a:lnTo>
                  <a:pt x="112" y="36"/>
                </a:lnTo>
                <a:lnTo>
                  <a:pt x="103" y="38"/>
                </a:lnTo>
                <a:lnTo>
                  <a:pt x="97" y="40"/>
                </a:lnTo>
                <a:lnTo>
                  <a:pt x="88" y="43"/>
                </a:lnTo>
                <a:lnTo>
                  <a:pt x="83" y="47"/>
                </a:lnTo>
                <a:lnTo>
                  <a:pt x="76" y="51"/>
                </a:lnTo>
                <a:lnTo>
                  <a:pt x="70" y="57"/>
                </a:lnTo>
                <a:lnTo>
                  <a:pt x="61" y="64"/>
                </a:lnTo>
                <a:lnTo>
                  <a:pt x="52" y="72"/>
                </a:lnTo>
                <a:lnTo>
                  <a:pt x="47" y="76"/>
                </a:lnTo>
                <a:lnTo>
                  <a:pt x="41" y="82"/>
                </a:lnTo>
                <a:lnTo>
                  <a:pt x="36" y="85"/>
                </a:lnTo>
                <a:lnTo>
                  <a:pt x="31" y="87"/>
                </a:lnTo>
                <a:lnTo>
                  <a:pt x="27" y="89"/>
                </a:lnTo>
                <a:lnTo>
                  <a:pt x="23" y="92"/>
                </a:lnTo>
                <a:lnTo>
                  <a:pt x="19" y="93"/>
                </a:lnTo>
                <a:lnTo>
                  <a:pt x="15" y="94"/>
                </a:lnTo>
                <a:lnTo>
                  <a:pt x="11" y="97"/>
                </a:lnTo>
                <a:lnTo>
                  <a:pt x="7" y="99"/>
                </a:lnTo>
                <a:lnTo>
                  <a:pt x="4" y="101"/>
                </a:lnTo>
                <a:lnTo>
                  <a:pt x="0" y="105"/>
                </a:lnTo>
                <a:lnTo>
                  <a:pt x="270" y="140"/>
                </a:lnTo>
                <a:lnTo>
                  <a:pt x="283" y="7"/>
                </a:lnTo>
                <a:lnTo>
                  <a:pt x="22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3" name="Line 193">
            <a:extLst>
              <a:ext uri="{FF2B5EF4-FFF2-40B4-BE49-F238E27FC236}">
                <a16:creationId xmlns:a16="http://schemas.microsoft.com/office/drawing/2014/main" id="{29274E3B-39D1-5521-64A9-DE305B2871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9350" y="3133725"/>
            <a:ext cx="28575" cy="27503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4" name="Line 194">
            <a:extLst>
              <a:ext uri="{FF2B5EF4-FFF2-40B4-BE49-F238E27FC236}">
                <a16:creationId xmlns:a16="http://schemas.microsoft.com/office/drawing/2014/main" id="{77578983-9AC2-F61E-F14D-BDBC10DC0A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2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5" name="Line 195">
            <a:extLst>
              <a:ext uri="{FF2B5EF4-FFF2-40B4-BE49-F238E27FC236}">
                <a16:creationId xmlns:a16="http://schemas.microsoft.com/office/drawing/2014/main" id="{BFF1B58D-10FA-4186-7A42-5AE02B97BC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2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6" name="Line 196">
            <a:extLst>
              <a:ext uri="{FF2B5EF4-FFF2-40B4-BE49-F238E27FC236}">
                <a16:creationId xmlns:a16="http://schemas.microsoft.com/office/drawing/2014/main" id="{5C1ACF18-1312-0273-5CAA-61CA97E30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672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7" name="Line 197">
            <a:extLst>
              <a:ext uri="{FF2B5EF4-FFF2-40B4-BE49-F238E27FC236}">
                <a16:creationId xmlns:a16="http://schemas.microsoft.com/office/drawing/2014/main" id="{5E6E580D-ED60-8447-9D79-2FF6223776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2022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8" name="Line 198">
            <a:extLst>
              <a:ext uri="{FF2B5EF4-FFF2-40B4-BE49-F238E27FC236}">
                <a16:creationId xmlns:a16="http://schemas.microsoft.com/office/drawing/2014/main" id="{50394FAE-288A-778A-841D-891745C2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2022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59" name="Line 199">
            <a:extLst>
              <a:ext uri="{FF2B5EF4-FFF2-40B4-BE49-F238E27FC236}">
                <a16:creationId xmlns:a16="http://schemas.microsoft.com/office/drawing/2014/main" id="{3208B67D-6F87-8867-2980-7212886DF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2022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0" name="Line 200">
            <a:extLst>
              <a:ext uri="{FF2B5EF4-FFF2-40B4-BE49-F238E27FC236}">
                <a16:creationId xmlns:a16="http://schemas.microsoft.com/office/drawing/2014/main" id="{D44CFC38-58B0-80A9-352A-712B69C1C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8913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1" name="Line 201">
            <a:extLst>
              <a:ext uri="{FF2B5EF4-FFF2-40B4-BE49-F238E27FC236}">
                <a16:creationId xmlns:a16="http://schemas.microsoft.com/office/drawing/2014/main" id="{59E4D519-2516-2C3F-1964-ABACCD0DA3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8913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2" name="Line 202">
            <a:extLst>
              <a:ext uri="{FF2B5EF4-FFF2-40B4-BE49-F238E27FC236}">
                <a16:creationId xmlns:a16="http://schemas.microsoft.com/office/drawing/2014/main" id="{6ECB7374-408A-D00F-2460-7542BEB8D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8913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3" name="Line 203">
            <a:extLst>
              <a:ext uri="{FF2B5EF4-FFF2-40B4-BE49-F238E27FC236}">
                <a16:creationId xmlns:a16="http://schemas.microsoft.com/office/drawing/2014/main" id="{F5E75CE7-4FCB-3567-CA63-66FDEFF0D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8913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4" name="Line 204">
            <a:extLst>
              <a:ext uri="{FF2B5EF4-FFF2-40B4-BE49-F238E27FC236}">
                <a16:creationId xmlns:a16="http://schemas.microsoft.com/office/drawing/2014/main" id="{8E2E5EB8-1B20-A840-AE51-D7DD145B6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591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5" name="Line 205">
            <a:extLst>
              <a:ext uri="{FF2B5EF4-FFF2-40B4-BE49-F238E27FC236}">
                <a16:creationId xmlns:a16="http://schemas.microsoft.com/office/drawing/2014/main" id="{363F3AD0-3DC8-3D92-CFA9-8E7DD8438C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591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6" name="Line 206">
            <a:extLst>
              <a:ext uri="{FF2B5EF4-FFF2-40B4-BE49-F238E27FC236}">
                <a16:creationId xmlns:a16="http://schemas.microsoft.com/office/drawing/2014/main" id="{E959EA05-FE18-6257-121C-FCA256F3D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591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7" name="Line 207">
            <a:extLst>
              <a:ext uri="{FF2B5EF4-FFF2-40B4-BE49-F238E27FC236}">
                <a16:creationId xmlns:a16="http://schemas.microsoft.com/office/drawing/2014/main" id="{E4B804A2-3EC1-D32D-7564-9B2D907CCA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591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68" name="Rectangle 208">
            <a:extLst>
              <a:ext uri="{FF2B5EF4-FFF2-40B4-BE49-F238E27FC236}">
                <a16:creationId xmlns:a16="http://schemas.microsoft.com/office/drawing/2014/main" id="{F8719B79-7CDB-5F68-7A99-3BAA48C9A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454" y="3088481"/>
            <a:ext cx="21431" cy="32027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69" name="Line 209">
            <a:extLst>
              <a:ext uri="{FF2B5EF4-FFF2-40B4-BE49-F238E27FC236}">
                <a16:creationId xmlns:a16="http://schemas.microsoft.com/office/drawing/2014/main" id="{4400A78D-03D0-7278-42A6-A1DB56987F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454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0" name="Rectangle 210">
            <a:extLst>
              <a:ext uri="{FF2B5EF4-FFF2-40B4-BE49-F238E27FC236}">
                <a16:creationId xmlns:a16="http://schemas.microsoft.com/office/drawing/2014/main" id="{5E5A060D-870B-FFEE-4B74-B29F05D51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4373" y="3088481"/>
            <a:ext cx="21431" cy="32027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71" name="Line 211">
            <a:extLst>
              <a:ext uri="{FF2B5EF4-FFF2-40B4-BE49-F238E27FC236}">
                <a16:creationId xmlns:a16="http://schemas.microsoft.com/office/drawing/2014/main" id="{602B6182-B9C9-68FE-8F69-3A20FF5D11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454" y="3088481"/>
            <a:ext cx="13335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2" name="Line 212">
            <a:extLst>
              <a:ext uri="{FF2B5EF4-FFF2-40B4-BE49-F238E27FC236}">
                <a16:creationId xmlns:a16="http://schemas.microsoft.com/office/drawing/2014/main" id="{310FCBF4-13D9-49A0-2B09-01858926C8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5804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3" name="Rectangle 213">
            <a:extLst>
              <a:ext uri="{FF2B5EF4-FFF2-40B4-BE49-F238E27FC236}">
                <a16:creationId xmlns:a16="http://schemas.microsoft.com/office/drawing/2014/main" id="{DAA6F580-F145-766C-B132-728B1F001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4373" y="3408760"/>
            <a:ext cx="21431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74" name="Rectangle 214">
            <a:extLst>
              <a:ext uri="{FF2B5EF4-FFF2-40B4-BE49-F238E27FC236}">
                <a16:creationId xmlns:a16="http://schemas.microsoft.com/office/drawing/2014/main" id="{BBC50E27-9D46-AB5D-0F97-0997E8BB8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454" y="3408760"/>
            <a:ext cx="21431" cy="18335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76375" name="Line 215">
            <a:extLst>
              <a:ext uri="{FF2B5EF4-FFF2-40B4-BE49-F238E27FC236}">
                <a16:creationId xmlns:a16="http://schemas.microsoft.com/office/drawing/2014/main" id="{CE849986-7910-BE56-B77F-507F6B6C2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1516" y="3592116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6" name="Line 216">
            <a:extLst>
              <a:ext uri="{FF2B5EF4-FFF2-40B4-BE49-F238E27FC236}">
                <a16:creationId xmlns:a16="http://schemas.microsoft.com/office/drawing/2014/main" id="{26253CAA-132C-AD5A-9CCC-8ABD6CCAE6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3410" y="3592116"/>
            <a:ext cx="154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7" name="Line 217">
            <a:extLst>
              <a:ext uri="{FF2B5EF4-FFF2-40B4-BE49-F238E27FC236}">
                <a16:creationId xmlns:a16="http://schemas.microsoft.com/office/drawing/2014/main" id="{DE463C8C-F54D-18BE-10CE-36E25BDC4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454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8" name="Line 218">
            <a:extLst>
              <a:ext uri="{FF2B5EF4-FFF2-40B4-BE49-F238E27FC236}">
                <a16:creationId xmlns:a16="http://schemas.microsoft.com/office/drawing/2014/main" id="{0BFD0037-8B2A-E8B4-C510-18BBBEC9B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454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79" name="Line 219">
            <a:extLst>
              <a:ext uri="{FF2B5EF4-FFF2-40B4-BE49-F238E27FC236}">
                <a16:creationId xmlns:a16="http://schemas.microsoft.com/office/drawing/2014/main" id="{E170EFCC-6585-3B18-513E-A96CB1512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454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0" name="Line 220">
            <a:extLst>
              <a:ext uri="{FF2B5EF4-FFF2-40B4-BE49-F238E27FC236}">
                <a16:creationId xmlns:a16="http://schemas.microsoft.com/office/drawing/2014/main" id="{8528A60C-CAFF-64B2-5A8D-FE75D4223E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5804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1" name="Line 221">
            <a:extLst>
              <a:ext uri="{FF2B5EF4-FFF2-40B4-BE49-F238E27FC236}">
                <a16:creationId xmlns:a16="http://schemas.microsoft.com/office/drawing/2014/main" id="{D78721E9-8AF8-91CE-2221-8C2EEF89A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5804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2" name="Line 222">
            <a:extLst>
              <a:ext uri="{FF2B5EF4-FFF2-40B4-BE49-F238E27FC236}">
                <a16:creationId xmlns:a16="http://schemas.microsoft.com/office/drawing/2014/main" id="{32812E71-A3FB-7B05-A318-59B4BB7E9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5804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3" name="Line 223">
            <a:extLst>
              <a:ext uri="{FF2B5EF4-FFF2-40B4-BE49-F238E27FC236}">
                <a16:creationId xmlns:a16="http://schemas.microsoft.com/office/drawing/2014/main" id="{3790EF72-37BF-8CEB-8DFF-1CD325FBAF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3885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4" name="Line 224">
            <a:extLst>
              <a:ext uri="{FF2B5EF4-FFF2-40B4-BE49-F238E27FC236}">
                <a16:creationId xmlns:a16="http://schemas.microsoft.com/office/drawing/2014/main" id="{5203D85A-E156-9CEF-30FF-617435B19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3885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5" name="Line 225">
            <a:extLst>
              <a:ext uri="{FF2B5EF4-FFF2-40B4-BE49-F238E27FC236}">
                <a16:creationId xmlns:a16="http://schemas.microsoft.com/office/drawing/2014/main" id="{A0DB9F94-FCA3-4583-38C1-7D1899103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3885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6" name="Line 226">
            <a:extLst>
              <a:ext uri="{FF2B5EF4-FFF2-40B4-BE49-F238E27FC236}">
                <a16:creationId xmlns:a16="http://schemas.microsoft.com/office/drawing/2014/main" id="{9409B1C1-AA66-D73E-280D-1E31295B5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3885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7" name="Line 227">
            <a:extLst>
              <a:ext uri="{FF2B5EF4-FFF2-40B4-BE49-F238E27FC236}">
                <a16:creationId xmlns:a16="http://schemas.microsoft.com/office/drawing/2014/main" id="{D2346C38-9C3C-798A-9345-D8BB2287B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4372" y="3088481"/>
            <a:ext cx="0" cy="3202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8" name="Line 228">
            <a:extLst>
              <a:ext uri="{FF2B5EF4-FFF2-40B4-BE49-F238E27FC236}">
                <a16:creationId xmlns:a16="http://schemas.microsoft.com/office/drawing/2014/main" id="{57AE1473-2E86-A84B-01DA-7DAE3CB07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4372" y="3408760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89" name="Line 229">
            <a:extLst>
              <a:ext uri="{FF2B5EF4-FFF2-40B4-BE49-F238E27FC236}">
                <a16:creationId xmlns:a16="http://schemas.microsoft.com/office/drawing/2014/main" id="{9FDF415E-ECE7-C1B6-5257-FE9B9DC8F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4372" y="3496866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0" name="Line 230">
            <a:extLst>
              <a:ext uri="{FF2B5EF4-FFF2-40B4-BE49-F238E27FC236}">
                <a16:creationId xmlns:a16="http://schemas.microsoft.com/office/drawing/2014/main" id="{3F3280A2-AD4F-5ADB-DE71-2E4418ECC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4372" y="3584973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1" name="Line 231">
            <a:extLst>
              <a:ext uri="{FF2B5EF4-FFF2-40B4-BE49-F238E27FC236}">
                <a16:creationId xmlns:a16="http://schemas.microsoft.com/office/drawing/2014/main" id="{69CE4E81-92BA-D5E5-AF2C-0DCB3A6F03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454" y="3408760"/>
            <a:ext cx="214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2" name="Line 232">
            <a:extLst>
              <a:ext uri="{FF2B5EF4-FFF2-40B4-BE49-F238E27FC236}">
                <a16:creationId xmlns:a16="http://schemas.microsoft.com/office/drawing/2014/main" id="{86D4686B-7976-5D8C-5B9A-C546EE3CB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4373" y="3408760"/>
            <a:ext cx="214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3" name="Freeform 233">
            <a:extLst>
              <a:ext uri="{FF2B5EF4-FFF2-40B4-BE49-F238E27FC236}">
                <a16:creationId xmlns:a16="http://schemas.microsoft.com/office/drawing/2014/main" id="{0874A782-6CDD-0551-AC2D-3483AA6A2526}"/>
              </a:ext>
            </a:extLst>
          </p:cNvPr>
          <p:cNvSpPr>
            <a:spLocks/>
          </p:cNvSpPr>
          <p:nvPr/>
        </p:nvSpPr>
        <p:spPr bwMode="auto">
          <a:xfrm>
            <a:off x="2914650" y="3028950"/>
            <a:ext cx="3343275" cy="104775"/>
          </a:xfrm>
          <a:custGeom>
            <a:avLst/>
            <a:gdLst>
              <a:gd name="T0" fmla="*/ 0 w 8423"/>
              <a:gd name="T1" fmla="*/ 73368759 h 266"/>
              <a:gd name="T2" fmla="*/ 83745275 w 8423"/>
              <a:gd name="T3" fmla="*/ 62887583 h 266"/>
              <a:gd name="T4" fmla="*/ 167490020 w 8423"/>
              <a:gd name="T5" fmla="*/ 53785550 h 266"/>
              <a:gd name="T6" fmla="*/ 251795219 w 8423"/>
              <a:gd name="T7" fmla="*/ 44959241 h 266"/>
              <a:gd name="T8" fmla="*/ 335820456 w 8423"/>
              <a:gd name="T9" fmla="*/ 37512076 h 266"/>
              <a:gd name="T10" fmla="*/ 420125656 w 8423"/>
              <a:gd name="T11" fmla="*/ 30064385 h 266"/>
              <a:gd name="T12" fmla="*/ 504150893 w 8423"/>
              <a:gd name="T13" fmla="*/ 23720640 h 266"/>
              <a:gd name="T14" fmla="*/ 588736055 w 8423"/>
              <a:gd name="T15" fmla="*/ 18204065 h 266"/>
              <a:gd name="T16" fmla="*/ 672761292 w 8423"/>
              <a:gd name="T17" fmla="*/ 13239464 h 266"/>
              <a:gd name="T18" fmla="*/ 757346983 w 8423"/>
              <a:gd name="T19" fmla="*/ 9102033 h 266"/>
              <a:gd name="T20" fmla="*/ 841652182 w 8423"/>
              <a:gd name="T21" fmla="*/ 5792298 h 266"/>
              <a:gd name="T22" fmla="*/ 925957381 w 8423"/>
              <a:gd name="T23" fmla="*/ 3034011 h 266"/>
              <a:gd name="T24" fmla="*/ 1010542543 w 8423"/>
              <a:gd name="T25" fmla="*/ 1379144 h 266"/>
              <a:gd name="T26" fmla="*/ 1095127705 w 8423"/>
              <a:gd name="T27" fmla="*/ 275724 h 266"/>
              <a:gd name="T28" fmla="*/ 1179432904 w 8423"/>
              <a:gd name="T29" fmla="*/ 0 h 266"/>
              <a:gd name="T30" fmla="*/ 1263738104 w 8423"/>
              <a:gd name="T31" fmla="*/ 275724 h 266"/>
              <a:gd name="T32" fmla="*/ 1348323795 w 8423"/>
              <a:gd name="T33" fmla="*/ 1379144 h 266"/>
              <a:gd name="T34" fmla="*/ 1432908957 w 8423"/>
              <a:gd name="T35" fmla="*/ 3034011 h 266"/>
              <a:gd name="T36" fmla="*/ 1517494119 w 8423"/>
              <a:gd name="T37" fmla="*/ 5792298 h 266"/>
              <a:gd name="T38" fmla="*/ 1601519356 w 8423"/>
              <a:gd name="T39" fmla="*/ 9102033 h 266"/>
              <a:gd name="T40" fmla="*/ 1686105047 w 8423"/>
              <a:gd name="T41" fmla="*/ 13239464 h 266"/>
              <a:gd name="T42" fmla="*/ 1770410246 w 8423"/>
              <a:gd name="T43" fmla="*/ 18204065 h 266"/>
              <a:gd name="T44" fmla="*/ 1854995408 w 8423"/>
              <a:gd name="T45" fmla="*/ 23720640 h 266"/>
              <a:gd name="T46" fmla="*/ 1939020645 w 8423"/>
              <a:gd name="T47" fmla="*/ 30064385 h 266"/>
              <a:gd name="T48" fmla="*/ 2023325844 w 8423"/>
              <a:gd name="T49" fmla="*/ 37512076 h 266"/>
              <a:gd name="T50" fmla="*/ 2107351081 w 8423"/>
              <a:gd name="T51" fmla="*/ 44959241 h 266"/>
              <a:gd name="T52" fmla="*/ 2147483647 w 8423"/>
              <a:gd name="T53" fmla="*/ 53785550 h 266"/>
              <a:gd name="T54" fmla="*/ 2147483647 w 8423"/>
              <a:gd name="T55" fmla="*/ 62887583 h 266"/>
              <a:gd name="T56" fmla="*/ 2147483647 w 8423"/>
              <a:gd name="T57" fmla="*/ 73368759 h 26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8423" h="266">
                <a:moveTo>
                  <a:pt x="0" y="266"/>
                </a:moveTo>
                <a:lnTo>
                  <a:pt x="299" y="228"/>
                </a:lnTo>
                <a:lnTo>
                  <a:pt x="598" y="195"/>
                </a:lnTo>
                <a:lnTo>
                  <a:pt x="899" y="163"/>
                </a:lnTo>
                <a:lnTo>
                  <a:pt x="1199" y="136"/>
                </a:lnTo>
                <a:lnTo>
                  <a:pt x="1500" y="109"/>
                </a:lnTo>
                <a:lnTo>
                  <a:pt x="1800" y="86"/>
                </a:lnTo>
                <a:lnTo>
                  <a:pt x="2102" y="66"/>
                </a:lnTo>
                <a:lnTo>
                  <a:pt x="2402" y="48"/>
                </a:lnTo>
                <a:lnTo>
                  <a:pt x="2704" y="33"/>
                </a:lnTo>
                <a:lnTo>
                  <a:pt x="3005" y="21"/>
                </a:lnTo>
                <a:lnTo>
                  <a:pt x="3306" y="11"/>
                </a:lnTo>
                <a:lnTo>
                  <a:pt x="3608" y="5"/>
                </a:lnTo>
                <a:lnTo>
                  <a:pt x="3910" y="1"/>
                </a:lnTo>
                <a:lnTo>
                  <a:pt x="4211" y="0"/>
                </a:lnTo>
                <a:lnTo>
                  <a:pt x="4512" y="1"/>
                </a:lnTo>
                <a:lnTo>
                  <a:pt x="4814" y="5"/>
                </a:lnTo>
                <a:lnTo>
                  <a:pt x="5116" y="11"/>
                </a:lnTo>
                <a:lnTo>
                  <a:pt x="5418" y="21"/>
                </a:lnTo>
                <a:lnTo>
                  <a:pt x="5718" y="33"/>
                </a:lnTo>
                <a:lnTo>
                  <a:pt x="6020" y="48"/>
                </a:lnTo>
                <a:lnTo>
                  <a:pt x="6321" y="66"/>
                </a:lnTo>
                <a:lnTo>
                  <a:pt x="6623" y="86"/>
                </a:lnTo>
                <a:lnTo>
                  <a:pt x="6923" y="109"/>
                </a:lnTo>
                <a:lnTo>
                  <a:pt x="7224" y="136"/>
                </a:lnTo>
                <a:lnTo>
                  <a:pt x="7524" y="163"/>
                </a:lnTo>
                <a:lnTo>
                  <a:pt x="7823" y="195"/>
                </a:lnTo>
                <a:lnTo>
                  <a:pt x="8124" y="228"/>
                </a:lnTo>
                <a:lnTo>
                  <a:pt x="8423" y="266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5" name="Freeform 235">
            <a:extLst>
              <a:ext uri="{FF2B5EF4-FFF2-40B4-BE49-F238E27FC236}">
                <a16:creationId xmlns:a16="http://schemas.microsoft.com/office/drawing/2014/main" id="{92C58806-342B-05D3-D2E7-564AA488B792}"/>
              </a:ext>
            </a:extLst>
          </p:cNvPr>
          <p:cNvSpPr>
            <a:spLocks/>
          </p:cNvSpPr>
          <p:nvPr/>
        </p:nvSpPr>
        <p:spPr bwMode="auto">
          <a:xfrm>
            <a:off x="2921794" y="3082529"/>
            <a:ext cx="3330179" cy="104775"/>
          </a:xfrm>
          <a:custGeom>
            <a:avLst/>
            <a:gdLst>
              <a:gd name="T0" fmla="*/ 0 w 8392"/>
              <a:gd name="T1" fmla="*/ 68604342 h 264"/>
              <a:gd name="T2" fmla="*/ 86224851 w 8392"/>
              <a:gd name="T3" fmla="*/ 58523717 h 264"/>
              <a:gd name="T4" fmla="*/ 173289389 w 8392"/>
              <a:gd name="T5" fmla="*/ 49563338 h 264"/>
              <a:gd name="T6" fmla="*/ 260074031 w 8392"/>
              <a:gd name="T7" fmla="*/ 40882358 h 264"/>
              <a:gd name="T8" fmla="*/ 346858673 w 8392"/>
              <a:gd name="T9" fmla="*/ 33322154 h 264"/>
              <a:gd name="T10" fmla="*/ 433923740 w 8392"/>
              <a:gd name="T11" fmla="*/ 26321808 h 264"/>
              <a:gd name="T12" fmla="*/ 520988278 w 8392"/>
              <a:gd name="T13" fmla="*/ 20441179 h 264"/>
              <a:gd name="T14" fmla="*/ 608052816 w 8392"/>
              <a:gd name="T15" fmla="*/ 15120937 h 264"/>
              <a:gd name="T16" fmla="*/ 695397779 w 8392"/>
              <a:gd name="T17" fmla="*/ 10360554 h 264"/>
              <a:gd name="T18" fmla="*/ 782182421 w 8392"/>
              <a:gd name="T19" fmla="*/ 6720417 h 264"/>
              <a:gd name="T20" fmla="*/ 869246959 w 8392"/>
              <a:gd name="T21" fmla="*/ 3640137 h 264"/>
              <a:gd name="T22" fmla="*/ 956591393 w 8392"/>
              <a:gd name="T23" fmla="*/ 1680104 h 264"/>
              <a:gd name="T24" fmla="*/ 1043655931 w 8392"/>
              <a:gd name="T25" fmla="*/ 279929 h 264"/>
              <a:gd name="T26" fmla="*/ 1131000894 w 8392"/>
              <a:gd name="T27" fmla="*/ 0 h 264"/>
              <a:gd name="T28" fmla="*/ 1218065432 w 8392"/>
              <a:gd name="T29" fmla="*/ 0 h 264"/>
              <a:gd name="T30" fmla="*/ 1305409866 w 8392"/>
              <a:gd name="T31" fmla="*/ 1120246 h 264"/>
              <a:gd name="T32" fmla="*/ 1392754829 w 8392"/>
              <a:gd name="T33" fmla="*/ 2520421 h 264"/>
              <a:gd name="T34" fmla="*/ 1479819367 w 8392"/>
              <a:gd name="T35" fmla="*/ 5320242 h 264"/>
              <a:gd name="T36" fmla="*/ 1567163801 w 8392"/>
              <a:gd name="T37" fmla="*/ 8400521 h 264"/>
              <a:gd name="T38" fmla="*/ 1654228868 w 8392"/>
              <a:gd name="T39" fmla="*/ 12601046 h 264"/>
              <a:gd name="T40" fmla="*/ 1741573302 w 8392"/>
              <a:gd name="T41" fmla="*/ 17641358 h 264"/>
              <a:gd name="T42" fmla="*/ 1828357944 w 8392"/>
              <a:gd name="T43" fmla="*/ 23241529 h 264"/>
              <a:gd name="T44" fmla="*/ 1915422482 w 8392"/>
              <a:gd name="T45" fmla="*/ 29682017 h 264"/>
              <a:gd name="T46" fmla="*/ 2002487549 w 8392"/>
              <a:gd name="T47" fmla="*/ 36962292 h 264"/>
              <a:gd name="T48" fmla="*/ 2089272191 w 8392"/>
              <a:gd name="T49" fmla="*/ 45082883 h 264"/>
              <a:gd name="T50" fmla="*/ 2147483647 w 8392"/>
              <a:gd name="T51" fmla="*/ 53763333 h 264"/>
              <a:gd name="T52" fmla="*/ 2147483647 w 8392"/>
              <a:gd name="T53" fmla="*/ 63564029 h 264"/>
              <a:gd name="T54" fmla="*/ 2147483647 w 8392"/>
              <a:gd name="T55" fmla="*/ 73924583 h 26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8392" h="264">
                <a:moveTo>
                  <a:pt x="0" y="245"/>
                </a:moveTo>
                <a:lnTo>
                  <a:pt x="308" y="209"/>
                </a:lnTo>
                <a:lnTo>
                  <a:pt x="619" y="177"/>
                </a:lnTo>
                <a:lnTo>
                  <a:pt x="929" y="146"/>
                </a:lnTo>
                <a:lnTo>
                  <a:pt x="1239" y="119"/>
                </a:lnTo>
                <a:lnTo>
                  <a:pt x="1550" y="94"/>
                </a:lnTo>
                <a:lnTo>
                  <a:pt x="1861" y="73"/>
                </a:lnTo>
                <a:lnTo>
                  <a:pt x="2172" y="54"/>
                </a:lnTo>
                <a:lnTo>
                  <a:pt x="2484" y="37"/>
                </a:lnTo>
                <a:lnTo>
                  <a:pt x="2794" y="24"/>
                </a:lnTo>
                <a:lnTo>
                  <a:pt x="3105" y="13"/>
                </a:lnTo>
                <a:lnTo>
                  <a:pt x="3417" y="6"/>
                </a:lnTo>
                <a:lnTo>
                  <a:pt x="3728" y="1"/>
                </a:lnTo>
                <a:lnTo>
                  <a:pt x="4040" y="0"/>
                </a:lnTo>
                <a:lnTo>
                  <a:pt x="4351" y="0"/>
                </a:lnTo>
                <a:lnTo>
                  <a:pt x="4663" y="4"/>
                </a:lnTo>
                <a:lnTo>
                  <a:pt x="4975" y="9"/>
                </a:lnTo>
                <a:lnTo>
                  <a:pt x="5286" y="19"/>
                </a:lnTo>
                <a:lnTo>
                  <a:pt x="5598" y="30"/>
                </a:lnTo>
                <a:lnTo>
                  <a:pt x="5909" y="45"/>
                </a:lnTo>
                <a:lnTo>
                  <a:pt x="6221" y="63"/>
                </a:lnTo>
                <a:lnTo>
                  <a:pt x="6531" y="83"/>
                </a:lnTo>
                <a:lnTo>
                  <a:pt x="6842" y="106"/>
                </a:lnTo>
                <a:lnTo>
                  <a:pt x="7153" y="132"/>
                </a:lnTo>
                <a:lnTo>
                  <a:pt x="7463" y="161"/>
                </a:lnTo>
                <a:lnTo>
                  <a:pt x="7773" y="192"/>
                </a:lnTo>
                <a:lnTo>
                  <a:pt x="8083" y="227"/>
                </a:lnTo>
                <a:lnTo>
                  <a:pt x="8392" y="264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6" name="Freeform 236">
            <a:extLst>
              <a:ext uri="{FF2B5EF4-FFF2-40B4-BE49-F238E27FC236}">
                <a16:creationId xmlns:a16="http://schemas.microsoft.com/office/drawing/2014/main" id="{B121A20B-248E-34F3-520D-449C169C5DC7}"/>
              </a:ext>
            </a:extLst>
          </p:cNvPr>
          <p:cNvSpPr>
            <a:spLocks/>
          </p:cNvSpPr>
          <p:nvPr/>
        </p:nvSpPr>
        <p:spPr bwMode="auto">
          <a:xfrm>
            <a:off x="6209110" y="3349229"/>
            <a:ext cx="25003" cy="7144"/>
          </a:xfrm>
          <a:custGeom>
            <a:avLst/>
            <a:gdLst>
              <a:gd name="T0" fmla="*/ 0 w 63"/>
              <a:gd name="T1" fmla="*/ 3015916 h 19"/>
              <a:gd name="T2" fmla="*/ 17640565 w 63"/>
              <a:gd name="T3" fmla="*/ 4775033 h 19"/>
              <a:gd name="T4" fmla="*/ 17360640 w 63"/>
              <a:gd name="T5" fmla="*/ 3518234 h 19"/>
              <a:gd name="T6" fmla="*/ 17080715 w 63"/>
              <a:gd name="T7" fmla="*/ 2261937 h 19"/>
              <a:gd name="T8" fmla="*/ 16240411 w 63"/>
              <a:gd name="T9" fmla="*/ 1759117 h 19"/>
              <a:gd name="T10" fmla="*/ 15400636 w 63"/>
              <a:gd name="T11" fmla="*/ 1005138 h 19"/>
              <a:gd name="T12" fmla="*/ 14280407 w 63"/>
              <a:gd name="T13" fmla="*/ 753979 h 19"/>
              <a:gd name="T14" fmla="*/ 13160178 w 63"/>
              <a:gd name="T15" fmla="*/ 251159 h 19"/>
              <a:gd name="T16" fmla="*/ 11480628 w 63"/>
              <a:gd name="T17" fmla="*/ 0 h 19"/>
              <a:gd name="T18" fmla="*/ 10080474 w 63"/>
              <a:gd name="T19" fmla="*/ 0 h 19"/>
              <a:gd name="T20" fmla="*/ 8120470 w 63"/>
              <a:gd name="T21" fmla="*/ 251159 h 19"/>
              <a:gd name="T22" fmla="*/ 5880012 w 63"/>
              <a:gd name="T23" fmla="*/ 753979 h 19"/>
              <a:gd name="T24" fmla="*/ 3360158 w 63"/>
              <a:gd name="T25" fmla="*/ 1256799 h 19"/>
              <a:gd name="T26" fmla="*/ 1400154 w 63"/>
              <a:gd name="T27" fmla="*/ 2261937 h 19"/>
              <a:gd name="T28" fmla="*/ 1120229 w 63"/>
              <a:gd name="T29" fmla="*/ 2261937 h 19"/>
              <a:gd name="T30" fmla="*/ 839775 w 63"/>
              <a:gd name="T31" fmla="*/ 2261937 h 19"/>
              <a:gd name="T32" fmla="*/ 839775 w 63"/>
              <a:gd name="T33" fmla="*/ 2764255 h 19"/>
              <a:gd name="T34" fmla="*/ 279925 w 63"/>
              <a:gd name="T35" fmla="*/ 2764255 h 19"/>
              <a:gd name="T36" fmla="*/ 0 w 63"/>
              <a:gd name="T37" fmla="*/ 2764255 h 19"/>
              <a:gd name="T38" fmla="*/ 0 w 63"/>
              <a:gd name="T39" fmla="*/ 3015916 h 1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3" h="19">
                <a:moveTo>
                  <a:pt x="0" y="12"/>
                </a:moveTo>
                <a:lnTo>
                  <a:pt x="63" y="19"/>
                </a:lnTo>
                <a:lnTo>
                  <a:pt x="62" y="14"/>
                </a:lnTo>
                <a:lnTo>
                  <a:pt x="61" y="9"/>
                </a:lnTo>
                <a:lnTo>
                  <a:pt x="58" y="7"/>
                </a:lnTo>
                <a:lnTo>
                  <a:pt x="55" y="4"/>
                </a:lnTo>
                <a:lnTo>
                  <a:pt x="51" y="3"/>
                </a:lnTo>
                <a:lnTo>
                  <a:pt x="47" y="1"/>
                </a:lnTo>
                <a:lnTo>
                  <a:pt x="41" y="0"/>
                </a:lnTo>
                <a:lnTo>
                  <a:pt x="36" y="0"/>
                </a:lnTo>
                <a:lnTo>
                  <a:pt x="29" y="1"/>
                </a:lnTo>
                <a:lnTo>
                  <a:pt x="21" y="3"/>
                </a:lnTo>
                <a:lnTo>
                  <a:pt x="12" y="5"/>
                </a:lnTo>
                <a:lnTo>
                  <a:pt x="5" y="9"/>
                </a:lnTo>
                <a:lnTo>
                  <a:pt x="4" y="9"/>
                </a:lnTo>
                <a:lnTo>
                  <a:pt x="3" y="9"/>
                </a:lnTo>
                <a:lnTo>
                  <a:pt x="3" y="11"/>
                </a:lnTo>
                <a:lnTo>
                  <a:pt x="1" y="11"/>
                </a:lnTo>
                <a:lnTo>
                  <a:pt x="0" y="11"/>
                </a:lnTo>
                <a:lnTo>
                  <a:pt x="0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7" name="Freeform 237">
            <a:extLst>
              <a:ext uri="{FF2B5EF4-FFF2-40B4-BE49-F238E27FC236}">
                <a16:creationId xmlns:a16="http://schemas.microsoft.com/office/drawing/2014/main" id="{5B7E7E75-315F-9193-301A-3B459E1BA3A0}"/>
              </a:ext>
            </a:extLst>
          </p:cNvPr>
          <p:cNvSpPr>
            <a:spLocks/>
          </p:cNvSpPr>
          <p:nvPr/>
        </p:nvSpPr>
        <p:spPr bwMode="auto">
          <a:xfrm>
            <a:off x="2944416" y="3253979"/>
            <a:ext cx="3289697" cy="102394"/>
          </a:xfrm>
          <a:custGeom>
            <a:avLst/>
            <a:gdLst>
              <a:gd name="T0" fmla="*/ 0 w 8289"/>
              <a:gd name="T1" fmla="*/ 60573349 h 259"/>
              <a:gd name="T2" fmla="*/ 89045511 w 8289"/>
              <a:gd name="T3" fmla="*/ 51126240 h 259"/>
              <a:gd name="T4" fmla="*/ 177811092 w 8289"/>
              <a:gd name="T5" fmla="*/ 42790309 h 259"/>
              <a:gd name="T6" fmla="*/ 267136532 w 8289"/>
              <a:gd name="T7" fmla="*/ 35010492 h 259"/>
              <a:gd name="T8" fmla="*/ 356182043 w 8289"/>
              <a:gd name="T9" fmla="*/ 27785737 h 259"/>
              <a:gd name="T10" fmla="*/ 445507483 w 8289"/>
              <a:gd name="T11" fmla="*/ 21673212 h 259"/>
              <a:gd name="T12" fmla="*/ 535112852 w 8289"/>
              <a:gd name="T13" fmla="*/ 16115748 h 259"/>
              <a:gd name="T14" fmla="*/ 624158362 w 8289"/>
              <a:gd name="T15" fmla="*/ 11669988 h 259"/>
              <a:gd name="T16" fmla="*/ 713764260 w 8289"/>
              <a:gd name="T17" fmla="*/ 7779817 h 259"/>
              <a:gd name="T18" fmla="*/ 802809771 w 8289"/>
              <a:gd name="T19" fmla="*/ 4723554 h 259"/>
              <a:gd name="T20" fmla="*/ 892415140 w 8289"/>
              <a:gd name="T21" fmla="*/ 2500674 h 259"/>
              <a:gd name="T22" fmla="*/ 982020509 w 8289"/>
              <a:gd name="T23" fmla="*/ 833382 h 259"/>
              <a:gd name="T24" fmla="*/ 1071626407 w 8289"/>
              <a:gd name="T25" fmla="*/ 0 h 259"/>
              <a:gd name="T26" fmla="*/ 1161231776 w 8289"/>
              <a:gd name="T27" fmla="*/ 555588 h 259"/>
              <a:gd name="T28" fmla="*/ 1250277287 w 8289"/>
              <a:gd name="T29" fmla="*/ 1389498 h 259"/>
              <a:gd name="T30" fmla="*/ 1339882656 w 8289"/>
              <a:gd name="T31" fmla="*/ 2778468 h 259"/>
              <a:gd name="T32" fmla="*/ 1429488554 w 8289"/>
              <a:gd name="T33" fmla="*/ 5001348 h 259"/>
              <a:gd name="T34" fmla="*/ 1518534064 w 8289"/>
              <a:gd name="T35" fmla="*/ 8058138 h 259"/>
              <a:gd name="T36" fmla="*/ 1608139433 w 8289"/>
              <a:gd name="T37" fmla="*/ 12503898 h 259"/>
              <a:gd name="T38" fmla="*/ 1697464873 w 8289"/>
              <a:gd name="T39" fmla="*/ 16949658 h 259"/>
              <a:gd name="T40" fmla="*/ 1786790313 w 8289"/>
              <a:gd name="T41" fmla="*/ 22506594 h 259"/>
              <a:gd name="T42" fmla="*/ 1876115753 w 8289"/>
              <a:gd name="T43" fmla="*/ 28897440 h 259"/>
              <a:gd name="T44" fmla="*/ 1965161263 w 8289"/>
              <a:gd name="T45" fmla="*/ 35843874 h 259"/>
              <a:gd name="T46" fmla="*/ 2054486703 w 8289"/>
              <a:gd name="T47" fmla="*/ 43902012 h 259"/>
              <a:gd name="T48" fmla="*/ 2143532214 w 8289"/>
              <a:gd name="T49" fmla="*/ 52515211 h 259"/>
              <a:gd name="T50" fmla="*/ 2147483647 w 8289"/>
              <a:gd name="T51" fmla="*/ 61962846 h 259"/>
              <a:gd name="T52" fmla="*/ 2147483647 w 8289"/>
              <a:gd name="T53" fmla="*/ 71965543 h 25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8289" h="259">
                <a:moveTo>
                  <a:pt x="0" y="218"/>
                </a:moveTo>
                <a:lnTo>
                  <a:pt x="318" y="184"/>
                </a:lnTo>
                <a:lnTo>
                  <a:pt x="635" y="154"/>
                </a:lnTo>
                <a:lnTo>
                  <a:pt x="954" y="126"/>
                </a:lnTo>
                <a:lnTo>
                  <a:pt x="1272" y="100"/>
                </a:lnTo>
                <a:lnTo>
                  <a:pt x="1591" y="78"/>
                </a:lnTo>
                <a:lnTo>
                  <a:pt x="1911" y="58"/>
                </a:lnTo>
                <a:lnTo>
                  <a:pt x="2229" y="42"/>
                </a:lnTo>
                <a:lnTo>
                  <a:pt x="2549" y="28"/>
                </a:lnTo>
                <a:lnTo>
                  <a:pt x="2867" y="17"/>
                </a:lnTo>
                <a:lnTo>
                  <a:pt x="3187" y="9"/>
                </a:lnTo>
                <a:lnTo>
                  <a:pt x="3507" y="3"/>
                </a:lnTo>
                <a:lnTo>
                  <a:pt x="3827" y="0"/>
                </a:lnTo>
                <a:lnTo>
                  <a:pt x="4147" y="2"/>
                </a:lnTo>
                <a:lnTo>
                  <a:pt x="4465" y="5"/>
                </a:lnTo>
                <a:lnTo>
                  <a:pt x="4785" y="10"/>
                </a:lnTo>
                <a:lnTo>
                  <a:pt x="5105" y="18"/>
                </a:lnTo>
                <a:lnTo>
                  <a:pt x="5423" y="29"/>
                </a:lnTo>
                <a:lnTo>
                  <a:pt x="5743" y="45"/>
                </a:lnTo>
                <a:lnTo>
                  <a:pt x="6062" y="61"/>
                </a:lnTo>
                <a:lnTo>
                  <a:pt x="6381" y="81"/>
                </a:lnTo>
                <a:lnTo>
                  <a:pt x="6700" y="104"/>
                </a:lnTo>
                <a:lnTo>
                  <a:pt x="7018" y="129"/>
                </a:lnTo>
                <a:lnTo>
                  <a:pt x="7337" y="158"/>
                </a:lnTo>
                <a:lnTo>
                  <a:pt x="7655" y="189"/>
                </a:lnTo>
                <a:lnTo>
                  <a:pt x="7972" y="223"/>
                </a:lnTo>
                <a:lnTo>
                  <a:pt x="8289" y="259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8" name="Freeform 238">
            <a:extLst>
              <a:ext uri="{FF2B5EF4-FFF2-40B4-BE49-F238E27FC236}">
                <a16:creationId xmlns:a16="http://schemas.microsoft.com/office/drawing/2014/main" id="{9D5C338D-B2C4-85CF-6F89-2206D2D59E12}"/>
              </a:ext>
            </a:extLst>
          </p:cNvPr>
          <p:cNvSpPr>
            <a:spLocks/>
          </p:cNvSpPr>
          <p:nvPr/>
        </p:nvSpPr>
        <p:spPr bwMode="auto">
          <a:xfrm>
            <a:off x="2953941" y="3300413"/>
            <a:ext cx="3275409" cy="108347"/>
          </a:xfrm>
          <a:custGeom>
            <a:avLst/>
            <a:gdLst>
              <a:gd name="T0" fmla="*/ 0 w 8251"/>
              <a:gd name="T1" fmla="*/ 76166271 h 274"/>
              <a:gd name="T2" fmla="*/ 82084637 w 8251"/>
              <a:gd name="T3" fmla="*/ 65880928 h 274"/>
              <a:gd name="T4" fmla="*/ 164449800 w 8251"/>
              <a:gd name="T5" fmla="*/ 55873965 h 274"/>
              <a:gd name="T6" fmla="*/ 246534437 w 8251"/>
              <a:gd name="T7" fmla="*/ 46978419 h 274"/>
              <a:gd name="T8" fmla="*/ 328899600 w 8251"/>
              <a:gd name="T9" fmla="*/ 38916961 h 274"/>
              <a:gd name="T10" fmla="*/ 411544760 w 8251"/>
              <a:gd name="T11" fmla="*/ 31689593 h 274"/>
              <a:gd name="T12" fmla="*/ 494189920 w 8251"/>
              <a:gd name="T13" fmla="*/ 25017934 h 274"/>
              <a:gd name="T14" fmla="*/ 576835080 w 8251"/>
              <a:gd name="T15" fmla="*/ 19180363 h 274"/>
              <a:gd name="T16" fmla="*/ 659480240 w 8251"/>
              <a:gd name="T17" fmla="*/ 14176882 h 274"/>
              <a:gd name="T18" fmla="*/ 741845404 w 8251"/>
              <a:gd name="T19" fmla="*/ 10007490 h 274"/>
              <a:gd name="T20" fmla="*/ 824490564 w 8251"/>
              <a:gd name="T21" fmla="*/ 6671660 h 274"/>
              <a:gd name="T22" fmla="*/ 907695718 w 8251"/>
              <a:gd name="T23" fmla="*/ 3335830 h 274"/>
              <a:gd name="T24" fmla="*/ 990340878 w 8251"/>
              <a:gd name="T25" fmla="*/ 1667651 h 274"/>
              <a:gd name="T26" fmla="*/ 1072986038 w 8251"/>
              <a:gd name="T27" fmla="*/ 277854 h 274"/>
              <a:gd name="T28" fmla="*/ 1155911724 w 8251"/>
              <a:gd name="T29" fmla="*/ 0 h 274"/>
              <a:gd name="T30" fmla="*/ 1238556884 w 8251"/>
              <a:gd name="T31" fmla="*/ 277854 h 274"/>
              <a:gd name="T32" fmla="*/ 1321482042 w 8251"/>
              <a:gd name="T33" fmla="*/ 1667651 h 274"/>
              <a:gd name="T34" fmla="*/ 1404127202 w 8251"/>
              <a:gd name="T35" fmla="*/ 3335830 h 274"/>
              <a:gd name="T36" fmla="*/ 1486772362 w 8251"/>
              <a:gd name="T37" fmla="*/ 6671660 h 274"/>
              <a:gd name="T38" fmla="*/ 1569697519 w 8251"/>
              <a:gd name="T39" fmla="*/ 10007490 h 274"/>
              <a:gd name="T40" fmla="*/ 1652342679 w 8251"/>
              <a:gd name="T41" fmla="*/ 14176882 h 274"/>
              <a:gd name="T42" fmla="*/ 1734987839 w 8251"/>
              <a:gd name="T43" fmla="*/ 19180363 h 274"/>
              <a:gd name="T44" fmla="*/ 1817632999 w 8251"/>
              <a:gd name="T45" fmla="*/ 25017934 h 274"/>
              <a:gd name="T46" fmla="*/ 1900278159 w 8251"/>
              <a:gd name="T47" fmla="*/ 31689593 h 274"/>
              <a:gd name="T48" fmla="*/ 1982363325 w 8251"/>
              <a:gd name="T49" fmla="*/ 38916961 h 274"/>
              <a:gd name="T50" fmla="*/ 2065008486 w 8251"/>
              <a:gd name="T51" fmla="*/ 46978419 h 274"/>
              <a:gd name="T52" fmla="*/ 2147373119 w 8251"/>
              <a:gd name="T53" fmla="*/ 55873965 h 274"/>
              <a:gd name="T54" fmla="*/ 2147483647 w 8251"/>
              <a:gd name="T55" fmla="*/ 65880928 h 274"/>
              <a:gd name="T56" fmla="*/ 2147483647 w 8251"/>
              <a:gd name="T57" fmla="*/ 76166271 h 27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8251" h="274">
                <a:moveTo>
                  <a:pt x="0" y="274"/>
                </a:moveTo>
                <a:lnTo>
                  <a:pt x="293" y="237"/>
                </a:lnTo>
                <a:lnTo>
                  <a:pt x="587" y="201"/>
                </a:lnTo>
                <a:lnTo>
                  <a:pt x="880" y="169"/>
                </a:lnTo>
                <a:lnTo>
                  <a:pt x="1174" y="140"/>
                </a:lnTo>
                <a:lnTo>
                  <a:pt x="1469" y="114"/>
                </a:lnTo>
                <a:lnTo>
                  <a:pt x="1764" y="90"/>
                </a:lnTo>
                <a:lnTo>
                  <a:pt x="2059" y="69"/>
                </a:lnTo>
                <a:lnTo>
                  <a:pt x="2354" y="51"/>
                </a:lnTo>
                <a:lnTo>
                  <a:pt x="2648" y="36"/>
                </a:lnTo>
                <a:lnTo>
                  <a:pt x="2943" y="24"/>
                </a:lnTo>
                <a:lnTo>
                  <a:pt x="3240" y="12"/>
                </a:lnTo>
                <a:lnTo>
                  <a:pt x="3535" y="6"/>
                </a:lnTo>
                <a:lnTo>
                  <a:pt x="3830" y="1"/>
                </a:lnTo>
                <a:lnTo>
                  <a:pt x="4126" y="0"/>
                </a:lnTo>
                <a:lnTo>
                  <a:pt x="4421" y="1"/>
                </a:lnTo>
                <a:lnTo>
                  <a:pt x="4717" y="6"/>
                </a:lnTo>
                <a:lnTo>
                  <a:pt x="5012" y="12"/>
                </a:lnTo>
                <a:lnTo>
                  <a:pt x="5307" y="24"/>
                </a:lnTo>
                <a:lnTo>
                  <a:pt x="5603" y="36"/>
                </a:lnTo>
                <a:lnTo>
                  <a:pt x="5898" y="51"/>
                </a:lnTo>
                <a:lnTo>
                  <a:pt x="6193" y="69"/>
                </a:lnTo>
                <a:lnTo>
                  <a:pt x="6488" y="90"/>
                </a:lnTo>
                <a:lnTo>
                  <a:pt x="6783" y="114"/>
                </a:lnTo>
                <a:lnTo>
                  <a:pt x="7076" y="140"/>
                </a:lnTo>
                <a:lnTo>
                  <a:pt x="7371" y="169"/>
                </a:lnTo>
                <a:lnTo>
                  <a:pt x="7665" y="201"/>
                </a:lnTo>
                <a:lnTo>
                  <a:pt x="7958" y="237"/>
                </a:lnTo>
                <a:lnTo>
                  <a:pt x="8251" y="274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399" name="Freeform 239">
            <a:extLst>
              <a:ext uri="{FF2B5EF4-FFF2-40B4-BE49-F238E27FC236}">
                <a16:creationId xmlns:a16="http://schemas.microsoft.com/office/drawing/2014/main" id="{3270BF6B-9480-A981-6AB5-6CA494041E30}"/>
              </a:ext>
            </a:extLst>
          </p:cNvPr>
          <p:cNvSpPr>
            <a:spLocks/>
          </p:cNvSpPr>
          <p:nvPr/>
        </p:nvSpPr>
        <p:spPr bwMode="auto">
          <a:xfrm>
            <a:off x="2940844" y="3295650"/>
            <a:ext cx="119063" cy="19050"/>
          </a:xfrm>
          <a:custGeom>
            <a:avLst/>
            <a:gdLst>
              <a:gd name="T0" fmla="*/ 0 w 300"/>
              <a:gd name="T1" fmla="*/ 12040658 h 48"/>
              <a:gd name="T2" fmla="*/ 1680104 w 300"/>
              <a:gd name="T3" fmla="*/ 12880975 h 48"/>
              <a:gd name="T4" fmla="*/ 3640137 w 300"/>
              <a:gd name="T5" fmla="*/ 13160904 h 48"/>
              <a:gd name="T6" fmla="*/ 5040313 w 300"/>
              <a:gd name="T7" fmla="*/ 13440833 h 48"/>
              <a:gd name="T8" fmla="*/ 8400521 w 300"/>
              <a:gd name="T9" fmla="*/ 13440833 h 48"/>
              <a:gd name="T10" fmla="*/ 11480800 w 300"/>
              <a:gd name="T11" fmla="*/ 13440833 h 48"/>
              <a:gd name="T12" fmla="*/ 14000692 w 300"/>
              <a:gd name="T13" fmla="*/ 13440833 h 48"/>
              <a:gd name="T14" fmla="*/ 17080971 w 300"/>
              <a:gd name="T15" fmla="*/ 13160904 h 48"/>
              <a:gd name="T16" fmla="*/ 19881321 w 300"/>
              <a:gd name="T17" fmla="*/ 12320588 h 48"/>
              <a:gd name="T18" fmla="*/ 24921633 w 300"/>
              <a:gd name="T19" fmla="*/ 10920942 h 48"/>
              <a:gd name="T20" fmla="*/ 29961946 w 300"/>
              <a:gd name="T21" fmla="*/ 8960379 h 48"/>
              <a:gd name="T22" fmla="*/ 35002258 w 300"/>
              <a:gd name="T23" fmla="*/ 7000346 h 48"/>
              <a:gd name="T24" fmla="*/ 40322500 w 300"/>
              <a:gd name="T25" fmla="*/ 5320242 h 48"/>
              <a:gd name="T26" fmla="*/ 45922671 w 300"/>
              <a:gd name="T27" fmla="*/ 4199996 h 48"/>
              <a:gd name="T28" fmla="*/ 52083229 w 300"/>
              <a:gd name="T29" fmla="*/ 3360208 h 48"/>
              <a:gd name="T30" fmla="*/ 58243787 w 300"/>
              <a:gd name="T31" fmla="*/ 3080279 h 48"/>
              <a:gd name="T32" fmla="*/ 64403817 w 300"/>
              <a:gd name="T33" fmla="*/ 2239963 h 48"/>
              <a:gd name="T34" fmla="*/ 70564375 w 300"/>
              <a:gd name="T35" fmla="*/ 1960033 h 48"/>
              <a:gd name="T36" fmla="*/ 74204513 w 300"/>
              <a:gd name="T37" fmla="*/ 1400175 h 48"/>
              <a:gd name="T38" fmla="*/ 77564721 w 300"/>
              <a:gd name="T39" fmla="*/ 1120246 h 48"/>
              <a:gd name="T40" fmla="*/ 80645000 w 300"/>
              <a:gd name="T41" fmla="*/ 840317 h 48"/>
              <a:gd name="T42" fmla="*/ 84005208 w 300"/>
              <a:gd name="T43" fmla="*/ 0 h 4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00" h="48">
                <a:moveTo>
                  <a:pt x="0" y="43"/>
                </a:moveTo>
                <a:lnTo>
                  <a:pt x="6" y="46"/>
                </a:lnTo>
                <a:lnTo>
                  <a:pt x="13" y="47"/>
                </a:lnTo>
                <a:lnTo>
                  <a:pt x="18" y="48"/>
                </a:lnTo>
                <a:lnTo>
                  <a:pt x="30" y="48"/>
                </a:lnTo>
                <a:lnTo>
                  <a:pt x="41" y="48"/>
                </a:lnTo>
                <a:lnTo>
                  <a:pt x="50" y="48"/>
                </a:lnTo>
                <a:lnTo>
                  <a:pt x="61" y="47"/>
                </a:lnTo>
                <a:lnTo>
                  <a:pt x="71" y="44"/>
                </a:lnTo>
                <a:lnTo>
                  <a:pt x="89" y="39"/>
                </a:lnTo>
                <a:lnTo>
                  <a:pt x="107" y="32"/>
                </a:lnTo>
                <a:lnTo>
                  <a:pt x="125" y="25"/>
                </a:lnTo>
                <a:lnTo>
                  <a:pt x="144" y="19"/>
                </a:lnTo>
                <a:lnTo>
                  <a:pt x="164" y="15"/>
                </a:lnTo>
                <a:lnTo>
                  <a:pt x="186" y="12"/>
                </a:lnTo>
                <a:lnTo>
                  <a:pt x="208" y="11"/>
                </a:lnTo>
                <a:lnTo>
                  <a:pt x="230" y="8"/>
                </a:lnTo>
                <a:lnTo>
                  <a:pt x="252" y="7"/>
                </a:lnTo>
                <a:lnTo>
                  <a:pt x="265" y="5"/>
                </a:lnTo>
                <a:lnTo>
                  <a:pt x="277" y="4"/>
                </a:lnTo>
                <a:lnTo>
                  <a:pt x="288" y="3"/>
                </a:lnTo>
                <a:lnTo>
                  <a:pt x="300" y="0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0" name="Freeform 240">
            <a:extLst>
              <a:ext uri="{FF2B5EF4-FFF2-40B4-BE49-F238E27FC236}">
                <a16:creationId xmlns:a16="http://schemas.microsoft.com/office/drawing/2014/main" id="{0D20B49F-56BB-E468-925F-FA89C6965C1A}"/>
              </a:ext>
            </a:extLst>
          </p:cNvPr>
          <p:cNvSpPr>
            <a:spLocks/>
          </p:cNvSpPr>
          <p:nvPr/>
        </p:nvSpPr>
        <p:spPr bwMode="auto">
          <a:xfrm>
            <a:off x="6204347" y="3127773"/>
            <a:ext cx="3572" cy="16669"/>
          </a:xfrm>
          <a:custGeom>
            <a:avLst/>
            <a:gdLst>
              <a:gd name="T0" fmla="*/ 2834581 w 8"/>
              <a:gd name="T1" fmla="*/ 0 h 43"/>
              <a:gd name="T2" fmla="*/ 2834581 w 8"/>
              <a:gd name="T3" fmla="*/ 1870001 h 43"/>
              <a:gd name="T4" fmla="*/ 2834581 w 8"/>
              <a:gd name="T5" fmla="*/ 4274436 h 43"/>
              <a:gd name="T6" fmla="*/ 2834581 w 8"/>
              <a:gd name="T7" fmla="*/ 5610003 h 43"/>
              <a:gd name="T8" fmla="*/ 2480407 w 8"/>
              <a:gd name="T9" fmla="*/ 6678871 h 43"/>
              <a:gd name="T10" fmla="*/ 1771464 w 8"/>
              <a:gd name="T11" fmla="*/ 8281655 h 43"/>
              <a:gd name="T12" fmla="*/ 1417290 w 8"/>
              <a:gd name="T13" fmla="*/ 9350006 h 43"/>
              <a:gd name="T14" fmla="*/ 708943 w 8"/>
              <a:gd name="T15" fmla="*/ 10418873 h 43"/>
              <a:gd name="T16" fmla="*/ 0 w 8"/>
              <a:gd name="T17" fmla="*/ 11487224 h 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" h="43">
                <a:moveTo>
                  <a:pt x="8" y="0"/>
                </a:moveTo>
                <a:lnTo>
                  <a:pt x="8" y="7"/>
                </a:lnTo>
                <a:lnTo>
                  <a:pt x="8" y="16"/>
                </a:lnTo>
                <a:lnTo>
                  <a:pt x="8" y="21"/>
                </a:lnTo>
                <a:lnTo>
                  <a:pt x="7" y="25"/>
                </a:lnTo>
                <a:lnTo>
                  <a:pt x="5" y="31"/>
                </a:lnTo>
                <a:lnTo>
                  <a:pt x="4" y="35"/>
                </a:lnTo>
                <a:lnTo>
                  <a:pt x="2" y="39"/>
                </a:lnTo>
                <a:lnTo>
                  <a:pt x="0" y="43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1" name="Freeform 241">
            <a:extLst>
              <a:ext uri="{FF2B5EF4-FFF2-40B4-BE49-F238E27FC236}">
                <a16:creationId xmlns:a16="http://schemas.microsoft.com/office/drawing/2014/main" id="{79CF50EE-2ED3-85FF-787A-399809D34A02}"/>
              </a:ext>
            </a:extLst>
          </p:cNvPr>
          <p:cNvSpPr>
            <a:spLocks/>
          </p:cNvSpPr>
          <p:nvPr/>
        </p:nvSpPr>
        <p:spPr bwMode="auto">
          <a:xfrm>
            <a:off x="6222207" y="3130154"/>
            <a:ext cx="3572" cy="25003"/>
          </a:xfrm>
          <a:custGeom>
            <a:avLst/>
            <a:gdLst>
              <a:gd name="T0" fmla="*/ 2268617 w 10"/>
              <a:gd name="T1" fmla="*/ 0 h 62"/>
              <a:gd name="T2" fmla="*/ 1814703 w 10"/>
              <a:gd name="T3" fmla="*/ 2023879 h 62"/>
              <a:gd name="T4" fmla="*/ 1814703 w 10"/>
              <a:gd name="T5" fmla="*/ 4047757 h 62"/>
              <a:gd name="T6" fmla="*/ 1814703 w 10"/>
              <a:gd name="T7" fmla="*/ 6360377 h 62"/>
              <a:gd name="T8" fmla="*/ 1814703 w 10"/>
              <a:gd name="T9" fmla="*/ 8384256 h 62"/>
              <a:gd name="T10" fmla="*/ 1814703 w 10"/>
              <a:gd name="T11" fmla="*/ 10408134 h 62"/>
              <a:gd name="T12" fmla="*/ 1587984 w 10"/>
              <a:gd name="T13" fmla="*/ 12721292 h 62"/>
              <a:gd name="T14" fmla="*/ 1361265 w 10"/>
              <a:gd name="T15" fmla="*/ 13877333 h 62"/>
              <a:gd name="T16" fmla="*/ 907352 w 10"/>
              <a:gd name="T17" fmla="*/ 15323191 h 62"/>
              <a:gd name="T18" fmla="*/ 680633 w 10"/>
              <a:gd name="T19" fmla="*/ 16768511 h 62"/>
              <a:gd name="T20" fmla="*/ 0 w 10"/>
              <a:gd name="T21" fmla="*/ 17925090 h 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" h="62">
                <a:moveTo>
                  <a:pt x="10" y="0"/>
                </a:moveTo>
                <a:lnTo>
                  <a:pt x="8" y="7"/>
                </a:lnTo>
                <a:lnTo>
                  <a:pt x="8" y="14"/>
                </a:lnTo>
                <a:lnTo>
                  <a:pt x="8" y="22"/>
                </a:lnTo>
                <a:lnTo>
                  <a:pt x="8" y="29"/>
                </a:lnTo>
                <a:lnTo>
                  <a:pt x="8" y="36"/>
                </a:lnTo>
                <a:lnTo>
                  <a:pt x="7" y="44"/>
                </a:lnTo>
                <a:lnTo>
                  <a:pt x="6" y="48"/>
                </a:lnTo>
                <a:lnTo>
                  <a:pt x="4" y="53"/>
                </a:lnTo>
                <a:lnTo>
                  <a:pt x="3" y="58"/>
                </a:lnTo>
                <a:lnTo>
                  <a:pt x="0" y="62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2" name="Freeform 242">
            <a:extLst>
              <a:ext uri="{FF2B5EF4-FFF2-40B4-BE49-F238E27FC236}">
                <a16:creationId xmlns:a16="http://schemas.microsoft.com/office/drawing/2014/main" id="{AC9CB513-EEC3-B0B9-B261-BDDA938D77B7}"/>
              </a:ext>
            </a:extLst>
          </p:cNvPr>
          <p:cNvSpPr>
            <a:spLocks/>
          </p:cNvSpPr>
          <p:nvPr/>
        </p:nvSpPr>
        <p:spPr bwMode="auto">
          <a:xfrm>
            <a:off x="6193631" y="3125391"/>
            <a:ext cx="1191" cy="22622"/>
          </a:xfrm>
          <a:custGeom>
            <a:avLst/>
            <a:gdLst>
              <a:gd name="T0" fmla="*/ 0 w 4"/>
              <a:gd name="T1" fmla="*/ 0 h 57"/>
              <a:gd name="T2" fmla="*/ 157609 w 4"/>
              <a:gd name="T3" fmla="*/ 2800304 h 57"/>
              <a:gd name="T4" fmla="*/ 315218 w 4"/>
              <a:gd name="T5" fmla="*/ 5880003 h 57"/>
              <a:gd name="T6" fmla="*/ 630436 w 4"/>
              <a:gd name="T7" fmla="*/ 7280154 h 57"/>
              <a:gd name="T8" fmla="*/ 630436 w 4"/>
              <a:gd name="T9" fmla="*/ 9240155 h 57"/>
              <a:gd name="T10" fmla="*/ 630436 w 4"/>
              <a:gd name="T11" fmla="*/ 11200156 h 57"/>
              <a:gd name="T12" fmla="*/ 630436 w 4"/>
              <a:gd name="T13" fmla="*/ 12320383 h 57"/>
              <a:gd name="T14" fmla="*/ 315218 w 4"/>
              <a:gd name="T15" fmla="*/ 13440611 h 57"/>
              <a:gd name="T16" fmla="*/ 315218 w 4"/>
              <a:gd name="T17" fmla="*/ 14560309 h 57"/>
              <a:gd name="T18" fmla="*/ 0 w 4"/>
              <a:gd name="T19" fmla="*/ 15960460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" h="57">
                <a:moveTo>
                  <a:pt x="0" y="0"/>
                </a:moveTo>
                <a:lnTo>
                  <a:pt x="1" y="10"/>
                </a:lnTo>
                <a:lnTo>
                  <a:pt x="2" y="21"/>
                </a:lnTo>
                <a:lnTo>
                  <a:pt x="4" y="26"/>
                </a:lnTo>
                <a:lnTo>
                  <a:pt x="4" y="33"/>
                </a:lnTo>
                <a:lnTo>
                  <a:pt x="4" y="40"/>
                </a:lnTo>
                <a:lnTo>
                  <a:pt x="4" y="44"/>
                </a:lnTo>
                <a:lnTo>
                  <a:pt x="2" y="48"/>
                </a:lnTo>
                <a:lnTo>
                  <a:pt x="2" y="52"/>
                </a:lnTo>
                <a:lnTo>
                  <a:pt x="0" y="57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3" name="Freeform 243">
            <a:extLst>
              <a:ext uri="{FF2B5EF4-FFF2-40B4-BE49-F238E27FC236}">
                <a16:creationId xmlns:a16="http://schemas.microsoft.com/office/drawing/2014/main" id="{37F4D4F0-BD9C-9AC9-A39E-232A72BA613E}"/>
              </a:ext>
            </a:extLst>
          </p:cNvPr>
          <p:cNvSpPr>
            <a:spLocks/>
          </p:cNvSpPr>
          <p:nvPr/>
        </p:nvSpPr>
        <p:spPr bwMode="auto">
          <a:xfrm>
            <a:off x="2967038" y="3130154"/>
            <a:ext cx="3572" cy="17859"/>
          </a:xfrm>
          <a:custGeom>
            <a:avLst/>
            <a:gdLst>
              <a:gd name="T0" fmla="*/ 0 w 9"/>
              <a:gd name="T1" fmla="*/ 0 h 43"/>
              <a:gd name="T2" fmla="*/ 0 w 9"/>
              <a:gd name="T3" fmla="*/ 2146403 h 43"/>
              <a:gd name="T4" fmla="*/ 279959 w 9"/>
              <a:gd name="T5" fmla="*/ 4906380 h 43"/>
              <a:gd name="T6" fmla="*/ 279959 w 9"/>
              <a:gd name="T7" fmla="*/ 6439762 h 43"/>
              <a:gd name="T8" fmla="*/ 559917 w 9"/>
              <a:gd name="T9" fmla="*/ 7666356 h 43"/>
              <a:gd name="T10" fmla="*/ 559917 w 9"/>
              <a:gd name="T11" fmla="*/ 9506526 h 43"/>
              <a:gd name="T12" fmla="*/ 1120363 w 9"/>
              <a:gd name="T13" fmla="*/ 10733121 h 43"/>
              <a:gd name="T14" fmla="*/ 1680281 w 9"/>
              <a:gd name="T15" fmla="*/ 11959715 h 43"/>
              <a:gd name="T16" fmla="*/ 2520685 w 9"/>
              <a:gd name="T17" fmla="*/ 13186310 h 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" h="43">
                <a:moveTo>
                  <a:pt x="0" y="0"/>
                </a:moveTo>
                <a:lnTo>
                  <a:pt x="0" y="7"/>
                </a:lnTo>
                <a:lnTo>
                  <a:pt x="1" y="16"/>
                </a:lnTo>
                <a:lnTo>
                  <a:pt x="1" y="21"/>
                </a:lnTo>
                <a:lnTo>
                  <a:pt x="2" y="25"/>
                </a:lnTo>
                <a:lnTo>
                  <a:pt x="2" y="31"/>
                </a:lnTo>
                <a:lnTo>
                  <a:pt x="4" y="35"/>
                </a:lnTo>
                <a:lnTo>
                  <a:pt x="6" y="39"/>
                </a:lnTo>
                <a:lnTo>
                  <a:pt x="9" y="43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4" name="Freeform 244">
            <a:extLst>
              <a:ext uri="{FF2B5EF4-FFF2-40B4-BE49-F238E27FC236}">
                <a16:creationId xmlns:a16="http://schemas.microsoft.com/office/drawing/2014/main" id="{B3EE5974-EB65-2D67-8542-84D35F3F6015}"/>
              </a:ext>
            </a:extLst>
          </p:cNvPr>
          <p:cNvSpPr>
            <a:spLocks/>
          </p:cNvSpPr>
          <p:nvPr/>
        </p:nvSpPr>
        <p:spPr bwMode="auto">
          <a:xfrm>
            <a:off x="2949178" y="3132535"/>
            <a:ext cx="3572" cy="25003"/>
          </a:xfrm>
          <a:custGeom>
            <a:avLst/>
            <a:gdLst>
              <a:gd name="T0" fmla="*/ 0 w 10"/>
              <a:gd name="T1" fmla="*/ 0 h 62"/>
              <a:gd name="T2" fmla="*/ 0 w 10"/>
              <a:gd name="T3" fmla="*/ 2023879 h 62"/>
              <a:gd name="T4" fmla="*/ 0 w 10"/>
              <a:gd name="T5" fmla="*/ 4047757 h 62"/>
              <a:gd name="T6" fmla="*/ 453342 w 10"/>
              <a:gd name="T7" fmla="*/ 6360377 h 62"/>
              <a:gd name="T8" fmla="*/ 453342 w 10"/>
              <a:gd name="T9" fmla="*/ 8384256 h 62"/>
              <a:gd name="T10" fmla="*/ 453342 w 10"/>
              <a:gd name="T11" fmla="*/ 10408134 h 62"/>
              <a:gd name="T12" fmla="*/ 680490 w 10"/>
              <a:gd name="T13" fmla="*/ 12432013 h 62"/>
              <a:gd name="T14" fmla="*/ 680490 w 10"/>
              <a:gd name="T15" fmla="*/ 13877333 h 62"/>
              <a:gd name="T16" fmla="*/ 1360503 w 10"/>
              <a:gd name="T17" fmla="*/ 15033912 h 62"/>
              <a:gd name="T18" fmla="*/ 1587175 w 10"/>
              <a:gd name="T19" fmla="*/ 16768511 h 62"/>
              <a:gd name="T20" fmla="*/ 2267664 w 10"/>
              <a:gd name="T21" fmla="*/ 17925090 h 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" h="62">
                <a:moveTo>
                  <a:pt x="0" y="0"/>
                </a:moveTo>
                <a:lnTo>
                  <a:pt x="0" y="7"/>
                </a:lnTo>
                <a:lnTo>
                  <a:pt x="0" y="14"/>
                </a:lnTo>
                <a:lnTo>
                  <a:pt x="2" y="22"/>
                </a:lnTo>
                <a:lnTo>
                  <a:pt x="2" y="29"/>
                </a:lnTo>
                <a:lnTo>
                  <a:pt x="2" y="36"/>
                </a:lnTo>
                <a:lnTo>
                  <a:pt x="3" y="43"/>
                </a:lnTo>
                <a:lnTo>
                  <a:pt x="3" y="48"/>
                </a:lnTo>
                <a:lnTo>
                  <a:pt x="6" y="52"/>
                </a:lnTo>
                <a:lnTo>
                  <a:pt x="7" y="58"/>
                </a:lnTo>
                <a:lnTo>
                  <a:pt x="10" y="62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5" name="Freeform 245">
            <a:extLst>
              <a:ext uri="{FF2B5EF4-FFF2-40B4-BE49-F238E27FC236}">
                <a16:creationId xmlns:a16="http://schemas.microsoft.com/office/drawing/2014/main" id="{86C9DC8F-5909-3053-29D4-540720FBD6C6}"/>
              </a:ext>
            </a:extLst>
          </p:cNvPr>
          <p:cNvSpPr>
            <a:spLocks/>
          </p:cNvSpPr>
          <p:nvPr/>
        </p:nvSpPr>
        <p:spPr bwMode="auto">
          <a:xfrm>
            <a:off x="2980135" y="3128963"/>
            <a:ext cx="2381" cy="22622"/>
          </a:xfrm>
          <a:custGeom>
            <a:avLst/>
            <a:gdLst>
              <a:gd name="T0" fmla="*/ 2520156 w 4"/>
              <a:gd name="T1" fmla="*/ 0 h 57"/>
              <a:gd name="T2" fmla="*/ 1889919 w 4"/>
              <a:gd name="T3" fmla="*/ 2520463 h 57"/>
              <a:gd name="T4" fmla="*/ 1260475 w 4"/>
              <a:gd name="T5" fmla="*/ 5880727 h 57"/>
              <a:gd name="T6" fmla="*/ 0 w 4"/>
              <a:gd name="T7" fmla="*/ 7280925 h 57"/>
              <a:gd name="T8" fmla="*/ 0 w 4"/>
              <a:gd name="T9" fmla="*/ 9240991 h 57"/>
              <a:gd name="T10" fmla="*/ 0 w 4"/>
              <a:gd name="T11" fmla="*/ 11201057 h 57"/>
              <a:gd name="T12" fmla="*/ 0 w 4"/>
              <a:gd name="T13" fmla="*/ 12321321 h 57"/>
              <a:gd name="T14" fmla="*/ 0 w 4"/>
              <a:gd name="T15" fmla="*/ 13441056 h 57"/>
              <a:gd name="T16" fmla="*/ 1260475 w 4"/>
              <a:gd name="T17" fmla="*/ 14561321 h 57"/>
              <a:gd name="T18" fmla="*/ 1889919 w 4"/>
              <a:gd name="T19" fmla="*/ 15961519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" h="57">
                <a:moveTo>
                  <a:pt x="4" y="0"/>
                </a:moveTo>
                <a:lnTo>
                  <a:pt x="3" y="9"/>
                </a:lnTo>
                <a:lnTo>
                  <a:pt x="2" y="21"/>
                </a:lnTo>
                <a:lnTo>
                  <a:pt x="0" y="26"/>
                </a:lnTo>
                <a:lnTo>
                  <a:pt x="0" y="33"/>
                </a:lnTo>
                <a:lnTo>
                  <a:pt x="0" y="40"/>
                </a:lnTo>
                <a:lnTo>
                  <a:pt x="0" y="44"/>
                </a:lnTo>
                <a:lnTo>
                  <a:pt x="0" y="48"/>
                </a:lnTo>
                <a:lnTo>
                  <a:pt x="2" y="52"/>
                </a:lnTo>
                <a:lnTo>
                  <a:pt x="3" y="57"/>
                </a:lnTo>
              </a:path>
            </a:pathLst>
          </a:custGeom>
          <a:noFill/>
          <a:ln w="7938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406" name="Freeform 246">
            <a:extLst>
              <a:ext uri="{FF2B5EF4-FFF2-40B4-BE49-F238E27FC236}">
                <a16:creationId xmlns:a16="http://schemas.microsoft.com/office/drawing/2014/main" id="{08679A64-650B-2605-AB60-D2FAD1201C81}"/>
              </a:ext>
            </a:extLst>
          </p:cNvPr>
          <p:cNvSpPr>
            <a:spLocks/>
          </p:cNvSpPr>
          <p:nvPr/>
        </p:nvSpPr>
        <p:spPr bwMode="auto">
          <a:xfrm>
            <a:off x="6121004" y="3349229"/>
            <a:ext cx="113109" cy="47625"/>
          </a:xfrm>
          <a:custGeom>
            <a:avLst/>
            <a:gdLst>
              <a:gd name="T0" fmla="*/ 79804419 w 285"/>
              <a:gd name="T1" fmla="*/ 5880629 h 120"/>
              <a:gd name="T2" fmla="*/ 79524491 w 285"/>
              <a:gd name="T3" fmla="*/ 4199996 h 120"/>
              <a:gd name="T4" fmla="*/ 79244562 w 285"/>
              <a:gd name="T5" fmla="*/ 3080279 h 120"/>
              <a:gd name="T6" fmla="*/ 78684177 w 285"/>
              <a:gd name="T7" fmla="*/ 1960033 h 120"/>
              <a:gd name="T8" fmla="*/ 77564464 w 285"/>
              <a:gd name="T9" fmla="*/ 1120246 h 120"/>
              <a:gd name="T10" fmla="*/ 76724150 w 285"/>
              <a:gd name="T11" fmla="*/ 840317 h 120"/>
              <a:gd name="T12" fmla="*/ 74764123 w 285"/>
              <a:gd name="T13" fmla="*/ 0 h 120"/>
              <a:gd name="T14" fmla="*/ 73084024 w 285"/>
              <a:gd name="T15" fmla="*/ 0 h 120"/>
              <a:gd name="T16" fmla="*/ 70564141 w 285"/>
              <a:gd name="T17" fmla="*/ 0 h 120"/>
              <a:gd name="T18" fmla="*/ 68603585 w 285"/>
              <a:gd name="T19" fmla="*/ 840317 h 120"/>
              <a:gd name="T20" fmla="*/ 66363630 w 285"/>
              <a:gd name="T21" fmla="*/ 1400175 h 120"/>
              <a:gd name="T22" fmla="*/ 64123675 w 285"/>
              <a:gd name="T23" fmla="*/ 2239963 h 120"/>
              <a:gd name="T24" fmla="*/ 61043406 w 285"/>
              <a:gd name="T25" fmla="*/ 3920067 h 120"/>
              <a:gd name="T26" fmla="*/ 58243065 w 285"/>
              <a:gd name="T27" fmla="*/ 5880629 h 120"/>
              <a:gd name="T28" fmla="*/ 56003110 w 285"/>
              <a:gd name="T29" fmla="*/ 7560204 h 120"/>
              <a:gd name="T30" fmla="*/ 53482698 w 285"/>
              <a:gd name="T31" fmla="*/ 9240838 h 120"/>
              <a:gd name="T32" fmla="*/ 51242743 w 285"/>
              <a:gd name="T33" fmla="*/ 10920942 h 120"/>
              <a:gd name="T34" fmla="*/ 48442931 w 285"/>
              <a:gd name="T35" fmla="*/ 11480800 h 120"/>
              <a:gd name="T36" fmla="*/ 44522348 w 285"/>
              <a:gd name="T37" fmla="*/ 12320588 h 120"/>
              <a:gd name="T38" fmla="*/ 40322366 w 285"/>
              <a:gd name="T39" fmla="*/ 12601046 h 120"/>
              <a:gd name="T40" fmla="*/ 36121855 w 285"/>
              <a:gd name="T41" fmla="*/ 13160904 h 120"/>
              <a:gd name="T42" fmla="*/ 31921873 w 285"/>
              <a:gd name="T43" fmla="*/ 13440833 h 120"/>
              <a:gd name="T44" fmla="*/ 28001290 w 285"/>
              <a:gd name="T45" fmla="*/ 14561079 h 120"/>
              <a:gd name="T46" fmla="*/ 24921551 w 285"/>
              <a:gd name="T47" fmla="*/ 15960725 h 120"/>
              <a:gd name="T48" fmla="*/ 22121210 w 285"/>
              <a:gd name="T49" fmla="*/ 17641358 h 120"/>
              <a:gd name="T50" fmla="*/ 19320869 w 285"/>
              <a:gd name="T51" fmla="*/ 20161250 h 120"/>
              <a:gd name="T52" fmla="*/ 16800986 w 285"/>
              <a:gd name="T53" fmla="*/ 22121283 h 120"/>
              <a:gd name="T54" fmla="*/ 14280573 w 285"/>
              <a:gd name="T55" fmla="*/ 24361775 h 120"/>
              <a:gd name="T56" fmla="*/ 11760690 w 285"/>
              <a:gd name="T57" fmla="*/ 26321808 h 120"/>
              <a:gd name="T58" fmla="*/ 9240278 w 285"/>
              <a:gd name="T59" fmla="*/ 27721454 h 120"/>
              <a:gd name="T60" fmla="*/ 7560179 w 285"/>
              <a:gd name="T61" fmla="*/ 28561771 h 120"/>
              <a:gd name="T62" fmla="*/ 5040296 w 285"/>
              <a:gd name="T63" fmla="*/ 29682017 h 120"/>
              <a:gd name="T64" fmla="*/ 3080269 w 285"/>
              <a:gd name="T65" fmla="*/ 30521804 h 120"/>
              <a:gd name="T66" fmla="*/ 1960027 w 285"/>
              <a:gd name="T67" fmla="*/ 31362121 h 120"/>
              <a:gd name="T68" fmla="*/ 839785 w 285"/>
              <a:gd name="T69" fmla="*/ 32481837 h 120"/>
              <a:gd name="T70" fmla="*/ 0 w 285"/>
              <a:gd name="T71" fmla="*/ 33602083 h 12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85" h="120">
                <a:moveTo>
                  <a:pt x="285" y="21"/>
                </a:moveTo>
                <a:lnTo>
                  <a:pt x="284" y="15"/>
                </a:lnTo>
                <a:lnTo>
                  <a:pt x="283" y="11"/>
                </a:lnTo>
                <a:lnTo>
                  <a:pt x="281" y="7"/>
                </a:lnTo>
                <a:lnTo>
                  <a:pt x="277" y="4"/>
                </a:lnTo>
                <a:lnTo>
                  <a:pt x="274" y="3"/>
                </a:lnTo>
                <a:lnTo>
                  <a:pt x="267" y="0"/>
                </a:lnTo>
                <a:lnTo>
                  <a:pt x="261" y="0"/>
                </a:lnTo>
                <a:lnTo>
                  <a:pt x="252" y="0"/>
                </a:lnTo>
                <a:lnTo>
                  <a:pt x="245" y="3"/>
                </a:lnTo>
                <a:lnTo>
                  <a:pt x="237" y="5"/>
                </a:lnTo>
                <a:lnTo>
                  <a:pt x="229" y="8"/>
                </a:lnTo>
                <a:lnTo>
                  <a:pt x="218" y="14"/>
                </a:lnTo>
                <a:lnTo>
                  <a:pt x="208" y="21"/>
                </a:lnTo>
                <a:lnTo>
                  <a:pt x="200" y="27"/>
                </a:lnTo>
                <a:lnTo>
                  <a:pt x="191" y="33"/>
                </a:lnTo>
                <a:lnTo>
                  <a:pt x="183" y="39"/>
                </a:lnTo>
                <a:lnTo>
                  <a:pt x="173" y="41"/>
                </a:lnTo>
                <a:lnTo>
                  <a:pt x="159" y="44"/>
                </a:lnTo>
                <a:lnTo>
                  <a:pt x="144" y="45"/>
                </a:lnTo>
                <a:lnTo>
                  <a:pt x="129" y="47"/>
                </a:lnTo>
                <a:lnTo>
                  <a:pt x="114" y="48"/>
                </a:lnTo>
                <a:lnTo>
                  <a:pt x="100" y="52"/>
                </a:lnTo>
                <a:lnTo>
                  <a:pt x="89" y="57"/>
                </a:lnTo>
                <a:lnTo>
                  <a:pt x="79" y="63"/>
                </a:lnTo>
                <a:lnTo>
                  <a:pt x="69" y="72"/>
                </a:lnTo>
                <a:lnTo>
                  <a:pt x="60" y="79"/>
                </a:lnTo>
                <a:lnTo>
                  <a:pt x="51" y="87"/>
                </a:lnTo>
                <a:lnTo>
                  <a:pt x="42" y="94"/>
                </a:lnTo>
                <a:lnTo>
                  <a:pt x="33" y="99"/>
                </a:lnTo>
                <a:lnTo>
                  <a:pt x="27" y="102"/>
                </a:lnTo>
                <a:lnTo>
                  <a:pt x="18" y="106"/>
                </a:lnTo>
                <a:lnTo>
                  <a:pt x="11" y="109"/>
                </a:lnTo>
                <a:lnTo>
                  <a:pt x="7" y="112"/>
                </a:lnTo>
                <a:lnTo>
                  <a:pt x="3" y="116"/>
                </a:lnTo>
                <a:lnTo>
                  <a:pt x="0" y="12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3" name="Line 247">
            <a:extLst>
              <a:ext uri="{FF2B5EF4-FFF2-40B4-BE49-F238E27FC236}">
                <a16:creationId xmlns:a16="http://schemas.microsoft.com/office/drawing/2014/main" id="{BF93006C-11CE-B78B-5BA7-889B82CD7C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5513" y="1953816"/>
            <a:ext cx="227410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4" name="Line 248">
            <a:extLst>
              <a:ext uri="{FF2B5EF4-FFF2-40B4-BE49-F238E27FC236}">
                <a16:creationId xmlns:a16="http://schemas.microsoft.com/office/drawing/2014/main" id="{AE4D43F0-04C3-EAA9-0103-EEFCA4D4ED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7463" y="2050256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5" name="Line 249">
            <a:extLst>
              <a:ext uri="{FF2B5EF4-FFF2-40B4-BE49-F238E27FC236}">
                <a16:creationId xmlns:a16="http://schemas.microsoft.com/office/drawing/2014/main" id="{C355F036-C357-6225-8F3C-ACB3742479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17044" y="2147888"/>
            <a:ext cx="133350" cy="76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6" name="Line 250">
            <a:extLst>
              <a:ext uri="{FF2B5EF4-FFF2-40B4-BE49-F238E27FC236}">
                <a16:creationId xmlns:a16="http://schemas.microsoft.com/office/drawing/2014/main" id="{00D3B738-90BE-56FB-1837-048EEC71E0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0185" y="1937148"/>
            <a:ext cx="134540" cy="773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7" name="Line 251">
            <a:extLst>
              <a:ext uri="{FF2B5EF4-FFF2-40B4-BE49-F238E27FC236}">
                <a16:creationId xmlns:a16="http://schemas.microsoft.com/office/drawing/2014/main" id="{FDFABE68-E047-0922-F0BC-A94741BE1D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3325" y="1978819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8" name="Line 252">
            <a:extLst>
              <a:ext uri="{FF2B5EF4-FFF2-40B4-BE49-F238E27FC236}">
                <a16:creationId xmlns:a16="http://schemas.microsoft.com/office/drawing/2014/main" id="{4DC1F1B1-E0A1-6224-3ED1-EB49A9CF4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5276" y="2076450"/>
            <a:ext cx="230981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59" name="Line 253">
            <a:extLst>
              <a:ext uri="{FF2B5EF4-FFF2-40B4-BE49-F238E27FC236}">
                <a16:creationId xmlns:a16="http://schemas.microsoft.com/office/drawing/2014/main" id="{093A5467-5C9C-2245-AAC4-F7D47BA7F5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4856" y="1937148"/>
            <a:ext cx="10716" cy="595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0" name="Line 254">
            <a:extLst>
              <a:ext uri="{FF2B5EF4-FFF2-40B4-BE49-F238E27FC236}">
                <a16:creationId xmlns:a16="http://schemas.microsoft.com/office/drawing/2014/main" id="{E32F485B-65FD-0133-9787-8A4FC0553D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08910" y="2172891"/>
            <a:ext cx="89297" cy="511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1" name="Line 255">
            <a:extLst>
              <a:ext uri="{FF2B5EF4-FFF2-40B4-BE49-F238E27FC236}">
                <a16:creationId xmlns:a16="http://schemas.microsoft.com/office/drawing/2014/main" id="{E2DC8951-C6C1-9D93-9832-BA5DC7F330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27998" y="1937147"/>
            <a:ext cx="178594" cy="1035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2" name="Line 256">
            <a:extLst>
              <a:ext uri="{FF2B5EF4-FFF2-40B4-BE49-F238E27FC236}">
                <a16:creationId xmlns:a16="http://schemas.microsoft.com/office/drawing/2014/main" id="{D3379DA5-44A7-BD34-7FD1-3456FCBF71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1138" y="2005013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3" name="Line 257">
            <a:extLst>
              <a:ext uri="{FF2B5EF4-FFF2-40B4-BE49-F238E27FC236}">
                <a16:creationId xmlns:a16="http://schemas.microsoft.com/office/drawing/2014/main" id="{2A6B1A4A-EE6B-7799-E45E-05C1110976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72138" y="2102644"/>
            <a:ext cx="210741" cy="1214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4" name="Line 258">
            <a:extLst>
              <a:ext uri="{FF2B5EF4-FFF2-40B4-BE49-F238E27FC236}">
                <a16:creationId xmlns:a16="http://schemas.microsoft.com/office/drawing/2014/main" id="{E979A56C-BEF1-C3F2-C5D0-9801C21C83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2669" y="1937147"/>
            <a:ext cx="5596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5" name="Line 259">
            <a:extLst>
              <a:ext uri="{FF2B5EF4-FFF2-40B4-BE49-F238E27FC236}">
                <a16:creationId xmlns:a16="http://schemas.microsoft.com/office/drawing/2014/main" id="{6E890DCF-F6E3-AEA6-2753-66EF8155A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9648" y="1934767"/>
            <a:ext cx="5953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6" name="Line 260">
            <a:extLst>
              <a:ext uri="{FF2B5EF4-FFF2-40B4-BE49-F238E27FC236}">
                <a16:creationId xmlns:a16="http://schemas.microsoft.com/office/drawing/2014/main" id="{FD0A6F6B-B235-DEB0-3F10-974CA58020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5810" y="2063353"/>
            <a:ext cx="4763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7" name="Line 261">
            <a:extLst>
              <a:ext uri="{FF2B5EF4-FFF2-40B4-BE49-F238E27FC236}">
                <a16:creationId xmlns:a16="http://schemas.microsoft.com/office/drawing/2014/main" id="{9D095414-E3DD-5FD8-E9E5-1DBD1D5347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94885" y="1937147"/>
            <a:ext cx="4763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8" name="Line 262">
            <a:extLst>
              <a:ext uri="{FF2B5EF4-FFF2-40B4-BE49-F238E27FC236}">
                <a16:creationId xmlns:a16="http://schemas.microsoft.com/office/drawing/2014/main" id="{0E73E2AB-E48B-5EB8-9B9D-6E9CD36487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1966" y="2199085"/>
            <a:ext cx="44053" cy="250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69" name="Line 263">
            <a:extLst>
              <a:ext uri="{FF2B5EF4-FFF2-40B4-BE49-F238E27FC236}">
                <a16:creationId xmlns:a16="http://schemas.microsoft.com/office/drawing/2014/main" id="{99703DA6-1C5E-CAC6-E68D-B37BA2C86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37760" y="2081212"/>
            <a:ext cx="144065" cy="8215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0" name="Line 264">
            <a:extLst>
              <a:ext uri="{FF2B5EF4-FFF2-40B4-BE49-F238E27FC236}">
                <a16:creationId xmlns:a16="http://schemas.microsoft.com/office/drawing/2014/main" id="{61EA3C74-EFCC-2106-7D1D-87501E587A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45506" y="1866900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1" name="Line 265">
            <a:extLst>
              <a:ext uri="{FF2B5EF4-FFF2-40B4-BE49-F238E27FC236}">
                <a16:creationId xmlns:a16="http://schemas.microsoft.com/office/drawing/2014/main" id="{182DB732-44A7-5DC9-FD64-1614C8C4F8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7456" y="2090737"/>
            <a:ext cx="10716" cy="595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2" name="Line 266">
            <a:extLst>
              <a:ext uri="{FF2B5EF4-FFF2-40B4-BE49-F238E27FC236}">
                <a16:creationId xmlns:a16="http://schemas.microsoft.com/office/drawing/2014/main" id="{B04D0102-8122-C578-672E-C7A907C798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70598" y="2060972"/>
            <a:ext cx="2297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3" name="Line 267">
            <a:extLst>
              <a:ext uri="{FF2B5EF4-FFF2-40B4-BE49-F238E27FC236}">
                <a16:creationId xmlns:a16="http://schemas.microsoft.com/office/drawing/2014/main" id="{AA374978-42B1-CBAF-005F-B87E2B37AD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49229" y="2158604"/>
            <a:ext cx="114300" cy="6548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4" name="Line 268">
            <a:extLst>
              <a:ext uri="{FF2B5EF4-FFF2-40B4-BE49-F238E27FC236}">
                <a16:creationId xmlns:a16="http://schemas.microsoft.com/office/drawing/2014/main" id="{1044FC64-80C8-5732-89FC-5898797EA4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3319" y="1937148"/>
            <a:ext cx="152400" cy="881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5" name="Line 269">
            <a:extLst>
              <a:ext uri="{FF2B5EF4-FFF2-40B4-BE49-F238E27FC236}">
                <a16:creationId xmlns:a16="http://schemas.microsoft.com/office/drawing/2014/main" id="{EF7807DE-D264-94E7-52B4-2BA222BB3C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6460" y="1990725"/>
            <a:ext cx="229790" cy="1321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6" name="Line 270">
            <a:extLst>
              <a:ext uri="{FF2B5EF4-FFF2-40B4-BE49-F238E27FC236}">
                <a16:creationId xmlns:a16="http://schemas.microsoft.com/office/drawing/2014/main" id="{4A8138EC-EE47-554A-6218-346A3816FC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8410" y="2087166"/>
            <a:ext cx="2297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7" name="Line 271">
            <a:extLst>
              <a:ext uri="{FF2B5EF4-FFF2-40B4-BE49-F238E27FC236}">
                <a16:creationId xmlns:a16="http://schemas.microsoft.com/office/drawing/2014/main" id="{4D470C84-D69D-F0FC-D334-8AA5465508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7992" y="1937147"/>
            <a:ext cx="29765" cy="178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8" name="Line 272">
            <a:extLst>
              <a:ext uri="{FF2B5EF4-FFF2-40B4-BE49-F238E27FC236}">
                <a16:creationId xmlns:a16="http://schemas.microsoft.com/office/drawing/2014/main" id="{E9C01AF2-9B5A-8BBE-D06D-48FF625318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1094" y="2184798"/>
            <a:ext cx="70247" cy="392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79" name="Line 273">
            <a:extLst>
              <a:ext uri="{FF2B5EF4-FFF2-40B4-BE49-F238E27FC236}">
                <a16:creationId xmlns:a16="http://schemas.microsoft.com/office/drawing/2014/main" id="{61C96555-0245-218F-472B-A562A9F6F5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1132" y="1937147"/>
            <a:ext cx="197644" cy="1143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0" name="Line 274">
            <a:extLst>
              <a:ext uri="{FF2B5EF4-FFF2-40B4-BE49-F238E27FC236}">
                <a16:creationId xmlns:a16="http://schemas.microsoft.com/office/drawing/2014/main" id="{8CC9E77F-5BFB-07DC-B323-617F9036E7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3081" y="2015729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1" name="Line 275">
            <a:extLst>
              <a:ext uri="{FF2B5EF4-FFF2-40B4-BE49-F238E27FC236}">
                <a16:creationId xmlns:a16="http://schemas.microsoft.com/office/drawing/2014/main" id="{077BCA14-B991-595D-9489-F617B65D6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3132" y="2113360"/>
            <a:ext cx="192881" cy="1107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2" name="Line 276">
            <a:extLst>
              <a:ext uri="{FF2B5EF4-FFF2-40B4-BE49-F238E27FC236}">
                <a16:creationId xmlns:a16="http://schemas.microsoft.com/office/drawing/2014/main" id="{E1A881EE-1F19-7304-CEB5-AE952BC90F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34150" y="2210991"/>
            <a:ext cx="23813" cy="130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3" name="Line 277">
            <a:extLst>
              <a:ext uri="{FF2B5EF4-FFF2-40B4-BE49-F238E27FC236}">
                <a16:creationId xmlns:a16="http://schemas.microsoft.com/office/drawing/2014/main" id="{6B792AFB-5648-1290-1DFC-5E26744D6D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7753" y="1965723"/>
            <a:ext cx="194072" cy="1119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4" name="Line 278">
            <a:extLst>
              <a:ext uri="{FF2B5EF4-FFF2-40B4-BE49-F238E27FC236}">
                <a16:creationId xmlns:a16="http://schemas.microsoft.com/office/drawing/2014/main" id="{B3830945-1038-7818-3058-362A1A0ACB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0028" y="1864519"/>
            <a:ext cx="51197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5" name="Line 279">
            <a:extLst>
              <a:ext uri="{FF2B5EF4-FFF2-40B4-BE49-F238E27FC236}">
                <a16:creationId xmlns:a16="http://schemas.microsoft.com/office/drawing/2014/main" id="{4528FBBC-42D2-12A1-3A09-4EFB56969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0028" y="2143125"/>
            <a:ext cx="98822" cy="571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6" name="Line 280">
            <a:extLst>
              <a:ext uri="{FF2B5EF4-FFF2-40B4-BE49-F238E27FC236}">
                <a16:creationId xmlns:a16="http://schemas.microsoft.com/office/drawing/2014/main" id="{06EF0142-4F94-7FB4-DE3B-63D26B007C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21781" y="1975247"/>
            <a:ext cx="228600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7" name="Line 281">
            <a:extLst>
              <a:ext uri="{FF2B5EF4-FFF2-40B4-BE49-F238E27FC236}">
                <a16:creationId xmlns:a16="http://schemas.microsoft.com/office/drawing/2014/main" id="{002B385B-E255-7654-D3EA-A2183484FA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3731" y="2071688"/>
            <a:ext cx="229791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8" name="Line 282">
            <a:extLst>
              <a:ext uri="{FF2B5EF4-FFF2-40B4-BE49-F238E27FC236}">
                <a16:creationId xmlns:a16="http://schemas.microsoft.com/office/drawing/2014/main" id="{27A83633-2D52-B129-5FCA-37077BA49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3313" y="1937148"/>
            <a:ext cx="3572" cy="23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89" name="Line 283">
            <a:extLst>
              <a:ext uri="{FF2B5EF4-FFF2-40B4-BE49-F238E27FC236}">
                <a16:creationId xmlns:a16="http://schemas.microsoft.com/office/drawing/2014/main" id="{5AD4ADA2-D56A-0559-192E-A2C9DDACB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80223" y="2169319"/>
            <a:ext cx="96440" cy="547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0" name="Line 284">
            <a:extLst>
              <a:ext uri="{FF2B5EF4-FFF2-40B4-BE49-F238E27FC236}">
                <a16:creationId xmlns:a16="http://schemas.microsoft.com/office/drawing/2014/main" id="{87767C04-396B-FA88-3771-64FD14D064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6454" y="1937147"/>
            <a:ext cx="171450" cy="988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1" name="Line 285">
            <a:extLst>
              <a:ext uri="{FF2B5EF4-FFF2-40B4-BE49-F238E27FC236}">
                <a16:creationId xmlns:a16="http://schemas.microsoft.com/office/drawing/2014/main" id="{9D77B222-6408-5633-EC19-A6B65DB96E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8404" y="2000250"/>
            <a:ext cx="2297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2" name="Line 286">
            <a:extLst>
              <a:ext uri="{FF2B5EF4-FFF2-40B4-BE49-F238E27FC236}">
                <a16:creationId xmlns:a16="http://schemas.microsoft.com/office/drawing/2014/main" id="{82AF7162-5583-1EB2-ADC4-204AE37F76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42260" y="2097882"/>
            <a:ext cx="219075" cy="1262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3" name="Line 287">
            <a:extLst>
              <a:ext uri="{FF2B5EF4-FFF2-40B4-BE49-F238E27FC236}">
                <a16:creationId xmlns:a16="http://schemas.microsoft.com/office/drawing/2014/main" id="{1CAC50CF-B1DE-A883-9009-0138FCF9CD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91125" y="1937147"/>
            <a:ext cx="47625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4" name="Line 288">
            <a:extLst>
              <a:ext uri="{FF2B5EF4-FFF2-40B4-BE49-F238E27FC236}">
                <a16:creationId xmlns:a16="http://schemas.microsoft.com/office/drawing/2014/main" id="{E7F58BE9-4D3F-CEDD-9427-830070DE22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73279" y="2195513"/>
            <a:ext cx="50006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5" name="Line 289">
            <a:extLst>
              <a:ext uri="{FF2B5EF4-FFF2-40B4-BE49-F238E27FC236}">
                <a16:creationId xmlns:a16="http://schemas.microsoft.com/office/drawing/2014/main" id="{BD0E35A6-15D9-85F1-2FBD-8996A9D651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53075" y="1937148"/>
            <a:ext cx="217885" cy="1262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6" name="Line 290">
            <a:extLst>
              <a:ext uri="{FF2B5EF4-FFF2-40B4-BE49-F238E27FC236}">
                <a16:creationId xmlns:a16="http://schemas.microsoft.com/office/drawing/2014/main" id="{7F0662AC-20A3-00A6-35C4-C3112E703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6217" y="2027635"/>
            <a:ext cx="229790" cy="1321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7" name="Line 291">
            <a:extLst>
              <a:ext uri="{FF2B5EF4-FFF2-40B4-BE49-F238E27FC236}">
                <a16:creationId xmlns:a16="http://schemas.microsoft.com/office/drawing/2014/main" id="{72E69FD2-78B6-90DB-110F-0616050DF5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8938" y="1864519"/>
            <a:ext cx="220266" cy="1273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8" name="Line 292">
            <a:extLst>
              <a:ext uri="{FF2B5EF4-FFF2-40B4-BE49-F238E27FC236}">
                <a16:creationId xmlns:a16="http://schemas.microsoft.com/office/drawing/2014/main" id="{13DBF128-6920-8701-E420-3838FC168E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5317" y="2124075"/>
            <a:ext cx="172640" cy="1000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299" name="Line 293">
            <a:extLst>
              <a:ext uri="{FF2B5EF4-FFF2-40B4-BE49-F238E27FC236}">
                <a16:creationId xmlns:a16="http://schemas.microsoft.com/office/drawing/2014/main" id="{58A42807-1314-D7FC-DEFA-13E688839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65144" y="2220516"/>
            <a:ext cx="5954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0" name="Line 294">
            <a:extLst>
              <a:ext uri="{FF2B5EF4-FFF2-40B4-BE49-F238E27FC236}">
                <a16:creationId xmlns:a16="http://schemas.microsoft.com/office/drawing/2014/main" id="{C2D7BC48-7ADF-B37C-2D94-BEB07425E8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84194" y="2176463"/>
            <a:ext cx="27385" cy="476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1" name="Line 295">
            <a:extLst>
              <a:ext uri="{FF2B5EF4-FFF2-40B4-BE49-F238E27FC236}">
                <a16:creationId xmlns:a16="http://schemas.microsoft.com/office/drawing/2014/main" id="{2AEE4641-2072-2257-DBDC-C8D1BCB028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03219" y="1864519"/>
            <a:ext cx="47625" cy="8215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2" name="Line 296">
            <a:extLst>
              <a:ext uri="{FF2B5EF4-FFF2-40B4-BE49-F238E27FC236}">
                <a16:creationId xmlns:a16="http://schemas.microsoft.com/office/drawing/2014/main" id="{C2329568-CDAE-6A9E-AD60-4BB36C2FEC9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28198" y="2090738"/>
            <a:ext cx="773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3" name="Line 297">
            <a:extLst>
              <a:ext uri="{FF2B5EF4-FFF2-40B4-BE49-F238E27FC236}">
                <a16:creationId xmlns:a16="http://schemas.microsoft.com/office/drawing/2014/main" id="{792EC73F-E4DA-D4DE-8CB8-39696D052E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7913" y="1981201"/>
            <a:ext cx="133350" cy="2309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4" name="Line 298">
            <a:extLst>
              <a:ext uri="{FF2B5EF4-FFF2-40B4-BE49-F238E27FC236}">
                <a16:creationId xmlns:a16="http://schemas.microsoft.com/office/drawing/2014/main" id="{B04FD7BA-9BF8-F414-370A-573E9C1BA3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25729" y="1937148"/>
            <a:ext cx="102394" cy="1774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5" name="Line 299">
            <a:extLst>
              <a:ext uri="{FF2B5EF4-FFF2-40B4-BE49-F238E27FC236}">
                <a16:creationId xmlns:a16="http://schemas.microsoft.com/office/drawing/2014/main" id="{E45AC28A-D026-39A3-9B0E-4501DD3493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19738" y="1937147"/>
            <a:ext cx="45244" cy="797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6" name="Line 300">
            <a:extLst>
              <a:ext uri="{FF2B5EF4-FFF2-40B4-BE49-F238E27FC236}">
                <a16:creationId xmlns:a16="http://schemas.microsoft.com/office/drawing/2014/main" id="{59EC879D-0660-E6CB-9081-C506CAF252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6381" y="2150269"/>
            <a:ext cx="42863" cy="738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7" name="Line 301">
            <a:extLst>
              <a:ext uri="{FF2B5EF4-FFF2-40B4-BE49-F238E27FC236}">
                <a16:creationId xmlns:a16="http://schemas.microsoft.com/office/drawing/2014/main" id="{ADF2D33F-8EDF-61D5-57A5-BAF19EABB1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73241" y="2052638"/>
            <a:ext cx="98822" cy="1714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8" name="Line 302">
            <a:extLst>
              <a:ext uri="{FF2B5EF4-FFF2-40B4-BE49-F238E27FC236}">
                <a16:creationId xmlns:a16="http://schemas.microsoft.com/office/drawing/2014/main" id="{75486096-FEFE-1D7B-EFCD-70A0835AF9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10100" y="1956197"/>
            <a:ext cx="133350" cy="2286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09" name="Line 303">
            <a:extLst>
              <a:ext uri="{FF2B5EF4-FFF2-40B4-BE49-F238E27FC236}">
                <a16:creationId xmlns:a16="http://schemas.microsoft.com/office/drawing/2014/main" id="{478EE43D-B781-C249-9C8A-F22B2F3CBEB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93394" y="1937147"/>
            <a:ext cx="86916" cy="15120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0" name="Line 304">
            <a:extLst>
              <a:ext uri="{FF2B5EF4-FFF2-40B4-BE49-F238E27FC236}">
                <a16:creationId xmlns:a16="http://schemas.microsoft.com/office/drawing/2014/main" id="{7791BB29-4E13-854B-DDC6-05A183412C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50519" y="2220516"/>
            <a:ext cx="2381" cy="357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1" name="Line 305">
            <a:extLst>
              <a:ext uri="{FF2B5EF4-FFF2-40B4-BE49-F238E27FC236}">
                <a16:creationId xmlns:a16="http://schemas.microsoft.com/office/drawing/2014/main" id="{8BCBE596-715F-24F7-B419-812315CE25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87404" y="1937148"/>
            <a:ext cx="30956" cy="547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2" name="Line 306">
            <a:extLst>
              <a:ext uri="{FF2B5EF4-FFF2-40B4-BE49-F238E27FC236}">
                <a16:creationId xmlns:a16="http://schemas.microsoft.com/office/drawing/2014/main" id="{2A55D46B-9098-7256-AAEB-C8B37ADCAE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88569" y="2124075"/>
            <a:ext cx="57150" cy="1000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3" name="Line 307">
            <a:extLst>
              <a:ext uri="{FF2B5EF4-FFF2-40B4-BE49-F238E27FC236}">
                <a16:creationId xmlns:a16="http://schemas.microsoft.com/office/drawing/2014/main" id="{3F53109C-2941-D328-5BC6-AFF0F59618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5429" y="2026444"/>
            <a:ext cx="114300" cy="1976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4" name="Line 308">
            <a:extLst>
              <a:ext uri="{FF2B5EF4-FFF2-40B4-BE49-F238E27FC236}">
                <a16:creationId xmlns:a16="http://schemas.microsoft.com/office/drawing/2014/main" id="{4C173055-30B8-EC2F-D908-9B388163C3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67050" y="1937147"/>
            <a:ext cx="128588" cy="2226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5" name="Line 309">
            <a:extLst>
              <a:ext uri="{FF2B5EF4-FFF2-40B4-BE49-F238E27FC236}">
                <a16:creationId xmlns:a16="http://schemas.microsoft.com/office/drawing/2014/main" id="{0655D0A6-1A37-5492-73C6-185A3A8C70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7729" y="1965723"/>
            <a:ext cx="55959" cy="9644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6" name="Line 310">
            <a:extLst>
              <a:ext uri="{FF2B5EF4-FFF2-40B4-BE49-F238E27FC236}">
                <a16:creationId xmlns:a16="http://schemas.microsoft.com/office/drawing/2014/main" id="{8816D294-0EA1-37BD-C863-C278D70438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2206" y="1864519"/>
            <a:ext cx="10716" cy="2024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7" name="Line 311">
            <a:extLst>
              <a:ext uri="{FF2B5EF4-FFF2-40B4-BE49-F238E27FC236}">
                <a16:creationId xmlns:a16="http://schemas.microsoft.com/office/drawing/2014/main" id="{C7FF7068-51B0-D984-6F70-1B089729BE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02707" y="2195513"/>
            <a:ext cx="17860" cy="285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8" name="Line 312">
            <a:extLst>
              <a:ext uri="{FF2B5EF4-FFF2-40B4-BE49-F238E27FC236}">
                <a16:creationId xmlns:a16="http://schemas.microsoft.com/office/drawing/2014/main" id="{2CE9F1EE-49E2-9FC8-9007-CD263B7E7A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0756" y="2097882"/>
            <a:ext cx="72629" cy="12620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19" name="Line 313">
            <a:extLst>
              <a:ext uri="{FF2B5EF4-FFF2-40B4-BE49-F238E27FC236}">
                <a16:creationId xmlns:a16="http://schemas.microsoft.com/office/drawing/2014/main" id="{0F3D3B19-1F69-29B2-A6F7-FE2823C676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69919" y="2126457"/>
            <a:ext cx="11906" cy="214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0" name="Line 314">
            <a:extLst>
              <a:ext uri="{FF2B5EF4-FFF2-40B4-BE49-F238E27FC236}">
                <a16:creationId xmlns:a16="http://schemas.microsoft.com/office/drawing/2014/main" id="{D04BD39C-6DF9-6CBD-E2AA-C73738F8C8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18710" y="1864519"/>
            <a:ext cx="17859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1" name="Line 315">
            <a:extLst>
              <a:ext uri="{FF2B5EF4-FFF2-40B4-BE49-F238E27FC236}">
                <a16:creationId xmlns:a16="http://schemas.microsoft.com/office/drawing/2014/main" id="{18F8B287-D029-A8C0-F805-0F55E726C5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43688" y="2090738"/>
            <a:ext cx="7620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2" name="Line 316">
            <a:extLst>
              <a:ext uri="{FF2B5EF4-FFF2-40B4-BE49-F238E27FC236}">
                <a16:creationId xmlns:a16="http://schemas.microsoft.com/office/drawing/2014/main" id="{B3AD86E7-463F-9244-0B51-09A7386F4A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7210" y="1937148"/>
            <a:ext cx="129778" cy="2250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3" name="Line 317">
            <a:extLst>
              <a:ext uri="{FF2B5EF4-FFF2-40B4-BE49-F238E27FC236}">
                <a16:creationId xmlns:a16="http://schemas.microsoft.com/office/drawing/2014/main" id="{46CC78AF-9B37-9BE8-2A04-0485D11E8C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1219" y="1937147"/>
            <a:ext cx="73819" cy="1273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4" name="Line 318">
            <a:extLst>
              <a:ext uri="{FF2B5EF4-FFF2-40B4-BE49-F238E27FC236}">
                <a16:creationId xmlns:a16="http://schemas.microsoft.com/office/drawing/2014/main" id="{31707C59-BD81-4CDC-B587-12913680B8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85248" y="2197894"/>
            <a:ext cx="15478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5" name="Line 319">
            <a:extLst>
              <a:ext uri="{FF2B5EF4-FFF2-40B4-BE49-F238E27FC236}">
                <a16:creationId xmlns:a16="http://schemas.microsoft.com/office/drawing/2014/main" id="{88FAEA9A-51FC-EFDA-F7B9-D7448C000F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5229" y="1937148"/>
            <a:ext cx="16669" cy="309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6" name="Line 320">
            <a:extLst>
              <a:ext uri="{FF2B5EF4-FFF2-40B4-BE49-F238E27FC236}">
                <a16:creationId xmlns:a16="http://schemas.microsoft.com/office/drawing/2014/main" id="{89DD4912-90AB-EDC3-AB4D-B18891396B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22106" y="2100263"/>
            <a:ext cx="71438" cy="1238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7" name="Line 321">
            <a:extLst>
              <a:ext uri="{FF2B5EF4-FFF2-40B4-BE49-F238E27FC236}">
                <a16:creationId xmlns:a16="http://schemas.microsoft.com/office/drawing/2014/main" id="{F9BFE9D9-2FD6-9C5E-8E05-DB2EFB5E8D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58966" y="2002632"/>
            <a:ext cx="128588" cy="22145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8" name="Line 322">
            <a:extLst>
              <a:ext uri="{FF2B5EF4-FFF2-40B4-BE49-F238E27FC236}">
                <a16:creationId xmlns:a16="http://schemas.microsoft.com/office/drawing/2014/main" id="{6263E65A-C8F0-EDA2-5940-793CB55F51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4875" y="1937147"/>
            <a:ext cx="114300" cy="1988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29" name="Line 323">
            <a:extLst>
              <a:ext uri="{FF2B5EF4-FFF2-40B4-BE49-F238E27FC236}">
                <a16:creationId xmlns:a16="http://schemas.microsoft.com/office/drawing/2014/main" id="{C99A3F9B-AAF7-ECB2-87B2-B2511940B9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8885" y="1937148"/>
            <a:ext cx="58340" cy="1012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0" name="Line 324">
            <a:extLst>
              <a:ext uri="{FF2B5EF4-FFF2-40B4-BE49-F238E27FC236}">
                <a16:creationId xmlns:a16="http://schemas.microsoft.com/office/drawing/2014/main" id="{F4E23C86-0531-4F9E-53A4-FA10E78F19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37435" y="2170510"/>
            <a:ext cx="29765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1" name="Line 325">
            <a:extLst>
              <a:ext uri="{FF2B5EF4-FFF2-40B4-BE49-F238E27FC236}">
                <a16:creationId xmlns:a16="http://schemas.microsoft.com/office/drawing/2014/main" id="{F3B695D3-9E7A-E11F-0B6B-DE5571E9B8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01704" y="1937147"/>
            <a:ext cx="2381" cy="47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2" name="Line 326">
            <a:extLst>
              <a:ext uri="{FF2B5EF4-FFF2-40B4-BE49-F238E27FC236}">
                <a16:creationId xmlns:a16="http://schemas.microsoft.com/office/drawing/2014/main" id="{DA35C031-4ECD-B8AE-5BA6-34D88A4371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74294" y="2074069"/>
            <a:ext cx="86916" cy="1500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3" name="Line 327">
            <a:extLst>
              <a:ext uri="{FF2B5EF4-FFF2-40B4-BE49-F238E27FC236}">
                <a16:creationId xmlns:a16="http://schemas.microsoft.com/office/drawing/2014/main" id="{B070BE27-F1EF-3387-06A1-58CFCB8C22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12344" y="1977629"/>
            <a:ext cx="132160" cy="2286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4" name="Line 328">
            <a:extLst>
              <a:ext uri="{FF2B5EF4-FFF2-40B4-BE49-F238E27FC236}">
                <a16:creationId xmlns:a16="http://schemas.microsoft.com/office/drawing/2014/main" id="{7F7E5B75-D355-3773-508B-CF648B3195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82541" y="1937148"/>
            <a:ext cx="98822" cy="17264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5" name="Line 329">
            <a:extLst>
              <a:ext uri="{FF2B5EF4-FFF2-40B4-BE49-F238E27FC236}">
                <a16:creationId xmlns:a16="http://schemas.microsoft.com/office/drawing/2014/main" id="{7A32F8C9-947D-45EE-C9FF-6E44D110758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76550" y="1937147"/>
            <a:ext cx="42863" cy="76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6" name="Line 330">
            <a:extLst>
              <a:ext uri="{FF2B5EF4-FFF2-40B4-BE49-F238E27FC236}">
                <a16:creationId xmlns:a16="http://schemas.microsoft.com/office/drawing/2014/main" id="{AFF79018-62F0-8EF7-CF4D-D23A465B0D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9623" y="2145507"/>
            <a:ext cx="45244" cy="785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7" name="Line 331">
            <a:extLst>
              <a:ext uri="{FF2B5EF4-FFF2-40B4-BE49-F238E27FC236}">
                <a16:creationId xmlns:a16="http://schemas.microsoft.com/office/drawing/2014/main" id="{98C72F07-38F8-D789-4784-0A477EF863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26482" y="2047875"/>
            <a:ext cx="102394" cy="1762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8" name="Line 332">
            <a:extLst>
              <a:ext uri="{FF2B5EF4-FFF2-40B4-BE49-F238E27FC236}">
                <a16:creationId xmlns:a16="http://schemas.microsoft.com/office/drawing/2014/main" id="{E84FC1CE-CEFB-3D07-BE06-4E38BEA660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94885" y="1982391"/>
            <a:ext cx="130969" cy="2262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39" name="Line 333">
            <a:extLst>
              <a:ext uri="{FF2B5EF4-FFF2-40B4-BE49-F238E27FC236}">
                <a16:creationId xmlns:a16="http://schemas.microsoft.com/office/drawing/2014/main" id="{2F5AC25C-3818-4FA7-E5EC-477C9C84CB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62700" y="1937147"/>
            <a:ext cx="101204" cy="17502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0" name="Line 334">
            <a:extLst>
              <a:ext uri="{FF2B5EF4-FFF2-40B4-BE49-F238E27FC236}">
                <a16:creationId xmlns:a16="http://schemas.microsoft.com/office/drawing/2014/main" id="{67CB98C6-DFAB-6DC0-62D9-400925E216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56710" y="1937148"/>
            <a:ext cx="44053" cy="773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1" name="Line 335">
            <a:extLst>
              <a:ext uri="{FF2B5EF4-FFF2-40B4-BE49-F238E27FC236}">
                <a16:creationId xmlns:a16="http://schemas.microsoft.com/office/drawing/2014/main" id="{27F1D491-E62D-0EF8-755A-FB80DC7E9A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0973" y="2147888"/>
            <a:ext cx="44053" cy="762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2" name="Line 336">
            <a:extLst>
              <a:ext uri="{FF2B5EF4-FFF2-40B4-BE49-F238E27FC236}">
                <a16:creationId xmlns:a16="http://schemas.microsoft.com/office/drawing/2014/main" id="{2FAA7BC0-A3E2-6AAB-696D-D7AF2DEE38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07831" y="2050257"/>
            <a:ext cx="101204" cy="1738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3" name="Line 337">
            <a:extLst>
              <a:ext uri="{FF2B5EF4-FFF2-40B4-BE49-F238E27FC236}">
                <a16:creationId xmlns:a16="http://schemas.microsoft.com/office/drawing/2014/main" id="{FA1CE0FA-6713-D856-8F2E-BA9CE87766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881" y="1953817"/>
            <a:ext cx="133350" cy="2297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4" name="Line 338">
            <a:extLst>
              <a:ext uri="{FF2B5EF4-FFF2-40B4-BE49-F238E27FC236}">
                <a16:creationId xmlns:a16="http://schemas.microsoft.com/office/drawing/2014/main" id="{559505B9-73D5-0521-807E-A6B1B6A78D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30366" y="1937148"/>
            <a:ext cx="85725" cy="14882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5" name="Line 339">
            <a:extLst>
              <a:ext uri="{FF2B5EF4-FFF2-40B4-BE49-F238E27FC236}">
                <a16:creationId xmlns:a16="http://schemas.microsoft.com/office/drawing/2014/main" id="{6E683291-E6A1-341E-A1C1-18E636AC02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86301" y="2219325"/>
            <a:ext cx="2381" cy="47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6" name="Line 340">
            <a:extLst>
              <a:ext uri="{FF2B5EF4-FFF2-40B4-BE49-F238E27FC236}">
                <a16:creationId xmlns:a16="http://schemas.microsoft.com/office/drawing/2014/main" id="{F5B9D30B-D4AC-46DA-3649-D2E41DB62A0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23185" y="1937147"/>
            <a:ext cx="29765" cy="511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7" name="Line 341">
            <a:extLst>
              <a:ext uri="{FF2B5EF4-FFF2-40B4-BE49-F238E27FC236}">
                <a16:creationId xmlns:a16="http://schemas.microsoft.com/office/drawing/2014/main" id="{3B13034C-8921-0EA0-FCB9-08A0C76CB3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23160" y="2121694"/>
            <a:ext cx="59531" cy="1023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8" name="Line 342">
            <a:extLst>
              <a:ext uri="{FF2B5EF4-FFF2-40B4-BE49-F238E27FC236}">
                <a16:creationId xmlns:a16="http://schemas.microsoft.com/office/drawing/2014/main" id="{2A4AF3E1-82E3-AAE4-A1FD-03E3BC4C86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61210" y="2024063"/>
            <a:ext cx="115490" cy="20002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49" name="Line 343">
            <a:extLst>
              <a:ext uri="{FF2B5EF4-FFF2-40B4-BE49-F238E27FC236}">
                <a16:creationId xmlns:a16="http://schemas.microsoft.com/office/drawing/2014/main" id="{8DD12391-D35E-97D2-DADC-6B99D7D451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04023" y="1937148"/>
            <a:ext cx="126206" cy="2202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0" name="Line 344">
            <a:extLst>
              <a:ext uri="{FF2B5EF4-FFF2-40B4-BE49-F238E27FC236}">
                <a16:creationId xmlns:a16="http://schemas.microsoft.com/office/drawing/2014/main" id="{A71FCB65-F436-39E6-ED6E-CAF87F9D69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98032" y="1937147"/>
            <a:ext cx="70247" cy="1226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1" name="Line 345">
            <a:extLst>
              <a:ext uri="{FF2B5EF4-FFF2-40B4-BE49-F238E27FC236}">
                <a16:creationId xmlns:a16="http://schemas.microsoft.com/office/drawing/2014/main" id="{EE2002EC-A175-DAB9-00E0-9E62CB2457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8488" y="2191941"/>
            <a:ext cx="1786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2" name="Line 346">
            <a:extLst>
              <a:ext uri="{FF2B5EF4-FFF2-40B4-BE49-F238E27FC236}">
                <a16:creationId xmlns:a16="http://schemas.microsoft.com/office/drawing/2014/main" id="{936322D5-7D95-AB83-1420-2859A618F4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90850" y="1937148"/>
            <a:ext cx="14288" cy="2619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3" name="Line 347">
            <a:extLst>
              <a:ext uri="{FF2B5EF4-FFF2-40B4-BE49-F238E27FC236}">
                <a16:creationId xmlns:a16="http://schemas.microsoft.com/office/drawing/2014/main" id="{82EB6E30-276E-6ED8-69F7-ABCCF825F9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75347" y="2095500"/>
            <a:ext cx="75009" cy="128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4" name="Line 348">
            <a:extLst>
              <a:ext uri="{FF2B5EF4-FFF2-40B4-BE49-F238E27FC236}">
                <a16:creationId xmlns:a16="http://schemas.microsoft.com/office/drawing/2014/main" id="{122CC119-AB43-7F4C-1D9A-BDA4BCECE3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3397" y="1999060"/>
            <a:ext cx="9525" cy="178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5" name="Line 349">
            <a:extLst>
              <a:ext uri="{FF2B5EF4-FFF2-40B4-BE49-F238E27FC236}">
                <a16:creationId xmlns:a16="http://schemas.microsoft.com/office/drawing/2014/main" id="{C530587C-1F40-C5D9-503A-6BC74E04A05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65785" y="2090738"/>
            <a:ext cx="77390" cy="1333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6" name="Line 350">
            <a:extLst>
              <a:ext uri="{FF2B5EF4-FFF2-40B4-BE49-F238E27FC236}">
                <a16:creationId xmlns:a16="http://schemas.microsoft.com/office/drawing/2014/main" id="{20A9CDEE-664F-22B9-C1A5-7EB5A82791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0029" y="2039541"/>
            <a:ext cx="53578" cy="916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7" name="Line 351">
            <a:extLst>
              <a:ext uri="{FF2B5EF4-FFF2-40B4-BE49-F238E27FC236}">
                <a16:creationId xmlns:a16="http://schemas.microsoft.com/office/drawing/2014/main" id="{C7B8623F-FAF4-B908-2F5A-D7B56811C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0028" y="2224088"/>
            <a:ext cx="48517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8" name="Line 352">
            <a:extLst>
              <a:ext uri="{FF2B5EF4-FFF2-40B4-BE49-F238E27FC236}">
                <a16:creationId xmlns:a16="http://schemas.microsoft.com/office/drawing/2014/main" id="{1D45D60E-4246-D1BF-5802-014BCC660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1825" y="1864519"/>
            <a:ext cx="0" cy="3595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59" name="Line 353">
            <a:extLst>
              <a:ext uri="{FF2B5EF4-FFF2-40B4-BE49-F238E27FC236}">
                <a16:creationId xmlns:a16="http://schemas.microsoft.com/office/drawing/2014/main" id="{9347D6FB-F6B0-CEA4-7D25-40D01D494D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94885" y="1864519"/>
            <a:ext cx="28694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0" name="Line 354">
            <a:extLst>
              <a:ext uri="{FF2B5EF4-FFF2-40B4-BE49-F238E27FC236}">
                <a16:creationId xmlns:a16="http://schemas.microsoft.com/office/drawing/2014/main" id="{37F374BB-6C46-2050-56E5-2329A94EE8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30029" y="1864519"/>
            <a:ext cx="0" cy="3595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1" name="Line 355">
            <a:extLst>
              <a:ext uri="{FF2B5EF4-FFF2-40B4-BE49-F238E27FC236}">
                <a16:creationId xmlns:a16="http://schemas.microsoft.com/office/drawing/2014/main" id="{0A130D83-6985-0A8A-BD15-EEC880352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0029" y="1864519"/>
            <a:ext cx="29289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2" name="Freeform 356">
            <a:extLst>
              <a:ext uri="{FF2B5EF4-FFF2-40B4-BE49-F238E27FC236}">
                <a16:creationId xmlns:a16="http://schemas.microsoft.com/office/drawing/2014/main" id="{D8280C85-657C-698D-7A69-BE4DA85C45F1}"/>
              </a:ext>
            </a:extLst>
          </p:cNvPr>
          <p:cNvSpPr>
            <a:spLocks/>
          </p:cNvSpPr>
          <p:nvPr/>
        </p:nvSpPr>
        <p:spPr bwMode="auto">
          <a:xfrm>
            <a:off x="2422922" y="1864519"/>
            <a:ext cx="4271963" cy="226219"/>
          </a:xfrm>
          <a:custGeom>
            <a:avLst/>
            <a:gdLst>
              <a:gd name="T0" fmla="*/ 2147483647 w 10763"/>
              <a:gd name="T1" fmla="*/ 51621719 h 571"/>
              <a:gd name="T2" fmla="*/ 264105690 w 10763"/>
              <a:gd name="T3" fmla="*/ 51621719 h 571"/>
              <a:gd name="T4" fmla="*/ 188486569 w 10763"/>
              <a:gd name="T5" fmla="*/ 159330369 h 571"/>
              <a:gd name="T6" fmla="*/ 0 w 10763"/>
              <a:gd name="T7" fmla="*/ 159330369 h 571"/>
              <a:gd name="T8" fmla="*/ 0 w 10763"/>
              <a:gd name="T9" fmla="*/ 0 h 571"/>
              <a:gd name="T10" fmla="*/ 47051521 w 10763"/>
              <a:gd name="T11" fmla="*/ 0 h 571"/>
              <a:gd name="T12" fmla="*/ 47051521 w 10763"/>
              <a:gd name="T13" fmla="*/ 128078110 h 571"/>
              <a:gd name="T14" fmla="*/ 141155093 w 10763"/>
              <a:gd name="T15" fmla="*/ 128078110 h 571"/>
              <a:gd name="T16" fmla="*/ 141155093 w 10763"/>
              <a:gd name="T17" fmla="*/ 0 h 571"/>
              <a:gd name="T18" fmla="*/ 2147483647 w 10763"/>
              <a:gd name="T19" fmla="*/ 0 h 571"/>
              <a:gd name="T20" fmla="*/ 2147483647 w 10763"/>
              <a:gd name="T21" fmla="*/ 128078110 h 571"/>
              <a:gd name="T22" fmla="*/ 2147483647 w 10763"/>
              <a:gd name="T23" fmla="*/ 128078110 h 571"/>
              <a:gd name="T24" fmla="*/ 2147483647 w 10763"/>
              <a:gd name="T25" fmla="*/ 0 h 571"/>
              <a:gd name="T26" fmla="*/ 2147483647 w 10763"/>
              <a:gd name="T27" fmla="*/ 0 h 571"/>
              <a:gd name="T28" fmla="*/ 2147483647 w 10763"/>
              <a:gd name="T29" fmla="*/ 159330369 h 571"/>
              <a:gd name="T30" fmla="*/ 2147483647 w 10763"/>
              <a:gd name="T31" fmla="*/ 159330369 h 571"/>
              <a:gd name="T32" fmla="*/ 2147483647 w 10763"/>
              <a:gd name="T33" fmla="*/ 51621719 h 5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63" h="571">
                <a:moveTo>
                  <a:pt x="9972" y="185"/>
                </a:moveTo>
                <a:lnTo>
                  <a:pt x="943" y="185"/>
                </a:lnTo>
                <a:lnTo>
                  <a:pt x="673" y="571"/>
                </a:lnTo>
                <a:lnTo>
                  <a:pt x="0" y="571"/>
                </a:lnTo>
                <a:lnTo>
                  <a:pt x="0" y="0"/>
                </a:lnTo>
                <a:lnTo>
                  <a:pt x="168" y="0"/>
                </a:lnTo>
                <a:lnTo>
                  <a:pt x="168" y="459"/>
                </a:lnTo>
                <a:lnTo>
                  <a:pt x="504" y="459"/>
                </a:lnTo>
                <a:lnTo>
                  <a:pt x="504" y="0"/>
                </a:lnTo>
                <a:lnTo>
                  <a:pt x="10338" y="0"/>
                </a:lnTo>
                <a:lnTo>
                  <a:pt x="10338" y="459"/>
                </a:lnTo>
                <a:lnTo>
                  <a:pt x="10674" y="459"/>
                </a:lnTo>
                <a:lnTo>
                  <a:pt x="10674" y="0"/>
                </a:lnTo>
                <a:lnTo>
                  <a:pt x="10763" y="0"/>
                </a:lnTo>
                <a:lnTo>
                  <a:pt x="10763" y="571"/>
                </a:lnTo>
                <a:lnTo>
                  <a:pt x="10275" y="571"/>
                </a:lnTo>
                <a:lnTo>
                  <a:pt x="9972" y="185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3" name="Line 357">
            <a:extLst>
              <a:ext uri="{FF2B5EF4-FFF2-40B4-BE49-F238E27FC236}">
                <a16:creationId xmlns:a16="http://schemas.microsoft.com/office/drawing/2014/main" id="{AFABD2B1-F6D8-5557-76B6-85CBDD19D3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454" y="2089548"/>
            <a:ext cx="119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4" name="Line 358">
            <a:extLst>
              <a:ext uri="{FF2B5EF4-FFF2-40B4-BE49-F238E27FC236}">
                <a16:creationId xmlns:a16="http://schemas.microsoft.com/office/drawing/2014/main" id="{0C9BF2BF-8A74-93BC-C45E-45CDD15BC2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83644" y="2089548"/>
            <a:ext cx="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5" name="Line 359">
            <a:extLst>
              <a:ext uri="{FF2B5EF4-FFF2-40B4-BE49-F238E27FC236}">
                <a16:creationId xmlns:a16="http://schemas.microsoft.com/office/drawing/2014/main" id="{66CB25D7-DEE7-4542-57E1-9E53ED2414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2919" y="1864519"/>
            <a:ext cx="1191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6" name="Line 360">
            <a:extLst>
              <a:ext uri="{FF2B5EF4-FFF2-40B4-BE49-F238E27FC236}">
                <a16:creationId xmlns:a16="http://schemas.microsoft.com/office/drawing/2014/main" id="{27E429D0-B47A-AB89-B5C6-736F6EEC31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2004" y="1881188"/>
            <a:ext cx="11906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7" name="Line 361">
            <a:extLst>
              <a:ext uri="{FF2B5EF4-FFF2-40B4-BE49-F238E27FC236}">
                <a16:creationId xmlns:a16="http://schemas.microsoft.com/office/drawing/2014/main" id="{38320A0E-E0BB-08BD-4C06-194C9BBC22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2" y="1908573"/>
            <a:ext cx="15479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8" name="Line 362">
            <a:extLst>
              <a:ext uri="{FF2B5EF4-FFF2-40B4-BE49-F238E27FC236}">
                <a16:creationId xmlns:a16="http://schemas.microsoft.com/office/drawing/2014/main" id="{BA086C9F-24BF-F5C1-2BC1-140CC95582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6285" y="1963342"/>
            <a:ext cx="14288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69" name="Line 363">
            <a:extLst>
              <a:ext uri="{FF2B5EF4-FFF2-40B4-BE49-F238E27FC236}">
                <a16:creationId xmlns:a16="http://schemas.microsoft.com/office/drawing/2014/main" id="{84AAA27B-C46B-11AC-39CC-0B11B8EA57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1810" y="1934767"/>
            <a:ext cx="14288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0" name="Line 364">
            <a:extLst>
              <a:ext uri="{FF2B5EF4-FFF2-40B4-BE49-F238E27FC236}">
                <a16:creationId xmlns:a16="http://schemas.microsoft.com/office/drawing/2014/main" id="{F1103DA4-FD6A-12C6-D198-0E6B75906B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1606" y="1897857"/>
            <a:ext cx="15479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1" name="Line 365">
            <a:extLst>
              <a:ext uri="{FF2B5EF4-FFF2-40B4-BE49-F238E27FC236}">
                <a16:creationId xmlns:a16="http://schemas.microsoft.com/office/drawing/2014/main" id="{3C83AF89-7009-0228-8238-14DCBECC2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100" y="1932385"/>
            <a:ext cx="833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2" name="Line 366">
            <a:extLst>
              <a:ext uri="{FF2B5EF4-FFF2-40B4-BE49-F238E27FC236}">
                <a16:creationId xmlns:a16="http://schemas.microsoft.com/office/drawing/2014/main" id="{E95B60A2-A990-1B33-5CBD-278A410F5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4553" y="1909763"/>
            <a:ext cx="13097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3" name="Line 367">
            <a:extLst>
              <a:ext uri="{FF2B5EF4-FFF2-40B4-BE49-F238E27FC236}">
                <a16:creationId xmlns:a16="http://schemas.microsoft.com/office/drawing/2014/main" id="{D1B6BD27-0A8A-9A4B-559B-F7A92E0FD9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9007" y="1885950"/>
            <a:ext cx="13097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4" name="Line 368">
            <a:extLst>
              <a:ext uri="{FF2B5EF4-FFF2-40B4-BE49-F238E27FC236}">
                <a16:creationId xmlns:a16="http://schemas.microsoft.com/office/drawing/2014/main" id="{A4D2709B-56D4-7489-D335-EBF5B3A6C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5842" y="1864519"/>
            <a:ext cx="10715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5" name="Line 369">
            <a:extLst>
              <a:ext uri="{FF2B5EF4-FFF2-40B4-BE49-F238E27FC236}">
                <a16:creationId xmlns:a16="http://schemas.microsoft.com/office/drawing/2014/main" id="{1F907CBA-EF3F-1BAC-0A77-53E6BB46E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1864519"/>
            <a:ext cx="2381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6" name="Line 370">
            <a:extLst>
              <a:ext uri="{FF2B5EF4-FFF2-40B4-BE49-F238E27FC236}">
                <a16:creationId xmlns:a16="http://schemas.microsoft.com/office/drawing/2014/main" id="{BE3348DF-7756-9CF1-1F7E-ED4C16F1AE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9735" y="1902619"/>
            <a:ext cx="10715" cy="1071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7" name="Line 371">
            <a:extLst>
              <a:ext uri="{FF2B5EF4-FFF2-40B4-BE49-F238E27FC236}">
                <a16:creationId xmlns:a16="http://schemas.microsoft.com/office/drawing/2014/main" id="{CA600AB5-BA3A-0DAC-AC6F-5F84B481D6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454" y="2089548"/>
            <a:ext cx="119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8" name="Line 372">
            <a:extLst>
              <a:ext uri="{FF2B5EF4-FFF2-40B4-BE49-F238E27FC236}">
                <a16:creationId xmlns:a16="http://schemas.microsoft.com/office/drawing/2014/main" id="{4C4B7A8A-7A56-6FDB-5D19-2FE91EB4E7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83644" y="2089548"/>
            <a:ext cx="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79" name="Line 373">
            <a:extLst>
              <a:ext uri="{FF2B5EF4-FFF2-40B4-BE49-F238E27FC236}">
                <a16:creationId xmlns:a16="http://schemas.microsoft.com/office/drawing/2014/main" id="{3C5F2A1B-6034-C392-D46A-9FD77BDDA3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2919" y="1864519"/>
            <a:ext cx="1191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0" name="Line 374">
            <a:extLst>
              <a:ext uri="{FF2B5EF4-FFF2-40B4-BE49-F238E27FC236}">
                <a16:creationId xmlns:a16="http://schemas.microsoft.com/office/drawing/2014/main" id="{29DBC528-A58E-1C9A-95CD-32228DF119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2004" y="1881188"/>
            <a:ext cx="11906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1" name="Line 375">
            <a:extLst>
              <a:ext uri="{FF2B5EF4-FFF2-40B4-BE49-F238E27FC236}">
                <a16:creationId xmlns:a16="http://schemas.microsoft.com/office/drawing/2014/main" id="{B2922D99-4EF0-A4CC-A76A-364514D553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2" y="1908573"/>
            <a:ext cx="15479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2" name="Line 376">
            <a:extLst>
              <a:ext uri="{FF2B5EF4-FFF2-40B4-BE49-F238E27FC236}">
                <a16:creationId xmlns:a16="http://schemas.microsoft.com/office/drawing/2014/main" id="{FD97A264-940C-38F3-DF9C-4EF2B6E8E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6285" y="1963342"/>
            <a:ext cx="14288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3" name="Line 377">
            <a:extLst>
              <a:ext uri="{FF2B5EF4-FFF2-40B4-BE49-F238E27FC236}">
                <a16:creationId xmlns:a16="http://schemas.microsoft.com/office/drawing/2014/main" id="{11F719FF-A90B-D976-A70F-100CD45F7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1810" y="1934767"/>
            <a:ext cx="14288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4" name="Line 378">
            <a:extLst>
              <a:ext uri="{FF2B5EF4-FFF2-40B4-BE49-F238E27FC236}">
                <a16:creationId xmlns:a16="http://schemas.microsoft.com/office/drawing/2014/main" id="{DCFC4CA3-52F0-2686-B80B-CA1372A336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1606" y="1897857"/>
            <a:ext cx="15479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5" name="Line 379">
            <a:extLst>
              <a:ext uri="{FF2B5EF4-FFF2-40B4-BE49-F238E27FC236}">
                <a16:creationId xmlns:a16="http://schemas.microsoft.com/office/drawing/2014/main" id="{D1704CCF-602F-F303-39E3-E001B781E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100" y="1932385"/>
            <a:ext cx="833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6" name="Line 380">
            <a:extLst>
              <a:ext uri="{FF2B5EF4-FFF2-40B4-BE49-F238E27FC236}">
                <a16:creationId xmlns:a16="http://schemas.microsoft.com/office/drawing/2014/main" id="{C5E2C43A-528E-72B6-9ABF-7E0C00594B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4553" y="1909763"/>
            <a:ext cx="13097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7" name="Line 381">
            <a:extLst>
              <a:ext uri="{FF2B5EF4-FFF2-40B4-BE49-F238E27FC236}">
                <a16:creationId xmlns:a16="http://schemas.microsoft.com/office/drawing/2014/main" id="{90EF6C52-A900-0C1C-82FC-A970791026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9007" y="1885950"/>
            <a:ext cx="13097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8" name="Line 382">
            <a:extLst>
              <a:ext uri="{FF2B5EF4-FFF2-40B4-BE49-F238E27FC236}">
                <a16:creationId xmlns:a16="http://schemas.microsoft.com/office/drawing/2014/main" id="{3E05ED5C-F551-986F-D078-03F0DD0D2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5842" y="1864519"/>
            <a:ext cx="10715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89" name="Line 383">
            <a:extLst>
              <a:ext uri="{FF2B5EF4-FFF2-40B4-BE49-F238E27FC236}">
                <a16:creationId xmlns:a16="http://schemas.microsoft.com/office/drawing/2014/main" id="{6FFED50F-9325-3A2C-396C-DBBC60049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1864519"/>
            <a:ext cx="2381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0" name="Line 384">
            <a:extLst>
              <a:ext uri="{FF2B5EF4-FFF2-40B4-BE49-F238E27FC236}">
                <a16:creationId xmlns:a16="http://schemas.microsoft.com/office/drawing/2014/main" id="{A96A28CD-666B-E23E-EA63-899D8199F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9735" y="1902619"/>
            <a:ext cx="10715" cy="1071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1" name="Line 385">
            <a:extLst>
              <a:ext uri="{FF2B5EF4-FFF2-40B4-BE49-F238E27FC236}">
                <a16:creationId xmlns:a16="http://schemas.microsoft.com/office/drawing/2014/main" id="{F57348E0-A7E9-20C4-12CE-53EEA81D28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454" y="2089548"/>
            <a:ext cx="119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2" name="Line 386">
            <a:extLst>
              <a:ext uri="{FF2B5EF4-FFF2-40B4-BE49-F238E27FC236}">
                <a16:creationId xmlns:a16="http://schemas.microsoft.com/office/drawing/2014/main" id="{06F5B173-2880-E4D1-E892-89719BA56F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83644" y="2089548"/>
            <a:ext cx="0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3" name="Line 387">
            <a:extLst>
              <a:ext uri="{FF2B5EF4-FFF2-40B4-BE49-F238E27FC236}">
                <a16:creationId xmlns:a16="http://schemas.microsoft.com/office/drawing/2014/main" id="{5685FD52-3A21-7ACF-9CC1-08F695E1DE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2919" y="1864519"/>
            <a:ext cx="1191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4" name="Line 388">
            <a:extLst>
              <a:ext uri="{FF2B5EF4-FFF2-40B4-BE49-F238E27FC236}">
                <a16:creationId xmlns:a16="http://schemas.microsoft.com/office/drawing/2014/main" id="{D88DB186-8680-6C3A-6386-655288A229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2004" y="1881188"/>
            <a:ext cx="11906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5" name="Line 389">
            <a:extLst>
              <a:ext uri="{FF2B5EF4-FFF2-40B4-BE49-F238E27FC236}">
                <a16:creationId xmlns:a16="http://schemas.microsoft.com/office/drawing/2014/main" id="{630B7ECC-5752-F275-0F94-8A474B7272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2" y="1908573"/>
            <a:ext cx="15479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6" name="Line 390">
            <a:extLst>
              <a:ext uri="{FF2B5EF4-FFF2-40B4-BE49-F238E27FC236}">
                <a16:creationId xmlns:a16="http://schemas.microsoft.com/office/drawing/2014/main" id="{585872B5-C29A-E1D7-75D2-9B3C03303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56285" y="1963342"/>
            <a:ext cx="14288" cy="11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7" name="Line 391">
            <a:extLst>
              <a:ext uri="{FF2B5EF4-FFF2-40B4-BE49-F238E27FC236}">
                <a16:creationId xmlns:a16="http://schemas.microsoft.com/office/drawing/2014/main" id="{37270F8A-1A5D-A6BA-DC13-40F9EA4921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1810" y="1934767"/>
            <a:ext cx="14288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8" name="Line 392">
            <a:extLst>
              <a:ext uri="{FF2B5EF4-FFF2-40B4-BE49-F238E27FC236}">
                <a16:creationId xmlns:a16="http://schemas.microsoft.com/office/drawing/2014/main" id="{39FC6E48-1965-7727-367C-1BB178D2CD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1606" y="1897857"/>
            <a:ext cx="15479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399" name="Line 393">
            <a:extLst>
              <a:ext uri="{FF2B5EF4-FFF2-40B4-BE49-F238E27FC236}">
                <a16:creationId xmlns:a16="http://schemas.microsoft.com/office/drawing/2014/main" id="{C6ED061F-86A9-9EC2-DDE3-2B2CC6A88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100" y="1932385"/>
            <a:ext cx="833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0" name="Line 394">
            <a:extLst>
              <a:ext uri="{FF2B5EF4-FFF2-40B4-BE49-F238E27FC236}">
                <a16:creationId xmlns:a16="http://schemas.microsoft.com/office/drawing/2014/main" id="{6EDACC11-BA8B-58C9-54A6-5642F5E26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4553" y="1909763"/>
            <a:ext cx="13097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1" name="Line 395">
            <a:extLst>
              <a:ext uri="{FF2B5EF4-FFF2-40B4-BE49-F238E27FC236}">
                <a16:creationId xmlns:a16="http://schemas.microsoft.com/office/drawing/2014/main" id="{6124F5AB-163C-29B9-9690-995A22735F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9007" y="1885950"/>
            <a:ext cx="13097" cy="833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2" name="Line 396">
            <a:extLst>
              <a:ext uri="{FF2B5EF4-FFF2-40B4-BE49-F238E27FC236}">
                <a16:creationId xmlns:a16="http://schemas.microsoft.com/office/drawing/2014/main" id="{1562A036-1356-949D-1D17-609972866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5842" y="1864519"/>
            <a:ext cx="10715" cy="714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3" name="Line 397">
            <a:extLst>
              <a:ext uri="{FF2B5EF4-FFF2-40B4-BE49-F238E27FC236}">
                <a16:creationId xmlns:a16="http://schemas.microsoft.com/office/drawing/2014/main" id="{90CE4447-43B8-ACE0-7202-560711FB9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92479" y="1864519"/>
            <a:ext cx="2381" cy="238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4" name="Line 398">
            <a:extLst>
              <a:ext uri="{FF2B5EF4-FFF2-40B4-BE49-F238E27FC236}">
                <a16:creationId xmlns:a16="http://schemas.microsoft.com/office/drawing/2014/main" id="{0A6628AA-573D-1768-9168-41916E624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9735" y="1902619"/>
            <a:ext cx="10715" cy="1071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5" name="Line 399">
            <a:extLst>
              <a:ext uri="{FF2B5EF4-FFF2-40B4-BE49-F238E27FC236}">
                <a16:creationId xmlns:a16="http://schemas.microsoft.com/office/drawing/2014/main" id="{DAA90D28-324A-7C5D-E9FE-FC532C9D8A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22922" y="1864519"/>
            <a:ext cx="0" cy="2262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06" name="Rectangle 400">
            <a:extLst>
              <a:ext uri="{FF2B5EF4-FFF2-40B4-BE49-F238E27FC236}">
                <a16:creationId xmlns:a16="http://schemas.microsoft.com/office/drawing/2014/main" id="{E2EAF2E5-7166-B99D-356B-A18C72D5E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5817" y="1544241"/>
            <a:ext cx="21431" cy="32027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07" name="Rectangle 401">
            <a:extLst>
              <a:ext uri="{FF2B5EF4-FFF2-40B4-BE49-F238E27FC236}">
                <a16:creationId xmlns:a16="http://schemas.microsoft.com/office/drawing/2014/main" id="{73DCE385-4411-556C-1543-CD4432CA9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1544241"/>
            <a:ext cx="20241" cy="32027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08" name="Rectangle 402">
            <a:extLst>
              <a:ext uri="{FF2B5EF4-FFF2-40B4-BE49-F238E27FC236}">
                <a16:creationId xmlns:a16="http://schemas.microsoft.com/office/drawing/2014/main" id="{2EAA4383-673E-21A7-A6B8-33BC64512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029" y="1864519"/>
            <a:ext cx="91678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09" name="Rectangle 403">
            <a:extLst>
              <a:ext uri="{FF2B5EF4-FFF2-40B4-BE49-F238E27FC236}">
                <a16:creationId xmlns:a16="http://schemas.microsoft.com/office/drawing/2014/main" id="{1BBA0C17-CE03-269D-4843-7EA200C54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48" y="1864519"/>
            <a:ext cx="91678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10" name="Rectangle 404">
            <a:extLst>
              <a:ext uri="{FF2B5EF4-FFF2-40B4-BE49-F238E27FC236}">
                <a16:creationId xmlns:a16="http://schemas.microsoft.com/office/drawing/2014/main" id="{6B9AA409-F8CB-587B-E312-CD1213154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1864519"/>
            <a:ext cx="20241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11" name="Rectangle 405">
            <a:extLst>
              <a:ext uri="{FF2B5EF4-FFF2-40B4-BE49-F238E27FC236}">
                <a16:creationId xmlns:a16="http://schemas.microsoft.com/office/drawing/2014/main" id="{B107A1BE-CC4D-906E-BAC1-CDC6950E0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5817" y="1864519"/>
            <a:ext cx="21431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12" name="Line 406">
            <a:extLst>
              <a:ext uri="{FF2B5EF4-FFF2-40B4-BE49-F238E27FC236}">
                <a16:creationId xmlns:a16="http://schemas.microsoft.com/office/drawing/2014/main" id="{AE03FD8D-1F41-4620-FDD0-3A40F9BFF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2922" y="1864519"/>
            <a:ext cx="427196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3" name="Line 407">
            <a:extLst>
              <a:ext uri="{FF2B5EF4-FFF2-40B4-BE49-F238E27FC236}">
                <a16:creationId xmlns:a16="http://schemas.microsoft.com/office/drawing/2014/main" id="{52366B4D-A057-3344-B1F7-C9528B2DC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4885" y="1864519"/>
            <a:ext cx="0" cy="22621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4" name="Line 408">
            <a:extLst>
              <a:ext uri="{FF2B5EF4-FFF2-40B4-BE49-F238E27FC236}">
                <a16:creationId xmlns:a16="http://schemas.microsoft.com/office/drawing/2014/main" id="{858C7D16-45D8-C368-5EB9-1888E68D7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0813" y="2090738"/>
            <a:ext cx="19407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5" name="Line 409">
            <a:extLst>
              <a:ext uri="{FF2B5EF4-FFF2-40B4-BE49-F238E27FC236}">
                <a16:creationId xmlns:a16="http://schemas.microsoft.com/office/drawing/2014/main" id="{F0353104-750D-3CCC-E830-AED6F5582A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80560" y="1937148"/>
            <a:ext cx="120253" cy="1535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6" name="Line 410">
            <a:extLst>
              <a:ext uri="{FF2B5EF4-FFF2-40B4-BE49-F238E27FC236}">
                <a16:creationId xmlns:a16="http://schemas.microsoft.com/office/drawing/2014/main" id="{C521D5FD-683C-C835-1B52-DFC87359CB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7969" y="1937147"/>
            <a:ext cx="358259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7" name="Line 411">
            <a:extLst>
              <a:ext uri="{FF2B5EF4-FFF2-40B4-BE49-F238E27FC236}">
                <a16:creationId xmlns:a16="http://schemas.microsoft.com/office/drawing/2014/main" id="{DF99D606-6FED-3142-1AB4-C9C7EBDDF4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0813" y="1937148"/>
            <a:ext cx="107156" cy="15359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8" name="Line 412">
            <a:extLst>
              <a:ext uri="{FF2B5EF4-FFF2-40B4-BE49-F238E27FC236}">
                <a16:creationId xmlns:a16="http://schemas.microsoft.com/office/drawing/2014/main" id="{14F4A477-FEC7-1326-4DBB-6E139398AE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2923" y="2090738"/>
            <a:ext cx="26789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19" name="Line 413">
            <a:extLst>
              <a:ext uri="{FF2B5EF4-FFF2-40B4-BE49-F238E27FC236}">
                <a16:creationId xmlns:a16="http://schemas.microsoft.com/office/drawing/2014/main" id="{DBDF4CEA-8CCE-8F0C-F3F2-3B95D29F5F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5816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0" name="Line 414">
            <a:extLst>
              <a:ext uri="{FF2B5EF4-FFF2-40B4-BE49-F238E27FC236}">
                <a16:creationId xmlns:a16="http://schemas.microsoft.com/office/drawing/2014/main" id="{71C0297D-6FAF-B096-7F53-65EE63CC4D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5816" y="1544241"/>
            <a:ext cx="13335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1" name="Line 415">
            <a:extLst>
              <a:ext uri="{FF2B5EF4-FFF2-40B4-BE49-F238E27FC236}">
                <a16:creationId xmlns:a16="http://schemas.microsoft.com/office/drawing/2014/main" id="{5BFE62C3-C762-9B56-DF81-59BF61CE9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166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2" name="Line 416">
            <a:extLst>
              <a:ext uri="{FF2B5EF4-FFF2-40B4-BE49-F238E27FC236}">
                <a16:creationId xmlns:a16="http://schemas.microsoft.com/office/drawing/2014/main" id="{91655A6F-2689-35CE-5586-617AEFFD34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4878" y="2046685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3" name="Line 417">
            <a:extLst>
              <a:ext uri="{FF2B5EF4-FFF2-40B4-BE49-F238E27FC236}">
                <a16:creationId xmlns:a16="http://schemas.microsoft.com/office/drawing/2014/main" id="{48AA4A72-3663-4609-3532-653FAACEEE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6773" y="2046685"/>
            <a:ext cx="1547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4" name="Line 418">
            <a:extLst>
              <a:ext uri="{FF2B5EF4-FFF2-40B4-BE49-F238E27FC236}">
                <a16:creationId xmlns:a16="http://schemas.microsoft.com/office/drawing/2014/main" id="{F2F8B4E0-5E98-27ED-FBEF-5DEF23932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5816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5" name="Line 419">
            <a:extLst>
              <a:ext uri="{FF2B5EF4-FFF2-40B4-BE49-F238E27FC236}">
                <a16:creationId xmlns:a16="http://schemas.microsoft.com/office/drawing/2014/main" id="{FBBDE2AF-799C-E40B-256A-63B6B3597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5816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6" name="Line 420">
            <a:extLst>
              <a:ext uri="{FF2B5EF4-FFF2-40B4-BE49-F238E27FC236}">
                <a16:creationId xmlns:a16="http://schemas.microsoft.com/office/drawing/2014/main" id="{EAD64F2D-FE1B-D34A-EA30-9D286BB00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5816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7" name="Line 421">
            <a:extLst>
              <a:ext uri="{FF2B5EF4-FFF2-40B4-BE49-F238E27FC236}">
                <a16:creationId xmlns:a16="http://schemas.microsoft.com/office/drawing/2014/main" id="{D56BD1D7-77C1-6C13-6391-25DE9608A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166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8" name="Line 422">
            <a:extLst>
              <a:ext uri="{FF2B5EF4-FFF2-40B4-BE49-F238E27FC236}">
                <a16:creationId xmlns:a16="http://schemas.microsoft.com/office/drawing/2014/main" id="{E8C75B16-933C-22A1-50D7-C29E457C6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166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29" name="Line 423">
            <a:extLst>
              <a:ext uri="{FF2B5EF4-FFF2-40B4-BE49-F238E27FC236}">
                <a16:creationId xmlns:a16="http://schemas.microsoft.com/office/drawing/2014/main" id="{AC9AA980-CA33-FD01-645B-999EFE49CC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166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0" name="Line 424">
            <a:extLst>
              <a:ext uri="{FF2B5EF4-FFF2-40B4-BE49-F238E27FC236}">
                <a16:creationId xmlns:a16="http://schemas.microsoft.com/office/drawing/2014/main" id="{B7D7A2B1-1E41-78B7-2CBC-E9A76EC73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7247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1" name="Line 425">
            <a:extLst>
              <a:ext uri="{FF2B5EF4-FFF2-40B4-BE49-F238E27FC236}">
                <a16:creationId xmlns:a16="http://schemas.microsoft.com/office/drawing/2014/main" id="{34F1B3A0-B621-514C-117F-911FF3BB37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7247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2" name="Line 426">
            <a:extLst>
              <a:ext uri="{FF2B5EF4-FFF2-40B4-BE49-F238E27FC236}">
                <a16:creationId xmlns:a16="http://schemas.microsoft.com/office/drawing/2014/main" id="{A043D5B7-6EE8-92FD-F102-056E1E6A0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7247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3" name="Line 427">
            <a:extLst>
              <a:ext uri="{FF2B5EF4-FFF2-40B4-BE49-F238E27FC236}">
                <a16:creationId xmlns:a16="http://schemas.microsoft.com/office/drawing/2014/main" id="{ABCCB19F-74E2-B703-5E54-2F2ADE23A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7247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4" name="Line 428">
            <a:extLst>
              <a:ext uri="{FF2B5EF4-FFF2-40B4-BE49-F238E27FC236}">
                <a16:creationId xmlns:a16="http://schemas.microsoft.com/office/drawing/2014/main" id="{2D3C3B33-3782-8CF0-E9A3-ABE336A80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8925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5" name="Line 429">
            <a:extLst>
              <a:ext uri="{FF2B5EF4-FFF2-40B4-BE49-F238E27FC236}">
                <a16:creationId xmlns:a16="http://schemas.microsoft.com/office/drawing/2014/main" id="{D2A3A961-73B7-0760-6B83-7042040E4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8925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6" name="Line 430">
            <a:extLst>
              <a:ext uri="{FF2B5EF4-FFF2-40B4-BE49-F238E27FC236}">
                <a16:creationId xmlns:a16="http://schemas.microsoft.com/office/drawing/2014/main" id="{9F36CCBD-E0A6-34DD-073A-FBC0959F8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8925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7" name="Line 431">
            <a:extLst>
              <a:ext uri="{FF2B5EF4-FFF2-40B4-BE49-F238E27FC236}">
                <a16:creationId xmlns:a16="http://schemas.microsoft.com/office/drawing/2014/main" id="{102D76E6-EA01-F89D-2DF4-93A0EB289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8925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38" name="Rectangle 432">
            <a:extLst>
              <a:ext uri="{FF2B5EF4-FFF2-40B4-BE49-F238E27FC236}">
                <a16:creationId xmlns:a16="http://schemas.microsoft.com/office/drawing/2014/main" id="{46DA3CFE-F24B-50DA-73D3-EF639016D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598" y="1544241"/>
            <a:ext cx="21431" cy="32027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39" name="Line 433">
            <a:extLst>
              <a:ext uri="{FF2B5EF4-FFF2-40B4-BE49-F238E27FC236}">
                <a16:creationId xmlns:a16="http://schemas.microsoft.com/office/drawing/2014/main" id="{B2A67D1F-54A9-84F0-1EA1-D938DE81DC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9597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0" name="Rectangle 434">
            <a:extLst>
              <a:ext uri="{FF2B5EF4-FFF2-40B4-BE49-F238E27FC236}">
                <a16:creationId xmlns:a16="http://schemas.microsoft.com/office/drawing/2014/main" id="{81D12677-B40B-569C-3E1F-811876AD2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706" y="1544241"/>
            <a:ext cx="20241" cy="32027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41" name="Line 436">
            <a:extLst>
              <a:ext uri="{FF2B5EF4-FFF2-40B4-BE49-F238E27FC236}">
                <a16:creationId xmlns:a16="http://schemas.microsoft.com/office/drawing/2014/main" id="{89CCA723-AED0-BF4A-F9DA-163723BC96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7" y="1544241"/>
            <a:ext cx="13335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2" name="Line 437">
            <a:extLst>
              <a:ext uri="{FF2B5EF4-FFF2-40B4-BE49-F238E27FC236}">
                <a16:creationId xmlns:a16="http://schemas.microsoft.com/office/drawing/2014/main" id="{C6EBA990-CDAE-96D4-53CA-5C2A7345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2947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3" name="Rectangle 438">
            <a:extLst>
              <a:ext uri="{FF2B5EF4-FFF2-40B4-BE49-F238E27FC236}">
                <a16:creationId xmlns:a16="http://schemas.microsoft.com/office/drawing/2014/main" id="{B2CCFA00-863A-5A9B-0776-80C16B0E4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706" y="1864519"/>
            <a:ext cx="20241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44" name="Rectangle 439">
            <a:extLst>
              <a:ext uri="{FF2B5EF4-FFF2-40B4-BE49-F238E27FC236}">
                <a16:creationId xmlns:a16="http://schemas.microsoft.com/office/drawing/2014/main" id="{6406F7EF-6B8F-5379-FDB3-0E28EC9AC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598" y="1864519"/>
            <a:ext cx="21431" cy="182166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45" name="Line 440">
            <a:extLst>
              <a:ext uri="{FF2B5EF4-FFF2-40B4-BE49-F238E27FC236}">
                <a16:creationId xmlns:a16="http://schemas.microsoft.com/office/drawing/2014/main" id="{48B73563-2463-2AC8-A392-BF335534BD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8660" y="2046685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6" name="Line 441">
            <a:extLst>
              <a:ext uri="{FF2B5EF4-FFF2-40B4-BE49-F238E27FC236}">
                <a16:creationId xmlns:a16="http://schemas.microsoft.com/office/drawing/2014/main" id="{601B758F-ED6A-B22C-CEE3-EFD57F9AB5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1744" y="2046685"/>
            <a:ext cx="1428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7" name="Line 442">
            <a:extLst>
              <a:ext uri="{FF2B5EF4-FFF2-40B4-BE49-F238E27FC236}">
                <a16:creationId xmlns:a16="http://schemas.microsoft.com/office/drawing/2014/main" id="{414AFCCE-47F2-2101-BA97-D78B7B40F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7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8" name="Line 443">
            <a:extLst>
              <a:ext uri="{FF2B5EF4-FFF2-40B4-BE49-F238E27FC236}">
                <a16:creationId xmlns:a16="http://schemas.microsoft.com/office/drawing/2014/main" id="{325ECEA2-DBCF-016C-1E4F-6983BEFD3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7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49" name="Line 444">
            <a:extLst>
              <a:ext uri="{FF2B5EF4-FFF2-40B4-BE49-F238E27FC236}">
                <a16:creationId xmlns:a16="http://schemas.microsoft.com/office/drawing/2014/main" id="{C04FB577-35CB-68AF-6326-CBB02593D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7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0" name="Line 445">
            <a:extLst>
              <a:ext uri="{FF2B5EF4-FFF2-40B4-BE49-F238E27FC236}">
                <a16:creationId xmlns:a16="http://schemas.microsoft.com/office/drawing/2014/main" id="{D90D249F-0D79-2AD8-93E4-A04F9B2BA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2947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1" name="Line 446">
            <a:extLst>
              <a:ext uri="{FF2B5EF4-FFF2-40B4-BE49-F238E27FC236}">
                <a16:creationId xmlns:a16="http://schemas.microsoft.com/office/drawing/2014/main" id="{EA6BAAE0-624B-3C63-560A-7F212C2AB2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2947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2" name="Line 447">
            <a:extLst>
              <a:ext uri="{FF2B5EF4-FFF2-40B4-BE49-F238E27FC236}">
                <a16:creationId xmlns:a16="http://schemas.microsoft.com/office/drawing/2014/main" id="{78DCF97A-E3EF-05FB-E9A9-0D9EF1CEB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2947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3" name="Line 448">
            <a:extLst>
              <a:ext uri="{FF2B5EF4-FFF2-40B4-BE49-F238E27FC236}">
                <a16:creationId xmlns:a16="http://schemas.microsoft.com/office/drawing/2014/main" id="{27FB38BB-9856-3453-820D-7CAFB42F81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029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4" name="Line 449">
            <a:extLst>
              <a:ext uri="{FF2B5EF4-FFF2-40B4-BE49-F238E27FC236}">
                <a16:creationId xmlns:a16="http://schemas.microsoft.com/office/drawing/2014/main" id="{F9076794-7FDD-40E8-4ABA-3873FB679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029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5" name="Line 450">
            <a:extLst>
              <a:ext uri="{FF2B5EF4-FFF2-40B4-BE49-F238E27FC236}">
                <a16:creationId xmlns:a16="http://schemas.microsoft.com/office/drawing/2014/main" id="{DDF76F98-AEF3-4A14-A202-E0A3CB69B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029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6" name="Line 451">
            <a:extLst>
              <a:ext uri="{FF2B5EF4-FFF2-40B4-BE49-F238E27FC236}">
                <a16:creationId xmlns:a16="http://schemas.microsoft.com/office/drawing/2014/main" id="{B9253FE1-2758-2574-FB96-7672701A1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1029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7" name="Line 452">
            <a:extLst>
              <a:ext uri="{FF2B5EF4-FFF2-40B4-BE49-F238E27FC236}">
                <a16:creationId xmlns:a16="http://schemas.microsoft.com/office/drawing/2014/main" id="{EACC357D-5351-A9A4-1535-49300891B9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1544241"/>
            <a:ext cx="0" cy="3202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8" name="Line 453">
            <a:extLst>
              <a:ext uri="{FF2B5EF4-FFF2-40B4-BE49-F238E27FC236}">
                <a16:creationId xmlns:a16="http://schemas.microsoft.com/office/drawing/2014/main" id="{DC4289DA-AF93-45DC-DE01-2D3CD9A858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1864519"/>
            <a:ext cx="0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59" name="Line 454">
            <a:extLst>
              <a:ext uri="{FF2B5EF4-FFF2-40B4-BE49-F238E27FC236}">
                <a16:creationId xmlns:a16="http://schemas.microsoft.com/office/drawing/2014/main" id="{1ED583ED-08EF-FE66-9563-A438E83912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1951435"/>
            <a:ext cx="0" cy="154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0" name="Line 455">
            <a:extLst>
              <a:ext uri="{FF2B5EF4-FFF2-40B4-BE49-F238E27FC236}">
                <a16:creationId xmlns:a16="http://schemas.microsoft.com/office/drawing/2014/main" id="{6DBB3C0B-BF8F-86CE-7315-9288A7A02D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2039541"/>
            <a:ext cx="0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1" name="Line 456">
            <a:extLst>
              <a:ext uri="{FF2B5EF4-FFF2-40B4-BE49-F238E27FC236}">
                <a16:creationId xmlns:a16="http://schemas.microsoft.com/office/drawing/2014/main" id="{8C6416E0-9C7C-4158-F124-A46CDA0DD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8" y="1864519"/>
            <a:ext cx="2143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2" name="Line 457">
            <a:extLst>
              <a:ext uri="{FF2B5EF4-FFF2-40B4-BE49-F238E27FC236}">
                <a16:creationId xmlns:a16="http://schemas.microsoft.com/office/drawing/2014/main" id="{E3C67BCE-C400-471E-5800-DB2B047D9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1864519"/>
            <a:ext cx="2024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3" name="Rectangle 458">
            <a:extLst>
              <a:ext uri="{FF2B5EF4-FFF2-40B4-BE49-F238E27FC236}">
                <a16:creationId xmlns:a16="http://schemas.microsoft.com/office/drawing/2014/main" id="{9796F5FC-08A8-5196-9D88-515941699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804" y="1588294"/>
            <a:ext cx="3343275" cy="279797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7464" name="Line 459">
            <a:extLst>
              <a:ext uri="{FF2B5EF4-FFF2-40B4-BE49-F238E27FC236}">
                <a16:creationId xmlns:a16="http://schemas.microsoft.com/office/drawing/2014/main" id="{50DF4875-3526-88C7-630D-C7ED81E1F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803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5" name="Line 460">
            <a:extLst>
              <a:ext uri="{FF2B5EF4-FFF2-40B4-BE49-F238E27FC236}">
                <a16:creationId xmlns:a16="http://schemas.microsoft.com/office/drawing/2014/main" id="{F375495D-7318-B999-A65D-07462FDF21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5878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6" name="Line 461">
            <a:extLst>
              <a:ext uri="{FF2B5EF4-FFF2-40B4-BE49-F238E27FC236}">
                <a16:creationId xmlns:a16="http://schemas.microsoft.com/office/drawing/2014/main" id="{0FC37A8D-74A9-4D22-B076-03F447DB5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6144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7" name="Line 462">
            <a:extLst>
              <a:ext uri="{FF2B5EF4-FFF2-40B4-BE49-F238E27FC236}">
                <a16:creationId xmlns:a16="http://schemas.microsoft.com/office/drawing/2014/main" id="{7F507782-C481-8980-00BC-72393EDC9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5219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8" name="Line 463">
            <a:extLst>
              <a:ext uri="{FF2B5EF4-FFF2-40B4-BE49-F238E27FC236}">
                <a16:creationId xmlns:a16="http://schemas.microsoft.com/office/drawing/2014/main" id="{E15F5591-9736-0647-8780-F0CD8428A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4294" y="1588294"/>
            <a:ext cx="147638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69" name="Line 464">
            <a:extLst>
              <a:ext uri="{FF2B5EF4-FFF2-40B4-BE49-F238E27FC236}">
                <a16:creationId xmlns:a16="http://schemas.microsoft.com/office/drawing/2014/main" id="{56B63A21-C009-6512-3293-8A6292C9C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4560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0" name="Line 465">
            <a:extLst>
              <a:ext uri="{FF2B5EF4-FFF2-40B4-BE49-F238E27FC236}">
                <a16:creationId xmlns:a16="http://schemas.microsoft.com/office/drawing/2014/main" id="{1B4A23D1-8F5D-B687-D98F-DCF1953BBF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635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1" name="Line 466">
            <a:extLst>
              <a:ext uri="{FF2B5EF4-FFF2-40B4-BE49-F238E27FC236}">
                <a16:creationId xmlns:a16="http://schemas.microsoft.com/office/drawing/2014/main" id="{0D65DAB2-5E11-067F-A541-742F7A749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3901" y="1588294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2" name="Line 467">
            <a:extLst>
              <a:ext uri="{FF2B5EF4-FFF2-40B4-BE49-F238E27FC236}">
                <a16:creationId xmlns:a16="http://schemas.microsoft.com/office/drawing/2014/main" id="{47841B66-823B-BFA0-2E27-B61797F45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2976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3" name="Line 468">
            <a:extLst>
              <a:ext uri="{FF2B5EF4-FFF2-40B4-BE49-F238E27FC236}">
                <a16:creationId xmlns:a16="http://schemas.microsoft.com/office/drawing/2014/main" id="{2A7238F7-C8F7-53F3-8FA1-1C56166A7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1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4" name="Line 469">
            <a:extLst>
              <a:ext uri="{FF2B5EF4-FFF2-40B4-BE49-F238E27FC236}">
                <a16:creationId xmlns:a16="http://schemas.microsoft.com/office/drawing/2014/main" id="{468B046A-5AA1-B085-265C-6AB32B773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2317" y="1588294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5" name="Line 470">
            <a:extLst>
              <a:ext uri="{FF2B5EF4-FFF2-40B4-BE49-F238E27FC236}">
                <a16:creationId xmlns:a16="http://schemas.microsoft.com/office/drawing/2014/main" id="{DDB7771F-167A-83F3-D4B3-61C0A4060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1391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6" name="Line 471">
            <a:extLst>
              <a:ext uri="{FF2B5EF4-FFF2-40B4-BE49-F238E27FC236}">
                <a16:creationId xmlns:a16="http://schemas.microsoft.com/office/drawing/2014/main" id="{D48CF7DE-6E2E-5A1B-0B93-8A6416B62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466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7" name="Line 472">
            <a:extLst>
              <a:ext uri="{FF2B5EF4-FFF2-40B4-BE49-F238E27FC236}">
                <a16:creationId xmlns:a16="http://schemas.microsoft.com/office/drawing/2014/main" id="{02E1B6BC-F3F9-7F96-5A90-C51EF0FA4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0732" y="1588294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8" name="Line 473">
            <a:extLst>
              <a:ext uri="{FF2B5EF4-FFF2-40B4-BE49-F238E27FC236}">
                <a16:creationId xmlns:a16="http://schemas.microsoft.com/office/drawing/2014/main" id="{1F8868A0-4898-F6AB-EDAA-61CBCAE43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9807" y="1588294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79" name="Line 474">
            <a:extLst>
              <a:ext uri="{FF2B5EF4-FFF2-40B4-BE49-F238E27FC236}">
                <a16:creationId xmlns:a16="http://schemas.microsoft.com/office/drawing/2014/main" id="{3290E819-E947-7C28-A8E3-956829462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8882" y="1588294"/>
            <a:ext cx="511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0" name="Line 475">
            <a:extLst>
              <a:ext uri="{FF2B5EF4-FFF2-40B4-BE49-F238E27FC236}">
                <a16:creationId xmlns:a16="http://schemas.microsoft.com/office/drawing/2014/main" id="{0E8BF8F7-4EC1-F949-0124-DDC325165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0079" y="1588294"/>
            <a:ext cx="0" cy="1476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1" name="Line 476">
            <a:extLst>
              <a:ext uri="{FF2B5EF4-FFF2-40B4-BE49-F238E27FC236}">
                <a16:creationId xmlns:a16="http://schemas.microsoft.com/office/drawing/2014/main" id="{B8AE0572-83FC-39D8-5D4A-A62FFE752A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0079" y="1808560"/>
            <a:ext cx="0" cy="595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2" name="Line 477">
            <a:extLst>
              <a:ext uri="{FF2B5EF4-FFF2-40B4-BE49-F238E27FC236}">
                <a16:creationId xmlns:a16="http://schemas.microsoft.com/office/drawing/2014/main" id="{CDE185B8-76A2-54DC-9C3A-0E187F1442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93632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3" name="Line 478">
            <a:extLst>
              <a:ext uri="{FF2B5EF4-FFF2-40B4-BE49-F238E27FC236}">
                <a16:creationId xmlns:a16="http://schemas.microsoft.com/office/drawing/2014/main" id="{F5D91AD9-40ED-165A-E4CC-E0B5B7919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4557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4" name="Line 479">
            <a:extLst>
              <a:ext uri="{FF2B5EF4-FFF2-40B4-BE49-F238E27FC236}">
                <a16:creationId xmlns:a16="http://schemas.microsoft.com/office/drawing/2014/main" id="{47D282F2-1AB2-B968-BCB8-7271F48444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54291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5" name="Line 480">
            <a:extLst>
              <a:ext uri="{FF2B5EF4-FFF2-40B4-BE49-F238E27FC236}">
                <a16:creationId xmlns:a16="http://schemas.microsoft.com/office/drawing/2014/main" id="{A0F73C84-7A5E-84E8-20F0-849FD8616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5216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6" name="Line 481">
            <a:extLst>
              <a:ext uri="{FF2B5EF4-FFF2-40B4-BE49-F238E27FC236}">
                <a16:creationId xmlns:a16="http://schemas.microsoft.com/office/drawing/2014/main" id="{608C4E62-D1F4-D645-1ED6-2C8D98921C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6141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7" name="Line 482">
            <a:extLst>
              <a:ext uri="{FF2B5EF4-FFF2-40B4-BE49-F238E27FC236}">
                <a16:creationId xmlns:a16="http://schemas.microsoft.com/office/drawing/2014/main" id="{49008020-C8A7-1C7E-7D60-A0249AF8C2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5876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8" name="Line 483">
            <a:extLst>
              <a:ext uri="{FF2B5EF4-FFF2-40B4-BE49-F238E27FC236}">
                <a16:creationId xmlns:a16="http://schemas.microsoft.com/office/drawing/2014/main" id="{51D5EF52-DA27-6A40-FBA8-3D146D7878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1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89" name="Line 484">
            <a:extLst>
              <a:ext uri="{FF2B5EF4-FFF2-40B4-BE49-F238E27FC236}">
                <a16:creationId xmlns:a16="http://schemas.microsoft.com/office/drawing/2014/main" id="{D8A0C38A-964E-30BD-079A-F0D2D1926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7726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0" name="Line 485">
            <a:extLst>
              <a:ext uri="{FF2B5EF4-FFF2-40B4-BE49-F238E27FC236}">
                <a16:creationId xmlns:a16="http://schemas.microsoft.com/office/drawing/2014/main" id="{6B8ABF3B-9A47-B177-A3E2-F318789585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7460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1" name="Line 486">
            <a:extLst>
              <a:ext uri="{FF2B5EF4-FFF2-40B4-BE49-F238E27FC236}">
                <a16:creationId xmlns:a16="http://schemas.microsoft.com/office/drawing/2014/main" id="{0B8FEF67-C427-DAE6-5808-990EA5CCD0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18385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2" name="Line 487">
            <a:extLst>
              <a:ext uri="{FF2B5EF4-FFF2-40B4-BE49-F238E27FC236}">
                <a16:creationId xmlns:a16="http://schemas.microsoft.com/office/drawing/2014/main" id="{F90AA184-59FF-2FD1-41CD-E9AA872EC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9310" y="1868091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3" name="Line 488">
            <a:extLst>
              <a:ext uri="{FF2B5EF4-FFF2-40B4-BE49-F238E27FC236}">
                <a16:creationId xmlns:a16="http://schemas.microsoft.com/office/drawing/2014/main" id="{0CD12F5B-4264-A11E-3D43-AA22C6394D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9044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4" name="Line 489">
            <a:extLst>
              <a:ext uri="{FF2B5EF4-FFF2-40B4-BE49-F238E27FC236}">
                <a16:creationId xmlns:a16="http://schemas.microsoft.com/office/drawing/2014/main" id="{8A0DD208-282A-296E-C636-9E256B5643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9969" y="1868091"/>
            <a:ext cx="14644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5" name="Line 490">
            <a:extLst>
              <a:ext uri="{FF2B5EF4-FFF2-40B4-BE49-F238E27FC236}">
                <a16:creationId xmlns:a16="http://schemas.microsoft.com/office/drawing/2014/main" id="{9585D5B3-00DA-5178-CFD7-838988EC24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40894" y="1868091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6" name="Line 491">
            <a:extLst>
              <a:ext uri="{FF2B5EF4-FFF2-40B4-BE49-F238E27FC236}">
                <a16:creationId xmlns:a16="http://schemas.microsoft.com/office/drawing/2014/main" id="{086628C9-5E67-81A7-A3FC-9B1BA30BF2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1819" y="1868091"/>
            <a:ext cx="14525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7" name="Line 492">
            <a:extLst>
              <a:ext uri="{FF2B5EF4-FFF2-40B4-BE49-F238E27FC236}">
                <a16:creationId xmlns:a16="http://schemas.microsoft.com/office/drawing/2014/main" id="{BE8818F0-FF3F-2C21-E4EA-55C9022416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6803" y="1868091"/>
            <a:ext cx="51197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8" name="Line 493">
            <a:extLst>
              <a:ext uri="{FF2B5EF4-FFF2-40B4-BE49-F238E27FC236}">
                <a16:creationId xmlns:a16="http://schemas.microsoft.com/office/drawing/2014/main" id="{7EDF100D-45C5-A2F6-86EF-21811CFB07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804" y="1588294"/>
            <a:ext cx="0" cy="14763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499" name="Line 494">
            <a:extLst>
              <a:ext uri="{FF2B5EF4-FFF2-40B4-BE49-F238E27FC236}">
                <a16:creationId xmlns:a16="http://schemas.microsoft.com/office/drawing/2014/main" id="{9C87EB1B-B86F-F284-089A-DDCEAC29D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804" y="1808560"/>
            <a:ext cx="0" cy="5953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7500" name="Line 495">
            <a:extLst>
              <a:ext uri="{FF2B5EF4-FFF2-40B4-BE49-F238E27FC236}">
                <a16:creationId xmlns:a16="http://schemas.microsoft.com/office/drawing/2014/main" id="{1662B4E5-6917-E291-09AF-D94D55A0A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5063" y="1795463"/>
            <a:ext cx="435173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6658" name="Text Box 498">
            <a:extLst>
              <a:ext uri="{FF2B5EF4-FFF2-40B4-BE49-F238E27FC236}">
                <a16:creationId xmlns:a16="http://schemas.microsoft.com/office/drawing/2014/main" id="{F25DA8A4-2817-BCEF-D37D-5B185ED14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1" y="1200150"/>
            <a:ext cx="60144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FORMS</a:t>
            </a:r>
          </a:p>
        </p:txBody>
      </p:sp>
      <p:sp>
        <p:nvSpPr>
          <p:cNvPr id="476659" name="Line 499">
            <a:extLst>
              <a:ext uri="{FF2B5EF4-FFF2-40B4-BE49-F238E27FC236}">
                <a16:creationId xmlns:a16="http://schemas.microsoft.com/office/drawing/2014/main" id="{2B8FCE93-5A32-6288-CA7F-54472B7534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4850" y="1371600"/>
            <a:ext cx="2857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60" name="Text Box 500">
            <a:extLst>
              <a:ext uri="{FF2B5EF4-FFF2-40B4-BE49-F238E27FC236}">
                <a16:creationId xmlns:a16="http://schemas.microsoft.com/office/drawing/2014/main" id="{733E65E7-6EDB-7776-44F3-AC169A49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2628900"/>
            <a:ext cx="1403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Concrete crushes  if</a:t>
            </a:r>
          </a:p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prestress too high</a:t>
            </a:r>
          </a:p>
        </p:txBody>
      </p:sp>
      <p:sp>
        <p:nvSpPr>
          <p:cNvPr id="476661" name="Text Box 501">
            <a:extLst>
              <a:ext uri="{FF2B5EF4-FFF2-40B4-BE49-F238E27FC236}">
                <a16:creationId xmlns:a16="http://schemas.microsoft.com/office/drawing/2014/main" id="{E95F716E-25A3-9812-DC6C-5B53805DC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2686050"/>
            <a:ext cx="11913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Cracks if</a:t>
            </a:r>
          </a:p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prestress too high</a:t>
            </a:r>
          </a:p>
        </p:txBody>
      </p:sp>
      <p:sp>
        <p:nvSpPr>
          <p:cNvPr id="476662" name="Text Box 502">
            <a:extLst>
              <a:ext uri="{FF2B5EF4-FFF2-40B4-BE49-F238E27FC236}">
                <a16:creationId xmlns:a16="http://schemas.microsoft.com/office/drawing/2014/main" id="{E95D4D99-15ED-FB8F-3BAD-C53B88B79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1" y="3028950"/>
            <a:ext cx="67839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May split</a:t>
            </a:r>
          </a:p>
        </p:txBody>
      </p:sp>
      <p:sp>
        <p:nvSpPr>
          <p:cNvPr id="476663" name="Text Box 503">
            <a:extLst>
              <a:ext uri="{FF2B5EF4-FFF2-40B4-BE49-F238E27FC236}">
                <a16:creationId xmlns:a16="http://schemas.microsoft.com/office/drawing/2014/main" id="{43D02D53-F9C4-569D-9A8D-038B5C5F7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57300"/>
            <a:ext cx="117852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Prestressing steel</a:t>
            </a:r>
          </a:p>
        </p:txBody>
      </p:sp>
      <p:sp>
        <p:nvSpPr>
          <p:cNvPr id="476664" name="Line 504">
            <a:extLst>
              <a:ext uri="{FF2B5EF4-FFF2-40B4-BE49-F238E27FC236}">
                <a16:creationId xmlns:a16="http://schemas.microsoft.com/office/drawing/2014/main" id="{AEA30D67-C251-B699-B455-6C2AC17096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914650"/>
            <a:ext cx="1143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65" name="Line 505">
            <a:extLst>
              <a:ext uri="{FF2B5EF4-FFF2-40B4-BE49-F238E27FC236}">
                <a16:creationId xmlns:a16="http://schemas.microsoft.com/office/drawing/2014/main" id="{E82816A7-CB21-7311-B599-DBC81A722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6100" y="2914650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66" name="Line 506">
            <a:extLst>
              <a:ext uri="{FF2B5EF4-FFF2-40B4-BE49-F238E27FC236}">
                <a16:creationId xmlns:a16="http://schemas.microsoft.com/office/drawing/2014/main" id="{894BF1D5-8569-1CF0-F5D4-44B155618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0300" y="3200400"/>
            <a:ext cx="51435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68" name="Line 508">
            <a:extLst>
              <a:ext uri="{FF2B5EF4-FFF2-40B4-BE49-F238E27FC236}">
                <a16:creationId xmlns:a16="http://schemas.microsoft.com/office/drawing/2014/main" id="{5996CAEE-7A89-B7DF-A0C6-142881722B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14550" y="320040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69" name="Line 509">
            <a:extLst>
              <a:ext uri="{FF2B5EF4-FFF2-40B4-BE49-F238E27FC236}">
                <a16:creationId xmlns:a16="http://schemas.microsoft.com/office/drawing/2014/main" id="{A5AFFB8B-87A4-CDC9-DED6-2D4800D5E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2800350"/>
            <a:ext cx="57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70" name="Line 510">
            <a:extLst>
              <a:ext uri="{FF2B5EF4-FFF2-40B4-BE49-F238E27FC236}">
                <a16:creationId xmlns:a16="http://schemas.microsoft.com/office/drawing/2014/main" id="{5546F760-C0D4-94F4-5D64-73BBA085F2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280035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71" name="Line 511">
            <a:extLst>
              <a:ext uri="{FF2B5EF4-FFF2-40B4-BE49-F238E27FC236}">
                <a16:creationId xmlns:a16="http://schemas.microsoft.com/office/drawing/2014/main" id="{3CBA597D-2572-0F6E-A031-66102ADE1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6150" y="1371600"/>
            <a:ext cx="4000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72" name="Line 512">
            <a:extLst>
              <a:ext uri="{FF2B5EF4-FFF2-40B4-BE49-F238E27FC236}">
                <a16:creationId xmlns:a16="http://schemas.microsoft.com/office/drawing/2014/main" id="{C24C5D2D-8A63-1961-FDDB-F5BCB60877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1371600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6673" name="Text Box 513">
            <a:extLst>
              <a:ext uri="{FF2B5EF4-FFF2-40B4-BE49-F238E27FC236}">
                <a16:creationId xmlns:a16="http://schemas.microsoft.com/office/drawing/2014/main" id="{6997005A-1971-E9F6-D70E-7312AE88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5219" y="3890963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35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Prestress Transfer</a:t>
            </a:r>
            <a:endParaRPr lang="en-US" sz="135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6674" name="Text Box 514">
            <a:extLst>
              <a:ext uri="{FF2B5EF4-FFF2-40B4-BE49-F238E27FC236}">
                <a16:creationId xmlns:a16="http://schemas.microsoft.com/office/drawing/2014/main" id="{FBF19AD5-3E5D-81CF-5F3C-96B2F995A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196" y="2228827"/>
            <a:ext cx="21145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35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Tensioning Operation</a:t>
            </a:r>
            <a:endParaRPr lang="en-US" sz="135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3A8A8-D795-E760-4FA6-398C3E3FC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329" grpId="0" animBg="1"/>
      <p:bldP spid="476330" grpId="0" animBg="1"/>
      <p:bldP spid="476331" grpId="0" animBg="1"/>
      <p:bldP spid="476332" grpId="0" animBg="1"/>
      <p:bldP spid="476333" grpId="0" animBg="1"/>
      <p:bldP spid="476334" grpId="0" animBg="1"/>
      <p:bldP spid="476368" grpId="0" animBg="1"/>
      <p:bldP spid="476370" grpId="0" animBg="1"/>
      <p:bldP spid="476373" grpId="0" animBg="1"/>
      <p:bldP spid="476374" grpId="0" animBg="1"/>
      <p:bldP spid="476660" grpId="0"/>
      <p:bldP spid="476661" grpId="0"/>
      <p:bldP spid="476662" grpId="0"/>
      <p:bldP spid="47667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08448-5190-BDE4-0345-3ACDA87D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Anchorage Stress</a:t>
            </a:r>
          </a:p>
        </p:txBody>
      </p:sp>
      <p:sp>
        <p:nvSpPr>
          <p:cNvPr id="89090" name="Line 561">
            <a:extLst>
              <a:ext uri="{FF2B5EF4-FFF2-40B4-BE49-F238E27FC236}">
                <a16:creationId xmlns:a16="http://schemas.microsoft.com/office/drawing/2014/main" id="{BCA893A4-5536-3D4C-C5EB-0F79B3E3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6569" y="1776413"/>
            <a:ext cx="399216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1" name="Line 562">
            <a:extLst>
              <a:ext uri="{FF2B5EF4-FFF2-40B4-BE49-F238E27FC236}">
                <a16:creationId xmlns:a16="http://schemas.microsoft.com/office/drawing/2014/main" id="{8985F8EF-45DC-4591-5016-ABFA00815D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6569" y="3627835"/>
            <a:ext cx="399216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2" name="Rectangle 563">
            <a:extLst>
              <a:ext uri="{FF2B5EF4-FFF2-40B4-BE49-F238E27FC236}">
                <a16:creationId xmlns:a16="http://schemas.microsoft.com/office/drawing/2014/main" id="{12332DD5-40C4-D704-792D-CBA8A6839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135" y="2519363"/>
            <a:ext cx="46434" cy="42148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9093" name="Line 564">
            <a:extLst>
              <a:ext uri="{FF2B5EF4-FFF2-40B4-BE49-F238E27FC236}">
                <a16:creationId xmlns:a16="http://schemas.microsoft.com/office/drawing/2014/main" id="{FFB90D8C-6766-A059-93DB-B8939BC4D0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6569" y="1776413"/>
            <a:ext cx="0" cy="18514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4" name="Freeform 565">
            <a:extLst>
              <a:ext uri="{FF2B5EF4-FFF2-40B4-BE49-F238E27FC236}">
                <a16:creationId xmlns:a16="http://schemas.microsoft.com/office/drawing/2014/main" id="{34399DAC-565D-E287-8B51-4C4D22B1D990}"/>
              </a:ext>
            </a:extLst>
          </p:cNvPr>
          <p:cNvSpPr>
            <a:spLocks/>
          </p:cNvSpPr>
          <p:nvPr/>
        </p:nvSpPr>
        <p:spPr bwMode="auto">
          <a:xfrm>
            <a:off x="3026569" y="2478882"/>
            <a:ext cx="98822" cy="40481"/>
          </a:xfrm>
          <a:custGeom>
            <a:avLst/>
            <a:gdLst>
              <a:gd name="T0" fmla="*/ 0 w 248"/>
              <a:gd name="T1" fmla="*/ 28844561 h 101"/>
              <a:gd name="T2" fmla="*/ 15243066 w 248"/>
              <a:gd name="T3" fmla="*/ 22561550 h 101"/>
              <a:gd name="T4" fmla="*/ 29921890 w 248"/>
              <a:gd name="T5" fmla="*/ 16849819 h 101"/>
              <a:gd name="T6" fmla="*/ 44318060 w 248"/>
              <a:gd name="T7" fmla="*/ 11423461 h 101"/>
              <a:gd name="T8" fmla="*/ 56738848 w 248"/>
              <a:gd name="T9" fmla="*/ 5711731 h 101"/>
              <a:gd name="T10" fmla="*/ 69159105 w 248"/>
              <a:gd name="T11" fmla="*/ 571280 h 101"/>
              <a:gd name="T12" fmla="*/ 70006001 w 248"/>
              <a:gd name="T13" fmla="*/ 0 h 1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8" h="101">
                <a:moveTo>
                  <a:pt x="0" y="101"/>
                </a:moveTo>
                <a:lnTo>
                  <a:pt x="54" y="79"/>
                </a:lnTo>
                <a:lnTo>
                  <a:pt x="106" y="59"/>
                </a:lnTo>
                <a:lnTo>
                  <a:pt x="157" y="40"/>
                </a:lnTo>
                <a:lnTo>
                  <a:pt x="201" y="20"/>
                </a:lnTo>
                <a:lnTo>
                  <a:pt x="245" y="2"/>
                </a:lnTo>
                <a:lnTo>
                  <a:pt x="24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5" name="Freeform 566">
            <a:extLst>
              <a:ext uri="{FF2B5EF4-FFF2-40B4-BE49-F238E27FC236}">
                <a16:creationId xmlns:a16="http://schemas.microsoft.com/office/drawing/2014/main" id="{AB4C8BB1-E96E-A086-078B-8F75FFEDF17D}"/>
              </a:ext>
            </a:extLst>
          </p:cNvPr>
          <p:cNvSpPr>
            <a:spLocks/>
          </p:cNvSpPr>
          <p:nvPr/>
        </p:nvSpPr>
        <p:spPr bwMode="auto">
          <a:xfrm>
            <a:off x="3173016" y="2401491"/>
            <a:ext cx="90488" cy="54769"/>
          </a:xfrm>
          <a:custGeom>
            <a:avLst/>
            <a:gdLst>
              <a:gd name="T0" fmla="*/ 0 w 229"/>
              <a:gd name="T1" fmla="*/ 38924457 h 137"/>
              <a:gd name="T2" fmla="*/ 832959 w 229"/>
              <a:gd name="T3" fmla="*/ 38356248 h 137"/>
              <a:gd name="T4" fmla="*/ 12491226 w 229"/>
              <a:gd name="T5" fmla="*/ 32389519 h 137"/>
              <a:gd name="T6" fmla="*/ 24148967 w 229"/>
              <a:gd name="T7" fmla="*/ 25571010 h 137"/>
              <a:gd name="T8" fmla="*/ 35252455 w 229"/>
              <a:gd name="T9" fmla="*/ 19036072 h 137"/>
              <a:gd name="T10" fmla="*/ 48020807 w 229"/>
              <a:gd name="T11" fmla="*/ 10512402 h 137"/>
              <a:gd name="T12" fmla="*/ 60512034 w 229"/>
              <a:gd name="T13" fmla="*/ 2272836 h 137"/>
              <a:gd name="T14" fmla="*/ 63565164 w 229"/>
              <a:gd name="T15" fmla="*/ 0 h 1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29" h="137">
                <a:moveTo>
                  <a:pt x="0" y="137"/>
                </a:moveTo>
                <a:lnTo>
                  <a:pt x="3" y="135"/>
                </a:lnTo>
                <a:lnTo>
                  <a:pt x="45" y="114"/>
                </a:lnTo>
                <a:lnTo>
                  <a:pt x="87" y="90"/>
                </a:lnTo>
                <a:lnTo>
                  <a:pt x="127" y="67"/>
                </a:lnTo>
                <a:lnTo>
                  <a:pt x="173" y="37"/>
                </a:lnTo>
                <a:lnTo>
                  <a:pt x="218" y="8"/>
                </a:lnTo>
                <a:lnTo>
                  <a:pt x="229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6" name="Freeform 567">
            <a:extLst>
              <a:ext uri="{FF2B5EF4-FFF2-40B4-BE49-F238E27FC236}">
                <a16:creationId xmlns:a16="http://schemas.microsoft.com/office/drawing/2014/main" id="{842BCC1A-07CB-3D97-9084-9D308C0422BD}"/>
              </a:ext>
            </a:extLst>
          </p:cNvPr>
          <p:cNvSpPr>
            <a:spLocks/>
          </p:cNvSpPr>
          <p:nvPr/>
        </p:nvSpPr>
        <p:spPr bwMode="auto">
          <a:xfrm>
            <a:off x="3306366" y="2300288"/>
            <a:ext cx="79772" cy="69056"/>
          </a:xfrm>
          <a:custGeom>
            <a:avLst/>
            <a:gdLst>
              <a:gd name="T0" fmla="*/ 0 w 201"/>
              <a:gd name="T1" fmla="*/ 48444604 h 175"/>
              <a:gd name="T2" fmla="*/ 3640120 w 201"/>
              <a:gd name="T3" fmla="*/ 45676566 h 175"/>
              <a:gd name="T4" fmla="*/ 15680722 w 201"/>
              <a:gd name="T5" fmla="*/ 36264396 h 175"/>
              <a:gd name="T6" fmla="*/ 27161468 w 201"/>
              <a:gd name="T7" fmla="*/ 26298725 h 175"/>
              <a:gd name="T8" fmla="*/ 38922142 w 201"/>
              <a:gd name="T9" fmla="*/ 15779024 h 175"/>
              <a:gd name="T10" fmla="*/ 50402888 w 201"/>
              <a:gd name="T11" fmla="*/ 5536601 h 175"/>
              <a:gd name="T12" fmla="*/ 56282960 w 201"/>
              <a:gd name="T13" fmla="*/ 0 h 1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1" h="175">
                <a:moveTo>
                  <a:pt x="0" y="175"/>
                </a:moveTo>
                <a:lnTo>
                  <a:pt x="13" y="165"/>
                </a:lnTo>
                <a:lnTo>
                  <a:pt x="56" y="131"/>
                </a:lnTo>
                <a:lnTo>
                  <a:pt x="97" y="95"/>
                </a:lnTo>
                <a:lnTo>
                  <a:pt x="139" y="57"/>
                </a:lnTo>
                <a:lnTo>
                  <a:pt x="180" y="20"/>
                </a:lnTo>
                <a:lnTo>
                  <a:pt x="201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7" name="Freeform 568">
            <a:extLst>
              <a:ext uri="{FF2B5EF4-FFF2-40B4-BE49-F238E27FC236}">
                <a16:creationId xmlns:a16="http://schemas.microsoft.com/office/drawing/2014/main" id="{F9A1BDFF-D4DC-31CB-1D17-6A53CC3E2929}"/>
              </a:ext>
            </a:extLst>
          </p:cNvPr>
          <p:cNvSpPr>
            <a:spLocks/>
          </p:cNvSpPr>
          <p:nvPr/>
        </p:nvSpPr>
        <p:spPr bwMode="auto">
          <a:xfrm>
            <a:off x="3423048" y="2181225"/>
            <a:ext cx="69056" cy="80963"/>
          </a:xfrm>
          <a:custGeom>
            <a:avLst/>
            <a:gdLst>
              <a:gd name="T0" fmla="*/ 0 w 174"/>
              <a:gd name="T1" fmla="*/ 57404938 h 203"/>
              <a:gd name="T2" fmla="*/ 6160558 w 174"/>
              <a:gd name="T3" fmla="*/ 50617915 h 203"/>
              <a:gd name="T4" fmla="*/ 21841354 w 174"/>
              <a:gd name="T5" fmla="*/ 32237167 h 203"/>
              <a:gd name="T6" fmla="*/ 37242221 w 174"/>
              <a:gd name="T7" fmla="*/ 13856419 h 203"/>
              <a:gd name="T8" fmla="*/ 48723021 w 174"/>
              <a:gd name="T9" fmla="*/ 0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4" h="203">
                <a:moveTo>
                  <a:pt x="0" y="203"/>
                </a:moveTo>
                <a:lnTo>
                  <a:pt x="22" y="179"/>
                </a:lnTo>
                <a:lnTo>
                  <a:pt x="78" y="114"/>
                </a:lnTo>
                <a:lnTo>
                  <a:pt x="133" y="49"/>
                </a:lnTo>
                <a:lnTo>
                  <a:pt x="174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8" name="Freeform 569">
            <a:extLst>
              <a:ext uri="{FF2B5EF4-FFF2-40B4-BE49-F238E27FC236}">
                <a16:creationId xmlns:a16="http://schemas.microsoft.com/office/drawing/2014/main" id="{8061157F-3A6C-3479-5A0D-EF0F6C646BFA}"/>
              </a:ext>
            </a:extLst>
          </p:cNvPr>
          <p:cNvSpPr>
            <a:spLocks/>
          </p:cNvSpPr>
          <p:nvPr/>
        </p:nvSpPr>
        <p:spPr bwMode="auto">
          <a:xfrm>
            <a:off x="3526632" y="2060972"/>
            <a:ext cx="70247" cy="79772"/>
          </a:xfrm>
          <a:custGeom>
            <a:avLst/>
            <a:gdLst>
              <a:gd name="T0" fmla="*/ 0 w 177"/>
              <a:gd name="T1" fmla="*/ 56564375 h 200"/>
              <a:gd name="T2" fmla="*/ 10080679 w 177"/>
              <a:gd name="T3" fmla="*/ 44402944 h 200"/>
              <a:gd name="T4" fmla="*/ 25481628 w 177"/>
              <a:gd name="T5" fmla="*/ 26019868 h 200"/>
              <a:gd name="T6" fmla="*/ 41442967 w 177"/>
              <a:gd name="T7" fmla="*/ 8201574 h 200"/>
              <a:gd name="T8" fmla="*/ 49563602 w 177"/>
              <a:gd name="T9" fmla="*/ 0 h 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7" h="200">
                <a:moveTo>
                  <a:pt x="0" y="200"/>
                </a:moveTo>
                <a:lnTo>
                  <a:pt x="36" y="157"/>
                </a:lnTo>
                <a:lnTo>
                  <a:pt x="91" y="92"/>
                </a:lnTo>
                <a:lnTo>
                  <a:pt x="148" y="29"/>
                </a:lnTo>
                <a:lnTo>
                  <a:pt x="17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099" name="Freeform 570">
            <a:extLst>
              <a:ext uri="{FF2B5EF4-FFF2-40B4-BE49-F238E27FC236}">
                <a16:creationId xmlns:a16="http://schemas.microsoft.com/office/drawing/2014/main" id="{F23C70EE-A5F7-6FED-FAE5-8F26A7E85621}"/>
              </a:ext>
            </a:extLst>
          </p:cNvPr>
          <p:cNvSpPr>
            <a:spLocks/>
          </p:cNvSpPr>
          <p:nvPr/>
        </p:nvSpPr>
        <p:spPr bwMode="auto">
          <a:xfrm>
            <a:off x="3633787" y="1955006"/>
            <a:ext cx="80963" cy="67866"/>
          </a:xfrm>
          <a:custGeom>
            <a:avLst/>
            <a:gdLst>
              <a:gd name="T0" fmla="*/ 0 w 204"/>
              <a:gd name="T1" fmla="*/ 47329931 h 173"/>
              <a:gd name="T2" fmla="*/ 8960379 w 204"/>
              <a:gd name="T3" fmla="*/ 39122199 h 173"/>
              <a:gd name="T4" fmla="*/ 20441179 w 204"/>
              <a:gd name="T5" fmla="*/ 29273653 h 173"/>
              <a:gd name="T6" fmla="*/ 31642050 w 204"/>
              <a:gd name="T7" fmla="*/ 19698139 h 173"/>
              <a:gd name="T8" fmla="*/ 43682708 w 204"/>
              <a:gd name="T9" fmla="*/ 10396182 h 173"/>
              <a:gd name="T10" fmla="*/ 55723367 w 204"/>
              <a:gd name="T11" fmla="*/ 1094225 h 173"/>
              <a:gd name="T12" fmla="*/ 57123542 w 204"/>
              <a:gd name="T13" fmla="*/ 0 h 17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4" h="173">
                <a:moveTo>
                  <a:pt x="0" y="173"/>
                </a:moveTo>
                <a:lnTo>
                  <a:pt x="32" y="143"/>
                </a:lnTo>
                <a:lnTo>
                  <a:pt x="73" y="107"/>
                </a:lnTo>
                <a:lnTo>
                  <a:pt x="113" y="72"/>
                </a:lnTo>
                <a:lnTo>
                  <a:pt x="156" y="38"/>
                </a:lnTo>
                <a:lnTo>
                  <a:pt x="199" y="4"/>
                </a:lnTo>
                <a:lnTo>
                  <a:pt x="204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0" name="Freeform 571">
            <a:extLst>
              <a:ext uri="{FF2B5EF4-FFF2-40B4-BE49-F238E27FC236}">
                <a16:creationId xmlns:a16="http://schemas.microsoft.com/office/drawing/2014/main" id="{2711ADE2-226B-F7E1-D1FF-BBBD287BAAF0}"/>
              </a:ext>
            </a:extLst>
          </p:cNvPr>
          <p:cNvSpPr>
            <a:spLocks/>
          </p:cNvSpPr>
          <p:nvPr/>
        </p:nvSpPr>
        <p:spPr bwMode="auto">
          <a:xfrm>
            <a:off x="3758804" y="1871662"/>
            <a:ext cx="91678" cy="52388"/>
          </a:xfrm>
          <a:custGeom>
            <a:avLst/>
            <a:gdLst>
              <a:gd name="T0" fmla="*/ 0 w 232"/>
              <a:gd name="T1" fmla="*/ 36962292 h 132"/>
              <a:gd name="T2" fmla="*/ 4719297 w 232"/>
              <a:gd name="T3" fmla="*/ 33602083 h 132"/>
              <a:gd name="T4" fmla="*/ 17211707 w 232"/>
              <a:gd name="T5" fmla="*/ 25761421 h 132"/>
              <a:gd name="T6" fmla="*/ 29704118 w 232"/>
              <a:gd name="T7" fmla="*/ 18201217 h 132"/>
              <a:gd name="T8" fmla="*/ 42473669 w 232"/>
              <a:gd name="T9" fmla="*/ 10920942 h 132"/>
              <a:gd name="T10" fmla="*/ 55521415 w 232"/>
              <a:gd name="T11" fmla="*/ 4199996 h 132"/>
              <a:gd name="T12" fmla="*/ 64404673 w 232"/>
              <a:gd name="T13" fmla="*/ 0 h 1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2" h="132">
                <a:moveTo>
                  <a:pt x="0" y="132"/>
                </a:moveTo>
                <a:lnTo>
                  <a:pt x="17" y="120"/>
                </a:lnTo>
                <a:lnTo>
                  <a:pt x="62" y="92"/>
                </a:lnTo>
                <a:lnTo>
                  <a:pt x="107" y="65"/>
                </a:lnTo>
                <a:lnTo>
                  <a:pt x="153" y="39"/>
                </a:lnTo>
                <a:lnTo>
                  <a:pt x="200" y="15"/>
                </a:lnTo>
                <a:lnTo>
                  <a:pt x="232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1" name="Freeform 572">
            <a:extLst>
              <a:ext uri="{FF2B5EF4-FFF2-40B4-BE49-F238E27FC236}">
                <a16:creationId xmlns:a16="http://schemas.microsoft.com/office/drawing/2014/main" id="{D0BF0212-77E6-F54F-3EE9-3C54AAFF594B}"/>
              </a:ext>
            </a:extLst>
          </p:cNvPr>
          <p:cNvSpPr>
            <a:spLocks/>
          </p:cNvSpPr>
          <p:nvPr/>
        </p:nvSpPr>
        <p:spPr bwMode="auto">
          <a:xfrm>
            <a:off x="3899297" y="1814513"/>
            <a:ext cx="100013" cy="35719"/>
          </a:xfrm>
          <a:custGeom>
            <a:avLst/>
            <a:gdLst>
              <a:gd name="T0" fmla="*/ 0 w 252"/>
              <a:gd name="T1" fmla="*/ 25201563 h 90"/>
              <a:gd name="T2" fmla="*/ 10080625 w 252"/>
              <a:gd name="T3" fmla="*/ 21001567 h 90"/>
              <a:gd name="T4" fmla="*/ 24081317 w 252"/>
              <a:gd name="T5" fmla="*/ 15680796 h 90"/>
              <a:gd name="T6" fmla="*/ 38082538 w 252"/>
              <a:gd name="T7" fmla="*/ 10920942 h 90"/>
              <a:gd name="T8" fmla="*/ 52363158 w 252"/>
              <a:gd name="T9" fmla="*/ 6160558 h 90"/>
              <a:gd name="T10" fmla="*/ 66363850 w 252"/>
              <a:gd name="T11" fmla="*/ 1400175 h 90"/>
              <a:gd name="T12" fmla="*/ 70564375 w 252"/>
              <a:gd name="T13" fmla="*/ 0 h 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2" h="90">
                <a:moveTo>
                  <a:pt x="0" y="90"/>
                </a:moveTo>
                <a:lnTo>
                  <a:pt x="36" y="75"/>
                </a:lnTo>
                <a:lnTo>
                  <a:pt x="86" y="56"/>
                </a:lnTo>
                <a:lnTo>
                  <a:pt x="136" y="39"/>
                </a:lnTo>
                <a:lnTo>
                  <a:pt x="187" y="22"/>
                </a:lnTo>
                <a:lnTo>
                  <a:pt x="237" y="5"/>
                </a:lnTo>
                <a:lnTo>
                  <a:pt x="252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2" name="Freeform 573">
            <a:extLst>
              <a:ext uri="{FF2B5EF4-FFF2-40B4-BE49-F238E27FC236}">
                <a16:creationId xmlns:a16="http://schemas.microsoft.com/office/drawing/2014/main" id="{C520DC17-10AA-0616-8AA5-58CC2B4319E2}"/>
              </a:ext>
            </a:extLst>
          </p:cNvPr>
          <p:cNvSpPr>
            <a:spLocks/>
          </p:cNvSpPr>
          <p:nvPr/>
        </p:nvSpPr>
        <p:spPr bwMode="auto">
          <a:xfrm>
            <a:off x="4050506" y="1776413"/>
            <a:ext cx="85725" cy="22622"/>
          </a:xfrm>
          <a:custGeom>
            <a:avLst/>
            <a:gdLst>
              <a:gd name="T0" fmla="*/ 0 w 218"/>
              <a:gd name="T1" fmla="*/ 15686320 h 58"/>
              <a:gd name="T2" fmla="*/ 8246902 w 218"/>
              <a:gd name="T3" fmla="*/ 13252478 h 58"/>
              <a:gd name="T4" fmla="*/ 25291234 w 218"/>
              <a:gd name="T5" fmla="*/ 8654701 h 58"/>
              <a:gd name="T6" fmla="*/ 42335042 w 218"/>
              <a:gd name="T7" fmla="*/ 4327350 h 58"/>
              <a:gd name="T8" fmla="*/ 59928853 w 218"/>
              <a:gd name="T9" fmla="*/ 0 h 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8" h="58">
                <a:moveTo>
                  <a:pt x="0" y="58"/>
                </a:moveTo>
                <a:lnTo>
                  <a:pt x="30" y="49"/>
                </a:lnTo>
                <a:lnTo>
                  <a:pt x="92" y="32"/>
                </a:lnTo>
                <a:lnTo>
                  <a:pt x="154" y="16"/>
                </a:lnTo>
                <a:lnTo>
                  <a:pt x="21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3" name="Freeform 574">
            <a:extLst>
              <a:ext uri="{FF2B5EF4-FFF2-40B4-BE49-F238E27FC236}">
                <a16:creationId xmlns:a16="http://schemas.microsoft.com/office/drawing/2014/main" id="{50FDDD06-9C45-BDA0-7401-425E7E213BAC}"/>
              </a:ext>
            </a:extLst>
          </p:cNvPr>
          <p:cNvSpPr>
            <a:spLocks/>
          </p:cNvSpPr>
          <p:nvPr/>
        </p:nvSpPr>
        <p:spPr bwMode="auto">
          <a:xfrm>
            <a:off x="3026569" y="2551510"/>
            <a:ext cx="98822" cy="38100"/>
          </a:xfrm>
          <a:custGeom>
            <a:avLst/>
            <a:gdLst>
              <a:gd name="T0" fmla="*/ 0 w 249"/>
              <a:gd name="T1" fmla="*/ 26604536 h 97"/>
              <a:gd name="T2" fmla="*/ 25481588 w 249"/>
              <a:gd name="T3" fmla="*/ 16730482 h 97"/>
              <a:gd name="T4" fmla="*/ 49843456 w 249"/>
              <a:gd name="T5" fmla="*/ 7405278 h 97"/>
              <a:gd name="T6" fmla="*/ 69724852 w 249"/>
              <a:gd name="T7" fmla="*/ 0 h 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9" h="97">
                <a:moveTo>
                  <a:pt x="0" y="97"/>
                </a:moveTo>
                <a:lnTo>
                  <a:pt x="91" y="61"/>
                </a:lnTo>
                <a:lnTo>
                  <a:pt x="178" y="27"/>
                </a:lnTo>
                <a:lnTo>
                  <a:pt x="249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4" name="Freeform 575">
            <a:extLst>
              <a:ext uri="{FF2B5EF4-FFF2-40B4-BE49-F238E27FC236}">
                <a16:creationId xmlns:a16="http://schemas.microsoft.com/office/drawing/2014/main" id="{42D72E7E-98E2-A94F-25C7-2CA32EE5BA91}"/>
              </a:ext>
            </a:extLst>
          </p:cNvPr>
          <p:cNvSpPr>
            <a:spLocks/>
          </p:cNvSpPr>
          <p:nvPr/>
        </p:nvSpPr>
        <p:spPr bwMode="auto">
          <a:xfrm>
            <a:off x="3175398" y="2488406"/>
            <a:ext cx="96440" cy="42863"/>
          </a:xfrm>
          <a:custGeom>
            <a:avLst/>
            <a:gdLst>
              <a:gd name="T0" fmla="*/ 0 w 244"/>
              <a:gd name="T1" fmla="*/ 30241875 h 108"/>
              <a:gd name="T2" fmla="*/ 14997249 w 244"/>
              <a:gd name="T3" fmla="*/ 24081317 h 108"/>
              <a:gd name="T4" fmla="*/ 29994499 w 244"/>
              <a:gd name="T5" fmla="*/ 17360900 h 108"/>
              <a:gd name="T6" fmla="*/ 44713494 w 244"/>
              <a:gd name="T7" fmla="*/ 10920942 h 108"/>
              <a:gd name="T8" fmla="*/ 59155290 w 244"/>
              <a:gd name="T9" fmla="*/ 4480454 h 108"/>
              <a:gd name="T10" fmla="*/ 67764822 w 244"/>
              <a:gd name="T11" fmla="*/ 0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4" h="108">
                <a:moveTo>
                  <a:pt x="0" y="108"/>
                </a:moveTo>
                <a:lnTo>
                  <a:pt x="54" y="86"/>
                </a:lnTo>
                <a:lnTo>
                  <a:pt x="108" y="62"/>
                </a:lnTo>
                <a:lnTo>
                  <a:pt x="161" y="39"/>
                </a:lnTo>
                <a:lnTo>
                  <a:pt x="213" y="16"/>
                </a:lnTo>
                <a:lnTo>
                  <a:pt x="244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5" name="Freeform 576">
            <a:extLst>
              <a:ext uri="{FF2B5EF4-FFF2-40B4-BE49-F238E27FC236}">
                <a16:creationId xmlns:a16="http://schemas.microsoft.com/office/drawing/2014/main" id="{A0AC45C0-2599-F7B6-4AAD-19820913D189}"/>
              </a:ext>
            </a:extLst>
          </p:cNvPr>
          <p:cNvSpPr>
            <a:spLocks/>
          </p:cNvSpPr>
          <p:nvPr/>
        </p:nvSpPr>
        <p:spPr bwMode="auto">
          <a:xfrm>
            <a:off x="3319462" y="2409825"/>
            <a:ext cx="90488" cy="54769"/>
          </a:xfrm>
          <a:custGeom>
            <a:avLst/>
            <a:gdLst>
              <a:gd name="T0" fmla="*/ 0 w 230"/>
              <a:gd name="T1" fmla="*/ 38642396 h 138"/>
              <a:gd name="T2" fmla="*/ 1100538 w 230"/>
              <a:gd name="T3" fmla="*/ 38082538 h 138"/>
              <a:gd name="T4" fmla="*/ 14859359 w 230"/>
              <a:gd name="T5" fmla="*/ 30241875 h 138"/>
              <a:gd name="T6" fmla="*/ 35496804 w 230"/>
              <a:gd name="T7" fmla="*/ 17641358 h 138"/>
              <a:gd name="T8" fmla="*/ 56409645 w 230"/>
              <a:gd name="T9" fmla="*/ 4480454 h 138"/>
              <a:gd name="T10" fmla="*/ 63288793 w 230"/>
              <a:gd name="T11" fmla="*/ 0 h 1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0" h="138">
                <a:moveTo>
                  <a:pt x="0" y="138"/>
                </a:moveTo>
                <a:lnTo>
                  <a:pt x="4" y="136"/>
                </a:lnTo>
                <a:lnTo>
                  <a:pt x="54" y="108"/>
                </a:lnTo>
                <a:lnTo>
                  <a:pt x="129" y="63"/>
                </a:lnTo>
                <a:lnTo>
                  <a:pt x="205" y="16"/>
                </a:lnTo>
                <a:lnTo>
                  <a:pt x="230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6" name="Freeform 577">
            <a:extLst>
              <a:ext uri="{FF2B5EF4-FFF2-40B4-BE49-F238E27FC236}">
                <a16:creationId xmlns:a16="http://schemas.microsoft.com/office/drawing/2014/main" id="{B3157189-6ACE-DE8B-1B36-C4D7F8CA5CD8}"/>
              </a:ext>
            </a:extLst>
          </p:cNvPr>
          <p:cNvSpPr>
            <a:spLocks/>
          </p:cNvSpPr>
          <p:nvPr/>
        </p:nvSpPr>
        <p:spPr bwMode="auto">
          <a:xfrm>
            <a:off x="3455194" y="2322910"/>
            <a:ext cx="89297" cy="58340"/>
          </a:xfrm>
          <a:custGeom>
            <a:avLst/>
            <a:gdLst>
              <a:gd name="T0" fmla="*/ 0 w 225"/>
              <a:gd name="T1" fmla="*/ 41443955 h 146"/>
              <a:gd name="T2" fmla="*/ 3360222 w 225"/>
              <a:gd name="T3" fmla="*/ 39173214 h 146"/>
              <a:gd name="T4" fmla="*/ 24361877 w 225"/>
              <a:gd name="T5" fmla="*/ 25263726 h 146"/>
              <a:gd name="T6" fmla="*/ 45643463 w 225"/>
              <a:gd name="T7" fmla="*/ 11354771 h 146"/>
              <a:gd name="T8" fmla="*/ 63004435 w 225"/>
              <a:gd name="T9" fmla="*/ 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5" h="146">
                <a:moveTo>
                  <a:pt x="0" y="146"/>
                </a:moveTo>
                <a:lnTo>
                  <a:pt x="12" y="138"/>
                </a:lnTo>
                <a:lnTo>
                  <a:pt x="87" y="89"/>
                </a:lnTo>
                <a:lnTo>
                  <a:pt x="163" y="40"/>
                </a:lnTo>
                <a:lnTo>
                  <a:pt x="225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7" name="Freeform 578">
            <a:extLst>
              <a:ext uri="{FF2B5EF4-FFF2-40B4-BE49-F238E27FC236}">
                <a16:creationId xmlns:a16="http://schemas.microsoft.com/office/drawing/2014/main" id="{160392C1-A38E-7720-7F8A-1D9B554D5C20}"/>
              </a:ext>
            </a:extLst>
          </p:cNvPr>
          <p:cNvSpPr>
            <a:spLocks/>
          </p:cNvSpPr>
          <p:nvPr/>
        </p:nvSpPr>
        <p:spPr bwMode="auto">
          <a:xfrm>
            <a:off x="3589735" y="2247900"/>
            <a:ext cx="94059" cy="47625"/>
          </a:xfrm>
          <a:custGeom>
            <a:avLst/>
            <a:gdLst>
              <a:gd name="T0" fmla="*/ 0 w 238"/>
              <a:gd name="T1" fmla="*/ 33051230 h 122"/>
              <a:gd name="T2" fmla="*/ 15271809 w 238"/>
              <a:gd name="T3" fmla="*/ 24653094 h 122"/>
              <a:gd name="T4" fmla="*/ 30265920 w 238"/>
              <a:gd name="T5" fmla="*/ 16525615 h 122"/>
              <a:gd name="T6" fmla="*/ 45537203 w 238"/>
              <a:gd name="T7" fmla="*/ 9211143 h 122"/>
              <a:gd name="T8" fmla="*/ 61086710 w 238"/>
              <a:gd name="T9" fmla="*/ 2167328 h 122"/>
              <a:gd name="T10" fmla="*/ 66084747 w 238"/>
              <a:gd name="T11" fmla="*/ 0 h 1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8" h="122">
                <a:moveTo>
                  <a:pt x="0" y="122"/>
                </a:moveTo>
                <a:lnTo>
                  <a:pt x="55" y="91"/>
                </a:lnTo>
                <a:lnTo>
                  <a:pt x="109" y="61"/>
                </a:lnTo>
                <a:lnTo>
                  <a:pt x="164" y="34"/>
                </a:lnTo>
                <a:lnTo>
                  <a:pt x="220" y="8"/>
                </a:lnTo>
                <a:lnTo>
                  <a:pt x="23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8" name="Freeform 579">
            <a:extLst>
              <a:ext uri="{FF2B5EF4-FFF2-40B4-BE49-F238E27FC236}">
                <a16:creationId xmlns:a16="http://schemas.microsoft.com/office/drawing/2014/main" id="{5B32F974-0676-5EA5-A5B2-223947B5311C}"/>
              </a:ext>
            </a:extLst>
          </p:cNvPr>
          <p:cNvSpPr>
            <a:spLocks/>
          </p:cNvSpPr>
          <p:nvPr/>
        </p:nvSpPr>
        <p:spPr bwMode="auto">
          <a:xfrm>
            <a:off x="3733800" y="2194322"/>
            <a:ext cx="100013" cy="33338"/>
          </a:xfrm>
          <a:custGeom>
            <a:avLst/>
            <a:gdLst>
              <a:gd name="T0" fmla="*/ 0 w 253"/>
              <a:gd name="T1" fmla="*/ 22974448 h 86"/>
              <a:gd name="T2" fmla="*/ 8611880 w 253"/>
              <a:gd name="T3" fmla="*/ 19768879 h 86"/>
              <a:gd name="T4" fmla="*/ 24725093 w 253"/>
              <a:gd name="T5" fmla="*/ 14158876 h 86"/>
              <a:gd name="T6" fmla="*/ 41115547 w 253"/>
              <a:gd name="T7" fmla="*/ 9082789 h 86"/>
              <a:gd name="T8" fmla="*/ 57506529 w 253"/>
              <a:gd name="T9" fmla="*/ 3740002 h 86"/>
              <a:gd name="T10" fmla="*/ 70285464 w 253"/>
              <a:gd name="T11" fmla="*/ 0 h 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" h="86">
                <a:moveTo>
                  <a:pt x="0" y="86"/>
                </a:moveTo>
                <a:lnTo>
                  <a:pt x="31" y="74"/>
                </a:lnTo>
                <a:lnTo>
                  <a:pt x="89" y="53"/>
                </a:lnTo>
                <a:lnTo>
                  <a:pt x="148" y="34"/>
                </a:lnTo>
                <a:lnTo>
                  <a:pt x="207" y="14"/>
                </a:lnTo>
                <a:lnTo>
                  <a:pt x="253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09" name="Freeform 580">
            <a:extLst>
              <a:ext uri="{FF2B5EF4-FFF2-40B4-BE49-F238E27FC236}">
                <a16:creationId xmlns:a16="http://schemas.microsoft.com/office/drawing/2014/main" id="{1D3BB769-B274-47E5-2FB6-FF42A7CDEC75}"/>
              </a:ext>
            </a:extLst>
          </p:cNvPr>
          <p:cNvSpPr>
            <a:spLocks/>
          </p:cNvSpPr>
          <p:nvPr/>
        </p:nvSpPr>
        <p:spPr bwMode="auto">
          <a:xfrm>
            <a:off x="3885010" y="2150269"/>
            <a:ext cx="102394" cy="28575"/>
          </a:xfrm>
          <a:custGeom>
            <a:avLst/>
            <a:gdLst>
              <a:gd name="T0" fmla="*/ 0 w 257"/>
              <a:gd name="T1" fmla="*/ 20445211 h 71"/>
              <a:gd name="T2" fmla="*/ 846774 w 257"/>
              <a:gd name="T3" fmla="*/ 20157046 h 71"/>
              <a:gd name="T4" fmla="*/ 17496449 w 257"/>
              <a:gd name="T5" fmla="*/ 15262001 h 71"/>
              <a:gd name="T6" fmla="*/ 42894349 w 257"/>
              <a:gd name="T7" fmla="*/ 8062711 h 71"/>
              <a:gd name="T8" fmla="*/ 68574861 w 257"/>
              <a:gd name="T9" fmla="*/ 863958 h 71"/>
              <a:gd name="T10" fmla="*/ 72525586 w 257"/>
              <a:gd name="T11" fmla="*/ 0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7" h="71">
                <a:moveTo>
                  <a:pt x="0" y="71"/>
                </a:moveTo>
                <a:lnTo>
                  <a:pt x="3" y="70"/>
                </a:lnTo>
                <a:lnTo>
                  <a:pt x="62" y="53"/>
                </a:lnTo>
                <a:lnTo>
                  <a:pt x="152" y="28"/>
                </a:lnTo>
                <a:lnTo>
                  <a:pt x="243" y="3"/>
                </a:lnTo>
                <a:lnTo>
                  <a:pt x="25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0" name="Freeform 581">
            <a:extLst>
              <a:ext uri="{FF2B5EF4-FFF2-40B4-BE49-F238E27FC236}">
                <a16:creationId xmlns:a16="http://schemas.microsoft.com/office/drawing/2014/main" id="{988ACCDB-4FA8-53D7-9B5A-FBA7C977FF90}"/>
              </a:ext>
            </a:extLst>
          </p:cNvPr>
          <p:cNvSpPr>
            <a:spLocks/>
          </p:cNvSpPr>
          <p:nvPr/>
        </p:nvSpPr>
        <p:spPr bwMode="auto">
          <a:xfrm>
            <a:off x="4038600" y="2113360"/>
            <a:ext cx="103585" cy="23813"/>
          </a:xfrm>
          <a:custGeom>
            <a:avLst/>
            <a:gdLst>
              <a:gd name="T0" fmla="*/ 0 w 262"/>
              <a:gd name="T1" fmla="*/ 16525615 h 61"/>
              <a:gd name="T2" fmla="*/ 10837653 w 262"/>
              <a:gd name="T3" fmla="*/ 13816455 h 61"/>
              <a:gd name="T4" fmla="*/ 35847176 w 262"/>
              <a:gd name="T5" fmla="*/ 7856303 h 61"/>
              <a:gd name="T6" fmla="*/ 61412842 w 262"/>
              <a:gd name="T7" fmla="*/ 2437984 h 61"/>
              <a:gd name="T8" fmla="*/ 72806110 w 26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2" h="61">
                <a:moveTo>
                  <a:pt x="0" y="61"/>
                </a:moveTo>
                <a:lnTo>
                  <a:pt x="39" y="51"/>
                </a:lnTo>
                <a:lnTo>
                  <a:pt x="129" y="29"/>
                </a:lnTo>
                <a:lnTo>
                  <a:pt x="221" y="9"/>
                </a:lnTo>
                <a:lnTo>
                  <a:pt x="262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1" name="Freeform 582">
            <a:extLst>
              <a:ext uri="{FF2B5EF4-FFF2-40B4-BE49-F238E27FC236}">
                <a16:creationId xmlns:a16="http://schemas.microsoft.com/office/drawing/2014/main" id="{4F8A1288-7E97-E775-CB63-DB86A08FADEE}"/>
              </a:ext>
            </a:extLst>
          </p:cNvPr>
          <p:cNvSpPr>
            <a:spLocks/>
          </p:cNvSpPr>
          <p:nvPr/>
        </p:nvSpPr>
        <p:spPr bwMode="auto">
          <a:xfrm>
            <a:off x="4194572" y="2085975"/>
            <a:ext cx="103584" cy="16669"/>
          </a:xfrm>
          <a:custGeom>
            <a:avLst/>
            <a:gdLst>
              <a:gd name="T0" fmla="*/ 0 w 263"/>
              <a:gd name="T1" fmla="*/ 11487224 h 43"/>
              <a:gd name="T2" fmla="*/ 3033738 w 263"/>
              <a:gd name="T3" fmla="*/ 10952790 h 43"/>
              <a:gd name="T4" fmla="*/ 31438072 w 263"/>
              <a:gd name="T5" fmla="*/ 6144437 h 43"/>
              <a:gd name="T6" fmla="*/ 59566708 w 263"/>
              <a:gd name="T7" fmla="*/ 1870001 h 43"/>
              <a:gd name="T8" fmla="*/ 72528230 w 263"/>
              <a:gd name="T9" fmla="*/ 0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" h="43">
                <a:moveTo>
                  <a:pt x="0" y="43"/>
                </a:moveTo>
                <a:lnTo>
                  <a:pt x="11" y="41"/>
                </a:lnTo>
                <a:lnTo>
                  <a:pt x="114" y="23"/>
                </a:lnTo>
                <a:lnTo>
                  <a:pt x="216" y="7"/>
                </a:lnTo>
                <a:lnTo>
                  <a:pt x="263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2" name="Freeform 583">
            <a:extLst>
              <a:ext uri="{FF2B5EF4-FFF2-40B4-BE49-F238E27FC236}">
                <a16:creationId xmlns:a16="http://schemas.microsoft.com/office/drawing/2014/main" id="{9F3D17F0-5C44-7C6C-9D02-DD6D4C260B81}"/>
              </a:ext>
            </a:extLst>
          </p:cNvPr>
          <p:cNvSpPr>
            <a:spLocks/>
          </p:cNvSpPr>
          <p:nvPr/>
        </p:nvSpPr>
        <p:spPr bwMode="auto">
          <a:xfrm>
            <a:off x="4351735" y="2065735"/>
            <a:ext cx="104775" cy="11906"/>
          </a:xfrm>
          <a:custGeom>
            <a:avLst/>
            <a:gdLst>
              <a:gd name="T0" fmla="*/ 0 w 266"/>
              <a:gd name="T1" fmla="*/ 8129536 h 31"/>
              <a:gd name="T2" fmla="*/ 7171442 w 266"/>
              <a:gd name="T3" fmla="*/ 7342956 h 31"/>
              <a:gd name="T4" fmla="*/ 35305236 w 266"/>
              <a:gd name="T5" fmla="*/ 3933415 h 31"/>
              <a:gd name="T6" fmla="*/ 63714754 w 266"/>
              <a:gd name="T7" fmla="*/ 1048774 h 31"/>
              <a:gd name="T8" fmla="*/ 73368759 w 266"/>
              <a:gd name="T9" fmla="*/ 0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" h="31">
                <a:moveTo>
                  <a:pt x="0" y="31"/>
                </a:moveTo>
                <a:lnTo>
                  <a:pt x="26" y="28"/>
                </a:lnTo>
                <a:lnTo>
                  <a:pt x="128" y="15"/>
                </a:lnTo>
                <a:lnTo>
                  <a:pt x="231" y="4"/>
                </a:lnTo>
                <a:lnTo>
                  <a:pt x="266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3" name="Freeform 584">
            <a:extLst>
              <a:ext uri="{FF2B5EF4-FFF2-40B4-BE49-F238E27FC236}">
                <a16:creationId xmlns:a16="http://schemas.microsoft.com/office/drawing/2014/main" id="{F9B1F6A8-616B-2AF1-963B-3DB682F4C862}"/>
              </a:ext>
            </a:extLst>
          </p:cNvPr>
          <p:cNvSpPr>
            <a:spLocks/>
          </p:cNvSpPr>
          <p:nvPr/>
        </p:nvSpPr>
        <p:spPr bwMode="auto">
          <a:xfrm>
            <a:off x="4510088" y="2049067"/>
            <a:ext cx="104775" cy="10715"/>
          </a:xfrm>
          <a:custGeom>
            <a:avLst/>
            <a:gdLst>
              <a:gd name="T0" fmla="*/ 0 w 265"/>
              <a:gd name="T1" fmla="*/ 7850707 h 26"/>
              <a:gd name="T2" fmla="*/ 10560266 w 265"/>
              <a:gd name="T3" fmla="*/ 6642906 h 26"/>
              <a:gd name="T4" fmla="*/ 38907241 w 265"/>
              <a:gd name="T5" fmla="*/ 3623403 h 26"/>
              <a:gd name="T6" fmla="*/ 73645623 w 265"/>
              <a:gd name="T7" fmla="*/ 0 h 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5" h="26">
                <a:moveTo>
                  <a:pt x="0" y="26"/>
                </a:moveTo>
                <a:lnTo>
                  <a:pt x="38" y="22"/>
                </a:lnTo>
                <a:lnTo>
                  <a:pt x="140" y="12"/>
                </a:lnTo>
                <a:lnTo>
                  <a:pt x="265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4" name="Freeform 585">
            <a:extLst>
              <a:ext uri="{FF2B5EF4-FFF2-40B4-BE49-F238E27FC236}">
                <a16:creationId xmlns:a16="http://schemas.microsoft.com/office/drawing/2014/main" id="{F63D76FD-7F94-208C-FB0F-AF4319B9B160}"/>
              </a:ext>
            </a:extLst>
          </p:cNvPr>
          <p:cNvSpPr>
            <a:spLocks/>
          </p:cNvSpPr>
          <p:nvPr/>
        </p:nvSpPr>
        <p:spPr bwMode="auto">
          <a:xfrm>
            <a:off x="4668442" y="2034779"/>
            <a:ext cx="105965" cy="9525"/>
          </a:xfrm>
          <a:custGeom>
            <a:avLst/>
            <a:gdLst>
              <a:gd name="T0" fmla="*/ 0 w 267"/>
              <a:gd name="T1" fmla="*/ 7012609 h 23"/>
              <a:gd name="T2" fmla="*/ 559856 w 267"/>
              <a:gd name="T3" fmla="*/ 7012609 h 23"/>
              <a:gd name="T4" fmla="*/ 36682233 w 267"/>
              <a:gd name="T5" fmla="*/ 3658704 h 23"/>
              <a:gd name="T6" fmla="*/ 72804080 w 267"/>
              <a:gd name="T7" fmla="*/ 304800 h 23"/>
              <a:gd name="T8" fmla="*/ 74764106 w 267"/>
              <a:gd name="T9" fmla="*/ 0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7" h="23">
                <a:moveTo>
                  <a:pt x="0" y="23"/>
                </a:moveTo>
                <a:lnTo>
                  <a:pt x="2" y="23"/>
                </a:lnTo>
                <a:lnTo>
                  <a:pt x="131" y="12"/>
                </a:lnTo>
                <a:lnTo>
                  <a:pt x="260" y="1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5" name="Freeform 586">
            <a:extLst>
              <a:ext uri="{FF2B5EF4-FFF2-40B4-BE49-F238E27FC236}">
                <a16:creationId xmlns:a16="http://schemas.microsoft.com/office/drawing/2014/main" id="{78091931-4CCC-5C7B-580E-CA83A4CE1B20}"/>
              </a:ext>
            </a:extLst>
          </p:cNvPr>
          <p:cNvSpPr>
            <a:spLocks/>
          </p:cNvSpPr>
          <p:nvPr/>
        </p:nvSpPr>
        <p:spPr bwMode="auto">
          <a:xfrm>
            <a:off x="4826794" y="2024063"/>
            <a:ext cx="105966" cy="7144"/>
          </a:xfrm>
          <a:custGeom>
            <a:avLst/>
            <a:gdLst>
              <a:gd name="T0" fmla="*/ 0 w 267"/>
              <a:gd name="T1" fmla="*/ 5040313 h 18"/>
              <a:gd name="T2" fmla="*/ 32202022 w 267"/>
              <a:gd name="T3" fmla="*/ 2800350 h 18"/>
              <a:gd name="T4" fmla="*/ 67204404 w 267"/>
              <a:gd name="T5" fmla="*/ 559858 h 18"/>
              <a:gd name="T6" fmla="*/ 74765165 w 267"/>
              <a:gd name="T7" fmla="*/ 0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7" h="18">
                <a:moveTo>
                  <a:pt x="0" y="18"/>
                </a:moveTo>
                <a:lnTo>
                  <a:pt x="115" y="10"/>
                </a:lnTo>
                <a:lnTo>
                  <a:pt x="240" y="2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6" name="Freeform 587">
            <a:extLst>
              <a:ext uri="{FF2B5EF4-FFF2-40B4-BE49-F238E27FC236}">
                <a16:creationId xmlns:a16="http://schemas.microsoft.com/office/drawing/2014/main" id="{EF5EBCCE-063C-09B9-9968-E40233B157DB}"/>
              </a:ext>
            </a:extLst>
          </p:cNvPr>
          <p:cNvSpPr>
            <a:spLocks/>
          </p:cNvSpPr>
          <p:nvPr/>
        </p:nvSpPr>
        <p:spPr bwMode="auto">
          <a:xfrm>
            <a:off x="3026569" y="2645569"/>
            <a:ext cx="104775" cy="15479"/>
          </a:xfrm>
          <a:custGeom>
            <a:avLst/>
            <a:gdLst>
              <a:gd name="T0" fmla="*/ 0 w 264"/>
              <a:gd name="T1" fmla="*/ 10388464 h 41"/>
              <a:gd name="T2" fmla="*/ 29961946 w 264"/>
              <a:gd name="T3" fmla="*/ 6081163 h 41"/>
              <a:gd name="T4" fmla="*/ 59083575 w 264"/>
              <a:gd name="T5" fmla="*/ 2280247 h 41"/>
              <a:gd name="T6" fmla="*/ 73924583 w 264"/>
              <a:gd name="T7" fmla="*/ 0 h 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4" h="41">
                <a:moveTo>
                  <a:pt x="0" y="41"/>
                </a:moveTo>
                <a:lnTo>
                  <a:pt x="107" y="24"/>
                </a:lnTo>
                <a:lnTo>
                  <a:pt x="211" y="9"/>
                </a:lnTo>
                <a:lnTo>
                  <a:pt x="264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7" name="Freeform 588">
            <a:extLst>
              <a:ext uri="{FF2B5EF4-FFF2-40B4-BE49-F238E27FC236}">
                <a16:creationId xmlns:a16="http://schemas.microsoft.com/office/drawing/2014/main" id="{B013B0CE-6164-0BED-D2F5-AEAE41114A27}"/>
              </a:ext>
            </a:extLst>
          </p:cNvPr>
          <p:cNvSpPr>
            <a:spLocks/>
          </p:cNvSpPr>
          <p:nvPr/>
        </p:nvSpPr>
        <p:spPr bwMode="auto">
          <a:xfrm>
            <a:off x="3183731" y="2615804"/>
            <a:ext cx="104775" cy="21431"/>
          </a:xfrm>
          <a:custGeom>
            <a:avLst/>
            <a:gdLst>
              <a:gd name="T0" fmla="*/ 0 w 262"/>
              <a:gd name="T1" fmla="*/ 15120937 h 54"/>
              <a:gd name="T2" fmla="*/ 7391836 w 262"/>
              <a:gd name="T3" fmla="*/ 13720762 h 54"/>
              <a:gd name="T4" fmla="*/ 23029172 w 262"/>
              <a:gd name="T5" fmla="*/ 10640483 h 54"/>
              <a:gd name="T6" fmla="*/ 38665974 w 262"/>
              <a:gd name="T7" fmla="*/ 7840662 h 54"/>
              <a:gd name="T8" fmla="*/ 54018577 w 262"/>
              <a:gd name="T9" fmla="*/ 4760383 h 54"/>
              <a:gd name="T10" fmla="*/ 69371181 w 262"/>
              <a:gd name="T11" fmla="*/ 1400175 h 54"/>
              <a:gd name="T12" fmla="*/ 74488893 w 262"/>
              <a:gd name="T13" fmla="*/ 0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2" h="54">
                <a:moveTo>
                  <a:pt x="0" y="54"/>
                </a:moveTo>
                <a:lnTo>
                  <a:pt x="26" y="49"/>
                </a:lnTo>
                <a:lnTo>
                  <a:pt x="81" y="38"/>
                </a:lnTo>
                <a:lnTo>
                  <a:pt x="136" y="28"/>
                </a:lnTo>
                <a:lnTo>
                  <a:pt x="190" y="17"/>
                </a:lnTo>
                <a:lnTo>
                  <a:pt x="244" y="5"/>
                </a:lnTo>
                <a:lnTo>
                  <a:pt x="262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8" name="Freeform 589">
            <a:extLst>
              <a:ext uri="{FF2B5EF4-FFF2-40B4-BE49-F238E27FC236}">
                <a16:creationId xmlns:a16="http://schemas.microsoft.com/office/drawing/2014/main" id="{3E85EFDC-CBF9-6848-DC71-00C8A42612CF}"/>
              </a:ext>
            </a:extLst>
          </p:cNvPr>
          <p:cNvSpPr>
            <a:spLocks/>
          </p:cNvSpPr>
          <p:nvPr/>
        </p:nvSpPr>
        <p:spPr bwMode="auto">
          <a:xfrm>
            <a:off x="3339703" y="2564607"/>
            <a:ext cx="98822" cy="36910"/>
          </a:xfrm>
          <a:custGeom>
            <a:avLst/>
            <a:gdLst>
              <a:gd name="T0" fmla="*/ 0 w 250"/>
              <a:gd name="T1" fmla="*/ 26325211 h 92"/>
              <a:gd name="T2" fmla="*/ 2777543 w 250"/>
              <a:gd name="T3" fmla="*/ 25466658 h 92"/>
              <a:gd name="T4" fmla="*/ 17500102 w 250"/>
              <a:gd name="T5" fmla="*/ 20888244 h 92"/>
              <a:gd name="T6" fmla="*/ 34166941 w 250"/>
              <a:gd name="T7" fmla="*/ 14307075 h 92"/>
              <a:gd name="T8" fmla="*/ 51111534 w 250"/>
              <a:gd name="T9" fmla="*/ 7725906 h 92"/>
              <a:gd name="T10" fmla="*/ 68056127 w 250"/>
              <a:gd name="T11" fmla="*/ 572369 h 92"/>
              <a:gd name="T12" fmla="*/ 69444899 w 250"/>
              <a:gd name="T13" fmla="*/ 0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0" h="92">
                <a:moveTo>
                  <a:pt x="0" y="92"/>
                </a:moveTo>
                <a:lnTo>
                  <a:pt x="10" y="89"/>
                </a:lnTo>
                <a:lnTo>
                  <a:pt x="63" y="73"/>
                </a:lnTo>
                <a:lnTo>
                  <a:pt x="123" y="50"/>
                </a:lnTo>
                <a:lnTo>
                  <a:pt x="184" y="27"/>
                </a:lnTo>
                <a:lnTo>
                  <a:pt x="245" y="2"/>
                </a:lnTo>
                <a:lnTo>
                  <a:pt x="250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19" name="Freeform 590">
            <a:extLst>
              <a:ext uri="{FF2B5EF4-FFF2-40B4-BE49-F238E27FC236}">
                <a16:creationId xmlns:a16="http://schemas.microsoft.com/office/drawing/2014/main" id="{28D38427-E343-2652-20A7-DA1E9E09CB45}"/>
              </a:ext>
            </a:extLst>
          </p:cNvPr>
          <p:cNvSpPr>
            <a:spLocks/>
          </p:cNvSpPr>
          <p:nvPr/>
        </p:nvSpPr>
        <p:spPr bwMode="auto">
          <a:xfrm>
            <a:off x="3487342" y="2500312"/>
            <a:ext cx="96440" cy="42863"/>
          </a:xfrm>
          <a:custGeom>
            <a:avLst/>
            <a:gdLst>
              <a:gd name="T0" fmla="*/ 0 w 244"/>
              <a:gd name="T1" fmla="*/ 30241875 h 108"/>
              <a:gd name="T2" fmla="*/ 14997249 w 244"/>
              <a:gd name="T3" fmla="*/ 23241529 h 108"/>
              <a:gd name="T4" fmla="*/ 31938587 w 244"/>
              <a:gd name="T5" fmla="*/ 15680796 h 108"/>
              <a:gd name="T6" fmla="*/ 48879397 w 244"/>
              <a:gd name="T7" fmla="*/ 8120592 h 108"/>
              <a:gd name="T8" fmla="*/ 66098461 w 244"/>
              <a:gd name="T9" fmla="*/ 840317 h 108"/>
              <a:gd name="T10" fmla="*/ 67764822 w 244"/>
              <a:gd name="T11" fmla="*/ 0 h 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4" h="108">
                <a:moveTo>
                  <a:pt x="0" y="108"/>
                </a:moveTo>
                <a:lnTo>
                  <a:pt x="54" y="83"/>
                </a:lnTo>
                <a:lnTo>
                  <a:pt x="115" y="56"/>
                </a:lnTo>
                <a:lnTo>
                  <a:pt x="176" y="29"/>
                </a:lnTo>
                <a:lnTo>
                  <a:pt x="238" y="3"/>
                </a:lnTo>
                <a:lnTo>
                  <a:pt x="244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0" name="Freeform 591">
            <a:extLst>
              <a:ext uri="{FF2B5EF4-FFF2-40B4-BE49-F238E27FC236}">
                <a16:creationId xmlns:a16="http://schemas.microsoft.com/office/drawing/2014/main" id="{B5395D48-532C-A411-1692-632D10B060EF}"/>
              </a:ext>
            </a:extLst>
          </p:cNvPr>
          <p:cNvSpPr>
            <a:spLocks/>
          </p:cNvSpPr>
          <p:nvPr/>
        </p:nvSpPr>
        <p:spPr bwMode="auto">
          <a:xfrm>
            <a:off x="3633788" y="2453879"/>
            <a:ext cx="102394" cy="27384"/>
          </a:xfrm>
          <a:custGeom>
            <a:avLst/>
            <a:gdLst>
              <a:gd name="T0" fmla="*/ 0 w 259"/>
              <a:gd name="T1" fmla="*/ 19320669 h 69"/>
              <a:gd name="T2" fmla="*/ 15282366 w 259"/>
              <a:gd name="T3" fmla="*/ 14280425 h 69"/>
              <a:gd name="T4" fmla="*/ 33065406 w 259"/>
              <a:gd name="T5" fmla="*/ 8960256 h 69"/>
              <a:gd name="T6" fmla="*/ 50570125 w 259"/>
              <a:gd name="T7" fmla="*/ 4480393 h 69"/>
              <a:gd name="T8" fmla="*/ 69464869 w 259"/>
              <a:gd name="T9" fmla="*/ 559851 h 69"/>
              <a:gd name="T10" fmla="*/ 71965543 w 259"/>
              <a:gd name="T11" fmla="*/ 0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9" h="69">
                <a:moveTo>
                  <a:pt x="0" y="69"/>
                </a:moveTo>
                <a:lnTo>
                  <a:pt x="55" y="51"/>
                </a:lnTo>
                <a:lnTo>
                  <a:pt x="119" y="32"/>
                </a:lnTo>
                <a:lnTo>
                  <a:pt x="182" y="16"/>
                </a:lnTo>
                <a:lnTo>
                  <a:pt x="250" y="2"/>
                </a:lnTo>
                <a:lnTo>
                  <a:pt x="259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1" name="Freeform 592">
            <a:extLst>
              <a:ext uri="{FF2B5EF4-FFF2-40B4-BE49-F238E27FC236}">
                <a16:creationId xmlns:a16="http://schemas.microsoft.com/office/drawing/2014/main" id="{54F8D787-E4D8-913E-A2AD-F3A9E5BB9B8A}"/>
              </a:ext>
            </a:extLst>
          </p:cNvPr>
          <p:cNvSpPr>
            <a:spLocks/>
          </p:cNvSpPr>
          <p:nvPr/>
        </p:nvSpPr>
        <p:spPr bwMode="auto">
          <a:xfrm>
            <a:off x="3788569" y="2437210"/>
            <a:ext cx="105966" cy="8334"/>
          </a:xfrm>
          <a:custGeom>
            <a:avLst/>
            <a:gdLst>
              <a:gd name="T0" fmla="*/ 0 w 266"/>
              <a:gd name="T1" fmla="*/ 5612570 h 22"/>
              <a:gd name="T2" fmla="*/ 17492092 w 266"/>
              <a:gd name="T3" fmla="*/ 3571498 h 22"/>
              <a:gd name="T4" fmla="*/ 36676984 w 266"/>
              <a:gd name="T5" fmla="*/ 2041072 h 22"/>
              <a:gd name="T6" fmla="*/ 56143389 w 266"/>
              <a:gd name="T7" fmla="*/ 765213 h 22"/>
              <a:gd name="T8" fmla="*/ 75046237 w 266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" h="22">
                <a:moveTo>
                  <a:pt x="0" y="22"/>
                </a:moveTo>
                <a:lnTo>
                  <a:pt x="62" y="14"/>
                </a:lnTo>
                <a:lnTo>
                  <a:pt x="130" y="8"/>
                </a:lnTo>
                <a:lnTo>
                  <a:pt x="199" y="3"/>
                </a:lnTo>
                <a:lnTo>
                  <a:pt x="266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2" name="Freeform 593">
            <a:extLst>
              <a:ext uri="{FF2B5EF4-FFF2-40B4-BE49-F238E27FC236}">
                <a16:creationId xmlns:a16="http://schemas.microsoft.com/office/drawing/2014/main" id="{970CD8AF-A24A-D71F-0828-1363F47FAB2D}"/>
              </a:ext>
            </a:extLst>
          </p:cNvPr>
          <p:cNvSpPr>
            <a:spLocks/>
          </p:cNvSpPr>
          <p:nvPr/>
        </p:nvSpPr>
        <p:spPr bwMode="auto">
          <a:xfrm>
            <a:off x="3948113" y="2432448"/>
            <a:ext cx="105966" cy="2381"/>
          </a:xfrm>
          <a:custGeom>
            <a:avLst/>
            <a:gdLst>
              <a:gd name="T0" fmla="*/ 0 w 267"/>
              <a:gd name="T1" fmla="*/ 1440089 h 7"/>
              <a:gd name="T2" fmla="*/ 1680110 w 267"/>
              <a:gd name="T3" fmla="*/ 1440089 h 7"/>
              <a:gd name="T4" fmla="*/ 21001641 w 267"/>
              <a:gd name="T5" fmla="*/ 1028700 h 7"/>
              <a:gd name="T6" fmla="*/ 40322643 w 267"/>
              <a:gd name="T7" fmla="*/ 822779 h 7"/>
              <a:gd name="T8" fmla="*/ 59924104 w 267"/>
              <a:gd name="T9" fmla="*/ 411389 h 7"/>
              <a:gd name="T10" fmla="*/ 74765165 w 267"/>
              <a:gd name="T11" fmla="*/ 0 h 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7" h="7">
                <a:moveTo>
                  <a:pt x="0" y="7"/>
                </a:moveTo>
                <a:lnTo>
                  <a:pt x="6" y="7"/>
                </a:lnTo>
                <a:lnTo>
                  <a:pt x="75" y="5"/>
                </a:lnTo>
                <a:lnTo>
                  <a:pt x="144" y="4"/>
                </a:lnTo>
                <a:lnTo>
                  <a:pt x="214" y="2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3" name="Freeform 594">
            <a:extLst>
              <a:ext uri="{FF2B5EF4-FFF2-40B4-BE49-F238E27FC236}">
                <a16:creationId xmlns:a16="http://schemas.microsoft.com/office/drawing/2014/main" id="{A576D379-96F1-C2FF-6099-43DBAE748DD8}"/>
              </a:ext>
            </a:extLst>
          </p:cNvPr>
          <p:cNvSpPr>
            <a:spLocks/>
          </p:cNvSpPr>
          <p:nvPr/>
        </p:nvSpPr>
        <p:spPr bwMode="auto">
          <a:xfrm>
            <a:off x="4106467" y="2422923"/>
            <a:ext cx="107156" cy="7144"/>
          </a:xfrm>
          <a:custGeom>
            <a:avLst/>
            <a:gdLst>
              <a:gd name="T0" fmla="*/ 0 w 268"/>
              <a:gd name="T1" fmla="*/ 4775033 h 19"/>
              <a:gd name="T2" fmla="*/ 6252914 w 268"/>
              <a:gd name="T3" fmla="*/ 4523874 h 19"/>
              <a:gd name="T4" fmla="*/ 37231732 w 268"/>
              <a:gd name="T5" fmla="*/ 2764255 h 19"/>
              <a:gd name="T6" fmla="*/ 68211084 w 268"/>
              <a:gd name="T7" fmla="*/ 502820 h 19"/>
              <a:gd name="T8" fmla="*/ 76168902 w 268"/>
              <a:gd name="T9" fmla="*/ 0 h 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" h="19">
                <a:moveTo>
                  <a:pt x="0" y="19"/>
                </a:moveTo>
                <a:lnTo>
                  <a:pt x="22" y="18"/>
                </a:lnTo>
                <a:lnTo>
                  <a:pt x="131" y="11"/>
                </a:lnTo>
                <a:lnTo>
                  <a:pt x="240" y="2"/>
                </a:lnTo>
                <a:lnTo>
                  <a:pt x="26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4" name="Freeform 595">
            <a:extLst>
              <a:ext uri="{FF2B5EF4-FFF2-40B4-BE49-F238E27FC236}">
                <a16:creationId xmlns:a16="http://schemas.microsoft.com/office/drawing/2014/main" id="{C0FB00B6-64E7-1A60-69AE-99C70FDF6816}"/>
              </a:ext>
            </a:extLst>
          </p:cNvPr>
          <p:cNvSpPr>
            <a:spLocks/>
          </p:cNvSpPr>
          <p:nvPr/>
        </p:nvSpPr>
        <p:spPr bwMode="auto">
          <a:xfrm>
            <a:off x="4266010" y="2405063"/>
            <a:ext cx="104775" cy="11906"/>
          </a:xfrm>
          <a:custGeom>
            <a:avLst/>
            <a:gdLst>
              <a:gd name="T0" fmla="*/ 0 w 265"/>
              <a:gd name="T1" fmla="*/ 8400521 h 30"/>
              <a:gd name="T2" fmla="*/ 16118744 w 265"/>
              <a:gd name="T3" fmla="*/ 6720417 h 30"/>
              <a:gd name="T4" fmla="*/ 46132630 w 265"/>
              <a:gd name="T5" fmla="*/ 3080279 h 30"/>
              <a:gd name="T6" fmla="*/ 73645623 w 265"/>
              <a:gd name="T7" fmla="*/ 0 h 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5" h="30">
                <a:moveTo>
                  <a:pt x="0" y="30"/>
                </a:moveTo>
                <a:lnTo>
                  <a:pt x="58" y="24"/>
                </a:lnTo>
                <a:lnTo>
                  <a:pt x="166" y="11"/>
                </a:lnTo>
                <a:lnTo>
                  <a:pt x="265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5" name="Freeform 596">
            <a:extLst>
              <a:ext uri="{FF2B5EF4-FFF2-40B4-BE49-F238E27FC236}">
                <a16:creationId xmlns:a16="http://schemas.microsoft.com/office/drawing/2014/main" id="{1073F5DF-EEB5-06EE-4D79-00B3CC833541}"/>
              </a:ext>
            </a:extLst>
          </p:cNvPr>
          <p:cNvSpPr>
            <a:spLocks/>
          </p:cNvSpPr>
          <p:nvPr/>
        </p:nvSpPr>
        <p:spPr bwMode="auto">
          <a:xfrm>
            <a:off x="4424363" y="2386013"/>
            <a:ext cx="104775" cy="13097"/>
          </a:xfrm>
          <a:custGeom>
            <a:avLst/>
            <a:gdLst>
              <a:gd name="T0" fmla="*/ 0 w 266"/>
              <a:gd name="T1" fmla="*/ 9529887 h 32"/>
              <a:gd name="T2" fmla="*/ 25927480 w 266"/>
              <a:gd name="T3" fmla="*/ 5955974 h 32"/>
              <a:gd name="T4" fmla="*/ 55716141 w 266"/>
              <a:gd name="T5" fmla="*/ 2084646 h 32"/>
              <a:gd name="T6" fmla="*/ 73368759 w 266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6" h="32">
                <a:moveTo>
                  <a:pt x="0" y="32"/>
                </a:moveTo>
                <a:lnTo>
                  <a:pt x="94" y="20"/>
                </a:lnTo>
                <a:lnTo>
                  <a:pt x="202" y="7"/>
                </a:lnTo>
                <a:lnTo>
                  <a:pt x="266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6" name="Freeform 597">
            <a:extLst>
              <a:ext uri="{FF2B5EF4-FFF2-40B4-BE49-F238E27FC236}">
                <a16:creationId xmlns:a16="http://schemas.microsoft.com/office/drawing/2014/main" id="{D7D5FC66-F3C7-C0DD-DE17-18C24600E647}"/>
              </a:ext>
            </a:extLst>
          </p:cNvPr>
          <p:cNvSpPr>
            <a:spLocks/>
          </p:cNvSpPr>
          <p:nvPr/>
        </p:nvSpPr>
        <p:spPr bwMode="auto">
          <a:xfrm>
            <a:off x="4582716" y="2372916"/>
            <a:ext cx="104775" cy="8334"/>
          </a:xfrm>
          <a:custGeom>
            <a:avLst/>
            <a:gdLst>
              <a:gd name="T0" fmla="*/ 0 w 266"/>
              <a:gd name="T1" fmla="*/ 5612570 h 22"/>
              <a:gd name="T2" fmla="*/ 4413155 w 266"/>
              <a:gd name="T3" fmla="*/ 5102428 h 22"/>
              <a:gd name="T4" fmla="*/ 33374645 w 266"/>
              <a:gd name="T5" fmla="*/ 2806285 h 22"/>
              <a:gd name="T6" fmla="*/ 62335611 w 266"/>
              <a:gd name="T7" fmla="*/ 765213 h 22"/>
              <a:gd name="T8" fmla="*/ 73368759 w 266"/>
              <a:gd name="T9" fmla="*/ 0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6" h="22">
                <a:moveTo>
                  <a:pt x="0" y="22"/>
                </a:moveTo>
                <a:lnTo>
                  <a:pt x="16" y="20"/>
                </a:lnTo>
                <a:lnTo>
                  <a:pt x="121" y="11"/>
                </a:lnTo>
                <a:lnTo>
                  <a:pt x="226" y="3"/>
                </a:lnTo>
                <a:lnTo>
                  <a:pt x="266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7" name="Freeform 598">
            <a:extLst>
              <a:ext uri="{FF2B5EF4-FFF2-40B4-BE49-F238E27FC236}">
                <a16:creationId xmlns:a16="http://schemas.microsoft.com/office/drawing/2014/main" id="{ABB2240C-A1EB-3E2E-761B-1D4972BF1BA8}"/>
              </a:ext>
            </a:extLst>
          </p:cNvPr>
          <p:cNvSpPr>
            <a:spLocks/>
          </p:cNvSpPr>
          <p:nvPr/>
        </p:nvSpPr>
        <p:spPr bwMode="auto">
          <a:xfrm>
            <a:off x="4741069" y="2364581"/>
            <a:ext cx="105966" cy="4763"/>
          </a:xfrm>
          <a:custGeom>
            <a:avLst/>
            <a:gdLst>
              <a:gd name="T0" fmla="*/ 0 w 267"/>
              <a:gd name="T1" fmla="*/ 3360208 h 12"/>
              <a:gd name="T2" fmla="*/ 10080661 w 267"/>
              <a:gd name="T3" fmla="*/ 2800350 h 12"/>
              <a:gd name="T4" fmla="*/ 39762782 w 267"/>
              <a:gd name="T5" fmla="*/ 1400175 h 12"/>
              <a:gd name="T6" fmla="*/ 69444904 w 267"/>
              <a:gd name="T7" fmla="*/ 0 h 12"/>
              <a:gd name="T8" fmla="*/ 74765165 w 267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7" h="12">
                <a:moveTo>
                  <a:pt x="0" y="12"/>
                </a:moveTo>
                <a:lnTo>
                  <a:pt x="36" y="10"/>
                </a:lnTo>
                <a:lnTo>
                  <a:pt x="142" y="5"/>
                </a:lnTo>
                <a:lnTo>
                  <a:pt x="248" y="0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8" name="Freeform 599">
            <a:extLst>
              <a:ext uri="{FF2B5EF4-FFF2-40B4-BE49-F238E27FC236}">
                <a16:creationId xmlns:a16="http://schemas.microsoft.com/office/drawing/2014/main" id="{090F1D3A-8713-9045-83F3-CF655AC74570}"/>
              </a:ext>
            </a:extLst>
          </p:cNvPr>
          <p:cNvSpPr>
            <a:spLocks/>
          </p:cNvSpPr>
          <p:nvPr/>
        </p:nvSpPr>
        <p:spPr bwMode="auto">
          <a:xfrm>
            <a:off x="4900612" y="2361010"/>
            <a:ext cx="71438" cy="1190"/>
          </a:xfrm>
          <a:custGeom>
            <a:avLst/>
            <a:gdLst>
              <a:gd name="T0" fmla="*/ 0 w 181"/>
              <a:gd name="T1" fmla="*/ 629642 h 4"/>
              <a:gd name="T2" fmla="*/ 3600029 w 181"/>
              <a:gd name="T3" fmla="*/ 472133 h 4"/>
              <a:gd name="T4" fmla="*/ 26862605 w 181"/>
              <a:gd name="T5" fmla="*/ 157510 h 4"/>
              <a:gd name="T6" fmla="*/ 50124655 w 181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1" h="4">
                <a:moveTo>
                  <a:pt x="0" y="4"/>
                </a:moveTo>
                <a:lnTo>
                  <a:pt x="13" y="3"/>
                </a:lnTo>
                <a:lnTo>
                  <a:pt x="97" y="1"/>
                </a:lnTo>
                <a:lnTo>
                  <a:pt x="181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29" name="Freeform 600">
            <a:extLst>
              <a:ext uri="{FF2B5EF4-FFF2-40B4-BE49-F238E27FC236}">
                <a16:creationId xmlns:a16="http://schemas.microsoft.com/office/drawing/2014/main" id="{AAD5F4D0-CC6C-6012-270F-E2CE6B1BC94F}"/>
              </a:ext>
            </a:extLst>
          </p:cNvPr>
          <p:cNvSpPr>
            <a:spLocks/>
          </p:cNvSpPr>
          <p:nvPr/>
        </p:nvSpPr>
        <p:spPr bwMode="auto">
          <a:xfrm>
            <a:off x="3026569" y="2778919"/>
            <a:ext cx="105966" cy="8335"/>
          </a:xfrm>
          <a:custGeom>
            <a:avLst/>
            <a:gdLst>
              <a:gd name="T0" fmla="*/ 0 w 267"/>
              <a:gd name="T1" fmla="*/ 6174938 h 20"/>
              <a:gd name="T2" fmla="*/ 14561131 w 267"/>
              <a:gd name="T3" fmla="*/ 4631343 h 20"/>
              <a:gd name="T4" fmla="*/ 28841802 w 267"/>
              <a:gd name="T5" fmla="*/ 3396133 h 20"/>
              <a:gd name="T6" fmla="*/ 42843072 w 267"/>
              <a:gd name="T7" fmla="*/ 2161479 h 20"/>
              <a:gd name="T8" fmla="*/ 56563884 w 267"/>
              <a:gd name="T9" fmla="*/ 926269 h 20"/>
              <a:gd name="T10" fmla="*/ 67484864 w 267"/>
              <a:gd name="T11" fmla="*/ 308941 h 20"/>
              <a:gd name="T12" fmla="*/ 74765165 w 267"/>
              <a:gd name="T13" fmla="*/ 0 h 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7" h="20">
                <a:moveTo>
                  <a:pt x="0" y="20"/>
                </a:moveTo>
                <a:lnTo>
                  <a:pt x="52" y="15"/>
                </a:lnTo>
                <a:lnTo>
                  <a:pt x="103" y="11"/>
                </a:lnTo>
                <a:lnTo>
                  <a:pt x="153" y="7"/>
                </a:lnTo>
                <a:lnTo>
                  <a:pt x="202" y="3"/>
                </a:lnTo>
                <a:lnTo>
                  <a:pt x="241" y="1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0" name="Freeform 601">
            <a:extLst>
              <a:ext uri="{FF2B5EF4-FFF2-40B4-BE49-F238E27FC236}">
                <a16:creationId xmlns:a16="http://schemas.microsoft.com/office/drawing/2014/main" id="{F35DCEB6-41DE-93B9-563E-B5626399D40A}"/>
              </a:ext>
            </a:extLst>
          </p:cNvPr>
          <p:cNvSpPr>
            <a:spLocks/>
          </p:cNvSpPr>
          <p:nvPr/>
        </p:nvSpPr>
        <p:spPr bwMode="auto">
          <a:xfrm>
            <a:off x="3186113" y="2778919"/>
            <a:ext cx="103585" cy="16669"/>
          </a:xfrm>
          <a:custGeom>
            <a:avLst/>
            <a:gdLst>
              <a:gd name="T0" fmla="*/ 0 w 263"/>
              <a:gd name="T1" fmla="*/ 0 h 41"/>
              <a:gd name="T2" fmla="*/ 8273126 w 263"/>
              <a:gd name="T3" fmla="*/ 293804 h 41"/>
              <a:gd name="T4" fmla="*/ 18752910 w 263"/>
              <a:gd name="T5" fmla="*/ 1175215 h 41"/>
              <a:gd name="T6" fmla="*/ 28956467 w 263"/>
              <a:gd name="T7" fmla="*/ 2350971 h 41"/>
              <a:gd name="T8" fmla="*/ 42193784 w 263"/>
              <a:gd name="T9" fmla="*/ 4701401 h 41"/>
              <a:gd name="T10" fmla="*/ 55706802 w 263"/>
              <a:gd name="T11" fmla="*/ 7639979 h 41"/>
              <a:gd name="T12" fmla="*/ 68944119 w 263"/>
              <a:gd name="T13" fmla="*/ 11166165 h 41"/>
              <a:gd name="T14" fmla="*/ 72529280 w 263"/>
              <a:gd name="T15" fmla="*/ 12047576 h 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3" h="41">
                <a:moveTo>
                  <a:pt x="0" y="0"/>
                </a:moveTo>
                <a:lnTo>
                  <a:pt x="30" y="1"/>
                </a:lnTo>
                <a:lnTo>
                  <a:pt x="68" y="4"/>
                </a:lnTo>
                <a:lnTo>
                  <a:pt x="105" y="8"/>
                </a:lnTo>
                <a:lnTo>
                  <a:pt x="153" y="16"/>
                </a:lnTo>
                <a:lnTo>
                  <a:pt x="202" y="26"/>
                </a:lnTo>
                <a:lnTo>
                  <a:pt x="250" y="38"/>
                </a:lnTo>
                <a:lnTo>
                  <a:pt x="263" y="41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1" name="Freeform 602">
            <a:extLst>
              <a:ext uri="{FF2B5EF4-FFF2-40B4-BE49-F238E27FC236}">
                <a16:creationId xmlns:a16="http://schemas.microsoft.com/office/drawing/2014/main" id="{3C1105BB-6CD3-B3F0-12FF-11D6ACB17BE3}"/>
              </a:ext>
            </a:extLst>
          </p:cNvPr>
          <p:cNvSpPr>
            <a:spLocks/>
          </p:cNvSpPr>
          <p:nvPr/>
        </p:nvSpPr>
        <p:spPr bwMode="auto">
          <a:xfrm>
            <a:off x="3340894" y="2812257"/>
            <a:ext cx="101204" cy="30956"/>
          </a:xfrm>
          <a:custGeom>
            <a:avLst/>
            <a:gdLst>
              <a:gd name="T0" fmla="*/ 0 w 255"/>
              <a:gd name="T1" fmla="*/ 0 h 79"/>
              <a:gd name="T2" fmla="*/ 1120250 w 255"/>
              <a:gd name="T3" fmla="*/ 272728 h 79"/>
              <a:gd name="T4" fmla="*/ 14841063 w 255"/>
              <a:gd name="T5" fmla="*/ 4913292 h 79"/>
              <a:gd name="T6" fmla="*/ 28561877 w 255"/>
              <a:gd name="T7" fmla="*/ 9007877 h 79"/>
              <a:gd name="T8" fmla="*/ 42282690 w 255"/>
              <a:gd name="T9" fmla="*/ 13648441 h 79"/>
              <a:gd name="T10" fmla="*/ 56004033 w 255"/>
              <a:gd name="T11" fmla="*/ 17470297 h 79"/>
              <a:gd name="T12" fmla="*/ 69444916 w 255"/>
              <a:gd name="T13" fmla="*/ 21018902 h 79"/>
              <a:gd name="T14" fmla="*/ 71404956 w 255"/>
              <a:gd name="T15" fmla="*/ 21564881 h 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5" h="79">
                <a:moveTo>
                  <a:pt x="0" y="0"/>
                </a:moveTo>
                <a:lnTo>
                  <a:pt x="4" y="1"/>
                </a:lnTo>
                <a:lnTo>
                  <a:pt x="53" y="18"/>
                </a:lnTo>
                <a:lnTo>
                  <a:pt x="102" y="33"/>
                </a:lnTo>
                <a:lnTo>
                  <a:pt x="151" y="50"/>
                </a:lnTo>
                <a:lnTo>
                  <a:pt x="200" y="64"/>
                </a:lnTo>
                <a:lnTo>
                  <a:pt x="248" y="77"/>
                </a:lnTo>
                <a:lnTo>
                  <a:pt x="255" y="7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2" name="Freeform 603">
            <a:extLst>
              <a:ext uri="{FF2B5EF4-FFF2-40B4-BE49-F238E27FC236}">
                <a16:creationId xmlns:a16="http://schemas.microsoft.com/office/drawing/2014/main" id="{17CD4B76-F5EC-E282-D5DC-425E16939A64}"/>
              </a:ext>
            </a:extLst>
          </p:cNvPr>
          <p:cNvSpPr>
            <a:spLocks/>
          </p:cNvSpPr>
          <p:nvPr/>
        </p:nvSpPr>
        <p:spPr bwMode="auto">
          <a:xfrm>
            <a:off x="3494485" y="2856310"/>
            <a:ext cx="103584" cy="21431"/>
          </a:xfrm>
          <a:custGeom>
            <a:avLst/>
            <a:gdLst>
              <a:gd name="T0" fmla="*/ 0 w 261"/>
              <a:gd name="T1" fmla="*/ 0 h 54"/>
              <a:gd name="T2" fmla="*/ 23241445 w 261"/>
              <a:gd name="T3" fmla="*/ 5320242 h 54"/>
              <a:gd name="T4" fmla="*/ 47322675 w 261"/>
              <a:gd name="T5" fmla="*/ 10080625 h 54"/>
              <a:gd name="T6" fmla="*/ 71683832 w 261"/>
              <a:gd name="T7" fmla="*/ 14841008 h 54"/>
              <a:gd name="T8" fmla="*/ 73084002 w 261"/>
              <a:gd name="T9" fmla="*/ 15120937 h 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" h="54">
                <a:moveTo>
                  <a:pt x="0" y="0"/>
                </a:moveTo>
                <a:lnTo>
                  <a:pt x="83" y="19"/>
                </a:lnTo>
                <a:lnTo>
                  <a:pt x="169" y="36"/>
                </a:lnTo>
                <a:lnTo>
                  <a:pt x="256" y="53"/>
                </a:lnTo>
                <a:lnTo>
                  <a:pt x="261" y="54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3" name="Freeform 604">
            <a:extLst>
              <a:ext uri="{FF2B5EF4-FFF2-40B4-BE49-F238E27FC236}">
                <a16:creationId xmlns:a16="http://schemas.microsoft.com/office/drawing/2014/main" id="{E708A2E1-CCA2-C61B-2D62-C3544813233A}"/>
              </a:ext>
            </a:extLst>
          </p:cNvPr>
          <p:cNvSpPr>
            <a:spLocks/>
          </p:cNvSpPr>
          <p:nvPr/>
        </p:nvSpPr>
        <p:spPr bwMode="auto">
          <a:xfrm>
            <a:off x="3650457" y="2886075"/>
            <a:ext cx="103585" cy="19050"/>
          </a:xfrm>
          <a:custGeom>
            <a:avLst/>
            <a:gdLst>
              <a:gd name="T0" fmla="*/ 0 w 263"/>
              <a:gd name="T1" fmla="*/ 0 h 48"/>
              <a:gd name="T2" fmla="*/ 9927857 w 263"/>
              <a:gd name="T3" fmla="*/ 1680104 h 48"/>
              <a:gd name="T4" fmla="*/ 33368731 w 263"/>
              <a:gd name="T5" fmla="*/ 5880629 h 48"/>
              <a:gd name="T6" fmla="*/ 57361532 w 263"/>
              <a:gd name="T7" fmla="*/ 10640483 h 48"/>
              <a:gd name="T8" fmla="*/ 72529280 w 263"/>
              <a:gd name="T9" fmla="*/ 13440833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" h="48">
                <a:moveTo>
                  <a:pt x="0" y="0"/>
                </a:moveTo>
                <a:lnTo>
                  <a:pt x="36" y="6"/>
                </a:lnTo>
                <a:lnTo>
                  <a:pt x="121" y="21"/>
                </a:lnTo>
                <a:lnTo>
                  <a:pt x="208" y="38"/>
                </a:lnTo>
                <a:lnTo>
                  <a:pt x="263" y="48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4" name="Freeform 605">
            <a:extLst>
              <a:ext uri="{FF2B5EF4-FFF2-40B4-BE49-F238E27FC236}">
                <a16:creationId xmlns:a16="http://schemas.microsoft.com/office/drawing/2014/main" id="{DF44B8DB-6FD6-AABD-5AB5-D8530D162D1A}"/>
              </a:ext>
            </a:extLst>
          </p:cNvPr>
          <p:cNvSpPr>
            <a:spLocks/>
          </p:cNvSpPr>
          <p:nvPr/>
        </p:nvSpPr>
        <p:spPr bwMode="auto">
          <a:xfrm>
            <a:off x="3806429" y="2915842"/>
            <a:ext cx="103584" cy="21431"/>
          </a:xfrm>
          <a:custGeom>
            <a:avLst/>
            <a:gdLst>
              <a:gd name="T0" fmla="*/ 0 w 261"/>
              <a:gd name="T1" fmla="*/ 0 h 54"/>
              <a:gd name="T2" fmla="*/ 5320222 w 261"/>
              <a:gd name="T3" fmla="*/ 1120246 h 54"/>
              <a:gd name="T4" fmla="*/ 34161818 w 261"/>
              <a:gd name="T5" fmla="*/ 7280275 h 54"/>
              <a:gd name="T6" fmla="*/ 62723485 w 261"/>
              <a:gd name="T7" fmla="*/ 13160904 h 54"/>
              <a:gd name="T8" fmla="*/ 73084002 w 261"/>
              <a:gd name="T9" fmla="*/ 15120937 h 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" h="54">
                <a:moveTo>
                  <a:pt x="0" y="0"/>
                </a:moveTo>
                <a:lnTo>
                  <a:pt x="19" y="4"/>
                </a:lnTo>
                <a:lnTo>
                  <a:pt x="122" y="26"/>
                </a:lnTo>
                <a:lnTo>
                  <a:pt x="224" y="47"/>
                </a:lnTo>
                <a:lnTo>
                  <a:pt x="261" y="54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5" name="Freeform 606">
            <a:extLst>
              <a:ext uri="{FF2B5EF4-FFF2-40B4-BE49-F238E27FC236}">
                <a16:creationId xmlns:a16="http://schemas.microsoft.com/office/drawing/2014/main" id="{302DFEF7-B6B5-189A-F801-9ADD624A9CAB}"/>
              </a:ext>
            </a:extLst>
          </p:cNvPr>
          <p:cNvSpPr>
            <a:spLocks/>
          </p:cNvSpPr>
          <p:nvPr/>
        </p:nvSpPr>
        <p:spPr bwMode="auto">
          <a:xfrm>
            <a:off x="3962400" y="2947988"/>
            <a:ext cx="104775" cy="19050"/>
          </a:xfrm>
          <a:custGeom>
            <a:avLst/>
            <a:gdLst>
              <a:gd name="T0" fmla="*/ 0 w 264"/>
              <a:gd name="T1" fmla="*/ 0 h 47"/>
              <a:gd name="T2" fmla="*/ 10920942 w 264"/>
              <a:gd name="T3" fmla="*/ 2044430 h 47"/>
              <a:gd name="T4" fmla="*/ 39482713 w 264"/>
              <a:gd name="T5" fmla="*/ 7593519 h 47"/>
              <a:gd name="T6" fmla="*/ 68604342 w 264"/>
              <a:gd name="T7" fmla="*/ 12850779 h 47"/>
              <a:gd name="T8" fmla="*/ 73924583 w 264"/>
              <a:gd name="T9" fmla="*/ 13726809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4" h="47">
                <a:moveTo>
                  <a:pt x="0" y="0"/>
                </a:moveTo>
                <a:lnTo>
                  <a:pt x="39" y="7"/>
                </a:lnTo>
                <a:lnTo>
                  <a:pt x="141" y="26"/>
                </a:lnTo>
                <a:lnTo>
                  <a:pt x="245" y="44"/>
                </a:lnTo>
                <a:lnTo>
                  <a:pt x="264" y="47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6" name="Freeform 607">
            <a:extLst>
              <a:ext uri="{FF2B5EF4-FFF2-40B4-BE49-F238E27FC236}">
                <a16:creationId xmlns:a16="http://schemas.microsoft.com/office/drawing/2014/main" id="{92BA12BE-6B8D-7914-1EB7-83063069209A}"/>
              </a:ext>
            </a:extLst>
          </p:cNvPr>
          <p:cNvSpPr>
            <a:spLocks/>
          </p:cNvSpPr>
          <p:nvPr/>
        </p:nvSpPr>
        <p:spPr bwMode="auto">
          <a:xfrm>
            <a:off x="4119563" y="2975372"/>
            <a:ext cx="104775" cy="13097"/>
          </a:xfrm>
          <a:custGeom>
            <a:avLst/>
            <a:gdLst>
              <a:gd name="T0" fmla="*/ 0 w 265"/>
              <a:gd name="T1" fmla="*/ 0 h 32"/>
              <a:gd name="T2" fmla="*/ 15840926 w 265"/>
              <a:gd name="T3" fmla="*/ 2382472 h 32"/>
              <a:gd name="T4" fmla="*/ 44187374 w 265"/>
              <a:gd name="T5" fmla="*/ 5955633 h 32"/>
              <a:gd name="T6" fmla="*/ 73089986 w 265"/>
              <a:gd name="T7" fmla="*/ 9230850 h 32"/>
              <a:gd name="T8" fmla="*/ 73645623 w 265"/>
              <a:gd name="T9" fmla="*/ 9528795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" h="32">
                <a:moveTo>
                  <a:pt x="0" y="0"/>
                </a:moveTo>
                <a:lnTo>
                  <a:pt x="57" y="8"/>
                </a:lnTo>
                <a:lnTo>
                  <a:pt x="159" y="20"/>
                </a:lnTo>
                <a:lnTo>
                  <a:pt x="263" y="31"/>
                </a:lnTo>
                <a:lnTo>
                  <a:pt x="265" y="3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7" name="Freeform 608">
            <a:extLst>
              <a:ext uri="{FF2B5EF4-FFF2-40B4-BE49-F238E27FC236}">
                <a16:creationId xmlns:a16="http://schemas.microsoft.com/office/drawing/2014/main" id="{AAFBA0C7-B81E-282F-6B82-6E191701FB2D}"/>
              </a:ext>
            </a:extLst>
          </p:cNvPr>
          <p:cNvSpPr>
            <a:spLocks/>
          </p:cNvSpPr>
          <p:nvPr/>
        </p:nvSpPr>
        <p:spPr bwMode="auto">
          <a:xfrm>
            <a:off x="4277917" y="2993232"/>
            <a:ext cx="105965" cy="7144"/>
          </a:xfrm>
          <a:custGeom>
            <a:avLst/>
            <a:gdLst>
              <a:gd name="T0" fmla="*/ 0 w 268"/>
              <a:gd name="T1" fmla="*/ 0 h 20"/>
              <a:gd name="T2" fmla="*/ 20566748 w 268"/>
              <a:gd name="T3" fmla="*/ 1587818 h 20"/>
              <a:gd name="T4" fmla="*/ 49193708 w 268"/>
              <a:gd name="T5" fmla="*/ 3402330 h 20"/>
              <a:gd name="T6" fmla="*/ 74485136 w 268"/>
              <a:gd name="T7" fmla="*/ 4536281 h 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8" h="20">
                <a:moveTo>
                  <a:pt x="0" y="0"/>
                </a:moveTo>
                <a:lnTo>
                  <a:pt x="74" y="7"/>
                </a:lnTo>
                <a:lnTo>
                  <a:pt x="177" y="15"/>
                </a:lnTo>
                <a:lnTo>
                  <a:pt x="268" y="2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8" name="Freeform 609">
            <a:extLst>
              <a:ext uri="{FF2B5EF4-FFF2-40B4-BE49-F238E27FC236}">
                <a16:creationId xmlns:a16="http://schemas.microsoft.com/office/drawing/2014/main" id="{A4AFAFA5-1849-FBA2-B3A3-0CF993FA9F29}"/>
              </a:ext>
            </a:extLst>
          </p:cNvPr>
          <p:cNvSpPr>
            <a:spLocks/>
          </p:cNvSpPr>
          <p:nvPr/>
        </p:nvSpPr>
        <p:spPr bwMode="auto">
          <a:xfrm>
            <a:off x="4436269" y="3003947"/>
            <a:ext cx="105966" cy="4763"/>
          </a:xfrm>
          <a:custGeom>
            <a:avLst/>
            <a:gdLst>
              <a:gd name="T0" fmla="*/ 0 w 267"/>
              <a:gd name="T1" fmla="*/ 0 h 12"/>
              <a:gd name="T2" fmla="*/ 24921722 w 267"/>
              <a:gd name="T3" fmla="*/ 1120246 h 12"/>
              <a:gd name="T4" fmla="*/ 54323913 w 267"/>
              <a:gd name="T5" fmla="*/ 2520421 h 12"/>
              <a:gd name="T6" fmla="*/ 74765165 w 267"/>
              <a:gd name="T7" fmla="*/ 3360208 h 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7" h="12">
                <a:moveTo>
                  <a:pt x="0" y="0"/>
                </a:moveTo>
                <a:lnTo>
                  <a:pt x="89" y="4"/>
                </a:lnTo>
                <a:lnTo>
                  <a:pt x="194" y="9"/>
                </a:lnTo>
                <a:lnTo>
                  <a:pt x="267" y="1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39" name="Freeform 610">
            <a:extLst>
              <a:ext uri="{FF2B5EF4-FFF2-40B4-BE49-F238E27FC236}">
                <a16:creationId xmlns:a16="http://schemas.microsoft.com/office/drawing/2014/main" id="{88660870-F680-64BC-D2F7-D6177A22E052}"/>
              </a:ext>
            </a:extLst>
          </p:cNvPr>
          <p:cNvSpPr>
            <a:spLocks/>
          </p:cNvSpPr>
          <p:nvPr/>
        </p:nvSpPr>
        <p:spPr bwMode="auto">
          <a:xfrm>
            <a:off x="4595813" y="3011091"/>
            <a:ext cx="105966" cy="3572"/>
          </a:xfrm>
          <a:custGeom>
            <a:avLst/>
            <a:gdLst>
              <a:gd name="T0" fmla="*/ 0 w 267"/>
              <a:gd name="T1" fmla="*/ 0 h 9"/>
              <a:gd name="T2" fmla="*/ 24361861 w 267"/>
              <a:gd name="T3" fmla="*/ 839699 h 9"/>
              <a:gd name="T4" fmla="*/ 74765165 w 267"/>
              <a:gd name="T5" fmla="*/ 2519627 h 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7" h="9">
                <a:moveTo>
                  <a:pt x="0" y="0"/>
                </a:moveTo>
                <a:lnTo>
                  <a:pt x="87" y="3"/>
                </a:lnTo>
                <a:lnTo>
                  <a:pt x="267" y="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0" name="Freeform 611">
            <a:extLst>
              <a:ext uri="{FF2B5EF4-FFF2-40B4-BE49-F238E27FC236}">
                <a16:creationId xmlns:a16="http://schemas.microsoft.com/office/drawing/2014/main" id="{8502BD36-C197-6B7E-8B74-2C856B6F4EAB}"/>
              </a:ext>
            </a:extLst>
          </p:cNvPr>
          <p:cNvSpPr>
            <a:spLocks/>
          </p:cNvSpPr>
          <p:nvPr/>
        </p:nvSpPr>
        <p:spPr bwMode="auto">
          <a:xfrm>
            <a:off x="4755356" y="3015853"/>
            <a:ext cx="105966" cy="3572"/>
          </a:xfrm>
          <a:custGeom>
            <a:avLst/>
            <a:gdLst>
              <a:gd name="T0" fmla="*/ 0 w 268"/>
              <a:gd name="T1" fmla="*/ 0 h 8"/>
              <a:gd name="T2" fmla="*/ 18065885 w 268"/>
              <a:gd name="T3" fmla="*/ 1063117 h 8"/>
              <a:gd name="T4" fmla="*/ 70872802 w 268"/>
              <a:gd name="T5" fmla="*/ 2834581 h 8"/>
              <a:gd name="T6" fmla="*/ 74486190 w 268"/>
              <a:gd name="T7" fmla="*/ 2834581 h 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8" h="8">
                <a:moveTo>
                  <a:pt x="0" y="0"/>
                </a:moveTo>
                <a:lnTo>
                  <a:pt x="65" y="3"/>
                </a:lnTo>
                <a:lnTo>
                  <a:pt x="255" y="8"/>
                </a:lnTo>
                <a:lnTo>
                  <a:pt x="268" y="8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1" name="Freeform 612">
            <a:extLst>
              <a:ext uri="{FF2B5EF4-FFF2-40B4-BE49-F238E27FC236}">
                <a16:creationId xmlns:a16="http://schemas.microsoft.com/office/drawing/2014/main" id="{E11141C9-FD3B-D35C-B0E7-FCD2BD1B11F3}"/>
              </a:ext>
            </a:extLst>
          </p:cNvPr>
          <p:cNvSpPr>
            <a:spLocks/>
          </p:cNvSpPr>
          <p:nvPr/>
        </p:nvSpPr>
        <p:spPr bwMode="auto">
          <a:xfrm>
            <a:off x="4913710" y="3020617"/>
            <a:ext cx="58340" cy="1190"/>
          </a:xfrm>
          <a:custGeom>
            <a:avLst/>
            <a:gdLst>
              <a:gd name="T0" fmla="*/ 0 w 146"/>
              <a:gd name="T1" fmla="*/ 0 h 3"/>
              <a:gd name="T2" fmla="*/ 13909488 w 146"/>
              <a:gd name="T3" fmla="*/ 279841 h 3"/>
              <a:gd name="T4" fmla="*/ 41443955 w 146"/>
              <a:gd name="T5" fmla="*/ 839523 h 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6" h="3">
                <a:moveTo>
                  <a:pt x="0" y="0"/>
                </a:moveTo>
                <a:lnTo>
                  <a:pt x="49" y="1"/>
                </a:lnTo>
                <a:lnTo>
                  <a:pt x="146" y="3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2" name="Freeform 613">
            <a:extLst>
              <a:ext uri="{FF2B5EF4-FFF2-40B4-BE49-F238E27FC236}">
                <a16:creationId xmlns:a16="http://schemas.microsoft.com/office/drawing/2014/main" id="{D0A57901-9321-37C3-D2AC-EA9869F2E809}"/>
              </a:ext>
            </a:extLst>
          </p:cNvPr>
          <p:cNvSpPr>
            <a:spLocks/>
          </p:cNvSpPr>
          <p:nvPr/>
        </p:nvSpPr>
        <p:spPr bwMode="auto">
          <a:xfrm>
            <a:off x="3026569" y="2828925"/>
            <a:ext cx="105966" cy="9525"/>
          </a:xfrm>
          <a:custGeom>
            <a:avLst/>
            <a:gdLst>
              <a:gd name="T0" fmla="*/ 0 w 267"/>
              <a:gd name="T1" fmla="*/ 6720417 h 24"/>
              <a:gd name="T2" fmla="*/ 12881021 w 267"/>
              <a:gd name="T3" fmla="*/ 5320242 h 24"/>
              <a:gd name="T4" fmla="*/ 25762041 w 267"/>
              <a:gd name="T5" fmla="*/ 3920067 h 24"/>
              <a:gd name="T6" fmla="*/ 38082672 w 267"/>
              <a:gd name="T7" fmla="*/ 2520421 h 24"/>
              <a:gd name="T8" fmla="*/ 50403303 w 267"/>
              <a:gd name="T9" fmla="*/ 1400175 h 24"/>
              <a:gd name="T10" fmla="*/ 59924104 w 267"/>
              <a:gd name="T11" fmla="*/ 559858 h 24"/>
              <a:gd name="T12" fmla="*/ 68604584 w 267"/>
              <a:gd name="T13" fmla="*/ 279929 h 24"/>
              <a:gd name="T14" fmla="*/ 74765165 w 267"/>
              <a:gd name="T15" fmla="*/ 0 h 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7" h="24">
                <a:moveTo>
                  <a:pt x="0" y="24"/>
                </a:moveTo>
                <a:lnTo>
                  <a:pt x="46" y="19"/>
                </a:lnTo>
                <a:lnTo>
                  <a:pt x="92" y="14"/>
                </a:lnTo>
                <a:lnTo>
                  <a:pt x="136" y="9"/>
                </a:lnTo>
                <a:lnTo>
                  <a:pt x="180" y="5"/>
                </a:lnTo>
                <a:lnTo>
                  <a:pt x="214" y="2"/>
                </a:lnTo>
                <a:lnTo>
                  <a:pt x="245" y="1"/>
                </a:lnTo>
                <a:lnTo>
                  <a:pt x="267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3" name="Freeform 614">
            <a:extLst>
              <a:ext uri="{FF2B5EF4-FFF2-40B4-BE49-F238E27FC236}">
                <a16:creationId xmlns:a16="http://schemas.microsoft.com/office/drawing/2014/main" id="{018BD7C4-62CD-0BBD-F53F-B46B2259E49C}"/>
              </a:ext>
            </a:extLst>
          </p:cNvPr>
          <p:cNvSpPr>
            <a:spLocks/>
          </p:cNvSpPr>
          <p:nvPr/>
        </p:nvSpPr>
        <p:spPr bwMode="auto">
          <a:xfrm>
            <a:off x="3184923" y="2830117"/>
            <a:ext cx="101203" cy="30956"/>
          </a:xfrm>
          <a:custGeom>
            <a:avLst/>
            <a:gdLst>
              <a:gd name="T0" fmla="*/ 0 w 253"/>
              <a:gd name="T1" fmla="*/ 0 h 79"/>
              <a:gd name="T2" fmla="*/ 569082 w 253"/>
              <a:gd name="T3" fmla="*/ 0 h 79"/>
              <a:gd name="T4" fmla="*/ 9102647 w 253"/>
              <a:gd name="T5" fmla="*/ 1091959 h 79"/>
              <a:gd name="T6" fmla="*/ 17636746 w 253"/>
              <a:gd name="T7" fmla="*/ 2456646 h 79"/>
              <a:gd name="T8" fmla="*/ 25886037 w 253"/>
              <a:gd name="T9" fmla="*/ 4094584 h 79"/>
              <a:gd name="T10" fmla="*/ 34419602 w 253"/>
              <a:gd name="T11" fmla="*/ 6278502 h 79"/>
              <a:gd name="T12" fmla="*/ 42384618 w 253"/>
              <a:gd name="T13" fmla="*/ 8735148 h 79"/>
              <a:gd name="T14" fmla="*/ 53478253 w 253"/>
              <a:gd name="T15" fmla="*/ 12829733 h 79"/>
              <a:gd name="T16" fmla="*/ 64003339 w 253"/>
              <a:gd name="T17" fmla="*/ 17743025 h 79"/>
              <a:gd name="T18" fmla="*/ 71968356 w 253"/>
              <a:gd name="T19" fmla="*/ 21564881 h 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3" h="79">
                <a:moveTo>
                  <a:pt x="0" y="0"/>
                </a:moveTo>
                <a:lnTo>
                  <a:pt x="2" y="0"/>
                </a:lnTo>
                <a:lnTo>
                  <a:pt x="32" y="4"/>
                </a:lnTo>
                <a:lnTo>
                  <a:pt x="62" y="9"/>
                </a:lnTo>
                <a:lnTo>
                  <a:pt x="91" y="15"/>
                </a:lnTo>
                <a:lnTo>
                  <a:pt x="121" y="23"/>
                </a:lnTo>
                <a:lnTo>
                  <a:pt x="149" y="32"/>
                </a:lnTo>
                <a:lnTo>
                  <a:pt x="188" y="47"/>
                </a:lnTo>
                <a:lnTo>
                  <a:pt x="225" y="65"/>
                </a:lnTo>
                <a:lnTo>
                  <a:pt x="253" y="7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4" name="Freeform 615">
            <a:extLst>
              <a:ext uri="{FF2B5EF4-FFF2-40B4-BE49-F238E27FC236}">
                <a16:creationId xmlns:a16="http://schemas.microsoft.com/office/drawing/2014/main" id="{0C55F2F3-D187-622E-84D2-4A571AD300A0}"/>
              </a:ext>
            </a:extLst>
          </p:cNvPr>
          <p:cNvSpPr>
            <a:spLocks/>
          </p:cNvSpPr>
          <p:nvPr/>
        </p:nvSpPr>
        <p:spPr bwMode="auto">
          <a:xfrm>
            <a:off x="3331369" y="2888456"/>
            <a:ext cx="86916" cy="61913"/>
          </a:xfrm>
          <a:custGeom>
            <a:avLst/>
            <a:gdLst>
              <a:gd name="T0" fmla="*/ 0 w 218"/>
              <a:gd name="T1" fmla="*/ 0 h 155"/>
              <a:gd name="T2" fmla="*/ 1412983 w 218"/>
              <a:gd name="T3" fmla="*/ 851064 h 155"/>
              <a:gd name="T4" fmla="*/ 11303864 w 218"/>
              <a:gd name="T5" fmla="*/ 7941843 h 155"/>
              <a:gd name="T6" fmla="*/ 21759833 w 218"/>
              <a:gd name="T7" fmla="*/ 15033154 h 155"/>
              <a:gd name="T8" fmla="*/ 31932992 w 218"/>
              <a:gd name="T9" fmla="*/ 22123933 h 155"/>
              <a:gd name="T10" fmla="*/ 42106682 w 218"/>
              <a:gd name="T11" fmla="*/ 29782442 h 155"/>
              <a:gd name="T12" fmla="*/ 52279841 w 218"/>
              <a:gd name="T13" fmla="*/ 36873221 h 155"/>
              <a:gd name="T14" fmla="*/ 61605636 w 218"/>
              <a:gd name="T15" fmla="*/ 43964532 h 1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8" h="155">
                <a:moveTo>
                  <a:pt x="0" y="0"/>
                </a:moveTo>
                <a:lnTo>
                  <a:pt x="5" y="3"/>
                </a:lnTo>
                <a:lnTo>
                  <a:pt x="40" y="28"/>
                </a:lnTo>
                <a:lnTo>
                  <a:pt x="77" y="53"/>
                </a:lnTo>
                <a:lnTo>
                  <a:pt x="113" y="78"/>
                </a:lnTo>
                <a:lnTo>
                  <a:pt x="149" y="105"/>
                </a:lnTo>
                <a:lnTo>
                  <a:pt x="185" y="130"/>
                </a:lnTo>
                <a:lnTo>
                  <a:pt x="218" y="155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5" name="Freeform 616">
            <a:extLst>
              <a:ext uri="{FF2B5EF4-FFF2-40B4-BE49-F238E27FC236}">
                <a16:creationId xmlns:a16="http://schemas.microsoft.com/office/drawing/2014/main" id="{8B5C7338-24A5-9F3E-35F0-F963C2B01710}"/>
              </a:ext>
            </a:extLst>
          </p:cNvPr>
          <p:cNvSpPr>
            <a:spLocks/>
          </p:cNvSpPr>
          <p:nvPr/>
        </p:nvSpPr>
        <p:spPr bwMode="auto">
          <a:xfrm>
            <a:off x="3462338" y="2980135"/>
            <a:ext cx="92869" cy="51197"/>
          </a:xfrm>
          <a:custGeom>
            <a:avLst/>
            <a:gdLst>
              <a:gd name="T0" fmla="*/ 0 w 235"/>
              <a:gd name="T1" fmla="*/ 0 h 129"/>
              <a:gd name="T2" fmla="*/ 5552629 w 235"/>
              <a:gd name="T3" fmla="*/ 3080257 h 129"/>
              <a:gd name="T4" fmla="*/ 20267781 w 235"/>
              <a:gd name="T5" fmla="*/ 12320497 h 129"/>
              <a:gd name="T6" fmla="*/ 35537775 w 235"/>
              <a:gd name="T7" fmla="*/ 20720957 h 129"/>
              <a:gd name="T8" fmla="*/ 51085453 w 235"/>
              <a:gd name="T9" fmla="*/ 29121416 h 129"/>
              <a:gd name="T10" fmla="*/ 65245237 w 235"/>
              <a:gd name="T11" fmla="*/ 36121710 h 1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5" h="129">
                <a:moveTo>
                  <a:pt x="0" y="0"/>
                </a:moveTo>
                <a:lnTo>
                  <a:pt x="20" y="11"/>
                </a:lnTo>
                <a:lnTo>
                  <a:pt x="73" y="44"/>
                </a:lnTo>
                <a:lnTo>
                  <a:pt x="128" y="74"/>
                </a:lnTo>
                <a:lnTo>
                  <a:pt x="184" y="104"/>
                </a:lnTo>
                <a:lnTo>
                  <a:pt x="235" y="12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6" name="Freeform 617">
            <a:extLst>
              <a:ext uri="{FF2B5EF4-FFF2-40B4-BE49-F238E27FC236}">
                <a16:creationId xmlns:a16="http://schemas.microsoft.com/office/drawing/2014/main" id="{B9A24E71-ED4D-FAC3-7595-F771E385DA88}"/>
              </a:ext>
            </a:extLst>
          </p:cNvPr>
          <p:cNvSpPr>
            <a:spLocks/>
          </p:cNvSpPr>
          <p:nvPr/>
        </p:nvSpPr>
        <p:spPr bwMode="auto">
          <a:xfrm>
            <a:off x="3602831" y="3053954"/>
            <a:ext cx="95250" cy="47625"/>
          </a:xfrm>
          <a:custGeom>
            <a:avLst/>
            <a:gdLst>
              <a:gd name="T0" fmla="*/ 0 w 240"/>
              <a:gd name="T1" fmla="*/ 0 h 118"/>
              <a:gd name="T2" fmla="*/ 14841008 w 240"/>
              <a:gd name="T3" fmla="*/ 7239538 h 118"/>
              <a:gd name="T4" fmla="*/ 30521804 w 240"/>
              <a:gd name="T5" fmla="*/ 15058648 h 118"/>
              <a:gd name="T6" fmla="*/ 46203129 w 240"/>
              <a:gd name="T7" fmla="*/ 22877758 h 118"/>
              <a:gd name="T8" fmla="*/ 61883925 w 240"/>
              <a:gd name="T9" fmla="*/ 31275903 h 118"/>
              <a:gd name="T10" fmla="*/ 67204167 w 240"/>
              <a:gd name="T11" fmla="*/ 34171610 h 1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0" h="118">
                <a:moveTo>
                  <a:pt x="0" y="0"/>
                </a:moveTo>
                <a:lnTo>
                  <a:pt x="53" y="25"/>
                </a:lnTo>
                <a:lnTo>
                  <a:pt x="109" y="52"/>
                </a:lnTo>
                <a:lnTo>
                  <a:pt x="165" y="79"/>
                </a:lnTo>
                <a:lnTo>
                  <a:pt x="221" y="108"/>
                </a:lnTo>
                <a:lnTo>
                  <a:pt x="240" y="118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7" name="Freeform 618">
            <a:extLst>
              <a:ext uri="{FF2B5EF4-FFF2-40B4-BE49-F238E27FC236}">
                <a16:creationId xmlns:a16="http://schemas.microsoft.com/office/drawing/2014/main" id="{59957BF7-BB41-B377-8467-4F27782FFC73}"/>
              </a:ext>
            </a:extLst>
          </p:cNvPr>
          <p:cNvSpPr>
            <a:spLocks/>
          </p:cNvSpPr>
          <p:nvPr/>
        </p:nvSpPr>
        <p:spPr bwMode="auto">
          <a:xfrm>
            <a:off x="3744516" y="3125392"/>
            <a:ext cx="94059" cy="50006"/>
          </a:xfrm>
          <a:custGeom>
            <a:avLst/>
            <a:gdLst>
              <a:gd name="T0" fmla="*/ 0 w 237"/>
              <a:gd name="T1" fmla="*/ 0 h 125"/>
              <a:gd name="T2" fmla="*/ 14280564 w 237"/>
              <a:gd name="T3" fmla="*/ 7397191 h 125"/>
              <a:gd name="T4" fmla="*/ 31921852 w 237"/>
              <a:gd name="T5" fmla="*/ 17070934 h 125"/>
              <a:gd name="T6" fmla="*/ 49562611 w 237"/>
              <a:gd name="T7" fmla="*/ 26744676 h 125"/>
              <a:gd name="T8" fmla="*/ 66363585 w 237"/>
              <a:gd name="T9" fmla="*/ 35564445 h 1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7" h="125">
                <a:moveTo>
                  <a:pt x="0" y="0"/>
                </a:moveTo>
                <a:lnTo>
                  <a:pt x="51" y="26"/>
                </a:lnTo>
                <a:lnTo>
                  <a:pt x="114" y="60"/>
                </a:lnTo>
                <a:lnTo>
                  <a:pt x="177" y="94"/>
                </a:lnTo>
                <a:lnTo>
                  <a:pt x="237" y="125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8" name="Freeform 619">
            <a:extLst>
              <a:ext uri="{FF2B5EF4-FFF2-40B4-BE49-F238E27FC236}">
                <a16:creationId xmlns:a16="http://schemas.microsoft.com/office/drawing/2014/main" id="{36EBBA2C-5595-6912-049D-7ADD11BFEC7A}"/>
              </a:ext>
            </a:extLst>
          </p:cNvPr>
          <p:cNvSpPr>
            <a:spLocks/>
          </p:cNvSpPr>
          <p:nvPr/>
        </p:nvSpPr>
        <p:spPr bwMode="auto">
          <a:xfrm>
            <a:off x="3886201" y="3199210"/>
            <a:ext cx="97631" cy="40481"/>
          </a:xfrm>
          <a:custGeom>
            <a:avLst/>
            <a:gdLst>
              <a:gd name="T0" fmla="*/ 0 w 246"/>
              <a:gd name="T1" fmla="*/ 0 h 104"/>
              <a:gd name="T2" fmla="*/ 2800350 w 246"/>
              <a:gd name="T3" fmla="*/ 1346780 h 104"/>
              <a:gd name="T4" fmla="*/ 21001567 w 246"/>
              <a:gd name="T5" fmla="*/ 9427460 h 104"/>
              <a:gd name="T6" fmla="*/ 39202254 w 246"/>
              <a:gd name="T7" fmla="*/ 16968910 h 104"/>
              <a:gd name="T8" fmla="*/ 57403471 w 246"/>
              <a:gd name="T9" fmla="*/ 23972166 h 104"/>
              <a:gd name="T10" fmla="*/ 68884271 w 246"/>
              <a:gd name="T11" fmla="*/ 28012506 h 1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6" h="104">
                <a:moveTo>
                  <a:pt x="0" y="0"/>
                </a:moveTo>
                <a:lnTo>
                  <a:pt x="10" y="5"/>
                </a:lnTo>
                <a:lnTo>
                  <a:pt x="75" y="35"/>
                </a:lnTo>
                <a:lnTo>
                  <a:pt x="140" y="63"/>
                </a:lnTo>
                <a:lnTo>
                  <a:pt x="205" y="89"/>
                </a:lnTo>
                <a:lnTo>
                  <a:pt x="246" y="104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49" name="Freeform 620">
            <a:extLst>
              <a:ext uri="{FF2B5EF4-FFF2-40B4-BE49-F238E27FC236}">
                <a16:creationId xmlns:a16="http://schemas.microsoft.com/office/drawing/2014/main" id="{34A556BC-53C8-3734-F95E-5D7F1A594055}"/>
              </a:ext>
            </a:extLst>
          </p:cNvPr>
          <p:cNvSpPr>
            <a:spLocks/>
          </p:cNvSpPr>
          <p:nvPr/>
        </p:nvSpPr>
        <p:spPr bwMode="auto">
          <a:xfrm>
            <a:off x="4035029" y="3257550"/>
            <a:ext cx="102394" cy="26194"/>
          </a:xfrm>
          <a:custGeom>
            <a:avLst/>
            <a:gdLst>
              <a:gd name="T0" fmla="*/ 0 w 259"/>
              <a:gd name="T1" fmla="*/ 0 h 68"/>
              <a:gd name="T2" fmla="*/ 9169314 w 259"/>
              <a:gd name="T3" fmla="*/ 2637865 h 68"/>
              <a:gd name="T4" fmla="*/ 27785737 w 259"/>
              <a:gd name="T5" fmla="*/ 7649602 h 68"/>
              <a:gd name="T6" fmla="*/ 46680480 w 259"/>
              <a:gd name="T7" fmla="*/ 12134383 h 68"/>
              <a:gd name="T8" fmla="*/ 65574697 w 259"/>
              <a:gd name="T9" fmla="*/ 16618650 h 68"/>
              <a:gd name="T10" fmla="*/ 71965543 w 259"/>
              <a:gd name="T11" fmla="*/ 17937583 h 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9" h="68">
                <a:moveTo>
                  <a:pt x="0" y="0"/>
                </a:moveTo>
                <a:lnTo>
                  <a:pt x="33" y="10"/>
                </a:lnTo>
                <a:lnTo>
                  <a:pt x="100" y="29"/>
                </a:lnTo>
                <a:lnTo>
                  <a:pt x="168" y="46"/>
                </a:lnTo>
                <a:lnTo>
                  <a:pt x="236" y="63"/>
                </a:lnTo>
                <a:lnTo>
                  <a:pt x="259" y="68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0" name="Freeform 621">
            <a:extLst>
              <a:ext uri="{FF2B5EF4-FFF2-40B4-BE49-F238E27FC236}">
                <a16:creationId xmlns:a16="http://schemas.microsoft.com/office/drawing/2014/main" id="{6F490E93-973F-7453-ECB0-F75CDC70CAF7}"/>
              </a:ext>
            </a:extLst>
          </p:cNvPr>
          <p:cNvSpPr>
            <a:spLocks/>
          </p:cNvSpPr>
          <p:nvPr/>
        </p:nvSpPr>
        <p:spPr bwMode="auto">
          <a:xfrm>
            <a:off x="4189810" y="3294460"/>
            <a:ext cx="104775" cy="15478"/>
          </a:xfrm>
          <a:custGeom>
            <a:avLst/>
            <a:gdLst>
              <a:gd name="T0" fmla="*/ 0 w 264"/>
              <a:gd name="T1" fmla="*/ 0 h 40"/>
              <a:gd name="T2" fmla="*/ 14841008 w 264"/>
              <a:gd name="T3" fmla="*/ 2395440 h 40"/>
              <a:gd name="T4" fmla="*/ 34441871 w 264"/>
              <a:gd name="T5" fmla="*/ 5323830 h 40"/>
              <a:gd name="T6" fmla="*/ 54043262 w 264"/>
              <a:gd name="T7" fmla="*/ 8251704 h 40"/>
              <a:gd name="T8" fmla="*/ 73644654 w 264"/>
              <a:gd name="T9" fmla="*/ 10647144 h 40"/>
              <a:gd name="T10" fmla="*/ 73924583 w 264"/>
              <a:gd name="T11" fmla="*/ 10647144 h 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4" h="40">
                <a:moveTo>
                  <a:pt x="0" y="0"/>
                </a:moveTo>
                <a:lnTo>
                  <a:pt x="53" y="9"/>
                </a:lnTo>
                <a:lnTo>
                  <a:pt x="123" y="20"/>
                </a:lnTo>
                <a:lnTo>
                  <a:pt x="193" y="31"/>
                </a:lnTo>
                <a:lnTo>
                  <a:pt x="263" y="40"/>
                </a:lnTo>
                <a:lnTo>
                  <a:pt x="264" y="4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1" name="Freeform 622">
            <a:extLst>
              <a:ext uri="{FF2B5EF4-FFF2-40B4-BE49-F238E27FC236}">
                <a16:creationId xmlns:a16="http://schemas.microsoft.com/office/drawing/2014/main" id="{F9B1CBED-0496-F591-7A8A-0F7B36EBBD9C}"/>
              </a:ext>
            </a:extLst>
          </p:cNvPr>
          <p:cNvSpPr>
            <a:spLocks/>
          </p:cNvSpPr>
          <p:nvPr/>
        </p:nvSpPr>
        <p:spPr bwMode="auto">
          <a:xfrm>
            <a:off x="4346973" y="3315891"/>
            <a:ext cx="105965" cy="9525"/>
          </a:xfrm>
          <a:custGeom>
            <a:avLst/>
            <a:gdLst>
              <a:gd name="T0" fmla="*/ 0 w 268"/>
              <a:gd name="T1" fmla="*/ 0 h 22"/>
              <a:gd name="T2" fmla="*/ 1945332 w 268"/>
              <a:gd name="T3" fmla="*/ 333086 h 22"/>
              <a:gd name="T4" fmla="*/ 21678592 w 268"/>
              <a:gd name="T5" fmla="*/ 2665845 h 22"/>
              <a:gd name="T6" fmla="*/ 41411325 w 268"/>
              <a:gd name="T7" fmla="*/ 4332432 h 22"/>
              <a:gd name="T8" fmla="*/ 60866756 w 268"/>
              <a:gd name="T9" fmla="*/ 6331527 h 22"/>
              <a:gd name="T10" fmla="*/ 74485136 w 268"/>
              <a:gd name="T11" fmla="*/ 7331364 h 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8" h="22">
                <a:moveTo>
                  <a:pt x="0" y="0"/>
                </a:moveTo>
                <a:lnTo>
                  <a:pt x="7" y="1"/>
                </a:lnTo>
                <a:lnTo>
                  <a:pt x="78" y="8"/>
                </a:lnTo>
                <a:lnTo>
                  <a:pt x="149" y="13"/>
                </a:lnTo>
                <a:lnTo>
                  <a:pt x="219" y="19"/>
                </a:lnTo>
                <a:lnTo>
                  <a:pt x="268" y="2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2" name="Freeform 623">
            <a:extLst>
              <a:ext uri="{FF2B5EF4-FFF2-40B4-BE49-F238E27FC236}">
                <a16:creationId xmlns:a16="http://schemas.microsoft.com/office/drawing/2014/main" id="{052AD18C-02C0-1942-A845-23818639DED0}"/>
              </a:ext>
            </a:extLst>
          </p:cNvPr>
          <p:cNvSpPr>
            <a:spLocks/>
          </p:cNvSpPr>
          <p:nvPr/>
        </p:nvSpPr>
        <p:spPr bwMode="auto">
          <a:xfrm>
            <a:off x="4506517" y="3328988"/>
            <a:ext cx="105965" cy="3572"/>
          </a:xfrm>
          <a:custGeom>
            <a:avLst/>
            <a:gdLst>
              <a:gd name="T0" fmla="*/ 0 w 267"/>
              <a:gd name="T1" fmla="*/ 0 h 10"/>
              <a:gd name="T2" fmla="*/ 9800661 w 267"/>
              <a:gd name="T3" fmla="*/ 453914 h 10"/>
              <a:gd name="T4" fmla="*/ 40042429 w 267"/>
              <a:gd name="T5" fmla="*/ 1361265 h 10"/>
              <a:gd name="T6" fmla="*/ 70564125 w 267"/>
              <a:gd name="T7" fmla="*/ 2268617 h 10"/>
              <a:gd name="T8" fmla="*/ 74764106 w 267"/>
              <a:gd name="T9" fmla="*/ 226861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7" h="10">
                <a:moveTo>
                  <a:pt x="0" y="0"/>
                </a:moveTo>
                <a:lnTo>
                  <a:pt x="35" y="2"/>
                </a:lnTo>
                <a:lnTo>
                  <a:pt x="143" y="6"/>
                </a:lnTo>
                <a:lnTo>
                  <a:pt x="252" y="10"/>
                </a:lnTo>
                <a:lnTo>
                  <a:pt x="267" y="1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3" name="Freeform 624">
            <a:extLst>
              <a:ext uri="{FF2B5EF4-FFF2-40B4-BE49-F238E27FC236}">
                <a16:creationId xmlns:a16="http://schemas.microsoft.com/office/drawing/2014/main" id="{6609D8A0-B457-95E7-C83D-471B7F8BBB46}"/>
              </a:ext>
            </a:extLst>
          </p:cNvPr>
          <p:cNvSpPr>
            <a:spLocks/>
          </p:cNvSpPr>
          <p:nvPr/>
        </p:nvSpPr>
        <p:spPr bwMode="auto">
          <a:xfrm>
            <a:off x="4664869" y="3333750"/>
            <a:ext cx="105966" cy="1191"/>
          </a:xfrm>
          <a:custGeom>
            <a:avLst/>
            <a:gdLst>
              <a:gd name="T0" fmla="*/ 0 w 268"/>
              <a:gd name="T1" fmla="*/ 0 h 3"/>
              <a:gd name="T2" fmla="*/ 19177210 w 268"/>
              <a:gd name="T3" fmla="*/ 280017 h 3"/>
              <a:gd name="T4" fmla="*/ 48916225 w 268"/>
              <a:gd name="T5" fmla="*/ 560564 h 3"/>
              <a:gd name="T6" fmla="*/ 74486190 w 268"/>
              <a:gd name="T7" fmla="*/ 840581 h 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8" h="3">
                <a:moveTo>
                  <a:pt x="0" y="0"/>
                </a:moveTo>
                <a:lnTo>
                  <a:pt x="69" y="1"/>
                </a:lnTo>
                <a:lnTo>
                  <a:pt x="176" y="2"/>
                </a:lnTo>
                <a:lnTo>
                  <a:pt x="268" y="3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4" name="Freeform 625">
            <a:extLst>
              <a:ext uri="{FF2B5EF4-FFF2-40B4-BE49-F238E27FC236}">
                <a16:creationId xmlns:a16="http://schemas.microsoft.com/office/drawing/2014/main" id="{DBBF4660-E878-A431-0992-62F100AA105B}"/>
              </a:ext>
            </a:extLst>
          </p:cNvPr>
          <p:cNvSpPr>
            <a:spLocks/>
          </p:cNvSpPr>
          <p:nvPr/>
        </p:nvSpPr>
        <p:spPr bwMode="auto">
          <a:xfrm>
            <a:off x="4824413" y="3333750"/>
            <a:ext cx="105966" cy="1191"/>
          </a:xfrm>
          <a:custGeom>
            <a:avLst/>
            <a:gdLst>
              <a:gd name="T0" fmla="*/ 0 w 268"/>
              <a:gd name="T1" fmla="*/ 1260872 h 2"/>
              <a:gd name="T2" fmla="*/ 1389683 w 268"/>
              <a:gd name="T3" fmla="*/ 1260872 h 2"/>
              <a:gd name="T4" fmla="*/ 35297749 w 268"/>
              <a:gd name="T5" fmla="*/ 630436 h 2"/>
              <a:gd name="T6" fmla="*/ 69205287 w 268"/>
              <a:gd name="T7" fmla="*/ 630436 h 2"/>
              <a:gd name="T8" fmla="*/ 74486190 w 268"/>
              <a:gd name="T9" fmla="*/ 0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" h="2">
                <a:moveTo>
                  <a:pt x="0" y="2"/>
                </a:moveTo>
                <a:lnTo>
                  <a:pt x="5" y="2"/>
                </a:lnTo>
                <a:lnTo>
                  <a:pt x="127" y="1"/>
                </a:lnTo>
                <a:lnTo>
                  <a:pt x="249" y="1"/>
                </a:lnTo>
                <a:lnTo>
                  <a:pt x="26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5" name="Freeform 626">
            <a:extLst>
              <a:ext uri="{FF2B5EF4-FFF2-40B4-BE49-F238E27FC236}">
                <a16:creationId xmlns:a16="http://schemas.microsoft.com/office/drawing/2014/main" id="{23798C9E-CBEC-0CB8-1642-BD74B42C0253}"/>
              </a:ext>
            </a:extLst>
          </p:cNvPr>
          <p:cNvSpPr>
            <a:spLocks/>
          </p:cNvSpPr>
          <p:nvPr/>
        </p:nvSpPr>
        <p:spPr bwMode="auto">
          <a:xfrm>
            <a:off x="3026569" y="2924175"/>
            <a:ext cx="102394" cy="27385"/>
          </a:xfrm>
          <a:custGeom>
            <a:avLst/>
            <a:gdLst>
              <a:gd name="T0" fmla="*/ 0 w 258"/>
              <a:gd name="T1" fmla="*/ 0 h 69"/>
              <a:gd name="T2" fmla="*/ 14841008 w 258"/>
              <a:gd name="T3" fmla="*/ 3640187 h 69"/>
              <a:gd name="T4" fmla="*/ 29401558 w 258"/>
              <a:gd name="T5" fmla="*/ 7560837 h 69"/>
              <a:gd name="T6" fmla="*/ 43122850 w 258"/>
              <a:gd name="T7" fmla="*/ 11201024 h 69"/>
              <a:gd name="T8" fmla="*/ 62723712 w 258"/>
              <a:gd name="T9" fmla="*/ 16801272 h 69"/>
              <a:gd name="T10" fmla="*/ 72244479 w 258"/>
              <a:gd name="T11" fmla="*/ 19321727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8" h="69">
                <a:moveTo>
                  <a:pt x="0" y="0"/>
                </a:moveTo>
                <a:lnTo>
                  <a:pt x="53" y="13"/>
                </a:lnTo>
                <a:lnTo>
                  <a:pt x="105" y="27"/>
                </a:lnTo>
                <a:lnTo>
                  <a:pt x="154" y="40"/>
                </a:lnTo>
                <a:lnTo>
                  <a:pt x="224" y="60"/>
                </a:lnTo>
                <a:lnTo>
                  <a:pt x="258" y="6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6" name="Freeform 627">
            <a:extLst>
              <a:ext uri="{FF2B5EF4-FFF2-40B4-BE49-F238E27FC236}">
                <a16:creationId xmlns:a16="http://schemas.microsoft.com/office/drawing/2014/main" id="{CC142A68-C024-228E-DF14-5BD6CEBFE440}"/>
              </a:ext>
            </a:extLst>
          </p:cNvPr>
          <p:cNvSpPr>
            <a:spLocks/>
          </p:cNvSpPr>
          <p:nvPr/>
        </p:nvSpPr>
        <p:spPr bwMode="auto">
          <a:xfrm>
            <a:off x="3180160" y="2967037"/>
            <a:ext cx="100013" cy="34529"/>
          </a:xfrm>
          <a:custGeom>
            <a:avLst/>
            <a:gdLst>
              <a:gd name="T0" fmla="*/ 0 w 253"/>
              <a:gd name="T1" fmla="*/ 0 h 88"/>
              <a:gd name="T2" fmla="*/ 10834556 w 253"/>
              <a:gd name="T3" fmla="*/ 3558005 h 88"/>
              <a:gd name="T4" fmla="*/ 29447686 w 253"/>
              <a:gd name="T5" fmla="*/ 9579566 h 88"/>
              <a:gd name="T6" fmla="*/ 41948853 w 253"/>
              <a:gd name="T7" fmla="*/ 13684796 h 88"/>
              <a:gd name="T8" fmla="*/ 54172779 w 253"/>
              <a:gd name="T9" fmla="*/ 18337772 h 88"/>
              <a:gd name="T10" fmla="*/ 66396177 w 253"/>
              <a:gd name="T11" fmla="*/ 22716614 h 88"/>
              <a:gd name="T12" fmla="*/ 70285464 w 253"/>
              <a:gd name="T13" fmla="*/ 24085198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53" h="88">
                <a:moveTo>
                  <a:pt x="0" y="0"/>
                </a:moveTo>
                <a:lnTo>
                  <a:pt x="39" y="13"/>
                </a:lnTo>
                <a:lnTo>
                  <a:pt x="106" y="35"/>
                </a:lnTo>
                <a:lnTo>
                  <a:pt x="151" y="50"/>
                </a:lnTo>
                <a:lnTo>
                  <a:pt x="195" y="67"/>
                </a:lnTo>
                <a:lnTo>
                  <a:pt x="239" y="83"/>
                </a:lnTo>
                <a:lnTo>
                  <a:pt x="253" y="88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7" name="Freeform 628">
            <a:extLst>
              <a:ext uri="{FF2B5EF4-FFF2-40B4-BE49-F238E27FC236}">
                <a16:creationId xmlns:a16="http://schemas.microsoft.com/office/drawing/2014/main" id="{F47252EB-7D96-07B4-AC90-EBC656817E43}"/>
              </a:ext>
            </a:extLst>
          </p:cNvPr>
          <p:cNvSpPr>
            <a:spLocks/>
          </p:cNvSpPr>
          <p:nvPr/>
        </p:nvSpPr>
        <p:spPr bwMode="auto">
          <a:xfrm>
            <a:off x="3328988" y="3022998"/>
            <a:ext cx="94060" cy="50006"/>
          </a:xfrm>
          <a:custGeom>
            <a:avLst/>
            <a:gdLst>
              <a:gd name="T0" fmla="*/ 0 w 235"/>
              <a:gd name="T1" fmla="*/ 0 h 126"/>
              <a:gd name="T2" fmla="*/ 10822875 w 235"/>
              <a:gd name="T3" fmla="*/ 4760383 h 126"/>
              <a:gd name="T4" fmla="*/ 23069054 w 235"/>
              <a:gd name="T5" fmla="*/ 10640483 h 126"/>
              <a:gd name="T6" fmla="*/ 35031320 w 235"/>
              <a:gd name="T7" fmla="*/ 17080971 h 126"/>
              <a:gd name="T8" fmla="*/ 46708071 w 235"/>
              <a:gd name="T9" fmla="*/ 23241529 h 126"/>
              <a:gd name="T10" fmla="*/ 58385355 w 235"/>
              <a:gd name="T11" fmla="*/ 30241875 h 126"/>
              <a:gd name="T12" fmla="*/ 66929449 w 235"/>
              <a:gd name="T13" fmla="*/ 35282188 h 1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5" h="126">
                <a:moveTo>
                  <a:pt x="0" y="0"/>
                </a:moveTo>
                <a:lnTo>
                  <a:pt x="38" y="17"/>
                </a:lnTo>
                <a:lnTo>
                  <a:pt x="81" y="38"/>
                </a:lnTo>
                <a:lnTo>
                  <a:pt x="123" y="61"/>
                </a:lnTo>
                <a:lnTo>
                  <a:pt x="164" y="83"/>
                </a:lnTo>
                <a:lnTo>
                  <a:pt x="205" y="108"/>
                </a:lnTo>
                <a:lnTo>
                  <a:pt x="235" y="126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8" name="Freeform 629">
            <a:extLst>
              <a:ext uri="{FF2B5EF4-FFF2-40B4-BE49-F238E27FC236}">
                <a16:creationId xmlns:a16="http://schemas.microsoft.com/office/drawing/2014/main" id="{5CBC428B-EB92-AAD6-063D-0D5FE0348330}"/>
              </a:ext>
            </a:extLst>
          </p:cNvPr>
          <p:cNvSpPr>
            <a:spLocks/>
          </p:cNvSpPr>
          <p:nvPr/>
        </p:nvSpPr>
        <p:spPr bwMode="auto">
          <a:xfrm>
            <a:off x="3465910" y="3102769"/>
            <a:ext cx="79772" cy="70247"/>
          </a:xfrm>
          <a:custGeom>
            <a:avLst/>
            <a:gdLst>
              <a:gd name="T0" fmla="*/ 0 w 202"/>
              <a:gd name="T1" fmla="*/ 0 h 176"/>
              <a:gd name="T2" fmla="*/ 8594787 w 202"/>
              <a:gd name="T3" fmla="*/ 7080071 h 176"/>
              <a:gd name="T4" fmla="*/ 19961831 w 202"/>
              <a:gd name="T5" fmla="*/ 16426149 h 176"/>
              <a:gd name="T6" fmla="*/ 31051912 w 202"/>
              <a:gd name="T7" fmla="*/ 26622111 h 176"/>
              <a:gd name="T8" fmla="*/ 42141993 w 202"/>
              <a:gd name="T9" fmla="*/ 36534424 h 176"/>
              <a:gd name="T10" fmla="*/ 53232075 w 202"/>
              <a:gd name="T11" fmla="*/ 47012972 h 176"/>
              <a:gd name="T12" fmla="*/ 56004332 w 202"/>
              <a:gd name="T13" fmla="*/ 49845213 h 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2" h="176">
                <a:moveTo>
                  <a:pt x="0" y="0"/>
                </a:moveTo>
                <a:lnTo>
                  <a:pt x="31" y="25"/>
                </a:lnTo>
                <a:lnTo>
                  <a:pt x="72" y="58"/>
                </a:lnTo>
                <a:lnTo>
                  <a:pt x="112" y="94"/>
                </a:lnTo>
                <a:lnTo>
                  <a:pt x="152" y="129"/>
                </a:lnTo>
                <a:lnTo>
                  <a:pt x="192" y="166"/>
                </a:lnTo>
                <a:lnTo>
                  <a:pt x="202" y="176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59" name="Freeform 630">
            <a:extLst>
              <a:ext uri="{FF2B5EF4-FFF2-40B4-BE49-F238E27FC236}">
                <a16:creationId xmlns:a16="http://schemas.microsoft.com/office/drawing/2014/main" id="{17CEE454-B286-4235-0F6F-6C91AC71A7B1}"/>
              </a:ext>
            </a:extLst>
          </p:cNvPr>
          <p:cNvSpPr>
            <a:spLocks/>
          </p:cNvSpPr>
          <p:nvPr/>
        </p:nvSpPr>
        <p:spPr bwMode="auto">
          <a:xfrm>
            <a:off x="3583781" y="3209925"/>
            <a:ext cx="76200" cy="73819"/>
          </a:xfrm>
          <a:custGeom>
            <a:avLst/>
            <a:gdLst>
              <a:gd name="T0" fmla="*/ 0 w 192"/>
              <a:gd name="T1" fmla="*/ 0 h 186"/>
              <a:gd name="T2" fmla="*/ 2520421 w 192"/>
              <a:gd name="T3" fmla="*/ 2239963 h 186"/>
              <a:gd name="T4" fmla="*/ 12880975 w 192"/>
              <a:gd name="T5" fmla="*/ 12601046 h 186"/>
              <a:gd name="T6" fmla="*/ 45082883 w 192"/>
              <a:gd name="T7" fmla="*/ 43682708 h 186"/>
              <a:gd name="T8" fmla="*/ 53763333 w 192"/>
              <a:gd name="T9" fmla="*/ 52083229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" h="186">
                <a:moveTo>
                  <a:pt x="0" y="0"/>
                </a:moveTo>
                <a:lnTo>
                  <a:pt x="9" y="8"/>
                </a:lnTo>
                <a:lnTo>
                  <a:pt x="46" y="45"/>
                </a:lnTo>
                <a:lnTo>
                  <a:pt x="161" y="156"/>
                </a:lnTo>
                <a:lnTo>
                  <a:pt x="192" y="186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0" name="Freeform 631">
            <a:extLst>
              <a:ext uri="{FF2B5EF4-FFF2-40B4-BE49-F238E27FC236}">
                <a16:creationId xmlns:a16="http://schemas.microsoft.com/office/drawing/2014/main" id="{B3469D98-1DF7-57F7-4EAA-56C2C1721E69}"/>
              </a:ext>
            </a:extLst>
          </p:cNvPr>
          <p:cNvSpPr>
            <a:spLocks/>
          </p:cNvSpPr>
          <p:nvPr/>
        </p:nvSpPr>
        <p:spPr bwMode="auto">
          <a:xfrm>
            <a:off x="3698081" y="3320654"/>
            <a:ext cx="77391" cy="73819"/>
          </a:xfrm>
          <a:custGeom>
            <a:avLst/>
            <a:gdLst>
              <a:gd name="T0" fmla="*/ 0 w 193"/>
              <a:gd name="T1" fmla="*/ 0 h 186"/>
              <a:gd name="T2" fmla="*/ 29442798 w 193"/>
              <a:gd name="T3" fmla="*/ 27721454 h 186"/>
              <a:gd name="T4" fmla="*/ 55169758 w 193"/>
              <a:gd name="T5" fmla="*/ 52083229 h 1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3" h="186">
                <a:moveTo>
                  <a:pt x="0" y="0"/>
                </a:moveTo>
                <a:lnTo>
                  <a:pt x="103" y="99"/>
                </a:lnTo>
                <a:lnTo>
                  <a:pt x="193" y="186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1" name="Freeform 632">
            <a:extLst>
              <a:ext uri="{FF2B5EF4-FFF2-40B4-BE49-F238E27FC236}">
                <a16:creationId xmlns:a16="http://schemas.microsoft.com/office/drawing/2014/main" id="{217620C9-91C1-7D88-5271-74A5484F7CAF}"/>
              </a:ext>
            </a:extLst>
          </p:cNvPr>
          <p:cNvSpPr>
            <a:spLocks/>
          </p:cNvSpPr>
          <p:nvPr/>
        </p:nvSpPr>
        <p:spPr bwMode="auto">
          <a:xfrm>
            <a:off x="3813573" y="3431381"/>
            <a:ext cx="78581" cy="71438"/>
          </a:xfrm>
          <a:custGeom>
            <a:avLst/>
            <a:gdLst>
              <a:gd name="T0" fmla="*/ 0 w 199"/>
              <a:gd name="T1" fmla="*/ 0 h 179"/>
              <a:gd name="T2" fmla="*/ 831882 w 199"/>
              <a:gd name="T3" fmla="*/ 849268 h 179"/>
              <a:gd name="T4" fmla="*/ 11088249 w 199"/>
              <a:gd name="T5" fmla="*/ 10476968 h 179"/>
              <a:gd name="T6" fmla="*/ 21068199 w 199"/>
              <a:gd name="T7" fmla="*/ 20387225 h 179"/>
              <a:gd name="T8" fmla="*/ 31602035 w 199"/>
              <a:gd name="T9" fmla="*/ 30014392 h 179"/>
              <a:gd name="T10" fmla="*/ 41858929 w 199"/>
              <a:gd name="T11" fmla="*/ 39075381 h 179"/>
              <a:gd name="T12" fmla="*/ 52392765 w 199"/>
              <a:gd name="T13" fmla="*/ 48136370 h 179"/>
              <a:gd name="T14" fmla="*/ 55164827 w 199"/>
              <a:gd name="T15" fmla="*/ 50684707 h 1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9" h="179">
                <a:moveTo>
                  <a:pt x="0" y="0"/>
                </a:moveTo>
                <a:lnTo>
                  <a:pt x="3" y="3"/>
                </a:lnTo>
                <a:lnTo>
                  <a:pt x="40" y="37"/>
                </a:lnTo>
                <a:lnTo>
                  <a:pt x="76" y="72"/>
                </a:lnTo>
                <a:lnTo>
                  <a:pt x="114" y="106"/>
                </a:lnTo>
                <a:lnTo>
                  <a:pt x="151" y="138"/>
                </a:lnTo>
                <a:lnTo>
                  <a:pt x="189" y="170"/>
                </a:lnTo>
                <a:lnTo>
                  <a:pt x="199" y="17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2" name="Freeform 633">
            <a:extLst>
              <a:ext uri="{FF2B5EF4-FFF2-40B4-BE49-F238E27FC236}">
                <a16:creationId xmlns:a16="http://schemas.microsoft.com/office/drawing/2014/main" id="{5F636DCA-EF82-6D10-91DF-26E1BE41A44C}"/>
              </a:ext>
            </a:extLst>
          </p:cNvPr>
          <p:cNvSpPr>
            <a:spLocks/>
          </p:cNvSpPr>
          <p:nvPr/>
        </p:nvSpPr>
        <p:spPr bwMode="auto">
          <a:xfrm>
            <a:off x="3935016" y="3533776"/>
            <a:ext cx="92869" cy="51197"/>
          </a:xfrm>
          <a:custGeom>
            <a:avLst/>
            <a:gdLst>
              <a:gd name="T0" fmla="*/ 0 w 234"/>
              <a:gd name="T1" fmla="*/ 0 h 129"/>
              <a:gd name="T2" fmla="*/ 10920942 w 234"/>
              <a:gd name="T3" fmla="*/ 7560789 h 129"/>
              <a:gd name="T4" fmla="*/ 22121283 w 234"/>
              <a:gd name="T5" fmla="*/ 14561186 h 129"/>
              <a:gd name="T6" fmla="*/ 31081662 w 234"/>
              <a:gd name="T7" fmla="*/ 19601535 h 129"/>
              <a:gd name="T8" fmla="*/ 40042571 w 234"/>
              <a:gd name="T9" fmla="*/ 24641885 h 129"/>
              <a:gd name="T10" fmla="*/ 49002950 w 234"/>
              <a:gd name="T11" fmla="*/ 29122372 h 129"/>
              <a:gd name="T12" fmla="*/ 58243787 w 234"/>
              <a:gd name="T13" fmla="*/ 33322398 h 129"/>
              <a:gd name="T14" fmla="*/ 65524062 w 234"/>
              <a:gd name="T15" fmla="*/ 36122769 h 1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4" h="129">
                <a:moveTo>
                  <a:pt x="0" y="0"/>
                </a:moveTo>
                <a:lnTo>
                  <a:pt x="39" y="27"/>
                </a:lnTo>
                <a:lnTo>
                  <a:pt x="79" y="52"/>
                </a:lnTo>
                <a:lnTo>
                  <a:pt x="111" y="70"/>
                </a:lnTo>
                <a:lnTo>
                  <a:pt x="143" y="88"/>
                </a:lnTo>
                <a:lnTo>
                  <a:pt x="175" y="104"/>
                </a:lnTo>
                <a:lnTo>
                  <a:pt x="208" y="119"/>
                </a:lnTo>
                <a:lnTo>
                  <a:pt x="234" y="129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3" name="Freeform 634">
            <a:extLst>
              <a:ext uri="{FF2B5EF4-FFF2-40B4-BE49-F238E27FC236}">
                <a16:creationId xmlns:a16="http://schemas.microsoft.com/office/drawing/2014/main" id="{E5DCE3B7-6E48-573C-DF9B-98A6127F1691}"/>
              </a:ext>
            </a:extLst>
          </p:cNvPr>
          <p:cNvSpPr>
            <a:spLocks/>
          </p:cNvSpPr>
          <p:nvPr/>
        </p:nvSpPr>
        <p:spPr bwMode="auto">
          <a:xfrm>
            <a:off x="4077892" y="3602831"/>
            <a:ext cx="96440" cy="25004"/>
          </a:xfrm>
          <a:custGeom>
            <a:avLst/>
            <a:gdLst>
              <a:gd name="T0" fmla="*/ 0 w 245"/>
              <a:gd name="T1" fmla="*/ 0 h 62"/>
              <a:gd name="T2" fmla="*/ 5233753 w 245"/>
              <a:gd name="T3" fmla="*/ 1734651 h 62"/>
              <a:gd name="T4" fmla="*/ 15425716 w 245"/>
              <a:gd name="T5" fmla="*/ 4625916 h 62"/>
              <a:gd name="T6" fmla="*/ 25342661 w 245"/>
              <a:gd name="T7" fmla="*/ 7228431 h 62"/>
              <a:gd name="T8" fmla="*/ 39115641 w 245"/>
              <a:gd name="T9" fmla="*/ 10987022 h 62"/>
              <a:gd name="T10" fmla="*/ 53164164 w 245"/>
              <a:gd name="T11" fmla="*/ 14456325 h 62"/>
              <a:gd name="T12" fmla="*/ 67488231 w 245"/>
              <a:gd name="T13" fmla="*/ 17926165 h 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45" h="62">
                <a:moveTo>
                  <a:pt x="0" y="0"/>
                </a:moveTo>
                <a:lnTo>
                  <a:pt x="19" y="6"/>
                </a:lnTo>
                <a:lnTo>
                  <a:pt x="56" y="16"/>
                </a:lnTo>
                <a:lnTo>
                  <a:pt x="92" y="25"/>
                </a:lnTo>
                <a:lnTo>
                  <a:pt x="142" y="38"/>
                </a:lnTo>
                <a:lnTo>
                  <a:pt x="193" y="50"/>
                </a:lnTo>
                <a:lnTo>
                  <a:pt x="245" y="6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4" name="Freeform 635">
            <a:extLst>
              <a:ext uri="{FF2B5EF4-FFF2-40B4-BE49-F238E27FC236}">
                <a16:creationId xmlns:a16="http://schemas.microsoft.com/office/drawing/2014/main" id="{706D3516-9581-AB36-2F54-CBE8FC877372}"/>
              </a:ext>
            </a:extLst>
          </p:cNvPr>
          <p:cNvSpPr>
            <a:spLocks/>
          </p:cNvSpPr>
          <p:nvPr/>
        </p:nvSpPr>
        <p:spPr bwMode="auto">
          <a:xfrm>
            <a:off x="3026569" y="3252788"/>
            <a:ext cx="104775" cy="17860"/>
          </a:xfrm>
          <a:custGeom>
            <a:avLst/>
            <a:gdLst>
              <a:gd name="T0" fmla="*/ 0 w 263"/>
              <a:gd name="T1" fmla="*/ 0 h 45"/>
              <a:gd name="T2" fmla="*/ 10721842 w 263"/>
              <a:gd name="T3" fmla="*/ 1120269 h 45"/>
              <a:gd name="T4" fmla="*/ 20879041 w 263"/>
              <a:gd name="T5" fmla="*/ 2520474 h 45"/>
              <a:gd name="T6" fmla="*/ 31318828 w 263"/>
              <a:gd name="T7" fmla="*/ 3920149 h 45"/>
              <a:gd name="T8" fmla="*/ 41193971 w 263"/>
              <a:gd name="T9" fmla="*/ 5600818 h 45"/>
              <a:gd name="T10" fmla="*/ 49940891 w 263"/>
              <a:gd name="T11" fmla="*/ 7000493 h 45"/>
              <a:gd name="T12" fmla="*/ 58969335 w 263"/>
              <a:gd name="T13" fmla="*/ 8681161 h 45"/>
              <a:gd name="T14" fmla="*/ 67434199 w 263"/>
              <a:gd name="T15" fmla="*/ 10641236 h 45"/>
              <a:gd name="T16" fmla="*/ 74205665 w 263"/>
              <a:gd name="T17" fmla="*/ 12601310 h 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3" h="45">
                <a:moveTo>
                  <a:pt x="0" y="0"/>
                </a:moveTo>
                <a:lnTo>
                  <a:pt x="38" y="4"/>
                </a:lnTo>
                <a:lnTo>
                  <a:pt x="74" y="9"/>
                </a:lnTo>
                <a:lnTo>
                  <a:pt x="111" y="14"/>
                </a:lnTo>
                <a:lnTo>
                  <a:pt x="146" y="20"/>
                </a:lnTo>
                <a:lnTo>
                  <a:pt x="177" y="25"/>
                </a:lnTo>
                <a:lnTo>
                  <a:pt x="209" y="31"/>
                </a:lnTo>
                <a:lnTo>
                  <a:pt x="239" y="38"/>
                </a:lnTo>
                <a:lnTo>
                  <a:pt x="263" y="45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5" name="Freeform 636">
            <a:extLst>
              <a:ext uri="{FF2B5EF4-FFF2-40B4-BE49-F238E27FC236}">
                <a16:creationId xmlns:a16="http://schemas.microsoft.com/office/drawing/2014/main" id="{0962A340-530B-0EA3-F343-F1218ECF9F12}"/>
              </a:ext>
            </a:extLst>
          </p:cNvPr>
          <p:cNvSpPr>
            <a:spLocks/>
          </p:cNvSpPr>
          <p:nvPr/>
        </p:nvSpPr>
        <p:spPr bwMode="auto">
          <a:xfrm>
            <a:off x="3181351" y="3287316"/>
            <a:ext cx="89297" cy="57150"/>
          </a:xfrm>
          <a:custGeom>
            <a:avLst/>
            <a:gdLst>
              <a:gd name="T0" fmla="*/ 0 w 224"/>
              <a:gd name="T1" fmla="*/ 0 h 142"/>
              <a:gd name="T2" fmla="*/ 7628005 w 224"/>
              <a:gd name="T3" fmla="*/ 3743459 h 142"/>
              <a:gd name="T4" fmla="*/ 14126506 w 224"/>
              <a:gd name="T5" fmla="*/ 6911125 h 142"/>
              <a:gd name="T6" fmla="*/ 20906719 w 224"/>
              <a:gd name="T7" fmla="*/ 10366420 h 142"/>
              <a:gd name="T8" fmla="*/ 27122445 w 224"/>
              <a:gd name="T9" fmla="*/ 14109879 h 142"/>
              <a:gd name="T10" fmla="*/ 33620415 w 224"/>
              <a:gd name="T11" fmla="*/ 18141503 h 142"/>
              <a:gd name="T12" fmla="*/ 39836141 w 224"/>
              <a:gd name="T13" fmla="*/ 22173127 h 142"/>
              <a:gd name="T14" fmla="*/ 46051868 w 224"/>
              <a:gd name="T15" fmla="*/ 26492379 h 142"/>
              <a:gd name="T16" fmla="*/ 52267062 w 224"/>
              <a:gd name="T17" fmla="*/ 31099796 h 142"/>
              <a:gd name="T18" fmla="*/ 57917771 w 224"/>
              <a:gd name="T19" fmla="*/ 35707213 h 142"/>
              <a:gd name="T20" fmla="*/ 63285705 w 224"/>
              <a:gd name="T21" fmla="*/ 40602258 h 142"/>
              <a:gd name="T22" fmla="*/ 63285705 w 224"/>
              <a:gd name="T23" fmla="*/ 40890423 h 1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" h="142">
                <a:moveTo>
                  <a:pt x="0" y="0"/>
                </a:moveTo>
                <a:lnTo>
                  <a:pt x="27" y="13"/>
                </a:lnTo>
                <a:lnTo>
                  <a:pt x="50" y="24"/>
                </a:lnTo>
                <a:lnTo>
                  <a:pt x="74" y="36"/>
                </a:lnTo>
                <a:lnTo>
                  <a:pt x="96" y="49"/>
                </a:lnTo>
                <a:lnTo>
                  <a:pt x="119" y="63"/>
                </a:lnTo>
                <a:lnTo>
                  <a:pt x="141" y="77"/>
                </a:lnTo>
                <a:lnTo>
                  <a:pt x="163" y="92"/>
                </a:lnTo>
                <a:lnTo>
                  <a:pt x="185" y="108"/>
                </a:lnTo>
                <a:lnTo>
                  <a:pt x="205" y="124"/>
                </a:lnTo>
                <a:lnTo>
                  <a:pt x="224" y="141"/>
                </a:lnTo>
                <a:lnTo>
                  <a:pt x="224" y="14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6" name="Freeform 637">
            <a:extLst>
              <a:ext uri="{FF2B5EF4-FFF2-40B4-BE49-F238E27FC236}">
                <a16:creationId xmlns:a16="http://schemas.microsoft.com/office/drawing/2014/main" id="{13F9D7ED-015E-711B-9242-6DBCBD4A0537}"/>
              </a:ext>
            </a:extLst>
          </p:cNvPr>
          <p:cNvSpPr>
            <a:spLocks/>
          </p:cNvSpPr>
          <p:nvPr/>
        </p:nvSpPr>
        <p:spPr bwMode="auto">
          <a:xfrm>
            <a:off x="3305175" y="3384948"/>
            <a:ext cx="23813" cy="101203"/>
          </a:xfrm>
          <a:custGeom>
            <a:avLst/>
            <a:gdLst>
              <a:gd name="T0" fmla="*/ 0 w 59"/>
              <a:gd name="T1" fmla="*/ 0 h 256"/>
              <a:gd name="T2" fmla="*/ 2895708 w 59"/>
              <a:gd name="T3" fmla="*/ 4167234 h 256"/>
              <a:gd name="T4" fmla="*/ 6081470 w 59"/>
              <a:gd name="T5" fmla="*/ 10279986 h 256"/>
              <a:gd name="T6" fmla="*/ 8977178 w 59"/>
              <a:gd name="T7" fmla="*/ 16669990 h 256"/>
              <a:gd name="T8" fmla="*/ 11293852 w 59"/>
              <a:gd name="T9" fmla="*/ 23059995 h 256"/>
              <a:gd name="T10" fmla="*/ 13031492 w 59"/>
              <a:gd name="T11" fmla="*/ 29727781 h 256"/>
              <a:gd name="T12" fmla="*/ 14769131 w 59"/>
              <a:gd name="T13" fmla="*/ 36396093 h 256"/>
              <a:gd name="T14" fmla="*/ 15927199 w 59"/>
              <a:gd name="T15" fmla="*/ 43341659 h 256"/>
              <a:gd name="T16" fmla="*/ 16506771 w 59"/>
              <a:gd name="T17" fmla="*/ 50565532 h 256"/>
              <a:gd name="T18" fmla="*/ 16796288 w 59"/>
              <a:gd name="T19" fmla="*/ 57511098 h 256"/>
              <a:gd name="T20" fmla="*/ 17085805 w 59"/>
              <a:gd name="T21" fmla="*/ 64734972 h 256"/>
              <a:gd name="T22" fmla="*/ 17085805 w 59"/>
              <a:gd name="T23" fmla="*/ 71124976 h 2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" h="256">
                <a:moveTo>
                  <a:pt x="0" y="0"/>
                </a:moveTo>
                <a:lnTo>
                  <a:pt x="10" y="15"/>
                </a:lnTo>
                <a:lnTo>
                  <a:pt x="21" y="37"/>
                </a:lnTo>
                <a:lnTo>
                  <a:pt x="31" y="60"/>
                </a:lnTo>
                <a:lnTo>
                  <a:pt x="39" y="83"/>
                </a:lnTo>
                <a:lnTo>
                  <a:pt x="45" y="107"/>
                </a:lnTo>
                <a:lnTo>
                  <a:pt x="51" y="131"/>
                </a:lnTo>
                <a:lnTo>
                  <a:pt x="55" y="156"/>
                </a:lnTo>
                <a:lnTo>
                  <a:pt x="57" y="182"/>
                </a:lnTo>
                <a:lnTo>
                  <a:pt x="58" y="207"/>
                </a:lnTo>
                <a:lnTo>
                  <a:pt x="59" y="233"/>
                </a:lnTo>
                <a:lnTo>
                  <a:pt x="59" y="256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7" name="Freeform 638">
            <a:extLst>
              <a:ext uri="{FF2B5EF4-FFF2-40B4-BE49-F238E27FC236}">
                <a16:creationId xmlns:a16="http://schemas.microsoft.com/office/drawing/2014/main" id="{101803A1-085D-D2E4-AF6D-DAF77B5FE708}"/>
              </a:ext>
            </a:extLst>
          </p:cNvPr>
          <p:cNvSpPr>
            <a:spLocks/>
          </p:cNvSpPr>
          <p:nvPr/>
        </p:nvSpPr>
        <p:spPr bwMode="auto">
          <a:xfrm>
            <a:off x="3325416" y="3539729"/>
            <a:ext cx="5953" cy="88106"/>
          </a:xfrm>
          <a:custGeom>
            <a:avLst/>
            <a:gdLst>
              <a:gd name="T0" fmla="*/ 279912 w 15"/>
              <a:gd name="T1" fmla="*/ 0 h 222"/>
              <a:gd name="T2" fmla="*/ 0 w 15"/>
              <a:gd name="T3" fmla="*/ 8400521 h 222"/>
              <a:gd name="T4" fmla="*/ 0 w 15"/>
              <a:gd name="T5" fmla="*/ 16521112 h 222"/>
              <a:gd name="T6" fmla="*/ 279912 w 15"/>
              <a:gd name="T7" fmla="*/ 24921633 h 222"/>
              <a:gd name="T8" fmla="*/ 839735 w 15"/>
              <a:gd name="T9" fmla="*/ 33042225 h 222"/>
              <a:gd name="T10" fmla="*/ 1679998 w 15"/>
              <a:gd name="T11" fmla="*/ 41162817 h 222"/>
              <a:gd name="T12" fmla="*/ 2519733 w 15"/>
              <a:gd name="T13" fmla="*/ 49282879 h 222"/>
              <a:gd name="T14" fmla="*/ 3359997 w 15"/>
              <a:gd name="T15" fmla="*/ 55723367 h 222"/>
              <a:gd name="T16" fmla="*/ 4199731 w 15"/>
              <a:gd name="T17" fmla="*/ 62163854 h 2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" h="222">
                <a:moveTo>
                  <a:pt x="1" y="0"/>
                </a:moveTo>
                <a:lnTo>
                  <a:pt x="0" y="30"/>
                </a:lnTo>
                <a:lnTo>
                  <a:pt x="0" y="59"/>
                </a:lnTo>
                <a:lnTo>
                  <a:pt x="1" y="89"/>
                </a:lnTo>
                <a:lnTo>
                  <a:pt x="3" y="118"/>
                </a:lnTo>
                <a:lnTo>
                  <a:pt x="6" y="147"/>
                </a:lnTo>
                <a:lnTo>
                  <a:pt x="9" y="176"/>
                </a:lnTo>
                <a:lnTo>
                  <a:pt x="12" y="199"/>
                </a:lnTo>
                <a:lnTo>
                  <a:pt x="15" y="222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8" name="Freeform 639">
            <a:extLst>
              <a:ext uri="{FF2B5EF4-FFF2-40B4-BE49-F238E27FC236}">
                <a16:creationId xmlns:a16="http://schemas.microsoft.com/office/drawing/2014/main" id="{DC06092F-1C3F-CAC8-7D3C-6065BA93783C}"/>
              </a:ext>
            </a:extLst>
          </p:cNvPr>
          <p:cNvSpPr>
            <a:spLocks/>
          </p:cNvSpPr>
          <p:nvPr/>
        </p:nvSpPr>
        <p:spPr bwMode="auto">
          <a:xfrm>
            <a:off x="3026569" y="2145507"/>
            <a:ext cx="103585" cy="22622"/>
          </a:xfrm>
          <a:custGeom>
            <a:avLst/>
            <a:gdLst>
              <a:gd name="T0" fmla="*/ 0 w 261"/>
              <a:gd name="T1" fmla="*/ 15961519 h 57"/>
              <a:gd name="T2" fmla="*/ 9240871 w 261"/>
              <a:gd name="T3" fmla="*/ 14561321 h 57"/>
              <a:gd name="T4" fmla="*/ 18201283 w 261"/>
              <a:gd name="T5" fmla="*/ 13161122 h 57"/>
              <a:gd name="T6" fmla="*/ 27161694 w 261"/>
              <a:gd name="T7" fmla="*/ 11480990 h 57"/>
              <a:gd name="T8" fmla="*/ 35562245 w 261"/>
              <a:gd name="T9" fmla="*/ 9800858 h 57"/>
              <a:gd name="T10" fmla="*/ 43682866 w 261"/>
              <a:gd name="T11" fmla="*/ 8120726 h 57"/>
              <a:gd name="T12" fmla="*/ 51243627 w 261"/>
              <a:gd name="T13" fmla="*/ 6160660 h 57"/>
              <a:gd name="T14" fmla="*/ 59084318 w 261"/>
              <a:gd name="T15" fmla="*/ 4200595 h 57"/>
              <a:gd name="T16" fmla="*/ 66364619 w 261"/>
              <a:gd name="T17" fmla="*/ 1960066 h 57"/>
              <a:gd name="T18" fmla="*/ 73085060 w 261"/>
              <a:gd name="T19" fmla="*/ 0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1" h="57">
                <a:moveTo>
                  <a:pt x="0" y="57"/>
                </a:moveTo>
                <a:lnTo>
                  <a:pt x="33" y="52"/>
                </a:lnTo>
                <a:lnTo>
                  <a:pt x="65" y="47"/>
                </a:lnTo>
                <a:lnTo>
                  <a:pt x="97" y="41"/>
                </a:lnTo>
                <a:lnTo>
                  <a:pt x="127" y="35"/>
                </a:lnTo>
                <a:lnTo>
                  <a:pt x="156" y="29"/>
                </a:lnTo>
                <a:lnTo>
                  <a:pt x="183" y="22"/>
                </a:lnTo>
                <a:lnTo>
                  <a:pt x="211" y="15"/>
                </a:lnTo>
                <a:lnTo>
                  <a:pt x="237" y="7"/>
                </a:lnTo>
                <a:lnTo>
                  <a:pt x="261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69" name="Freeform 640">
            <a:extLst>
              <a:ext uri="{FF2B5EF4-FFF2-40B4-BE49-F238E27FC236}">
                <a16:creationId xmlns:a16="http://schemas.microsoft.com/office/drawing/2014/main" id="{491C4AB6-7CC8-92D2-4FE7-A7A359F76F21}"/>
              </a:ext>
            </a:extLst>
          </p:cNvPr>
          <p:cNvSpPr>
            <a:spLocks/>
          </p:cNvSpPr>
          <p:nvPr/>
        </p:nvSpPr>
        <p:spPr bwMode="auto">
          <a:xfrm>
            <a:off x="3177778" y="2053829"/>
            <a:ext cx="80963" cy="69056"/>
          </a:xfrm>
          <a:custGeom>
            <a:avLst/>
            <a:gdLst>
              <a:gd name="T0" fmla="*/ 0 w 202"/>
              <a:gd name="T1" fmla="*/ 48723021 h 174"/>
              <a:gd name="T2" fmla="*/ 2570493 w 202"/>
              <a:gd name="T3" fmla="*/ 47602775 h 174"/>
              <a:gd name="T4" fmla="*/ 9710156 w 202"/>
              <a:gd name="T5" fmla="*/ 43122850 h 174"/>
              <a:gd name="T6" fmla="*/ 16849819 w 202"/>
              <a:gd name="T7" fmla="*/ 37802608 h 174"/>
              <a:gd name="T8" fmla="*/ 24275390 w 202"/>
              <a:gd name="T9" fmla="*/ 32761767 h 174"/>
              <a:gd name="T10" fmla="*/ 30843773 w 202"/>
              <a:gd name="T11" fmla="*/ 27161596 h 174"/>
              <a:gd name="T12" fmla="*/ 37698064 w 202"/>
              <a:gd name="T13" fmla="*/ 21001567 h 174"/>
              <a:gd name="T14" fmla="*/ 44266447 w 202"/>
              <a:gd name="T15" fmla="*/ 14841008 h 174"/>
              <a:gd name="T16" fmla="*/ 50263551 w 202"/>
              <a:gd name="T17" fmla="*/ 8680450 h 174"/>
              <a:gd name="T18" fmla="*/ 56261189 w 202"/>
              <a:gd name="T19" fmla="*/ 1680104 h 174"/>
              <a:gd name="T20" fmla="*/ 57689121 w 202"/>
              <a:gd name="T21" fmla="*/ 0 h 1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2" h="174">
                <a:moveTo>
                  <a:pt x="0" y="174"/>
                </a:moveTo>
                <a:lnTo>
                  <a:pt x="9" y="170"/>
                </a:lnTo>
                <a:lnTo>
                  <a:pt x="34" y="154"/>
                </a:lnTo>
                <a:lnTo>
                  <a:pt x="59" y="135"/>
                </a:lnTo>
                <a:lnTo>
                  <a:pt x="85" y="117"/>
                </a:lnTo>
                <a:lnTo>
                  <a:pt x="108" y="97"/>
                </a:lnTo>
                <a:lnTo>
                  <a:pt x="132" y="75"/>
                </a:lnTo>
                <a:lnTo>
                  <a:pt x="155" y="53"/>
                </a:lnTo>
                <a:lnTo>
                  <a:pt x="176" y="31"/>
                </a:lnTo>
                <a:lnTo>
                  <a:pt x="197" y="6"/>
                </a:lnTo>
                <a:lnTo>
                  <a:pt x="202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0" name="Freeform 641">
            <a:extLst>
              <a:ext uri="{FF2B5EF4-FFF2-40B4-BE49-F238E27FC236}">
                <a16:creationId xmlns:a16="http://schemas.microsoft.com/office/drawing/2014/main" id="{B703D8C8-EE77-7C60-A36D-D6C20908C359}"/>
              </a:ext>
            </a:extLst>
          </p:cNvPr>
          <p:cNvSpPr>
            <a:spLocks/>
          </p:cNvSpPr>
          <p:nvPr/>
        </p:nvSpPr>
        <p:spPr bwMode="auto">
          <a:xfrm>
            <a:off x="3287316" y="1909762"/>
            <a:ext cx="35719" cy="100013"/>
          </a:xfrm>
          <a:custGeom>
            <a:avLst/>
            <a:gdLst>
              <a:gd name="T0" fmla="*/ 0 w 88"/>
              <a:gd name="T1" fmla="*/ 70564375 h 252"/>
              <a:gd name="T2" fmla="*/ 2636152 w 88"/>
              <a:gd name="T3" fmla="*/ 66083921 h 252"/>
              <a:gd name="T4" fmla="*/ 6736232 w 88"/>
              <a:gd name="T5" fmla="*/ 58243787 h 252"/>
              <a:gd name="T6" fmla="*/ 10544067 w 88"/>
              <a:gd name="T7" fmla="*/ 49843267 h 252"/>
              <a:gd name="T8" fmla="*/ 14058575 w 88"/>
              <a:gd name="T9" fmla="*/ 41722675 h 252"/>
              <a:gd name="T10" fmla="*/ 16987513 w 88"/>
              <a:gd name="T11" fmla="*/ 33322154 h 252"/>
              <a:gd name="T12" fmla="*/ 19623665 w 88"/>
              <a:gd name="T13" fmla="*/ 24921633 h 252"/>
              <a:gd name="T14" fmla="*/ 22259817 w 88"/>
              <a:gd name="T15" fmla="*/ 16241183 h 252"/>
              <a:gd name="T16" fmla="*/ 24309857 w 88"/>
              <a:gd name="T17" fmla="*/ 7840662 h 252"/>
              <a:gd name="T18" fmla="*/ 25774325 w 88"/>
              <a:gd name="T19" fmla="*/ 0 h 2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8" h="252">
                <a:moveTo>
                  <a:pt x="0" y="252"/>
                </a:moveTo>
                <a:lnTo>
                  <a:pt x="9" y="236"/>
                </a:lnTo>
                <a:lnTo>
                  <a:pt x="23" y="208"/>
                </a:lnTo>
                <a:lnTo>
                  <a:pt x="36" y="178"/>
                </a:lnTo>
                <a:lnTo>
                  <a:pt x="48" y="149"/>
                </a:lnTo>
                <a:lnTo>
                  <a:pt x="58" y="119"/>
                </a:lnTo>
                <a:lnTo>
                  <a:pt x="67" y="89"/>
                </a:lnTo>
                <a:lnTo>
                  <a:pt x="76" y="58"/>
                </a:lnTo>
                <a:lnTo>
                  <a:pt x="83" y="28"/>
                </a:lnTo>
                <a:lnTo>
                  <a:pt x="88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1" name="Freeform 642">
            <a:extLst>
              <a:ext uri="{FF2B5EF4-FFF2-40B4-BE49-F238E27FC236}">
                <a16:creationId xmlns:a16="http://schemas.microsoft.com/office/drawing/2014/main" id="{E99A8422-63A8-CBDF-8F0E-02240DEA83E2}"/>
              </a:ext>
            </a:extLst>
          </p:cNvPr>
          <p:cNvSpPr>
            <a:spLocks/>
          </p:cNvSpPr>
          <p:nvPr/>
        </p:nvSpPr>
        <p:spPr bwMode="auto">
          <a:xfrm>
            <a:off x="3326607" y="1776412"/>
            <a:ext cx="2381" cy="80963"/>
          </a:xfrm>
          <a:custGeom>
            <a:avLst/>
            <a:gdLst>
              <a:gd name="T0" fmla="*/ 1234168 w 7"/>
              <a:gd name="T1" fmla="*/ 56844890 h 205"/>
              <a:gd name="T2" fmla="*/ 1440089 w 7"/>
              <a:gd name="T3" fmla="*/ 52130898 h 205"/>
              <a:gd name="T4" fmla="*/ 1440089 w 7"/>
              <a:gd name="T5" fmla="*/ 43811902 h 205"/>
              <a:gd name="T6" fmla="*/ 1440089 w 7"/>
              <a:gd name="T7" fmla="*/ 35770944 h 205"/>
              <a:gd name="T8" fmla="*/ 1234168 w 7"/>
              <a:gd name="T9" fmla="*/ 27174438 h 205"/>
              <a:gd name="T10" fmla="*/ 822779 w 7"/>
              <a:gd name="T11" fmla="*/ 18578458 h 205"/>
              <a:gd name="T12" fmla="*/ 411389 w 7"/>
              <a:gd name="T13" fmla="*/ 9150474 h 205"/>
              <a:gd name="T14" fmla="*/ 0 w 7"/>
              <a:gd name="T15" fmla="*/ 0 h 2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" h="205">
                <a:moveTo>
                  <a:pt x="6" y="205"/>
                </a:moveTo>
                <a:lnTo>
                  <a:pt x="7" y="188"/>
                </a:lnTo>
                <a:lnTo>
                  <a:pt x="7" y="158"/>
                </a:lnTo>
                <a:lnTo>
                  <a:pt x="7" y="129"/>
                </a:lnTo>
                <a:lnTo>
                  <a:pt x="6" y="98"/>
                </a:lnTo>
                <a:lnTo>
                  <a:pt x="4" y="67"/>
                </a:lnTo>
                <a:lnTo>
                  <a:pt x="2" y="33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2" name="Line 643">
            <a:extLst>
              <a:ext uri="{FF2B5EF4-FFF2-40B4-BE49-F238E27FC236}">
                <a16:creationId xmlns:a16="http://schemas.microsoft.com/office/drawing/2014/main" id="{8B56E3DC-60D7-B614-3F6D-D026B8312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6569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3" name="Line 644">
            <a:extLst>
              <a:ext uri="{FF2B5EF4-FFF2-40B4-BE49-F238E27FC236}">
                <a16:creationId xmlns:a16="http://schemas.microsoft.com/office/drawing/2014/main" id="{BAA534F2-B939-722F-80DC-3D401C9FC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6113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4" name="Line 645">
            <a:extLst>
              <a:ext uri="{FF2B5EF4-FFF2-40B4-BE49-F238E27FC236}">
                <a16:creationId xmlns:a16="http://schemas.microsoft.com/office/drawing/2014/main" id="{6C815D83-5955-0FE1-379A-C8641CF078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467" y="2701529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5" name="Line 646">
            <a:extLst>
              <a:ext uri="{FF2B5EF4-FFF2-40B4-BE49-F238E27FC236}">
                <a16:creationId xmlns:a16="http://schemas.microsoft.com/office/drawing/2014/main" id="{35691BAC-7076-94F6-57DB-8F1A3B71B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4010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6" name="Line 647">
            <a:extLst>
              <a:ext uri="{FF2B5EF4-FFF2-40B4-BE49-F238E27FC236}">
                <a16:creationId xmlns:a16="http://schemas.microsoft.com/office/drawing/2014/main" id="{6409EEC4-A5BE-B9A2-5E56-DAE504450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3554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7" name="Line 648">
            <a:extLst>
              <a:ext uri="{FF2B5EF4-FFF2-40B4-BE49-F238E27FC236}">
                <a16:creationId xmlns:a16="http://schemas.microsoft.com/office/drawing/2014/main" id="{6DA69025-6611-1D31-708B-3BE613D81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3098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8" name="Line 649">
            <a:extLst>
              <a:ext uri="{FF2B5EF4-FFF2-40B4-BE49-F238E27FC236}">
                <a16:creationId xmlns:a16="http://schemas.microsoft.com/office/drawing/2014/main" id="{E9ED7CF1-124D-04BE-4F30-1CF8F5EBC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2642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79" name="Line 650">
            <a:extLst>
              <a:ext uri="{FF2B5EF4-FFF2-40B4-BE49-F238E27FC236}">
                <a16:creationId xmlns:a16="http://schemas.microsoft.com/office/drawing/2014/main" id="{B87ACCA8-C90C-597C-B109-756C96502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2185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0" name="Line 651">
            <a:extLst>
              <a:ext uri="{FF2B5EF4-FFF2-40B4-BE49-F238E27FC236}">
                <a16:creationId xmlns:a16="http://schemas.microsoft.com/office/drawing/2014/main" id="{E917DAA4-5095-58D9-FC33-1E6315BBC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0538" y="2701529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1" name="Line 652">
            <a:extLst>
              <a:ext uri="{FF2B5EF4-FFF2-40B4-BE49-F238E27FC236}">
                <a16:creationId xmlns:a16="http://schemas.microsoft.com/office/drawing/2014/main" id="{6CC5EA1A-F5CD-417D-ABB1-3BA8CBE28B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0081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2" name="Line 653">
            <a:extLst>
              <a:ext uri="{FF2B5EF4-FFF2-40B4-BE49-F238E27FC236}">
                <a16:creationId xmlns:a16="http://schemas.microsoft.com/office/drawing/2014/main" id="{F84DD6FB-E655-1693-2645-88388E276E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9625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3" name="Line 654">
            <a:extLst>
              <a:ext uri="{FF2B5EF4-FFF2-40B4-BE49-F238E27FC236}">
                <a16:creationId xmlns:a16="http://schemas.microsoft.com/office/drawing/2014/main" id="{777DF0BD-173F-ADBA-DF0B-18A98B853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9169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4" name="Line 655">
            <a:extLst>
              <a:ext uri="{FF2B5EF4-FFF2-40B4-BE49-F238E27FC236}">
                <a16:creationId xmlns:a16="http://schemas.microsoft.com/office/drawing/2014/main" id="{7FD5B5FC-4664-7EFA-4019-C19807908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7523" y="2701529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5" name="Line 656">
            <a:extLst>
              <a:ext uri="{FF2B5EF4-FFF2-40B4-BE49-F238E27FC236}">
                <a16:creationId xmlns:a16="http://schemas.microsoft.com/office/drawing/2014/main" id="{33611A9A-E96B-ADB7-1429-ED6730465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7066" y="2701529"/>
            <a:ext cx="3572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86" name="Freeform 657">
            <a:extLst>
              <a:ext uri="{FF2B5EF4-FFF2-40B4-BE49-F238E27FC236}">
                <a16:creationId xmlns:a16="http://schemas.microsoft.com/office/drawing/2014/main" id="{BA6FD96E-C785-3E55-D284-0755611848CA}"/>
              </a:ext>
            </a:extLst>
          </p:cNvPr>
          <p:cNvSpPr>
            <a:spLocks/>
          </p:cNvSpPr>
          <p:nvPr/>
        </p:nvSpPr>
        <p:spPr bwMode="auto">
          <a:xfrm>
            <a:off x="3067050" y="2013348"/>
            <a:ext cx="514350" cy="1472803"/>
          </a:xfrm>
          <a:custGeom>
            <a:avLst/>
            <a:gdLst>
              <a:gd name="T0" fmla="*/ 130768196 w 1296"/>
              <a:gd name="T1" fmla="*/ 773127649 h 3711"/>
              <a:gd name="T2" fmla="*/ 162690175 w 1296"/>
              <a:gd name="T3" fmla="*/ 720204117 h 3711"/>
              <a:gd name="T4" fmla="*/ 186491563 w 1296"/>
              <a:gd name="T5" fmla="*/ 667561043 h 3711"/>
              <a:gd name="T6" fmla="*/ 200772713 w 1296"/>
              <a:gd name="T7" fmla="*/ 610437515 h 3711"/>
              <a:gd name="T8" fmla="*/ 204972708 w 1296"/>
              <a:gd name="T9" fmla="*/ 549393923 h 3711"/>
              <a:gd name="T10" fmla="*/ 201892429 w 1296"/>
              <a:gd name="T11" fmla="*/ 487230084 h 3711"/>
              <a:gd name="T12" fmla="*/ 192652121 w 1296"/>
              <a:gd name="T13" fmla="*/ 419746006 h 3711"/>
              <a:gd name="T14" fmla="*/ 175571150 w 1296"/>
              <a:gd name="T15" fmla="*/ 353381643 h 3711"/>
              <a:gd name="T16" fmla="*/ 153449338 w 1296"/>
              <a:gd name="T17" fmla="*/ 297938220 h 3711"/>
              <a:gd name="T18" fmla="*/ 128808162 w 1296"/>
              <a:gd name="T19" fmla="*/ 256496014 h 3711"/>
              <a:gd name="T20" fmla="*/ 97725971 w 1296"/>
              <a:gd name="T21" fmla="*/ 219253273 h 3711"/>
              <a:gd name="T22" fmla="*/ 68324413 w 1296"/>
              <a:gd name="T23" fmla="*/ 194332176 h 3711"/>
              <a:gd name="T24" fmla="*/ 41722675 w 1296"/>
              <a:gd name="T25" fmla="*/ 176970751 h 3711"/>
              <a:gd name="T26" fmla="*/ 17641358 w 1296"/>
              <a:gd name="T27" fmla="*/ 159609855 h 3711"/>
              <a:gd name="T28" fmla="*/ 2800350 w 1296"/>
              <a:gd name="T29" fmla="*/ 139168681 h 3711"/>
              <a:gd name="T30" fmla="*/ 279929 w 1296"/>
              <a:gd name="T31" fmla="*/ 113126809 h 3711"/>
              <a:gd name="T32" fmla="*/ 3640137 w 1296"/>
              <a:gd name="T33" fmla="*/ 82325083 h 3711"/>
              <a:gd name="T34" fmla="*/ 5040313 w 1296"/>
              <a:gd name="T35" fmla="*/ 56283211 h 3711"/>
              <a:gd name="T36" fmla="*/ 2800350 w 1296"/>
              <a:gd name="T37" fmla="*/ 34161933 h 3711"/>
              <a:gd name="T38" fmla="*/ 1400175 w 1296"/>
              <a:gd name="T39" fmla="*/ 14561075 h 3711"/>
              <a:gd name="T40" fmla="*/ 7280275 w 1296"/>
              <a:gd name="T41" fmla="*/ 2519891 h 3711"/>
              <a:gd name="T42" fmla="*/ 24081317 w 1296"/>
              <a:gd name="T43" fmla="*/ 0 h 3711"/>
              <a:gd name="T44" fmla="*/ 47042917 w 1296"/>
              <a:gd name="T45" fmla="*/ 3080278 h 3711"/>
              <a:gd name="T46" fmla="*/ 70004517 w 1296"/>
              <a:gd name="T47" fmla="*/ 7840661 h 3711"/>
              <a:gd name="T48" fmla="*/ 96606254 w 1296"/>
              <a:gd name="T49" fmla="*/ 13160901 h 3711"/>
              <a:gd name="T50" fmla="*/ 137208683 w 1296"/>
              <a:gd name="T51" fmla="*/ 24081311 h 3711"/>
              <a:gd name="T52" fmla="*/ 171650554 w 1296"/>
              <a:gd name="T53" fmla="*/ 39762632 h 3711"/>
              <a:gd name="T54" fmla="*/ 203852463 w 1296"/>
              <a:gd name="T55" fmla="*/ 67764008 h 3711"/>
              <a:gd name="T56" fmla="*/ 232414233 w 1296"/>
              <a:gd name="T57" fmla="*/ 108086497 h 3711"/>
              <a:gd name="T58" fmla="*/ 257055937 w 1296"/>
              <a:gd name="T59" fmla="*/ 154289615 h 3711"/>
              <a:gd name="T60" fmla="*/ 279737608 w 1296"/>
              <a:gd name="T61" fmla="*/ 200492203 h 3711"/>
              <a:gd name="T62" fmla="*/ 313899550 w 1296"/>
              <a:gd name="T63" fmla="*/ 278056904 h 3711"/>
              <a:gd name="T64" fmla="*/ 340781217 w 1296"/>
              <a:gd name="T65" fmla="*/ 355902064 h 3711"/>
              <a:gd name="T66" fmla="*/ 356741942 w 1296"/>
              <a:gd name="T67" fmla="*/ 432066590 h 3711"/>
              <a:gd name="T68" fmla="*/ 362902500 w 1296"/>
              <a:gd name="T69" fmla="*/ 508511046 h 3711"/>
              <a:gd name="T70" fmla="*/ 360662538 w 1296"/>
              <a:gd name="T71" fmla="*/ 585515888 h 3711"/>
              <a:gd name="T72" fmla="*/ 351701629 w 1296"/>
              <a:gd name="T73" fmla="*/ 660840628 h 3711"/>
              <a:gd name="T74" fmla="*/ 335460975 w 1296"/>
              <a:gd name="T75" fmla="*/ 732525230 h 3711"/>
              <a:gd name="T76" fmla="*/ 310819271 w 1296"/>
              <a:gd name="T77" fmla="*/ 801689413 h 3711"/>
              <a:gd name="T78" fmla="*/ 281977571 w 1296"/>
              <a:gd name="T79" fmla="*/ 857692694 h 3711"/>
              <a:gd name="T80" fmla="*/ 245855067 w 1296"/>
              <a:gd name="T81" fmla="*/ 910055839 h 3711"/>
              <a:gd name="T82" fmla="*/ 202172358 w 1296"/>
              <a:gd name="T83" fmla="*/ 959899093 h 3711"/>
              <a:gd name="T84" fmla="*/ 156809546 w 1296"/>
              <a:gd name="T85" fmla="*/ 1001061370 h 3711"/>
              <a:gd name="T86" fmla="*/ 130207808 w 1296"/>
              <a:gd name="T87" fmla="*/ 1020662757 h 3711"/>
              <a:gd name="T88" fmla="*/ 101366108 w 1296"/>
              <a:gd name="T89" fmla="*/ 1034383516 h 3711"/>
              <a:gd name="T90" fmla="*/ 78405038 w 1296"/>
              <a:gd name="T91" fmla="*/ 1039143898 h 3711"/>
              <a:gd name="T92" fmla="*/ 56843612 w 1296"/>
              <a:gd name="T93" fmla="*/ 1037183865 h 3711"/>
              <a:gd name="T94" fmla="*/ 38642396 w 1296"/>
              <a:gd name="T95" fmla="*/ 1025982997 h 3711"/>
              <a:gd name="T96" fmla="*/ 26041879 w 1296"/>
              <a:gd name="T97" fmla="*/ 1007501856 h 3711"/>
              <a:gd name="T98" fmla="*/ 19601392 w 1296"/>
              <a:gd name="T99" fmla="*/ 985940436 h 3711"/>
              <a:gd name="T100" fmla="*/ 19321463 w 1296"/>
              <a:gd name="T101" fmla="*/ 954298924 h 3711"/>
              <a:gd name="T102" fmla="*/ 27161596 w 1296"/>
              <a:gd name="T103" fmla="*/ 921256707 h 3711"/>
              <a:gd name="T104" fmla="*/ 42282533 w 1296"/>
              <a:gd name="T105" fmla="*/ 888494420 h 3711"/>
              <a:gd name="T106" fmla="*/ 67764025 w 1296"/>
              <a:gd name="T107" fmla="*/ 851812596 h 3711"/>
              <a:gd name="T108" fmla="*/ 101366108 w 1296"/>
              <a:gd name="T109" fmla="*/ 816249959 h 371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296" h="3711">
                <a:moveTo>
                  <a:pt x="348" y="2930"/>
                </a:moveTo>
                <a:lnTo>
                  <a:pt x="379" y="2887"/>
                </a:lnTo>
                <a:lnTo>
                  <a:pt x="409" y="2845"/>
                </a:lnTo>
                <a:lnTo>
                  <a:pt x="438" y="2803"/>
                </a:lnTo>
                <a:lnTo>
                  <a:pt x="467" y="2761"/>
                </a:lnTo>
                <a:lnTo>
                  <a:pt x="493" y="2720"/>
                </a:lnTo>
                <a:lnTo>
                  <a:pt x="516" y="2683"/>
                </a:lnTo>
                <a:lnTo>
                  <a:pt x="540" y="2646"/>
                </a:lnTo>
                <a:lnTo>
                  <a:pt x="561" y="2610"/>
                </a:lnTo>
                <a:lnTo>
                  <a:pt x="581" y="2572"/>
                </a:lnTo>
                <a:lnTo>
                  <a:pt x="601" y="2536"/>
                </a:lnTo>
                <a:lnTo>
                  <a:pt x="619" y="2498"/>
                </a:lnTo>
                <a:lnTo>
                  <a:pt x="636" y="2460"/>
                </a:lnTo>
                <a:lnTo>
                  <a:pt x="652" y="2423"/>
                </a:lnTo>
                <a:lnTo>
                  <a:pt x="666" y="2384"/>
                </a:lnTo>
                <a:lnTo>
                  <a:pt x="679" y="2344"/>
                </a:lnTo>
                <a:lnTo>
                  <a:pt x="690" y="2305"/>
                </a:lnTo>
                <a:lnTo>
                  <a:pt x="700" y="2263"/>
                </a:lnTo>
                <a:lnTo>
                  <a:pt x="710" y="2222"/>
                </a:lnTo>
                <a:lnTo>
                  <a:pt x="717" y="2180"/>
                </a:lnTo>
                <a:lnTo>
                  <a:pt x="722" y="2137"/>
                </a:lnTo>
                <a:lnTo>
                  <a:pt x="726" y="2094"/>
                </a:lnTo>
                <a:lnTo>
                  <a:pt x="729" y="2051"/>
                </a:lnTo>
                <a:lnTo>
                  <a:pt x="731" y="2007"/>
                </a:lnTo>
                <a:lnTo>
                  <a:pt x="732" y="1962"/>
                </a:lnTo>
                <a:lnTo>
                  <a:pt x="732" y="1918"/>
                </a:lnTo>
                <a:lnTo>
                  <a:pt x="730" y="1874"/>
                </a:lnTo>
                <a:lnTo>
                  <a:pt x="728" y="1829"/>
                </a:lnTo>
                <a:lnTo>
                  <a:pt x="725" y="1784"/>
                </a:lnTo>
                <a:lnTo>
                  <a:pt x="721" y="1740"/>
                </a:lnTo>
                <a:lnTo>
                  <a:pt x="717" y="1696"/>
                </a:lnTo>
                <a:lnTo>
                  <a:pt x="711" y="1646"/>
                </a:lnTo>
                <a:lnTo>
                  <a:pt x="704" y="1597"/>
                </a:lnTo>
                <a:lnTo>
                  <a:pt x="696" y="1548"/>
                </a:lnTo>
                <a:lnTo>
                  <a:pt x="688" y="1499"/>
                </a:lnTo>
                <a:lnTo>
                  <a:pt x="678" y="1451"/>
                </a:lnTo>
                <a:lnTo>
                  <a:pt x="667" y="1403"/>
                </a:lnTo>
                <a:lnTo>
                  <a:pt x="656" y="1356"/>
                </a:lnTo>
                <a:lnTo>
                  <a:pt x="642" y="1308"/>
                </a:lnTo>
                <a:lnTo>
                  <a:pt x="627" y="1262"/>
                </a:lnTo>
                <a:lnTo>
                  <a:pt x="612" y="1217"/>
                </a:lnTo>
                <a:lnTo>
                  <a:pt x="595" y="1171"/>
                </a:lnTo>
                <a:lnTo>
                  <a:pt x="576" y="1126"/>
                </a:lnTo>
                <a:lnTo>
                  <a:pt x="562" y="1095"/>
                </a:lnTo>
                <a:lnTo>
                  <a:pt x="548" y="1064"/>
                </a:lnTo>
                <a:lnTo>
                  <a:pt x="532" y="1034"/>
                </a:lnTo>
                <a:lnTo>
                  <a:pt x="515" y="1003"/>
                </a:lnTo>
                <a:lnTo>
                  <a:pt x="498" y="974"/>
                </a:lnTo>
                <a:lnTo>
                  <a:pt x="480" y="945"/>
                </a:lnTo>
                <a:lnTo>
                  <a:pt x="460" y="916"/>
                </a:lnTo>
                <a:lnTo>
                  <a:pt x="441" y="888"/>
                </a:lnTo>
                <a:lnTo>
                  <a:pt x="420" y="861"/>
                </a:lnTo>
                <a:lnTo>
                  <a:pt x="397" y="834"/>
                </a:lnTo>
                <a:lnTo>
                  <a:pt x="374" y="808"/>
                </a:lnTo>
                <a:lnTo>
                  <a:pt x="349" y="783"/>
                </a:lnTo>
                <a:lnTo>
                  <a:pt x="323" y="758"/>
                </a:lnTo>
                <a:lnTo>
                  <a:pt x="296" y="734"/>
                </a:lnTo>
                <a:lnTo>
                  <a:pt x="279" y="720"/>
                </a:lnTo>
                <a:lnTo>
                  <a:pt x="262" y="707"/>
                </a:lnTo>
                <a:lnTo>
                  <a:pt x="244" y="694"/>
                </a:lnTo>
                <a:lnTo>
                  <a:pt x="226" y="681"/>
                </a:lnTo>
                <a:lnTo>
                  <a:pt x="207" y="669"/>
                </a:lnTo>
                <a:lnTo>
                  <a:pt x="188" y="656"/>
                </a:lnTo>
                <a:lnTo>
                  <a:pt x="169" y="644"/>
                </a:lnTo>
                <a:lnTo>
                  <a:pt x="149" y="632"/>
                </a:lnTo>
                <a:lnTo>
                  <a:pt x="131" y="620"/>
                </a:lnTo>
                <a:lnTo>
                  <a:pt x="113" y="608"/>
                </a:lnTo>
                <a:lnTo>
                  <a:pt x="94" y="595"/>
                </a:lnTo>
                <a:lnTo>
                  <a:pt x="78" y="583"/>
                </a:lnTo>
                <a:lnTo>
                  <a:pt x="63" y="570"/>
                </a:lnTo>
                <a:lnTo>
                  <a:pt x="49" y="557"/>
                </a:lnTo>
                <a:lnTo>
                  <a:pt x="35" y="543"/>
                </a:lnTo>
                <a:lnTo>
                  <a:pt x="25" y="528"/>
                </a:lnTo>
                <a:lnTo>
                  <a:pt x="16" y="513"/>
                </a:lnTo>
                <a:lnTo>
                  <a:pt x="10" y="497"/>
                </a:lnTo>
                <a:lnTo>
                  <a:pt x="5" y="479"/>
                </a:lnTo>
                <a:lnTo>
                  <a:pt x="2" y="462"/>
                </a:lnTo>
                <a:lnTo>
                  <a:pt x="0" y="443"/>
                </a:lnTo>
                <a:lnTo>
                  <a:pt x="0" y="424"/>
                </a:lnTo>
                <a:lnTo>
                  <a:pt x="1" y="404"/>
                </a:lnTo>
                <a:lnTo>
                  <a:pt x="3" y="384"/>
                </a:lnTo>
                <a:lnTo>
                  <a:pt x="5" y="363"/>
                </a:lnTo>
                <a:lnTo>
                  <a:pt x="8" y="340"/>
                </a:lnTo>
                <a:lnTo>
                  <a:pt x="11" y="318"/>
                </a:lnTo>
                <a:lnTo>
                  <a:pt x="13" y="294"/>
                </a:lnTo>
                <a:lnTo>
                  <a:pt x="15" y="271"/>
                </a:lnTo>
                <a:lnTo>
                  <a:pt x="17" y="248"/>
                </a:lnTo>
                <a:lnTo>
                  <a:pt x="18" y="232"/>
                </a:lnTo>
                <a:lnTo>
                  <a:pt x="18" y="217"/>
                </a:lnTo>
                <a:lnTo>
                  <a:pt x="18" y="201"/>
                </a:lnTo>
                <a:lnTo>
                  <a:pt x="17" y="186"/>
                </a:lnTo>
                <a:lnTo>
                  <a:pt x="15" y="169"/>
                </a:lnTo>
                <a:lnTo>
                  <a:pt x="14" y="153"/>
                </a:lnTo>
                <a:lnTo>
                  <a:pt x="12" y="138"/>
                </a:lnTo>
                <a:lnTo>
                  <a:pt x="10" y="122"/>
                </a:lnTo>
                <a:lnTo>
                  <a:pt x="8" y="106"/>
                </a:lnTo>
                <a:lnTo>
                  <a:pt x="6" y="92"/>
                </a:lnTo>
                <a:lnTo>
                  <a:pt x="5" y="78"/>
                </a:lnTo>
                <a:lnTo>
                  <a:pt x="5" y="65"/>
                </a:lnTo>
                <a:lnTo>
                  <a:pt x="5" y="52"/>
                </a:lnTo>
                <a:lnTo>
                  <a:pt x="6" y="40"/>
                </a:lnTo>
                <a:lnTo>
                  <a:pt x="9" y="31"/>
                </a:lnTo>
                <a:lnTo>
                  <a:pt x="13" y="22"/>
                </a:lnTo>
                <a:lnTo>
                  <a:pt x="19" y="15"/>
                </a:lnTo>
                <a:lnTo>
                  <a:pt x="26" y="9"/>
                </a:lnTo>
                <a:lnTo>
                  <a:pt x="36" y="5"/>
                </a:lnTo>
                <a:lnTo>
                  <a:pt x="47" y="2"/>
                </a:lnTo>
                <a:lnTo>
                  <a:pt x="59" y="0"/>
                </a:lnTo>
                <a:lnTo>
                  <a:pt x="72" y="0"/>
                </a:lnTo>
                <a:lnTo>
                  <a:pt x="86" y="0"/>
                </a:lnTo>
                <a:lnTo>
                  <a:pt x="101" y="1"/>
                </a:lnTo>
                <a:lnTo>
                  <a:pt x="118" y="3"/>
                </a:lnTo>
                <a:lnTo>
                  <a:pt x="134" y="5"/>
                </a:lnTo>
                <a:lnTo>
                  <a:pt x="150" y="8"/>
                </a:lnTo>
                <a:lnTo>
                  <a:pt x="168" y="11"/>
                </a:lnTo>
                <a:lnTo>
                  <a:pt x="184" y="15"/>
                </a:lnTo>
                <a:lnTo>
                  <a:pt x="201" y="18"/>
                </a:lnTo>
                <a:lnTo>
                  <a:pt x="217" y="21"/>
                </a:lnTo>
                <a:lnTo>
                  <a:pt x="234" y="25"/>
                </a:lnTo>
                <a:lnTo>
                  <a:pt x="250" y="28"/>
                </a:lnTo>
                <a:lnTo>
                  <a:pt x="266" y="31"/>
                </a:lnTo>
                <a:lnTo>
                  <a:pt x="281" y="34"/>
                </a:lnTo>
                <a:lnTo>
                  <a:pt x="297" y="37"/>
                </a:lnTo>
                <a:lnTo>
                  <a:pt x="312" y="40"/>
                </a:lnTo>
                <a:lnTo>
                  <a:pt x="345" y="47"/>
                </a:lnTo>
                <a:lnTo>
                  <a:pt x="375" y="54"/>
                </a:lnTo>
                <a:lnTo>
                  <a:pt x="406" y="62"/>
                </a:lnTo>
                <a:lnTo>
                  <a:pt x="434" y="69"/>
                </a:lnTo>
                <a:lnTo>
                  <a:pt x="462" y="77"/>
                </a:lnTo>
                <a:lnTo>
                  <a:pt x="490" y="86"/>
                </a:lnTo>
                <a:lnTo>
                  <a:pt x="516" y="95"/>
                </a:lnTo>
                <a:lnTo>
                  <a:pt x="542" y="105"/>
                </a:lnTo>
                <a:lnTo>
                  <a:pt x="566" y="116"/>
                </a:lnTo>
                <a:lnTo>
                  <a:pt x="591" y="129"/>
                </a:lnTo>
                <a:lnTo>
                  <a:pt x="613" y="142"/>
                </a:lnTo>
                <a:lnTo>
                  <a:pt x="635" y="157"/>
                </a:lnTo>
                <a:lnTo>
                  <a:pt x="657" y="173"/>
                </a:lnTo>
                <a:lnTo>
                  <a:pt x="681" y="194"/>
                </a:lnTo>
                <a:lnTo>
                  <a:pt x="705" y="217"/>
                </a:lnTo>
                <a:lnTo>
                  <a:pt x="728" y="242"/>
                </a:lnTo>
                <a:lnTo>
                  <a:pt x="750" y="268"/>
                </a:lnTo>
                <a:lnTo>
                  <a:pt x="771" y="295"/>
                </a:lnTo>
                <a:lnTo>
                  <a:pt x="791" y="325"/>
                </a:lnTo>
                <a:lnTo>
                  <a:pt x="811" y="354"/>
                </a:lnTo>
                <a:lnTo>
                  <a:pt x="830" y="386"/>
                </a:lnTo>
                <a:lnTo>
                  <a:pt x="849" y="417"/>
                </a:lnTo>
                <a:lnTo>
                  <a:pt x="866" y="450"/>
                </a:lnTo>
                <a:lnTo>
                  <a:pt x="884" y="484"/>
                </a:lnTo>
                <a:lnTo>
                  <a:pt x="902" y="517"/>
                </a:lnTo>
                <a:lnTo>
                  <a:pt x="918" y="551"/>
                </a:lnTo>
                <a:lnTo>
                  <a:pt x="935" y="584"/>
                </a:lnTo>
                <a:lnTo>
                  <a:pt x="952" y="617"/>
                </a:lnTo>
                <a:lnTo>
                  <a:pt x="968" y="650"/>
                </a:lnTo>
                <a:lnTo>
                  <a:pt x="984" y="684"/>
                </a:lnTo>
                <a:lnTo>
                  <a:pt x="999" y="716"/>
                </a:lnTo>
                <a:lnTo>
                  <a:pt x="1026" y="772"/>
                </a:lnTo>
                <a:lnTo>
                  <a:pt x="1051" y="828"/>
                </a:lnTo>
                <a:lnTo>
                  <a:pt x="1076" y="883"/>
                </a:lnTo>
                <a:lnTo>
                  <a:pt x="1099" y="938"/>
                </a:lnTo>
                <a:lnTo>
                  <a:pt x="1121" y="993"/>
                </a:lnTo>
                <a:lnTo>
                  <a:pt x="1143" y="1049"/>
                </a:lnTo>
                <a:lnTo>
                  <a:pt x="1163" y="1104"/>
                </a:lnTo>
                <a:lnTo>
                  <a:pt x="1182" y="1160"/>
                </a:lnTo>
                <a:lnTo>
                  <a:pt x="1200" y="1215"/>
                </a:lnTo>
                <a:lnTo>
                  <a:pt x="1217" y="1271"/>
                </a:lnTo>
                <a:lnTo>
                  <a:pt x="1231" y="1328"/>
                </a:lnTo>
                <a:lnTo>
                  <a:pt x="1245" y="1385"/>
                </a:lnTo>
                <a:lnTo>
                  <a:pt x="1256" y="1436"/>
                </a:lnTo>
                <a:lnTo>
                  <a:pt x="1266" y="1489"/>
                </a:lnTo>
                <a:lnTo>
                  <a:pt x="1274" y="1543"/>
                </a:lnTo>
                <a:lnTo>
                  <a:pt x="1281" y="1597"/>
                </a:lnTo>
                <a:lnTo>
                  <a:pt x="1286" y="1651"/>
                </a:lnTo>
                <a:lnTo>
                  <a:pt x="1291" y="1706"/>
                </a:lnTo>
                <a:lnTo>
                  <a:pt x="1294" y="1761"/>
                </a:lnTo>
                <a:lnTo>
                  <a:pt x="1296" y="1816"/>
                </a:lnTo>
                <a:lnTo>
                  <a:pt x="1296" y="1871"/>
                </a:lnTo>
                <a:lnTo>
                  <a:pt x="1296" y="1925"/>
                </a:lnTo>
                <a:lnTo>
                  <a:pt x="1294" y="1980"/>
                </a:lnTo>
                <a:lnTo>
                  <a:pt x="1292" y="2036"/>
                </a:lnTo>
                <a:lnTo>
                  <a:pt x="1288" y="2091"/>
                </a:lnTo>
                <a:lnTo>
                  <a:pt x="1283" y="2147"/>
                </a:lnTo>
                <a:lnTo>
                  <a:pt x="1278" y="2202"/>
                </a:lnTo>
                <a:lnTo>
                  <a:pt x="1272" y="2255"/>
                </a:lnTo>
                <a:lnTo>
                  <a:pt x="1264" y="2307"/>
                </a:lnTo>
                <a:lnTo>
                  <a:pt x="1256" y="2360"/>
                </a:lnTo>
                <a:lnTo>
                  <a:pt x="1246" y="2412"/>
                </a:lnTo>
                <a:lnTo>
                  <a:pt x="1236" y="2463"/>
                </a:lnTo>
                <a:lnTo>
                  <a:pt x="1224" y="2514"/>
                </a:lnTo>
                <a:lnTo>
                  <a:pt x="1212" y="2565"/>
                </a:lnTo>
                <a:lnTo>
                  <a:pt x="1198" y="2616"/>
                </a:lnTo>
                <a:lnTo>
                  <a:pt x="1183" y="2667"/>
                </a:lnTo>
                <a:lnTo>
                  <a:pt x="1167" y="2717"/>
                </a:lnTo>
                <a:lnTo>
                  <a:pt x="1150" y="2765"/>
                </a:lnTo>
                <a:lnTo>
                  <a:pt x="1131" y="2814"/>
                </a:lnTo>
                <a:lnTo>
                  <a:pt x="1110" y="2863"/>
                </a:lnTo>
                <a:lnTo>
                  <a:pt x="1092" y="2904"/>
                </a:lnTo>
                <a:lnTo>
                  <a:pt x="1073" y="2944"/>
                </a:lnTo>
                <a:lnTo>
                  <a:pt x="1051" y="2985"/>
                </a:lnTo>
                <a:lnTo>
                  <a:pt x="1030" y="3025"/>
                </a:lnTo>
                <a:lnTo>
                  <a:pt x="1007" y="3063"/>
                </a:lnTo>
                <a:lnTo>
                  <a:pt x="983" y="3102"/>
                </a:lnTo>
                <a:lnTo>
                  <a:pt x="959" y="3141"/>
                </a:lnTo>
                <a:lnTo>
                  <a:pt x="933" y="3177"/>
                </a:lnTo>
                <a:lnTo>
                  <a:pt x="906" y="3215"/>
                </a:lnTo>
                <a:lnTo>
                  <a:pt x="878" y="3250"/>
                </a:lnTo>
                <a:lnTo>
                  <a:pt x="850" y="3286"/>
                </a:lnTo>
                <a:lnTo>
                  <a:pt x="821" y="3321"/>
                </a:lnTo>
                <a:lnTo>
                  <a:pt x="789" y="3357"/>
                </a:lnTo>
                <a:lnTo>
                  <a:pt x="755" y="3393"/>
                </a:lnTo>
                <a:lnTo>
                  <a:pt x="722" y="3428"/>
                </a:lnTo>
                <a:lnTo>
                  <a:pt x="687" y="3462"/>
                </a:lnTo>
                <a:lnTo>
                  <a:pt x="652" y="3496"/>
                </a:lnTo>
                <a:lnTo>
                  <a:pt x="615" y="3528"/>
                </a:lnTo>
                <a:lnTo>
                  <a:pt x="578" y="3560"/>
                </a:lnTo>
                <a:lnTo>
                  <a:pt x="560" y="3575"/>
                </a:lnTo>
                <a:lnTo>
                  <a:pt x="542" y="3589"/>
                </a:lnTo>
                <a:lnTo>
                  <a:pt x="522" y="3604"/>
                </a:lnTo>
                <a:lnTo>
                  <a:pt x="504" y="3619"/>
                </a:lnTo>
                <a:lnTo>
                  <a:pt x="484" y="3632"/>
                </a:lnTo>
                <a:lnTo>
                  <a:pt x="465" y="3645"/>
                </a:lnTo>
                <a:lnTo>
                  <a:pt x="443" y="3657"/>
                </a:lnTo>
                <a:lnTo>
                  <a:pt x="422" y="3669"/>
                </a:lnTo>
                <a:lnTo>
                  <a:pt x="400" y="3680"/>
                </a:lnTo>
                <a:lnTo>
                  <a:pt x="377" y="3689"/>
                </a:lnTo>
                <a:lnTo>
                  <a:pt x="362" y="3694"/>
                </a:lnTo>
                <a:lnTo>
                  <a:pt x="346" y="3699"/>
                </a:lnTo>
                <a:lnTo>
                  <a:pt x="329" y="3703"/>
                </a:lnTo>
                <a:lnTo>
                  <a:pt x="313" y="3706"/>
                </a:lnTo>
                <a:lnTo>
                  <a:pt x="297" y="3709"/>
                </a:lnTo>
                <a:lnTo>
                  <a:pt x="280" y="3711"/>
                </a:lnTo>
                <a:lnTo>
                  <a:pt x="264" y="3711"/>
                </a:lnTo>
                <a:lnTo>
                  <a:pt x="249" y="3711"/>
                </a:lnTo>
                <a:lnTo>
                  <a:pt x="233" y="3710"/>
                </a:lnTo>
                <a:lnTo>
                  <a:pt x="217" y="3708"/>
                </a:lnTo>
                <a:lnTo>
                  <a:pt x="203" y="3704"/>
                </a:lnTo>
                <a:lnTo>
                  <a:pt x="189" y="3699"/>
                </a:lnTo>
                <a:lnTo>
                  <a:pt x="175" y="3693"/>
                </a:lnTo>
                <a:lnTo>
                  <a:pt x="161" y="3685"/>
                </a:lnTo>
                <a:lnTo>
                  <a:pt x="149" y="3676"/>
                </a:lnTo>
                <a:lnTo>
                  <a:pt x="138" y="3664"/>
                </a:lnTo>
                <a:lnTo>
                  <a:pt x="128" y="3653"/>
                </a:lnTo>
                <a:lnTo>
                  <a:pt x="118" y="3640"/>
                </a:lnTo>
                <a:lnTo>
                  <a:pt x="109" y="3627"/>
                </a:lnTo>
                <a:lnTo>
                  <a:pt x="100" y="3612"/>
                </a:lnTo>
                <a:lnTo>
                  <a:pt x="93" y="3598"/>
                </a:lnTo>
                <a:lnTo>
                  <a:pt x="87" y="3583"/>
                </a:lnTo>
                <a:lnTo>
                  <a:pt x="82" y="3568"/>
                </a:lnTo>
                <a:lnTo>
                  <a:pt x="77" y="3551"/>
                </a:lnTo>
                <a:lnTo>
                  <a:pt x="73" y="3536"/>
                </a:lnTo>
                <a:lnTo>
                  <a:pt x="70" y="3521"/>
                </a:lnTo>
                <a:lnTo>
                  <a:pt x="68" y="3505"/>
                </a:lnTo>
                <a:lnTo>
                  <a:pt x="66" y="3480"/>
                </a:lnTo>
                <a:lnTo>
                  <a:pt x="66" y="3457"/>
                </a:lnTo>
                <a:lnTo>
                  <a:pt x="67" y="3432"/>
                </a:lnTo>
                <a:lnTo>
                  <a:pt x="69" y="3408"/>
                </a:lnTo>
                <a:lnTo>
                  <a:pt x="72" y="3384"/>
                </a:lnTo>
                <a:lnTo>
                  <a:pt x="77" y="3360"/>
                </a:lnTo>
                <a:lnTo>
                  <a:pt x="83" y="3337"/>
                </a:lnTo>
                <a:lnTo>
                  <a:pt x="90" y="3313"/>
                </a:lnTo>
                <a:lnTo>
                  <a:pt x="97" y="3290"/>
                </a:lnTo>
                <a:lnTo>
                  <a:pt x="107" y="3267"/>
                </a:lnTo>
                <a:lnTo>
                  <a:pt x="116" y="3244"/>
                </a:lnTo>
                <a:lnTo>
                  <a:pt x="126" y="3223"/>
                </a:lnTo>
                <a:lnTo>
                  <a:pt x="136" y="3202"/>
                </a:lnTo>
                <a:lnTo>
                  <a:pt x="151" y="3173"/>
                </a:lnTo>
                <a:lnTo>
                  <a:pt x="168" y="3145"/>
                </a:lnTo>
                <a:lnTo>
                  <a:pt x="185" y="3118"/>
                </a:lnTo>
                <a:lnTo>
                  <a:pt x="203" y="3092"/>
                </a:lnTo>
                <a:lnTo>
                  <a:pt x="221" y="3066"/>
                </a:lnTo>
                <a:lnTo>
                  <a:pt x="242" y="3042"/>
                </a:lnTo>
                <a:lnTo>
                  <a:pt x="263" y="3018"/>
                </a:lnTo>
                <a:lnTo>
                  <a:pt x="285" y="2993"/>
                </a:lnTo>
                <a:lnTo>
                  <a:pt x="309" y="2967"/>
                </a:lnTo>
                <a:lnTo>
                  <a:pt x="335" y="2940"/>
                </a:lnTo>
                <a:lnTo>
                  <a:pt x="362" y="2915"/>
                </a:lnTo>
                <a:lnTo>
                  <a:pt x="389" y="2888"/>
                </a:lnTo>
              </a:path>
            </a:pathLst>
          </a:cu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87" name="Freeform 658">
            <a:extLst>
              <a:ext uri="{FF2B5EF4-FFF2-40B4-BE49-F238E27FC236}">
                <a16:creationId xmlns:a16="http://schemas.microsoft.com/office/drawing/2014/main" id="{18FE9197-542E-587B-B0FB-68EE06DBAC5F}"/>
              </a:ext>
            </a:extLst>
          </p:cNvPr>
          <p:cNvSpPr>
            <a:spLocks/>
          </p:cNvSpPr>
          <p:nvPr/>
        </p:nvSpPr>
        <p:spPr bwMode="auto">
          <a:xfrm>
            <a:off x="3599260" y="1776413"/>
            <a:ext cx="426244" cy="1851422"/>
          </a:xfrm>
          <a:custGeom>
            <a:avLst/>
            <a:gdLst>
              <a:gd name="T0" fmla="*/ 558809 w 1075"/>
              <a:gd name="T1" fmla="*/ 7283425 h 4664"/>
              <a:gd name="T2" fmla="*/ 0 w 1075"/>
              <a:gd name="T3" fmla="*/ 21570816 h 4664"/>
              <a:gd name="T4" fmla="*/ 279669 w 1075"/>
              <a:gd name="T5" fmla="*/ 34737191 h 4664"/>
              <a:gd name="T6" fmla="*/ 1397286 w 1075"/>
              <a:gd name="T7" fmla="*/ 47343058 h 4664"/>
              <a:gd name="T8" fmla="*/ 3912719 w 1075"/>
              <a:gd name="T9" fmla="*/ 60229444 h 4664"/>
              <a:gd name="T10" fmla="*/ 8384776 w 1075"/>
              <a:gd name="T11" fmla="*/ 76477818 h 4664"/>
              <a:gd name="T12" fmla="*/ 15651935 w 1075"/>
              <a:gd name="T13" fmla="*/ 95527143 h 4664"/>
              <a:gd name="T14" fmla="*/ 23757042 w 1075"/>
              <a:gd name="T15" fmla="*/ 114576467 h 4664"/>
              <a:gd name="T16" fmla="*/ 33259965 w 1075"/>
              <a:gd name="T17" fmla="*/ 133905781 h 4664"/>
              <a:gd name="T18" fmla="*/ 42762888 w 1075"/>
              <a:gd name="T19" fmla="*/ 152955106 h 4664"/>
              <a:gd name="T20" fmla="*/ 52545479 w 1075"/>
              <a:gd name="T21" fmla="*/ 173124917 h 4664"/>
              <a:gd name="T22" fmla="*/ 63166020 w 1075"/>
              <a:gd name="T23" fmla="*/ 194135225 h 4664"/>
              <a:gd name="T24" fmla="*/ 73507420 w 1075"/>
              <a:gd name="T25" fmla="*/ 214865544 h 4664"/>
              <a:gd name="T26" fmla="*/ 84687298 w 1075"/>
              <a:gd name="T27" fmla="*/ 235035355 h 4664"/>
              <a:gd name="T28" fmla="*/ 96705653 w 1075"/>
              <a:gd name="T29" fmla="*/ 254364669 h 4664"/>
              <a:gd name="T30" fmla="*/ 109842155 w 1075"/>
              <a:gd name="T31" fmla="*/ 272574026 h 4664"/>
              <a:gd name="T32" fmla="*/ 127729854 w 1075"/>
              <a:gd name="T33" fmla="*/ 292183330 h 4664"/>
              <a:gd name="T34" fmla="*/ 147015368 w 1075"/>
              <a:gd name="T35" fmla="*/ 310672676 h 4664"/>
              <a:gd name="T36" fmla="*/ 167138831 w 1075"/>
              <a:gd name="T37" fmla="*/ 328601515 h 4664"/>
              <a:gd name="T38" fmla="*/ 186424346 w 1075"/>
              <a:gd name="T39" fmla="*/ 346810342 h 4664"/>
              <a:gd name="T40" fmla="*/ 204032376 w 1075"/>
              <a:gd name="T41" fmla="*/ 366420175 h 4664"/>
              <a:gd name="T42" fmla="*/ 218287024 w 1075"/>
              <a:gd name="T43" fmla="*/ 386309468 h 4664"/>
              <a:gd name="T44" fmla="*/ 229746042 w 1075"/>
              <a:gd name="T45" fmla="*/ 405639311 h 4664"/>
              <a:gd name="T46" fmla="*/ 239808302 w 1075"/>
              <a:gd name="T47" fmla="*/ 425529133 h 4664"/>
              <a:gd name="T48" fmla="*/ 249031556 w 1075"/>
              <a:gd name="T49" fmla="*/ 446258922 h 4664"/>
              <a:gd name="T50" fmla="*/ 257136664 w 1075"/>
              <a:gd name="T51" fmla="*/ 467829738 h 4664"/>
              <a:gd name="T52" fmla="*/ 264683491 w 1075"/>
              <a:gd name="T53" fmla="*/ 489960532 h 4664"/>
              <a:gd name="T54" fmla="*/ 271391312 w 1075"/>
              <a:gd name="T55" fmla="*/ 512091327 h 4664"/>
              <a:gd name="T56" fmla="*/ 277819464 w 1075"/>
              <a:gd name="T57" fmla="*/ 534782629 h 4664"/>
              <a:gd name="T58" fmla="*/ 284248145 w 1075"/>
              <a:gd name="T59" fmla="*/ 557753920 h 4664"/>
              <a:gd name="T60" fmla="*/ 289558680 w 1075"/>
              <a:gd name="T61" fmla="*/ 580445222 h 4664"/>
              <a:gd name="T62" fmla="*/ 294309877 w 1075"/>
              <a:gd name="T63" fmla="*/ 603135995 h 4664"/>
              <a:gd name="T64" fmla="*/ 297943456 w 1075"/>
              <a:gd name="T65" fmla="*/ 626107286 h 4664"/>
              <a:gd name="T66" fmla="*/ 299900080 w 1075"/>
              <a:gd name="T67" fmla="*/ 648798588 h 4664"/>
              <a:gd name="T68" fmla="*/ 300458889 w 1075"/>
              <a:gd name="T69" fmla="*/ 671209372 h 4664"/>
              <a:gd name="T70" fmla="*/ 299061602 w 1075"/>
              <a:gd name="T71" fmla="*/ 693900674 h 4664"/>
              <a:gd name="T72" fmla="*/ 295428023 w 1075"/>
              <a:gd name="T73" fmla="*/ 715190971 h 4664"/>
              <a:gd name="T74" fmla="*/ 290117489 w 1075"/>
              <a:gd name="T75" fmla="*/ 736201280 h 4664"/>
              <a:gd name="T76" fmla="*/ 283129999 w 1075"/>
              <a:gd name="T77" fmla="*/ 756931598 h 4664"/>
              <a:gd name="T78" fmla="*/ 274745223 w 1075"/>
              <a:gd name="T79" fmla="*/ 777661917 h 4664"/>
              <a:gd name="T80" fmla="*/ 265242300 w 1075"/>
              <a:gd name="T81" fmla="*/ 797831728 h 4664"/>
              <a:gd name="T82" fmla="*/ 254900900 w 1075"/>
              <a:gd name="T83" fmla="*/ 818001539 h 4664"/>
              <a:gd name="T84" fmla="*/ 244000690 w 1075"/>
              <a:gd name="T85" fmla="*/ 837611372 h 4664"/>
              <a:gd name="T86" fmla="*/ 233099953 w 1075"/>
              <a:gd name="T87" fmla="*/ 857221204 h 4664"/>
              <a:gd name="T88" fmla="*/ 214933114 w 1075"/>
              <a:gd name="T89" fmla="*/ 888035900 h 4664"/>
              <a:gd name="T90" fmla="*/ 188939778 w 1075"/>
              <a:gd name="T91" fmla="*/ 930056516 h 4664"/>
              <a:gd name="T92" fmla="*/ 162667303 w 1075"/>
              <a:gd name="T93" fmla="*/ 971237164 h 4664"/>
              <a:gd name="T94" fmla="*/ 134997013 w 1075"/>
              <a:gd name="T95" fmla="*/ 1011856775 h 4664"/>
              <a:gd name="T96" fmla="*/ 120742364 w 1075"/>
              <a:gd name="T97" fmla="*/ 1032307105 h 4664"/>
              <a:gd name="T98" fmla="*/ 106208576 w 1075"/>
              <a:gd name="T99" fmla="*/ 1052756905 h 4664"/>
              <a:gd name="T100" fmla="*/ 91954456 w 1075"/>
              <a:gd name="T101" fmla="*/ 1073207235 h 4664"/>
              <a:gd name="T102" fmla="*/ 78817954 w 1075"/>
              <a:gd name="T103" fmla="*/ 1093937025 h 4664"/>
              <a:gd name="T104" fmla="*/ 66520459 w 1075"/>
              <a:gd name="T105" fmla="*/ 1115787830 h 4664"/>
              <a:gd name="T106" fmla="*/ 56458199 w 1075"/>
              <a:gd name="T107" fmla="*/ 1138199142 h 4664"/>
              <a:gd name="T108" fmla="*/ 50309186 w 1075"/>
              <a:gd name="T109" fmla="*/ 1156127981 h 4664"/>
              <a:gd name="T110" fmla="*/ 46116798 w 1075"/>
              <a:gd name="T111" fmla="*/ 1174896787 h 4664"/>
              <a:gd name="T112" fmla="*/ 43322225 w 1075"/>
              <a:gd name="T113" fmla="*/ 1193946112 h 4664"/>
              <a:gd name="T114" fmla="*/ 41085932 w 1075"/>
              <a:gd name="T115" fmla="*/ 1212995437 h 4664"/>
              <a:gd name="T116" fmla="*/ 39688646 w 1075"/>
              <a:gd name="T117" fmla="*/ 1232044762 h 4664"/>
              <a:gd name="T118" fmla="*/ 37452353 w 1075"/>
              <a:gd name="T119" fmla="*/ 1265101488 h 4664"/>
              <a:gd name="T120" fmla="*/ 36055067 w 1075"/>
              <a:gd name="T121" fmla="*/ 1289753244 h 4664"/>
              <a:gd name="T122" fmla="*/ 35496258 w 1075"/>
              <a:gd name="T123" fmla="*/ 1306561596 h 466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075" h="4664">
                <a:moveTo>
                  <a:pt x="3" y="0"/>
                </a:moveTo>
                <a:lnTo>
                  <a:pt x="2" y="26"/>
                </a:lnTo>
                <a:lnTo>
                  <a:pt x="1" y="52"/>
                </a:lnTo>
                <a:lnTo>
                  <a:pt x="0" y="77"/>
                </a:lnTo>
                <a:lnTo>
                  <a:pt x="0" y="100"/>
                </a:lnTo>
                <a:lnTo>
                  <a:pt x="1" y="124"/>
                </a:lnTo>
                <a:lnTo>
                  <a:pt x="3" y="147"/>
                </a:lnTo>
                <a:lnTo>
                  <a:pt x="5" y="169"/>
                </a:lnTo>
                <a:lnTo>
                  <a:pt x="9" y="193"/>
                </a:lnTo>
                <a:lnTo>
                  <a:pt x="14" y="215"/>
                </a:lnTo>
                <a:lnTo>
                  <a:pt x="19" y="239"/>
                </a:lnTo>
                <a:lnTo>
                  <a:pt x="30" y="273"/>
                </a:lnTo>
                <a:lnTo>
                  <a:pt x="42" y="308"/>
                </a:lnTo>
                <a:lnTo>
                  <a:pt x="56" y="341"/>
                </a:lnTo>
                <a:lnTo>
                  <a:pt x="70" y="376"/>
                </a:lnTo>
                <a:lnTo>
                  <a:pt x="85" y="409"/>
                </a:lnTo>
                <a:lnTo>
                  <a:pt x="102" y="444"/>
                </a:lnTo>
                <a:lnTo>
                  <a:pt x="119" y="478"/>
                </a:lnTo>
                <a:lnTo>
                  <a:pt x="136" y="512"/>
                </a:lnTo>
                <a:lnTo>
                  <a:pt x="153" y="546"/>
                </a:lnTo>
                <a:lnTo>
                  <a:pt x="170" y="580"/>
                </a:lnTo>
                <a:lnTo>
                  <a:pt x="188" y="618"/>
                </a:lnTo>
                <a:lnTo>
                  <a:pt x="206" y="656"/>
                </a:lnTo>
                <a:lnTo>
                  <a:pt x="226" y="693"/>
                </a:lnTo>
                <a:lnTo>
                  <a:pt x="244" y="731"/>
                </a:lnTo>
                <a:lnTo>
                  <a:pt x="263" y="767"/>
                </a:lnTo>
                <a:lnTo>
                  <a:pt x="283" y="804"/>
                </a:lnTo>
                <a:lnTo>
                  <a:pt x="303" y="839"/>
                </a:lnTo>
                <a:lnTo>
                  <a:pt x="324" y="874"/>
                </a:lnTo>
                <a:lnTo>
                  <a:pt x="346" y="908"/>
                </a:lnTo>
                <a:lnTo>
                  <a:pt x="369" y="941"/>
                </a:lnTo>
                <a:lnTo>
                  <a:pt x="393" y="973"/>
                </a:lnTo>
                <a:lnTo>
                  <a:pt x="424" y="1008"/>
                </a:lnTo>
                <a:lnTo>
                  <a:pt x="457" y="1043"/>
                </a:lnTo>
                <a:lnTo>
                  <a:pt x="491" y="1076"/>
                </a:lnTo>
                <a:lnTo>
                  <a:pt x="526" y="1109"/>
                </a:lnTo>
                <a:lnTo>
                  <a:pt x="562" y="1141"/>
                </a:lnTo>
                <a:lnTo>
                  <a:pt x="598" y="1173"/>
                </a:lnTo>
                <a:lnTo>
                  <a:pt x="632" y="1206"/>
                </a:lnTo>
                <a:lnTo>
                  <a:pt x="667" y="1238"/>
                </a:lnTo>
                <a:lnTo>
                  <a:pt x="700" y="1273"/>
                </a:lnTo>
                <a:lnTo>
                  <a:pt x="730" y="1308"/>
                </a:lnTo>
                <a:lnTo>
                  <a:pt x="759" y="1346"/>
                </a:lnTo>
                <a:lnTo>
                  <a:pt x="781" y="1379"/>
                </a:lnTo>
                <a:lnTo>
                  <a:pt x="802" y="1412"/>
                </a:lnTo>
                <a:lnTo>
                  <a:pt x="822" y="1448"/>
                </a:lnTo>
                <a:lnTo>
                  <a:pt x="841" y="1482"/>
                </a:lnTo>
                <a:lnTo>
                  <a:pt x="858" y="1519"/>
                </a:lnTo>
                <a:lnTo>
                  <a:pt x="875" y="1555"/>
                </a:lnTo>
                <a:lnTo>
                  <a:pt x="891" y="1593"/>
                </a:lnTo>
                <a:lnTo>
                  <a:pt x="906" y="1632"/>
                </a:lnTo>
                <a:lnTo>
                  <a:pt x="920" y="1670"/>
                </a:lnTo>
                <a:lnTo>
                  <a:pt x="933" y="1709"/>
                </a:lnTo>
                <a:lnTo>
                  <a:pt x="947" y="1749"/>
                </a:lnTo>
                <a:lnTo>
                  <a:pt x="959" y="1788"/>
                </a:lnTo>
                <a:lnTo>
                  <a:pt x="971" y="1828"/>
                </a:lnTo>
                <a:lnTo>
                  <a:pt x="982" y="1869"/>
                </a:lnTo>
                <a:lnTo>
                  <a:pt x="994" y="1909"/>
                </a:lnTo>
                <a:lnTo>
                  <a:pt x="1006" y="1950"/>
                </a:lnTo>
                <a:lnTo>
                  <a:pt x="1017" y="1991"/>
                </a:lnTo>
                <a:lnTo>
                  <a:pt x="1027" y="2031"/>
                </a:lnTo>
                <a:lnTo>
                  <a:pt x="1036" y="2072"/>
                </a:lnTo>
                <a:lnTo>
                  <a:pt x="1045" y="2113"/>
                </a:lnTo>
                <a:lnTo>
                  <a:pt x="1053" y="2153"/>
                </a:lnTo>
                <a:lnTo>
                  <a:pt x="1060" y="2194"/>
                </a:lnTo>
                <a:lnTo>
                  <a:pt x="1066" y="2235"/>
                </a:lnTo>
                <a:lnTo>
                  <a:pt x="1070" y="2275"/>
                </a:lnTo>
                <a:lnTo>
                  <a:pt x="1073" y="2316"/>
                </a:lnTo>
                <a:lnTo>
                  <a:pt x="1075" y="2357"/>
                </a:lnTo>
                <a:lnTo>
                  <a:pt x="1075" y="2396"/>
                </a:lnTo>
                <a:lnTo>
                  <a:pt x="1073" y="2437"/>
                </a:lnTo>
                <a:lnTo>
                  <a:pt x="1070" y="2477"/>
                </a:lnTo>
                <a:lnTo>
                  <a:pt x="1065" y="2514"/>
                </a:lnTo>
                <a:lnTo>
                  <a:pt x="1057" y="2553"/>
                </a:lnTo>
                <a:lnTo>
                  <a:pt x="1048" y="2591"/>
                </a:lnTo>
                <a:lnTo>
                  <a:pt x="1038" y="2628"/>
                </a:lnTo>
                <a:lnTo>
                  <a:pt x="1026" y="2665"/>
                </a:lnTo>
                <a:lnTo>
                  <a:pt x="1013" y="2702"/>
                </a:lnTo>
                <a:lnTo>
                  <a:pt x="999" y="2739"/>
                </a:lnTo>
                <a:lnTo>
                  <a:pt x="983" y="2776"/>
                </a:lnTo>
                <a:lnTo>
                  <a:pt x="966" y="2812"/>
                </a:lnTo>
                <a:lnTo>
                  <a:pt x="949" y="2848"/>
                </a:lnTo>
                <a:lnTo>
                  <a:pt x="930" y="2884"/>
                </a:lnTo>
                <a:lnTo>
                  <a:pt x="912" y="2920"/>
                </a:lnTo>
                <a:lnTo>
                  <a:pt x="893" y="2956"/>
                </a:lnTo>
                <a:lnTo>
                  <a:pt x="873" y="2990"/>
                </a:lnTo>
                <a:lnTo>
                  <a:pt x="853" y="3026"/>
                </a:lnTo>
                <a:lnTo>
                  <a:pt x="834" y="3060"/>
                </a:lnTo>
                <a:lnTo>
                  <a:pt x="813" y="3095"/>
                </a:lnTo>
                <a:lnTo>
                  <a:pt x="769" y="3170"/>
                </a:lnTo>
                <a:lnTo>
                  <a:pt x="723" y="3245"/>
                </a:lnTo>
                <a:lnTo>
                  <a:pt x="676" y="3320"/>
                </a:lnTo>
                <a:lnTo>
                  <a:pt x="629" y="3394"/>
                </a:lnTo>
                <a:lnTo>
                  <a:pt x="582" y="3467"/>
                </a:lnTo>
                <a:lnTo>
                  <a:pt x="533" y="3539"/>
                </a:lnTo>
                <a:lnTo>
                  <a:pt x="483" y="3612"/>
                </a:lnTo>
                <a:lnTo>
                  <a:pt x="458" y="3648"/>
                </a:lnTo>
                <a:lnTo>
                  <a:pt x="432" y="3685"/>
                </a:lnTo>
                <a:lnTo>
                  <a:pt x="407" y="3721"/>
                </a:lnTo>
                <a:lnTo>
                  <a:pt x="380" y="3758"/>
                </a:lnTo>
                <a:lnTo>
                  <a:pt x="355" y="3795"/>
                </a:lnTo>
                <a:lnTo>
                  <a:pt x="329" y="3831"/>
                </a:lnTo>
                <a:lnTo>
                  <a:pt x="305" y="3868"/>
                </a:lnTo>
                <a:lnTo>
                  <a:pt x="282" y="3905"/>
                </a:lnTo>
                <a:lnTo>
                  <a:pt x="259" y="3944"/>
                </a:lnTo>
                <a:lnTo>
                  <a:pt x="238" y="3983"/>
                </a:lnTo>
                <a:lnTo>
                  <a:pt x="219" y="4022"/>
                </a:lnTo>
                <a:lnTo>
                  <a:pt x="202" y="4063"/>
                </a:lnTo>
                <a:lnTo>
                  <a:pt x="190" y="4095"/>
                </a:lnTo>
                <a:lnTo>
                  <a:pt x="180" y="4127"/>
                </a:lnTo>
                <a:lnTo>
                  <a:pt x="172" y="4161"/>
                </a:lnTo>
                <a:lnTo>
                  <a:pt x="165" y="4194"/>
                </a:lnTo>
                <a:lnTo>
                  <a:pt x="159" y="4228"/>
                </a:lnTo>
                <a:lnTo>
                  <a:pt x="155" y="4262"/>
                </a:lnTo>
                <a:lnTo>
                  <a:pt x="150" y="4296"/>
                </a:lnTo>
                <a:lnTo>
                  <a:pt x="147" y="4330"/>
                </a:lnTo>
                <a:lnTo>
                  <a:pt x="144" y="4364"/>
                </a:lnTo>
                <a:lnTo>
                  <a:pt x="142" y="4398"/>
                </a:lnTo>
                <a:lnTo>
                  <a:pt x="138" y="4457"/>
                </a:lnTo>
                <a:lnTo>
                  <a:pt x="134" y="4516"/>
                </a:lnTo>
                <a:lnTo>
                  <a:pt x="131" y="4576"/>
                </a:lnTo>
                <a:lnTo>
                  <a:pt x="129" y="4604"/>
                </a:lnTo>
                <a:lnTo>
                  <a:pt x="128" y="4634"/>
                </a:lnTo>
                <a:lnTo>
                  <a:pt x="127" y="4664"/>
                </a:lnTo>
              </a:path>
            </a:pathLst>
          </a:cu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88" name="Freeform 659">
            <a:extLst>
              <a:ext uri="{FF2B5EF4-FFF2-40B4-BE49-F238E27FC236}">
                <a16:creationId xmlns:a16="http://schemas.microsoft.com/office/drawing/2014/main" id="{53B5CBE4-75A0-CA35-933A-BF328A318EE1}"/>
              </a:ext>
            </a:extLst>
          </p:cNvPr>
          <p:cNvSpPr>
            <a:spLocks/>
          </p:cNvSpPr>
          <p:nvPr/>
        </p:nvSpPr>
        <p:spPr bwMode="auto">
          <a:xfrm>
            <a:off x="4241006" y="1776413"/>
            <a:ext cx="214313" cy="1851422"/>
          </a:xfrm>
          <a:custGeom>
            <a:avLst/>
            <a:gdLst>
              <a:gd name="T0" fmla="*/ 2529338 w 539"/>
              <a:gd name="T1" fmla="*/ 20730319 h 4664"/>
              <a:gd name="T2" fmla="*/ 7869523 w 539"/>
              <a:gd name="T3" fmla="*/ 60229444 h 4664"/>
              <a:gd name="T4" fmla="*/ 15177089 w 539"/>
              <a:gd name="T5" fmla="*/ 105612048 h 4664"/>
              <a:gd name="T6" fmla="*/ 22765634 w 539"/>
              <a:gd name="T7" fmla="*/ 149593648 h 4664"/>
              <a:gd name="T8" fmla="*/ 30073199 w 539"/>
              <a:gd name="T9" fmla="*/ 185451325 h 4664"/>
              <a:gd name="T10" fmla="*/ 35975342 w 539"/>
              <a:gd name="T11" fmla="*/ 212344053 h 4664"/>
              <a:gd name="T12" fmla="*/ 42439442 w 539"/>
              <a:gd name="T13" fmla="*/ 239797819 h 4664"/>
              <a:gd name="T14" fmla="*/ 50309495 w 539"/>
              <a:gd name="T15" fmla="*/ 266691077 h 4664"/>
              <a:gd name="T16" fmla="*/ 59021954 w 539"/>
              <a:gd name="T17" fmla="*/ 293584335 h 4664"/>
              <a:gd name="T18" fmla="*/ 69421346 w 539"/>
              <a:gd name="T19" fmla="*/ 319917085 h 4664"/>
              <a:gd name="T20" fmla="*/ 81225630 w 539"/>
              <a:gd name="T21" fmla="*/ 345689856 h 4664"/>
              <a:gd name="T22" fmla="*/ 94435339 w 539"/>
              <a:gd name="T23" fmla="*/ 370902120 h 4664"/>
              <a:gd name="T24" fmla="*/ 107926026 w 539"/>
              <a:gd name="T25" fmla="*/ 395554405 h 4664"/>
              <a:gd name="T26" fmla="*/ 120854755 w 539"/>
              <a:gd name="T27" fmla="*/ 420766669 h 4664"/>
              <a:gd name="T28" fmla="*/ 132097083 w 539"/>
              <a:gd name="T29" fmla="*/ 446539441 h 4664"/>
              <a:gd name="T30" fmla="*/ 138561182 w 539"/>
              <a:gd name="T31" fmla="*/ 467269230 h 4664"/>
              <a:gd name="T32" fmla="*/ 143901367 w 539"/>
              <a:gd name="T33" fmla="*/ 488560057 h 4664"/>
              <a:gd name="T34" fmla="*/ 147555150 w 539"/>
              <a:gd name="T35" fmla="*/ 510130344 h 4664"/>
              <a:gd name="T36" fmla="*/ 150365467 w 539"/>
              <a:gd name="T37" fmla="*/ 531701159 h 4664"/>
              <a:gd name="T38" fmla="*/ 151489912 w 539"/>
              <a:gd name="T39" fmla="*/ 553551964 h 4664"/>
              <a:gd name="T40" fmla="*/ 151489912 w 539"/>
              <a:gd name="T41" fmla="*/ 575682759 h 4664"/>
              <a:gd name="T42" fmla="*/ 149803510 w 539"/>
              <a:gd name="T43" fmla="*/ 602856006 h 4664"/>
              <a:gd name="T44" fmla="*/ 146430705 w 539"/>
              <a:gd name="T45" fmla="*/ 630309771 h 4664"/>
              <a:gd name="T46" fmla="*/ 142214965 w 539"/>
              <a:gd name="T47" fmla="*/ 657483019 h 4664"/>
              <a:gd name="T48" fmla="*/ 137437268 w 539"/>
              <a:gd name="T49" fmla="*/ 684376276 h 4664"/>
              <a:gd name="T50" fmla="*/ 132378061 w 539"/>
              <a:gd name="T51" fmla="*/ 711549523 h 4664"/>
              <a:gd name="T52" fmla="*/ 125351474 w 539"/>
              <a:gd name="T53" fmla="*/ 748527687 h 4664"/>
              <a:gd name="T54" fmla="*/ 118324887 w 539"/>
              <a:gd name="T55" fmla="*/ 785505850 h 4664"/>
              <a:gd name="T56" fmla="*/ 110174385 w 539"/>
              <a:gd name="T57" fmla="*/ 822484014 h 4664"/>
              <a:gd name="T58" fmla="*/ 100618460 w 539"/>
              <a:gd name="T59" fmla="*/ 860582663 h 4664"/>
              <a:gd name="T60" fmla="*/ 89095154 w 539"/>
              <a:gd name="T61" fmla="*/ 899801799 h 4664"/>
              <a:gd name="T62" fmla="*/ 76728911 w 539"/>
              <a:gd name="T63" fmla="*/ 938740946 h 4664"/>
              <a:gd name="T64" fmla="*/ 64362139 w 539"/>
              <a:gd name="T65" fmla="*/ 978800579 h 4664"/>
              <a:gd name="T66" fmla="*/ 52276876 w 539"/>
              <a:gd name="T67" fmla="*/ 1019700709 h 4664"/>
              <a:gd name="T68" fmla="*/ 41034548 w 539"/>
              <a:gd name="T69" fmla="*/ 1060600838 h 4664"/>
              <a:gd name="T70" fmla="*/ 35413385 w 539"/>
              <a:gd name="T71" fmla="*/ 1083852119 h 4664"/>
              <a:gd name="T72" fmla="*/ 30354178 w 539"/>
              <a:gd name="T73" fmla="*/ 1106823410 h 4664"/>
              <a:gd name="T74" fmla="*/ 26138438 w 539"/>
              <a:gd name="T75" fmla="*/ 1130355209 h 4664"/>
              <a:gd name="T76" fmla="*/ 23327591 w 539"/>
              <a:gd name="T77" fmla="*/ 1153606490 h 4664"/>
              <a:gd name="T78" fmla="*/ 21922698 w 539"/>
              <a:gd name="T79" fmla="*/ 1178818754 h 4664"/>
              <a:gd name="T80" fmla="*/ 21641189 w 539"/>
              <a:gd name="T81" fmla="*/ 1205712012 h 4664"/>
              <a:gd name="T82" fmla="*/ 22203676 w 539"/>
              <a:gd name="T83" fmla="*/ 1232605270 h 4664"/>
              <a:gd name="T84" fmla="*/ 23046612 w 539"/>
              <a:gd name="T85" fmla="*/ 1262300008 h 4664"/>
              <a:gd name="T86" fmla="*/ 23327591 w 539"/>
              <a:gd name="T87" fmla="*/ 1295076215 h 4664"/>
              <a:gd name="T88" fmla="*/ 23327591 w 539"/>
              <a:gd name="T89" fmla="*/ 1306561596 h 46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539" h="4664">
                <a:moveTo>
                  <a:pt x="0" y="0"/>
                </a:moveTo>
                <a:lnTo>
                  <a:pt x="9" y="74"/>
                </a:lnTo>
                <a:lnTo>
                  <a:pt x="19" y="145"/>
                </a:lnTo>
                <a:lnTo>
                  <a:pt x="28" y="215"/>
                </a:lnTo>
                <a:lnTo>
                  <a:pt x="40" y="297"/>
                </a:lnTo>
                <a:lnTo>
                  <a:pt x="54" y="377"/>
                </a:lnTo>
                <a:lnTo>
                  <a:pt x="67" y="456"/>
                </a:lnTo>
                <a:lnTo>
                  <a:pt x="81" y="534"/>
                </a:lnTo>
                <a:lnTo>
                  <a:pt x="96" y="614"/>
                </a:lnTo>
                <a:lnTo>
                  <a:pt x="107" y="662"/>
                </a:lnTo>
                <a:lnTo>
                  <a:pt x="117" y="710"/>
                </a:lnTo>
                <a:lnTo>
                  <a:pt x="128" y="758"/>
                </a:lnTo>
                <a:lnTo>
                  <a:pt x="139" y="807"/>
                </a:lnTo>
                <a:lnTo>
                  <a:pt x="151" y="856"/>
                </a:lnTo>
                <a:lnTo>
                  <a:pt x="164" y="905"/>
                </a:lnTo>
                <a:lnTo>
                  <a:pt x="179" y="952"/>
                </a:lnTo>
                <a:lnTo>
                  <a:pt x="194" y="1000"/>
                </a:lnTo>
                <a:lnTo>
                  <a:pt x="210" y="1048"/>
                </a:lnTo>
                <a:lnTo>
                  <a:pt x="228" y="1096"/>
                </a:lnTo>
                <a:lnTo>
                  <a:pt x="247" y="1142"/>
                </a:lnTo>
                <a:lnTo>
                  <a:pt x="267" y="1188"/>
                </a:lnTo>
                <a:lnTo>
                  <a:pt x="289" y="1234"/>
                </a:lnTo>
                <a:lnTo>
                  <a:pt x="312" y="1279"/>
                </a:lnTo>
                <a:lnTo>
                  <a:pt x="336" y="1324"/>
                </a:lnTo>
                <a:lnTo>
                  <a:pt x="361" y="1368"/>
                </a:lnTo>
                <a:lnTo>
                  <a:pt x="384" y="1412"/>
                </a:lnTo>
                <a:lnTo>
                  <a:pt x="409" y="1457"/>
                </a:lnTo>
                <a:lnTo>
                  <a:pt x="430" y="1502"/>
                </a:lnTo>
                <a:lnTo>
                  <a:pt x="451" y="1547"/>
                </a:lnTo>
                <a:lnTo>
                  <a:pt x="470" y="1594"/>
                </a:lnTo>
                <a:lnTo>
                  <a:pt x="482" y="1631"/>
                </a:lnTo>
                <a:lnTo>
                  <a:pt x="493" y="1668"/>
                </a:lnTo>
                <a:lnTo>
                  <a:pt x="503" y="1706"/>
                </a:lnTo>
                <a:lnTo>
                  <a:pt x="512" y="1744"/>
                </a:lnTo>
                <a:lnTo>
                  <a:pt x="519" y="1782"/>
                </a:lnTo>
                <a:lnTo>
                  <a:pt x="525" y="1821"/>
                </a:lnTo>
                <a:lnTo>
                  <a:pt x="531" y="1859"/>
                </a:lnTo>
                <a:lnTo>
                  <a:pt x="535" y="1898"/>
                </a:lnTo>
                <a:lnTo>
                  <a:pt x="537" y="1938"/>
                </a:lnTo>
                <a:lnTo>
                  <a:pt x="539" y="1976"/>
                </a:lnTo>
                <a:lnTo>
                  <a:pt x="539" y="2016"/>
                </a:lnTo>
                <a:lnTo>
                  <a:pt x="539" y="2055"/>
                </a:lnTo>
                <a:lnTo>
                  <a:pt x="536" y="2104"/>
                </a:lnTo>
                <a:lnTo>
                  <a:pt x="533" y="2152"/>
                </a:lnTo>
                <a:lnTo>
                  <a:pt x="528" y="2201"/>
                </a:lnTo>
                <a:lnTo>
                  <a:pt x="521" y="2250"/>
                </a:lnTo>
                <a:lnTo>
                  <a:pt x="514" y="2299"/>
                </a:lnTo>
                <a:lnTo>
                  <a:pt x="506" y="2347"/>
                </a:lnTo>
                <a:lnTo>
                  <a:pt x="498" y="2395"/>
                </a:lnTo>
                <a:lnTo>
                  <a:pt x="489" y="2443"/>
                </a:lnTo>
                <a:lnTo>
                  <a:pt x="480" y="2491"/>
                </a:lnTo>
                <a:lnTo>
                  <a:pt x="471" y="2540"/>
                </a:lnTo>
                <a:lnTo>
                  <a:pt x="458" y="2606"/>
                </a:lnTo>
                <a:lnTo>
                  <a:pt x="446" y="2672"/>
                </a:lnTo>
                <a:lnTo>
                  <a:pt x="434" y="2738"/>
                </a:lnTo>
                <a:lnTo>
                  <a:pt x="421" y="2804"/>
                </a:lnTo>
                <a:lnTo>
                  <a:pt x="406" y="2870"/>
                </a:lnTo>
                <a:lnTo>
                  <a:pt x="392" y="2936"/>
                </a:lnTo>
                <a:lnTo>
                  <a:pt x="377" y="3001"/>
                </a:lnTo>
                <a:lnTo>
                  <a:pt x="358" y="3072"/>
                </a:lnTo>
                <a:lnTo>
                  <a:pt x="338" y="3142"/>
                </a:lnTo>
                <a:lnTo>
                  <a:pt x="317" y="3212"/>
                </a:lnTo>
                <a:lnTo>
                  <a:pt x="296" y="3281"/>
                </a:lnTo>
                <a:lnTo>
                  <a:pt x="273" y="3351"/>
                </a:lnTo>
                <a:lnTo>
                  <a:pt x="252" y="3420"/>
                </a:lnTo>
                <a:lnTo>
                  <a:pt x="229" y="3494"/>
                </a:lnTo>
                <a:lnTo>
                  <a:pt x="207" y="3567"/>
                </a:lnTo>
                <a:lnTo>
                  <a:pt x="186" y="3640"/>
                </a:lnTo>
                <a:lnTo>
                  <a:pt x="166" y="3713"/>
                </a:lnTo>
                <a:lnTo>
                  <a:pt x="146" y="3786"/>
                </a:lnTo>
                <a:lnTo>
                  <a:pt x="135" y="3828"/>
                </a:lnTo>
                <a:lnTo>
                  <a:pt x="126" y="3869"/>
                </a:lnTo>
                <a:lnTo>
                  <a:pt x="117" y="3910"/>
                </a:lnTo>
                <a:lnTo>
                  <a:pt x="108" y="3951"/>
                </a:lnTo>
                <a:lnTo>
                  <a:pt x="100" y="3993"/>
                </a:lnTo>
                <a:lnTo>
                  <a:pt x="93" y="4035"/>
                </a:lnTo>
                <a:lnTo>
                  <a:pt x="87" y="4076"/>
                </a:lnTo>
                <a:lnTo>
                  <a:pt x="83" y="4118"/>
                </a:lnTo>
                <a:lnTo>
                  <a:pt x="80" y="4161"/>
                </a:lnTo>
                <a:lnTo>
                  <a:pt x="78" y="4208"/>
                </a:lnTo>
                <a:lnTo>
                  <a:pt x="77" y="4256"/>
                </a:lnTo>
                <a:lnTo>
                  <a:pt x="77" y="4304"/>
                </a:lnTo>
                <a:lnTo>
                  <a:pt x="78" y="4352"/>
                </a:lnTo>
                <a:lnTo>
                  <a:pt x="79" y="4400"/>
                </a:lnTo>
                <a:lnTo>
                  <a:pt x="81" y="4446"/>
                </a:lnTo>
                <a:lnTo>
                  <a:pt x="82" y="4506"/>
                </a:lnTo>
                <a:lnTo>
                  <a:pt x="83" y="4564"/>
                </a:lnTo>
                <a:lnTo>
                  <a:pt x="83" y="4623"/>
                </a:lnTo>
                <a:lnTo>
                  <a:pt x="83" y="4644"/>
                </a:lnTo>
                <a:lnTo>
                  <a:pt x="83" y="4664"/>
                </a:lnTo>
              </a:path>
            </a:pathLst>
          </a:cu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89" name="Freeform 660">
            <a:extLst>
              <a:ext uri="{FF2B5EF4-FFF2-40B4-BE49-F238E27FC236}">
                <a16:creationId xmlns:a16="http://schemas.microsoft.com/office/drawing/2014/main" id="{9D83962F-3345-95ED-D2C0-4820091943B8}"/>
              </a:ext>
            </a:extLst>
          </p:cNvPr>
          <p:cNvSpPr>
            <a:spLocks/>
          </p:cNvSpPr>
          <p:nvPr/>
        </p:nvSpPr>
        <p:spPr bwMode="auto">
          <a:xfrm>
            <a:off x="4672013" y="1776413"/>
            <a:ext cx="102394" cy="1851422"/>
          </a:xfrm>
          <a:custGeom>
            <a:avLst/>
            <a:gdLst>
              <a:gd name="T0" fmla="*/ 31324254 w 257"/>
              <a:gd name="T1" fmla="*/ 20449800 h 4664"/>
              <a:gd name="T2" fmla="*/ 29913318 w 257"/>
              <a:gd name="T3" fmla="*/ 59949455 h 4664"/>
              <a:gd name="T4" fmla="*/ 28784464 w 257"/>
              <a:gd name="T5" fmla="*/ 87963199 h 4664"/>
              <a:gd name="T6" fmla="*/ 28784464 w 257"/>
              <a:gd name="T7" fmla="*/ 115136446 h 4664"/>
              <a:gd name="T8" fmla="*/ 30195399 w 257"/>
              <a:gd name="T9" fmla="*/ 147072157 h 4664"/>
              <a:gd name="T10" fmla="*/ 33581963 w 257"/>
              <a:gd name="T11" fmla="*/ 184330309 h 4664"/>
              <a:gd name="T12" fmla="*/ 37532688 w 257"/>
              <a:gd name="T13" fmla="*/ 222148970 h 4664"/>
              <a:gd name="T14" fmla="*/ 39508316 w 257"/>
              <a:gd name="T15" fmla="*/ 259967630 h 4664"/>
              <a:gd name="T16" fmla="*/ 39508316 w 257"/>
              <a:gd name="T17" fmla="*/ 288821871 h 4664"/>
              <a:gd name="T18" fmla="*/ 38096850 w 257"/>
              <a:gd name="T19" fmla="*/ 317676112 h 4664"/>
              <a:gd name="T20" fmla="*/ 35557060 w 257"/>
              <a:gd name="T21" fmla="*/ 346530353 h 4664"/>
              <a:gd name="T22" fmla="*/ 31888946 w 257"/>
              <a:gd name="T23" fmla="*/ 375384594 h 4664"/>
              <a:gd name="T24" fmla="*/ 25962593 w 257"/>
              <a:gd name="T25" fmla="*/ 407880283 h 4664"/>
              <a:gd name="T26" fmla="*/ 19472077 w 257"/>
              <a:gd name="T27" fmla="*/ 440095983 h 4664"/>
              <a:gd name="T28" fmla="*/ 12698950 w 257"/>
              <a:gd name="T29" fmla="*/ 472311683 h 4664"/>
              <a:gd name="T30" fmla="*/ 6772596 w 257"/>
              <a:gd name="T31" fmla="*/ 504527912 h 4664"/>
              <a:gd name="T32" fmla="*/ 2539790 w 257"/>
              <a:gd name="T33" fmla="*/ 536743612 h 4664"/>
              <a:gd name="T34" fmla="*/ 564162 w 257"/>
              <a:gd name="T35" fmla="*/ 569239301 h 4664"/>
              <a:gd name="T36" fmla="*/ 282081 w 257"/>
              <a:gd name="T37" fmla="*/ 601175012 h 4664"/>
              <a:gd name="T38" fmla="*/ 1410935 w 257"/>
              <a:gd name="T39" fmla="*/ 633391241 h 4664"/>
              <a:gd name="T40" fmla="*/ 3950725 w 257"/>
              <a:gd name="T41" fmla="*/ 665326952 h 4664"/>
              <a:gd name="T42" fmla="*/ 7619370 w 257"/>
              <a:gd name="T43" fmla="*/ 697542651 h 4664"/>
              <a:gd name="T44" fmla="*/ 12134788 w 257"/>
              <a:gd name="T45" fmla="*/ 729478362 h 4664"/>
              <a:gd name="T46" fmla="*/ 20036239 w 257"/>
              <a:gd name="T47" fmla="*/ 775980923 h 4664"/>
              <a:gd name="T48" fmla="*/ 31888946 w 257"/>
              <a:gd name="T49" fmla="*/ 836490886 h 4664"/>
              <a:gd name="T50" fmla="*/ 43741123 w 257"/>
              <a:gd name="T51" fmla="*/ 896720330 h 4664"/>
              <a:gd name="T52" fmla="*/ 52771428 w 257"/>
              <a:gd name="T53" fmla="*/ 948265873 h 4664"/>
              <a:gd name="T54" fmla="*/ 58979862 w 257"/>
              <a:gd name="T55" fmla="*/ 990566478 h 4664"/>
              <a:gd name="T56" fmla="*/ 64341523 w 257"/>
              <a:gd name="T57" fmla="*/ 1033147073 h 4664"/>
              <a:gd name="T58" fmla="*/ 68010168 w 257"/>
              <a:gd name="T59" fmla="*/ 1074607710 h 4664"/>
              <a:gd name="T60" fmla="*/ 70549958 w 257"/>
              <a:gd name="T61" fmla="*/ 1116348337 h 4664"/>
              <a:gd name="T62" fmla="*/ 71961424 w 257"/>
              <a:gd name="T63" fmla="*/ 1158088435 h 4664"/>
              <a:gd name="T64" fmla="*/ 72525586 w 257"/>
              <a:gd name="T65" fmla="*/ 1200669559 h 4664"/>
              <a:gd name="T66" fmla="*/ 72243505 w 257"/>
              <a:gd name="T67" fmla="*/ 1249693611 h 4664"/>
              <a:gd name="T68" fmla="*/ 71114651 w 257"/>
              <a:gd name="T69" fmla="*/ 1306561596 h 466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57" h="4664">
                <a:moveTo>
                  <a:pt x="114" y="0"/>
                </a:moveTo>
                <a:lnTo>
                  <a:pt x="111" y="73"/>
                </a:lnTo>
                <a:lnTo>
                  <a:pt x="108" y="144"/>
                </a:lnTo>
                <a:lnTo>
                  <a:pt x="106" y="214"/>
                </a:lnTo>
                <a:lnTo>
                  <a:pt x="103" y="264"/>
                </a:lnTo>
                <a:lnTo>
                  <a:pt x="102" y="314"/>
                </a:lnTo>
                <a:lnTo>
                  <a:pt x="102" y="363"/>
                </a:lnTo>
                <a:lnTo>
                  <a:pt x="102" y="411"/>
                </a:lnTo>
                <a:lnTo>
                  <a:pt x="103" y="460"/>
                </a:lnTo>
                <a:lnTo>
                  <a:pt x="107" y="525"/>
                </a:lnTo>
                <a:lnTo>
                  <a:pt x="112" y="591"/>
                </a:lnTo>
                <a:lnTo>
                  <a:pt x="119" y="658"/>
                </a:lnTo>
                <a:lnTo>
                  <a:pt x="127" y="725"/>
                </a:lnTo>
                <a:lnTo>
                  <a:pt x="133" y="793"/>
                </a:lnTo>
                <a:lnTo>
                  <a:pt x="138" y="860"/>
                </a:lnTo>
                <a:lnTo>
                  <a:pt x="140" y="928"/>
                </a:lnTo>
                <a:lnTo>
                  <a:pt x="141" y="980"/>
                </a:lnTo>
                <a:lnTo>
                  <a:pt x="140" y="1031"/>
                </a:lnTo>
                <a:lnTo>
                  <a:pt x="138" y="1083"/>
                </a:lnTo>
                <a:lnTo>
                  <a:pt x="135" y="1134"/>
                </a:lnTo>
                <a:lnTo>
                  <a:pt x="131" y="1186"/>
                </a:lnTo>
                <a:lnTo>
                  <a:pt x="126" y="1237"/>
                </a:lnTo>
                <a:lnTo>
                  <a:pt x="120" y="1289"/>
                </a:lnTo>
                <a:lnTo>
                  <a:pt x="113" y="1340"/>
                </a:lnTo>
                <a:lnTo>
                  <a:pt x="103" y="1398"/>
                </a:lnTo>
                <a:lnTo>
                  <a:pt x="92" y="1456"/>
                </a:lnTo>
                <a:lnTo>
                  <a:pt x="81" y="1514"/>
                </a:lnTo>
                <a:lnTo>
                  <a:pt x="69" y="1571"/>
                </a:lnTo>
                <a:lnTo>
                  <a:pt x="57" y="1629"/>
                </a:lnTo>
                <a:lnTo>
                  <a:pt x="45" y="1686"/>
                </a:lnTo>
                <a:lnTo>
                  <a:pt x="33" y="1743"/>
                </a:lnTo>
                <a:lnTo>
                  <a:pt x="24" y="1801"/>
                </a:lnTo>
                <a:lnTo>
                  <a:pt x="15" y="1858"/>
                </a:lnTo>
                <a:lnTo>
                  <a:pt x="9" y="1916"/>
                </a:lnTo>
                <a:lnTo>
                  <a:pt x="5" y="1974"/>
                </a:lnTo>
                <a:lnTo>
                  <a:pt x="2" y="2032"/>
                </a:lnTo>
                <a:lnTo>
                  <a:pt x="0" y="2089"/>
                </a:lnTo>
                <a:lnTo>
                  <a:pt x="1" y="2146"/>
                </a:lnTo>
                <a:lnTo>
                  <a:pt x="2" y="2203"/>
                </a:lnTo>
                <a:lnTo>
                  <a:pt x="5" y="2261"/>
                </a:lnTo>
                <a:lnTo>
                  <a:pt x="9" y="2318"/>
                </a:lnTo>
                <a:lnTo>
                  <a:pt x="14" y="2375"/>
                </a:lnTo>
                <a:lnTo>
                  <a:pt x="20" y="2432"/>
                </a:lnTo>
                <a:lnTo>
                  <a:pt x="27" y="2490"/>
                </a:lnTo>
                <a:lnTo>
                  <a:pt x="34" y="2547"/>
                </a:lnTo>
                <a:lnTo>
                  <a:pt x="43" y="2604"/>
                </a:lnTo>
                <a:lnTo>
                  <a:pt x="53" y="2661"/>
                </a:lnTo>
                <a:lnTo>
                  <a:pt x="71" y="2770"/>
                </a:lnTo>
                <a:lnTo>
                  <a:pt x="92" y="2878"/>
                </a:lnTo>
                <a:lnTo>
                  <a:pt x="113" y="2986"/>
                </a:lnTo>
                <a:lnTo>
                  <a:pt x="134" y="3093"/>
                </a:lnTo>
                <a:lnTo>
                  <a:pt x="155" y="3201"/>
                </a:lnTo>
                <a:lnTo>
                  <a:pt x="175" y="3310"/>
                </a:lnTo>
                <a:lnTo>
                  <a:pt x="187" y="3385"/>
                </a:lnTo>
                <a:lnTo>
                  <a:pt x="199" y="3460"/>
                </a:lnTo>
                <a:lnTo>
                  <a:pt x="209" y="3536"/>
                </a:lnTo>
                <a:lnTo>
                  <a:pt x="219" y="3612"/>
                </a:lnTo>
                <a:lnTo>
                  <a:pt x="228" y="3688"/>
                </a:lnTo>
                <a:lnTo>
                  <a:pt x="235" y="3762"/>
                </a:lnTo>
                <a:lnTo>
                  <a:pt x="241" y="3836"/>
                </a:lnTo>
                <a:lnTo>
                  <a:pt x="246" y="3911"/>
                </a:lnTo>
                <a:lnTo>
                  <a:pt x="250" y="3985"/>
                </a:lnTo>
                <a:lnTo>
                  <a:pt x="253" y="4059"/>
                </a:lnTo>
                <a:lnTo>
                  <a:pt x="255" y="4134"/>
                </a:lnTo>
                <a:lnTo>
                  <a:pt x="256" y="4209"/>
                </a:lnTo>
                <a:lnTo>
                  <a:pt x="257" y="4286"/>
                </a:lnTo>
                <a:lnTo>
                  <a:pt x="256" y="4363"/>
                </a:lnTo>
                <a:lnTo>
                  <a:pt x="256" y="4461"/>
                </a:lnTo>
                <a:lnTo>
                  <a:pt x="254" y="4560"/>
                </a:lnTo>
                <a:lnTo>
                  <a:pt x="252" y="4664"/>
                </a:lnTo>
              </a:path>
            </a:pathLst>
          </a:cu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90" name="Line 661">
            <a:extLst>
              <a:ext uri="{FF2B5EF4-FFF2-40B4-BE49-F238E27FC236}">
                <a16:creationId xmlns:a16="http://schemas.microsoft.com/office/drawing/2014/main" id="{2A85FDF8-DA82-22E2-5B5C-1FE6E73DF8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0638" y="1776413"/>
            <a:ext cx="1191" cy="1851422"/>
          </a:xfrm>
          <a:prstGeom prst="line">
            <a:avLst/>
          </a:pr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91" name="Line 662">
            <a:extLst>
              <a:ext uri="{FF2B5EF4-FFF2-40B4-BE49-F238E27FC236}">
                <a16:creationId xmlns:a16="http://schemas.microsoft.com/office/drawing/2014/main" id="{F4256552-72AC-F3B6-6F79-422D6EED02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894" y="1776413"/>
            <a:ext cx="0" cy="1851422"/>
          </a:xfrm>
          <a:prstGeom prst="line">
            <a:avLst/>
          </a:pr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92" name="Line 663">
            <a:extLst>
              <a:ext uri="{FF2B5EF4-FFF2-40B4-BE49-F238E27FC236}">
                <a16:creationId xmlns:a16="http://schemas.microsoft.com/office/drawing/2014/main" id="{29C738DA-211E-7967-4385-86EDA70AD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2435" y="1776413"/>
            <a:ext cx="0" cy="1851422"/>
          </a:xfrm>
          <a:prstGeom prst="line">
            <a:avLst/>
          </a:pr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93" name="Line 664">
            <a:extLst>
              <a:ext uri="{FF2B5EF4-FFF2-40B4-BE49-F238E27FC236}">
                <a16:creationId xmlns:a16="http://schemas.microsoft.com/office/drawing/2014/main" id="{C6CA18BA-94D1-DFC7-86D8-0DBA571AD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1306" y="1776413"/>
            <a:ext cx="0" cy="1851422"/>
          </a:xfrm>
          <a:prstGeom prst="line">
            <a:avLst/>
          </a:prstGeom>
          <a:ln w="19050">
            <a:solidFill>
              <a:srgbClr val="EF69B9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 sz="1800"/>
          </a:p>
        </p:txBody>
      </p:sp>
      <p:sp>
        <p:nvSpPr>
          <p:cNvPr id="89194" name="Line 665">
            <a:extLst>
              <a:ext uri="{FF2B5EF4-FFF2-40B4-BE49-F238E27FC236}">
                <a16:creationId xmlns:a16="http://schemas.microsoft.com/office/drawing/2014/main" id="{C02A1DF6-53D2-55F4-F9D5-33B2E8BE6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1776413"/>
            <a:ext cx="0" cy="185142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95" name="Line 666">
            <a:extLst>
              <a:ext uri="{FF2B5EF4-FFF2-40B4-BE49-F238E27FC236}">
                <a16:creationId xmlns:a16="http://schemas.microsoft.com/office/drawing/2014/main" id="{9B37A48C-9C97-1262-F63F-92CBFDC368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0135" y="2519363"/>
            <a:ext cx="4643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96" name="Line 667">
            <a:extLst>
              <a:ext uri="{FF2B5EF4-FFF2-40B4-BE49-F238E27FC236}">
                <a16:creationId xmlns:a16="http://schemas.microsoft.com/office/drawing/2014/main" id="{341B53B4-2AF7-CAA2-39DF-9B403E16C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0135" y="2519363"/>
            <a:ext cx="0" cy="421481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97" name="Line 668">
            <a:extLst>
              <a:ext uri="{FF2B5EF4-FFF2-40B4-BE49-F238E27FC236}">
                <a16:creationId xmlns:a16="http://schemas.microsoft.com/office/drawing/2014/main" id="{7DC0438E-0B37-B643-FD48-CB7DB918D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0135" y="2940844"/>
            <a:ext cx="4643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98" name="Line 669">
            <a:extLst>
              <a:ext uri="{FF2B5EF4-FFF2-40B4-BE49-F238E27FC236}">
                <a16:creationId xmlns:a16="http://schemas.microsoft.com/office/drawing/2014/main" id="{BF55627D-E95A-ADDC-A789-65DB4298A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538413"/>
            <a:ext cx="0" cy="36552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199" name="Line 670">
            <a:extLst>
              <a:ext uri="{FF2B5EF4-FFF2-40B4-BE49-F238E27FC236}">
                <a16:creationId xmlns:a16="http://schemas.microsoft.com/office/drawing/2014/main" id="{1C99159D-C75C-9323-75E1-FCD7FB95D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903935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0" name="Line 671">
            <a:extLst>
              <a:ext uri="{FF2B5EF4-FFF2-40B4-BE49-F238E27FC236}">
                <a16:creationId xmlns:a16="http://schemas.microsoft.com/office/drawing/2014/main" id="{41938E8C-5B76-EF1F-19ED-40497813C9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803922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1" name="Line 672">
            <a:extLst>
              <a:ext uri="{FF2B5EF4-FFF2-40B4-BE49-F238E27FC236}">
                <a16:creationId xmlns:a16="http://schemas.microsoft.com/office/drawing/2014/main" id="{15069EC9-F0B2-66FD-100A-750228F48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720579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2" name="Line 673">
            <a:extLst>
              <a:ext uri="{FF2B5EF4-FFF2-40B4-BE49-F238E27FC236}">
                <a16:creationId xmlns:a16="http://schemas.microsoft.com/office/drawing/2014/main" id="{045AB82D-723E-06BE-CB73-04782B9C96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622947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3" name="Line 674">
            <a:extLst>
              <a:ext uri="{FF2B5EF4-FFF2-40B4-BE49-F238E27FC236}">
                <a16:creationId xmlns:a16="http://schemas.microsoft.com/office/drawing/2014/main" id="{57AFD6BA-ECC8-0577-705A-AFC2BD101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538413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4" name="Line 675">
            <a:extLst>
              <a:ext uri="{FF2B5EF4-FFF2-40B4-BE49-F238E27FC236}">
                <a16:creationId xmlns:a16="http://schemas.microsoft.com/office/drawing/2014/main" id="{2B9E247B-7960-6E69-DC7F-3BC8E2C66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0135" y="2519363"/>
            <a:ext cx="4643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5" name="Line 676">
            <a:extLst>
              <a:ext uri="{FF2B5EF4-FFF2-40B4-BE49-F238E27FC236}">
                <a16:creationId xmlns:a16="http://schemas.microsoft.com/office/drawing/2014/main" id="{559389F1-C05A-040B-EBDF-49C7B0991A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448" y="1776413"/>
            <a:ext cx="3119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6" name="Rectangle 677">
            <a:extLst>
              <a:ext uri="{FF2B5EF4-FFF2-40B4-BE49-F238E27FC236}">
                <a16:creationId xmlns:a16="http://schemas.microsoft.com/office/drawing/2014/main" id="{A9750DE1-19E8-69B6-8C74-C0A3AE9A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448" y="2538413"/>
            <a:ext cx="311944" cy="36552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89207" name="Line 678">
            <a:extLst>
              <a:ext uri="{FF2B5EF4-FFF2-40B4-BE49-F238E27FC236}">
                <a16:creationId xmlns:a16="http://schemas.microsoft.com/office/drawing/2014/main" id="{C40BD6A7-0A1D-E811-7AFF-BDB7D99AF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447" y="1776412"/>
            <a:ext cx="0" cy="1928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8" name="Line 679">
            <a:extLst>
              <a:ext uri="{FF2B5EF4-FFF2-40B4-BE49-F238E27FC236}">
                <a16:creationId xmlns:a16="http://schemas.microsoft.com/office/drawing/2014/main" id="{53995032-9286-75E6-B660-437E7D231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448" y="3705225"/>
            <a:ext cx="3119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09" name="Line 680">
            <a:extLst>
              <a:ext uri="{FF2B5EF4-FFF2-40B4-BE49-F238E27FC236}">
                <a16:creationId xmlns:a16="http://schemas.microsoft.com/office/drawing/2014/main" id="{50EF781B-2132-C91D-D431-C006AE6EFF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3391" y="1776412"/>
            <a:ext cx="0" cy="1928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0" name="Line 681">
            <a:extLst>
              <a:ext uri="{FF2B5EF4-FFF2-40B4-BE49-F238E27FC236}">
                <a16:creationId xmlns:a16="http://schemas.microsoft.com/office/drawing/2014/main" id="{2316D20C-9685-D31F-5AC9-246151306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0638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1" name="Line 682">
            <a:extLst>
              <a:ext uri="{FF2B5EF4-FFF2-40B4-BE49-F238E27FC236}">
                <a16:creationId xmlns:a16="http://schemas.microsoft.com/office/drawing/2014/main" id="{C3041D29-6A6C-DA46-D4DB-70CB9F94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0181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2" name="Line 683">
            <a:extLst>
              <a:ext uri="{FF2B5EF4-FFF2-40B4-BE49-F238E27FC236}">
                <a16:creationId xmlns:a16="http://schemas.microsoft.com/office/drawing/2014/main" id="{B485673B-2E4B-2E57-8D1F-E5AC29684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9725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3" name="Line 684">
            <a:extLst>
              <a:ext uri="{FF2B5EF4-FFF2-40B4-BE49-F238E27FC236}">
                <a16:creationId xmlns:a16="http://schemas.microsoft.com/office/drawing/2014/main" id="{461D3361-866C-F4DB-51EB-C8A3DD8CC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9269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4" name="Line 685">
            <a:extLst>
              <a:ext uri="{FF2B5EF4-FFF2-40B4-BE49-F238E27FC236}">
                <a16:creationId xmlns:a16="http://schemas.microsoft.com/office/drawing/2014/main" id="{4D3829BB-5C6E-933C-AC41-ED910CEFF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7623" y="2701529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5" name="Line 686">
            <a:extLst>
              <a:ext uri="{FF2B5EF4-FFF2-40B4-BE49-F238E27FC236}">
                <a16:creationId xmlns:a16="http://schemas.microsoft.com/office/drawing/2014/main" id="{947C92EB-CD74-8172-AA1F-C612BAD44E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7167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6" name="Line 687">
            <a:extLst>
              <a:ext uri="{FF2B5EF4-FFF2-40B4-BE49-F238E27FC236}">
                <a16:creationId xmlns:a16="http://schemas.microsoft.com/office/drawing/2014/main" id="{E784D441-6B0B-8829-8F7F-6AB8CF06F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7" name="Line 688">
            <a:extLst>
              <a:ext uri="{FF2B5EF4-FFF2-40B4-BE49-F238E27FC236}">
                <a16:creationId xmlns:a16="http://schemas.microsoft.com/office/drawing/2014/main" id="{D22A565F-8BC3-CDF7-6F23-6BA41AE439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6254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8" name="Line 689">
            <a:extLst>
              <a:ext uri="{FF2B5EF4-FFF2-40B4-BE49-F238E27FC236}">
                <a16:creationId xmlns:a16="http://schemas.microsoft.com/office/drawing/2014/main" id="{A5E52388-A7E2-440D-25FC-D4798E078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798" y="2701529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19" name="Line 690">
            <a:extLst>
              <a:ext uri="{FF2B5EF4-FFF2-40B4-BE49-F238E27FC236}">
                <a16:creationId xmlns:a16="http://schemas.microsoft.com/office/drawing/2014/main" id="{BD0CABEC-6E0C-CB64-882C-2609B5F0C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4151" y="2701529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0" name="Line 691">
            <a:extLst>
              <a:ext uri="{FF2B5EF4-FFF2-40B4-BE49-F238E27FC236}">
                <a16:creationId xmlns:a16="http://schemas.microsoft.com/office/drawing/2014/main" id="{4C96150A-8EEE-F6F6-D9D6-F23DB588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3694" y="2701529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1" name="Line 692">
            <a:extLst>
              <a:ext uri="{FF2B5EF4-FFF2-40B4-BE49-F238E27FC236}">
                <a16:creationId xmlns:a16="http://schemas.microsoft.com/office/drawing/2014/main" id="{F82C0A45-01B1-EDD2-94E9-1365A8CB0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2" name="Line 693">
            <a:extLst>
              <a:ext uri="{FF2B5EF4-FFF2-40B4-BE49-F238E27FC236}">
                <a16:creationId xmlns:a16="http://schemas.microsoft.com/office/drawing/2014/main" id="{CE9B3A94-B5F8-2D10-998F-3CDF3F950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1594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3" name="Line 694">
            <a:extLst>
              <a:ext uri="{FF2B5EF4-FFF2-40B4-BE49-F238E27FC236}">
                <a16:creationId xmlns:a16="http://schemas.microsoft.com/office/drawing/2014/main" id="{528E8E51-1AD3-5340-1B70-046CDDB71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38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4" name="Line 695">
            <a:extLst>
              <a:ext uri="{FF2B5EF4-FFF2-40B4-BE49-F238E27FC236}">
                <a16:creationId xmlns:a16="http://schemas.microsoft.com/office/drawing/2014/main" id="{EDACCF05-BC78-9427-AF9C-1ED7D6D923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492" y="2021681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5" name="Line 696">
            <a:extLst>
              <a:ext uri="{FF2B5EF4-FFF2-40B4-BE49-F238E27FC236}">
                <a16:creationId xmlns:a16="http://schemas.microsoft.com/office/drawing/2014/main" id="{6A404564-81CF-D598-2AF4-191AC1B5E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035" y="2021681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6" name="Line 697">
            <a:extLst>
              <a:ext uri="{FF2B5EF4-FFF2-40B4-BE49-F238E27FC236}">
                <a16:creationId xmlns:a16="http://schemas.microsoft.com/office/drawing/2014/main" id="{7F2D4E24-D5A2-164A-0152-A1E648073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579" y="2021681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7" name="Line 698">
            <a:extLst>
              <a:ext uri="{FF2B5EF4-FFF2-40B4-BE49-F238E27FC236}">
                <a16:creationId xmlns:a16="http://schemas.microsoft.com/office/drawing/2014/main" id="{7A8A187D-D55D-31F1-81F3-78B7DDF19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8123" y="2021681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8" name="Line 699">
            <a:extLst>
              <a:ext uri="{FF2B5EF4-FFF2-40B4-BE49-F238E27FC236}">
                <a16:creationId xmlns:a16="http://schemas.microsoft.com/office/drawing/2014/main" id="{FA8C0A03-EB2A-20C0-00A8-D478FF91EE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6476" y="2021681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29" name="Line 700">
            <a:extLst>
              <a:ext uri="{FF2B5EF4-FFF2-40B4-BE49-F238E27FC236}">
                <a16:creationId xmlns:a16="http://schemas.microsoft.com/office/drawing/2014/main" id="{1624E323-5B9E-62B3-875E-CE12E8F28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6019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0" name="Line 701">
            <a:extLst>
              <a:ext uri="{FF2B5EF4-FFF2-40B4-BE49-F238E27FC236}">
                <a16:creationId xmlns:a16="http://schemas.microsoft.com/office/drawing/2014/main" id="{B21CFA0A-A0B1-4065-1E99-9396BC15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1" name="Line 702">
            <a:extLst>
              <a:ext uri="{FF2B5EF4-FFF2-40B4-BE49-F238E27FC236}">
                <a16:creationId xmlns:a16="http://schemas.microsoft.com/office/drawing/2014/main" id="{E911B69C-DB2F-45B1-8EE6-09944EDC2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106" y="2021681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2" name="Line 703">
            <a:extLst>
              <a:ext uri="{FF2B5EF4-FFF2-40B4-BE49-F238E27FC236}">
                <a16:creationId xmlns:a16="http://schemas.microsoft.com/office/drawing/2014/main" id="{57FAFCE6-7C9F-CB59-7128-872249C70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460" y="2021681"/>
            <a:ext cx="103584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3" name="Line 704">
            <a:extLst>
              <a:ext uri="{FF2B5EF4-FFF2-40B4-BE49-F238E27FC236}">
                <a16:creationId xmlns:a16="http://schemas.microsoft.com/office/drawing/2014/main" id="{A3A41208-0BDA-DDE8-F519-8D69F037F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4" name="Line 705">
            <a:extLst>
              <a:ext uri="{FF2B5EF4-FFF2-40B4-BE49-F238E27FC236}">
                <a16:creationId xmlns:a16="http://schemas.microsoft.com/office/drawing/2014/main" id="{DCDBD0A2-437E-C02D-9E41-90F39A0BD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1594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5" name="Line 706">
            <a:extLst>
              <a:ext uri="{FF2B5EF4-FFF2-40B4-BE49-F238E27FC236}">
                <a16:creationId xmlns:a16="http://schemas.microsoft.com/office/drawing/2014/main" id="{25357235-FE21-8B8C-C8BB-817341DAE7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38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6" name="Line 707">
            <a:extLst>
              <a:ext uri="{FF2B5EF4-FFF2-40B4-BE49-F238E27FC236}">
                <a16:creationId xmlns:a16="http://schemas.microsoft.com/office/drawing/2014/main" id="{8D5B31DE-F815-2CC8-267C-D745C7B59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492" y="3021806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7" name="Line 708">
            <a:extLst>
              <a:ext uri="{FF2B5EF4-FFF2-40B4-BE49-F238E27FC236}">
                <a16:creationId xmlns:a16="http://schemas.microsoft.com/office/drawing/2014/main" id="{B8665CC7-974F-2C6D-CF13-8E0DB1EDE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035" y="3021806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8" name="Line 709">
            <a:extLst>
              <a:ext uri="{FF2B5EF4-FFF2-40B4-BE49-F238E27FC236}">
                <a16:creationId xmlns:a16="http://schemas.microsoft.com/office/drawing/2014/main" id="{0030513F-CF18-CF11-A539-D9B58F46D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579" y="3021806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39" name="Line 710">
            <a:extLst>
              <a:ext uri="{FF2B5EF4-FFF2-40B4-BE49-F238E27FC236}">
                <a16:creationId xmlns:a16="http://schemas.microsoft.com/office/drawing/2014/main" id="{9BD21676-C359-81BC-16D6-BD5B8700D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8123" y="3021806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0" name="Line 711">
            <a:extLst>
              <a:ext uri="{FF2B5EF4-FFF2-40B4-BE49-F238E27FC236}">
                <a16:creationId xmlns:a16="http://schemas.microsoft.com/office/drawing/2014/main" id="{5706C2FD-0EBE-A6B2-244C-ACBE1591A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6476" y="3021806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1" name="Line 712">
            <a:extLst>
              <a:ext uri="{FF2B5EF4-FFF2-40B4-BE49-F238E27FC236}">
                <a16:creationId xmlns:a16="http://schemas.microsoft.com/office/drawing/2014/main" id="{E98A2DC6-FC87-BC9D-6550-60A501294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6019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2" name="Line 713">
            <a:extLst>
              <a:ext uri="{FF2B5EF4-FFF2-40B4-BE49-F238E27FC236}">
                <a16:creationId xmlns:a16="http://schemas.microsoft.com/office/drawing/2014/main" id="{FAF141BB-D27B-20E5-6063-0D5950A11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3" name="Line 714">
            <a:extLst>
              <a:ext uri="{FF2B5EF4-FFF2-40B4-BE49-F238E27FC236}">
                <a16:creationId xmlns:a16="http://schemas.microsoft.com/office/drawing/2014/main" id="{E8E6B17A-D6FE-D541-6AA6-D65E28F2B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106" y="3021806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4" name="Line 715">
            <a:extLst>
              <a:ext uri="{FF2B5EF4-FFF2-40B4-BE49-F238E27FC236}">
                <a16:creationId xmlns:a16="http://schemas.microsoft.com/office/drawing/2014/main" id="{6A90D910-B6FB-F14B-9FFC-DE973AC5E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460" y="3021806"/>
            <a:ext cx="103584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5" name="Line 716">
            <a:extLst>
              <a:ext uri="{FF2B5EF4-FFF2-40B4-BE49-F238E27FC236}">
                <a16:creationId xmlns:a16="http://schemas.microsoft.com/office/drawing/2014/main" id="{402E1036-03F6-872B-4FA9-E8FECCA45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6" name="Line 717">
            <a:extLst>
              <a:ext uri="{FF2B5EF4-FFF2-40B4-BE49-F238E27FC236}">
                <a16:creationId xmlns:a16="http://schemas.microsoft.com/office/drawing/2014/main" id="{A4737B69-B620-CD4E-05A3-14F45D78B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1594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7" name="Line 718">
            <a:extLst>
              <a:ext uri="{FF2B5EF4-FFF2-40B4-BE49-F238E27FC236}">
                <a16:creationId xmlns:a16="http://schemas.microsoft.com/office/drawing/2014/main" id="{AE69D5AC-728A-A860-E270-2B644E005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38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8" name="Line 719">
            <a:extLst>
              <a:ext uri="{FF2B5EF4-FFF2-40B4-BE49-F238E27FC236}">
                <a16:creationId xmlns:a16="http://schemas.microsoft.com/office/drawing/2014/main" id="{7B948E2E-ADBD-F8B1-5AC2-4BC0CC52D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492" y="3333750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49" name="Line 720">
            <a:extLst>
              <a:ext uri="{FF2B5EF4-FFF2-40B4-BE49-F238E27FC236}">
                <a16:creationId xmlns:a16="http://schemas.microsoft.com/office/drawing/2014/main" id="{06B0D48E-6A23-439D-5F3F-989E73186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035" y="333375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0" name="Line 721">
            <a:extLst>
              <a:ext uri="{FF2B5EF4-FFF2-40B4-BE49-F238E27FC236}">
                <a16:creationId xmlns:a16="http://schemas.microsoft.com/office/drawing/2014/main" id="{2BE9F98B-D9F2-2E48-AD3D-99E6664FF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579" y="333375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1" name="Line 722">
            <a:extLst>
              <a:ext uri="{FF2B5EF4-FFF2-40B4-BE49-F238E27FC236}">
                <a16:creationId xmlns:a16="http://schemas.microsoft.com/office/drawing/2014/main" id="{C003687B-7FE1-70B8-8EEE-832D02FEF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8123" y="333375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2" name="Line 723">
            <a:extLst>
              <a:ext uri="{FF2B5EF4-FFF2-40B4-BE49-F238E27FC236}">
                <a16:creationId xmlns:a16="http://schemas.microsoft.com/office/drawing/2014/main" id="{8BDC7EA4-84CF-381F-5E39-6D4AE9C95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6476" y="3333750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3" name="Line 724">
            <a:extLst>
              <a:ext uri="{FF2B5EF4-FFF2-40B4-BE49-F238E27FC236}">
                <a16:creationId xmlns:a16="http://schemas.microsoft.com/office/drawing/2014/main" id="{784ACC08-510B-45E4-A6FA-110DDE4F5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6019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4" name="Line 725">
            <a:extLst>
              <a:ext uri="{FF2B5EF4-FFF2-40B4-BE49-F238E27FC236}">
                <a16:creationId xmlns:a16="http://schemas.microsoft.com/office/drawing/2014/main" id="{AFD88E77-35B8-5828-8F31-CD0ECF83B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5" name="Line 726">
            <a:extLst>
              <a:ext uri="{FF2B5EF4-FFF2-40B4-BE49-F238E27FC236}">
                <a16:creationId xmlns:a16="http://schemas.microsoft.com/office/drawing/2014/main" id="{59854501-0F32-C747-8E30-5198993A2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106" y="333375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6" name="Line 727">
            <a:extLst>
              <a:ext uri="{FF2B5EF4-FFF2-40B4-BE49-F238E27FC236}">
                <a16:creationId xmlns:a16="http://schemas.microsoft.com/office/drawing/2014/main" id="{8F174C80-7C59-8A8D-2959-051275B84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460" y="3333750"/>
            <a:ext cx="103584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7" name="Line 728">
            <a:extLst>
              <a:ext uri="{FF2B5EF4-FFF2-40B4-BE49-F238E27FC236}">
                <a16:creationId xmlns:a16="http://schemas.microsoft.com/office/drawing/2014/main" id="{EEE76CD4-5012-7C8A-4E71-6264FDF86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2050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8" name="Line 729">
            <a:extLst>
              <a:ext uri="{FF2B5EF4-FFF2-40B4-BE49-F238E27FC236}">
                <a16:creationId xmlns:a16="http://schemas.microsoft.com/office/drawing/2014/main" id="{84795ED8-0F4F-9BD1-A803-041323519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1594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59" name="Line 730">
            <a:extLst>
              <a:ext uri="{FF2B5EF4-FFF2-40B4-BE49-F238E27FC236}">
                <a16:creationId xmlns:a16="http://schemas.microsoft.com/office/drawing/2014/main" id="{E9C202D6-484C-6FD3-6159-AF4AE9391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38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0" name="Line 731">
            <a:extLst>
              <a:ext uri="{FF2B5EF4-FFF2-40B4-BE49-F238E27FC236}">
                <a16:creationId xmlns:a16="http://schemas.microsoft.com/office/drawing/2014/main" id="{EC8CFC29-D870-746A-3702-ACD2CE96A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492" y="2361010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1" name="Line 732">
            <a:extLst>
              <a:ext uri="{FF2B5EF4-FFF2-40B4-BE49-F238E27FC236}">
                <a16:creationId xmlns:a16="http://schemas.microsoft.com/office/drawing/2014/main" id="{5979308A-8635-D72F-6318-2D45442D3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9035" y="236101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2" name="Line 733">
            <a:extLst>
              <a:ext uri="{FF2B5EF4-FFF2-40B4-BE49-F238E27FC236}">
                <a16:creationId xmlns:a16="http://schemas.microsoft.com/office/drawing/2014/main" id="{A5FE7D3E-AE07-6D5E-9308-12DC5C2F9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8579" y="236101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3" name="Line 734">
            <a:extLst>
              <a:ext uri="{FF2B5EF4-FFF2-40B4-BE49-F238E27FC236}">
                <a16:creationId xmlns:a16="http://schemas.microsoft.com/office/drawing/2014/main" id="{5E5647E3-5F29-B551-7349-958993FAA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8123" y="2361010"/>
            <a:ext cx="105965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4" name="Line 735">
            <a:extLst>
              <a:ext uri="{FF2B5EF4-FFF2-40B4-BE49-F238E27FC236}">
                <a16:creationId xmlns:a16="http://schemas.microsoft.com/office/drawing/2014/main" id="{7FCC6036-5B36-9630-3C0B-8833FC6B9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6476" y="2361010"/>
            <a:ext cx="10715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5" name="Line 736">
            <a:extLst>
              <a:ext uri="{FF2B5EF4-FFF2-40B4-BE49-F238E27FC236}">
                <a16:creationId xmlns:a16="http://schemas.microsoft.com/office/drawing/2014/main" id="{C4FD4823-3DE7-0DDA-1DD8-3EC0FBAFA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6019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6" name="Line 737">
            <a:extLst>
              <a:ext uri="{FF2B5EF4-FFF2-40B4-BE49-F238E27FC236}">
                <a16:creationId xmlns:a16="http://schemas.microsoft.com/office/drawing/2014/main" id="{A3A21D85-1AB7-4941-60B1-90CB342311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5563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7" name="Line 738">
            <a:extLst>
              <a:ext uri="{FF2B5EF4-FFF2-40B4-BE49-F238E27FC236}">
                <a16:creationId xmlns:a16="http://schemas.microsoft.com/office/drawing/2014/main" id="{9047E20B-1B96-5222-9C0B-76342678DE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5106" y="2361010"/>
            <a:ext cx="105966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8" name="Line 739">
            <a:extLst>
              <a:ext uri="{FF2B5EF4-FFF2-40B4-BE49-F238E27FC236}">
                <a16:creationId xmlns:a16="http://schemas.microsoft.com/office/drawing/2014/main" id="{DC52C1A5-48AF-73CB-4464-7B23ED64A0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3460" y="2361010"/>
            <a:ext cx="103584" cy="0"/>
          </a:xfrm>
          <a:prstGeom prst="line">
            <a:avLst/>
          </a:prstGeom>
          <a:noFill/>
          <a:ln w="14288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69" name="Line 740">
            <a:extLst>
              <a:ext uri="{FF2B5EF4-FFF2-40B4-BE49-F238E27FC236}">
                <a16:creationId xmlns:a16="http://schemas.microsoft.com/office/drawing/2014/main" id="{5857B5BF-9397-56A9-17F7-ADFA519C16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18823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0" name="Line 741">
            <a:extLst>
              <a:ext uri="{FF2B5EF4-FFF2-40B4-BE49-F238E27FC236}">
                <a16:creationId xmlns:a16="http://schemas.microsoft.com/office/drawing/2014/main" id="{DFE3664F-6BD5-89EF-6B59-FC94074E9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189785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1" name="Line 742">
            <a:extLst>
              <a:ext uri="{FF2B5EF4-FFF2-40B4-BE49-F238E27FC236}">
                <a16:creationId xmlns:a16="http://schemas.microsoft.com/office/drawing/2014/main" id="{BBF1757D-BA1F-0892-A2D3-5FA8442F09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18823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2" name="Line 743">
            <a:extLst>
              <a:ext uri="{FF2B5EF4-FFF2-40B4-BE49-F238E27FC236}">
                <a16:creationId xmlns:a16="http://schemas.microsoft.com/office/drawing/2014/main" id="{3BD95D73-E115-4764-D68E-A8FF66998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189785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3" name="Line 744">
            <a:extLst>
              <a:ext uri="{FF2B5EF4-FFF2-40B4-BE49-F238E27FC236}">
                <a16:creationId xmlns:a16="http://schemas.microsoft.com/office/drawing/2014/main" id="{19F3DF67-2912-3FD3-FA48-0E82394DDE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50231" y="3533775"/>
            <a:ext cx="15479" cy="1714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4" name="Line 745">
            <a:extLst>
              <a:ext uri="{FF2B5EF4-FFF2-40B4-BE49-F238E27FC236}">
                <a16:creationId xmlns:a16="http://schemas.microsoft.com/office/drawing/2014/main" id="{8BD9AD66-8F9F-00DA-628C-0058CEF0B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5710" y="3533775"/>
            <a:ext cx="14288" cy="1714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5" name="Line 746">
            <a:extLst>
              <a:ext uri="{FF2B5EF4-FFF2-40B4-BE49-F238E27FC236}">
                <a16:creationId xmlns:a16="http://schemas.microsoft.com/office/drawing/2014/main" id="{B2EDC5FD-9A41-BBFA-1948-6443BE649F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50231" y="3533775"/>
            <a:ext cx="15479" cy="1714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6" name="Line 747">
            <a:extLst>
              <a:ext uri="{FF2B5EF4-FFF2-40B4-BE49-F238E27FC236}">
                <a16:creationId xmlns:a16="http://schemas.microsoft.com/office/drawing/2014/main" id="{266C8D34-A3FD-2462-1941-3366BFD273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5710" y="3533775"/>
            <a:ext cx="14288" cy="1714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7" name="Line 748">
            <a:extLst>
              <a:ext uri="{FF2B5EF4-FFF2-40B4-BE49-F238E27FC236}">
                <a16:creationId xmlns:a16="http://schemas.microsoft.com/office/drawing/2014/main" id="{5B059209-3601-C2A2-8757-91F646518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5710" y="1776413"/>
            <a:ext cx="14288" cy="17026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8" name="Line 749">
            <a:extLst>
              <a:ext uri="{FF2B5EF4-FFF2-40B4-BE49-F238E27FC236}">
                <a16:creationId xmlns:a16="http://schemas.microsoft.com/office/drawing/2014/main" id="{2EDFD2B3-C88A-D1A3-D6CD-9ACFF75B67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0231" y="1776413"/>
            <a:ext cx="15479" cy="17026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79" name="Line 750">
            <a:extLst>
              <a:ext uri="{FF2B5EF4-FFF2-40B4-BE49-F238E27FC236}">
                <a16:creationId xmlns:a16="http://schemas.microsoft.com/office/drawing/2014/main" id="{0AEF48A8-0A96-DF55-CFD1-1B0449FAD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5710" y="1776413"/>
            <a:ext cx="14288" cy="17026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0" name="Line 751">
            <a:extLst>
              <a:ext uri="{FF2B5EF4-FFF2-40B4-BE49-F238E27FC236}">
                <a16:creationId xmlns:a16="http://schemas.microsoft.com/office/drawing/2014/main" id="{B2D1EA0B-885C-EA67-9C73-3E8BD0D508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0231" y="1776413"/>
            <a:ext cx="15479" cy="17026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1" name="Line 752">
            <a:extLst>
              <a:ext uri="{FF2B5EF4-FFF2-40B4-BE49-F238E27FC236}">
                <a16:creationId xmlns:a16="http://schemas.microsoft.com/office/drawing/2014/main" id="{B4E9AC46-6B7B-9412-3C5E-6403EB80A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53841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2" name="Line 753">
            <a:extLst>
              <a:ext uri="{FF2B5EF4-FFF2-40B4-BE49-F238E27FC236}">
                <a16:creationId xmlns:a16="http://schemas.microsoft.com/office/drawing/2014/main" id="{80554584-A9F2-3CB8-AC9B-40A3C36FBF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522935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3" name="Line 754">
            <a:extLst>
              <a:ext uri="{FF2B5EF4-FFF2-40B4-BE49-F238E27FC236}">
                <a16:creationId xmlns:a16="http://schemas.microsoft.com/office/drawing/2014/main" id="{C26527CC-4478-FEC2-C4F7-48FE5E60B1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53841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4" name="Line 755">
            <a:extLst>
              <a:ext uri="{FF2B5EF4-FFF2-40B4-BE49-F238E27FC236}">
                <a16:creationId xmlns:a16="http://schemas.microsoft.com/office/drawing/2014/main" id="{1AF1D307-2A23-42ED-3A4F-0C3394B0B4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522935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5" name="Line 756">
            <a:extLst>
              <a:ext uri="{FF2B5EF4-FFF2-40B4-BE49-F238E27FC236}">
                <a16:creationId xmlns:a16="http://schemas.microsoft.com/office/drawing/2014/main" id="{418498B3-8E23-AD70-7F14-34CA4DA316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1541" y="2622948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6" name="Line 757">
            <a:extLst>
              <a:ext uri="{FF2B5EF4-FFF2-40B4-BE49-F238E27FC236}">
                <a16:creationId xmlns:a16="http://schemas.microsoft.com/office/drawing/2014/main" id="{DC144925-1CAE-F054-3C3C-07E143E30E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1541" y="260746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7" name="Line 758">
            <a:extLst>
              <a:ext uri="{FF2B5EF4-FFF2-40B4-BE49-F238E27FC236}">
                <a16:creationId xmlns:a16="http://schemas.microsoft.com/office/drawing/2014/main" id="{EE571490-942A-4C21-2FE8-2B842DC532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1541" y="2622948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8" name="Line 759">
            <a:extLst>
              <a:ext uri="{FF2B5EF4-FFF2-40B4-BE49-F238E27FC236}">
                <a16:creationId xmlns:a16="http://schemas.microsoft.com/office/drawing/2014/main" id="{356D1106-EF67-30D0-96ED-D2339EFB1AF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1541" y="260746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89" name="Line 761">
            <a:extLst>
              <a:ext uri="{FF2B5EF4-FFF2-40B4-BE49-F238E27FC236}">
                <a16:creationId xmlns:a16="http://schemas.microsoft.com/office/drawing/2014/main" id="{25C0AB72-0A09-ACA3-1CB9-94CA8FE18D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7205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0" name="Line 762">
            <a:extLst>
              <a:ext uri="{FF2B5EF4-FFF2-40B4-BE49-F238E27FC236}">
                <a16:creationId xmlns:a16="http://schemas.microsoft.com/office/drawing/2014/main" id="{422840B8-868F-D3BB-E4CE-023E6B135E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705100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1" name="Line 763">
            <a:extLst>
              <a:ext uri="{FF2B5EF4-FFF2-40B4-BE49-F238E27FC236}">
                <a16:creationId xmlns:a16="http://schemas.microsoft.com/office/drawing/2014/main" id="{16A61563-44B7-C949-7D22-86A38BB85F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7205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2" name="Line 764">
            <a:extLst>
              <a:ext uri="{FF2B5EF4-FFF2-40B4-BE49-F238E27FC236}">
                <a16:creationId xmlns:a16="http://schemas.microsoft.com/office/drawing/2014/main" id="{9C5E7971-A25D-93EE-AC28-E4294400EE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705100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3" name="Line 765">
            <a:extLst>
              <a:ext uri="{FF2B5EF4-FFF2-40B4-BE49-F238E27FC236}">
                <a16:creationId xmlns:a16="http://schemas.microsoft.com/office/drawing/2014/main" id="{3F914B3F-F625-94DE-B8AF-346C58C6AD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8039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4" name="Line 766">
            <a:extLst>
              <a:ext uri="{FF2B5EF4-FFF2-40B4-BE49-F238E27FC236}">
                <a16:creationId xmlns:a16="http://schemas.microsoft.com/office/drawing/2014/main" id="{CD5F24AC-1EDC-CD53-C8A4-2F6B2C9726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788444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5" name="Line 767">
            <a:extLst>
              <a:ext uri="{FF2B5EF4-FFF2-40B4-BE49-F238E27FC236}">
                <a16:creationId xmlns:a16="http://schemas.microsoft.com/office/drawing/2014/main" id="{BE5C5E90-9F9C-44E2-A32E-66AA85C487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8039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6" name="Line 768">
            <a:extLst>
              <a:ext uri="{FF2B5EF4-FFF2-40B4-BE49-F238E27FC236}">
                <a16:creationId xmlns:a16="http://schemas.microsoft.com/office/drawing/2014/main" id="{7CD42174-91CD-F6CD-2457-006EC1D510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788444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7" name="Line 769">
            <a:extLst>
              <a:ext uri="{FF2B5EF4-FFF2-40B4-BE49-F238E27FC236}">
                <a16:creationId xmlns:a16="http://schemas.microsoft.com/office/drawing/2014/main" id="{E5326AF6-D999-F24F-4B55-8144FEF4BF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90393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8" name="Line 770">
            <a:extLst>
              <a:ext uri="{FF2B5EF4-FFF2-40B4-BE49-F238E27FC236}">
                <a16:creationId xmlns:a16="http://schemas.microsoft.com/office/drawing/2014/main" id="{9590E659-71F2-F567-8E93-E2A53CBFA6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888456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299" name="Line 771">
            <a:extLst>
              <a:ext uri="{FF2B5EF4-FFF2-40B4-BE49-F238E27FC236}">
                <a16:creationId xmlns:a16="http://schemas.microsoft.com/office/drawing/2014/main" id="{E390BF4D-73C1-2C2C-D987-E14E752243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09875" y="290393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0" name="Line 772">
            <a:extLst>
              <a:ext uri="{FF2B5EF4-FFF2-40B4-BE49-F238E27FC236}">
                <a16:creationId xmlns:a16="http://schemas.microsoft.com/office/drawing/2014/main" id="{E42CECD8-3434-674D-3B78-9D8FBAED4D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09875" y="2888456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1" name="Line 773">
            <a:extLst>
              <a:ext uri="{FF2B5EF4-FFF2-40B4-BE49-F238E27FC236}">
                <a16:creationId xmlns:a16="http://schemas.microsoft.com/office/drawing/2014/main" id="{234E0E75-B609-F904-6B5B-3EABDC076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1897856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2" name="Line 774">
            <a:extLst>
              <a:ext uri="{FF2B5EF4-FFF2-40B4-BE49-F238E27FC236}">
                <a16:creationId xmlns:a16="http://schemas.microsoft.com/office/drawing/2014/main" id="{9067A7CC-6577-CA6F-34F7-767A0319B0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019300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3" name="Line 775">
            <a:extLst>
              <a:ext uri="{FF2B5EF4-FFF2-40B4-BE49-F238E27FC236}">
                <a16:creationId xmlns:a16="http://schemas.microsoft.com/office/drawing/2014/main" id="{01D4EA6D-CBE5-8FCC-1BE7-A2E0E890A5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140744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4" name="Line 776">
            <a:extLst>
              <a:ext uri="{FF2B5EF4-FFF2-40B4-BE49-F238E27FC236}">
                <a16:creationId xmlns:a16="http://schemas.microsoft.com/office/drawing/2014/main" id="{380071FD-B9A7-2CF0-CF9B-D28E764C1B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260997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5" name="Line 777">
            <a:extLst>
              <a:ext uri="{FF2B5EF4-FFF2-40B4-BE49-F238E27FC236}">
                <a16:creationId xmlns:a16="http://schemas.microsoft.com/office/drawing/2014/main" id="{C448EE65-99E9-1781-7B52-281F5C91CF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382441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6" name="Line 778">
            <a:extLst>
              <a:ext uri="{FF2B5EF4-FFF2-40B4-BE49-F238E27FC236}">
                <a16:creationId xmlns:a16="http://schemas.microsoft.com/office/drawing/2014/main" id="{CF40DB74-57A9-7A59-4B92-927A610FAA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503885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7" name="Line 779">
            <a:extLst>
              <a:ext uri="{FF2B5EF4-FFF2-40B4-BE49-F238E27FC236}">
                <a16:creationId xmlns:a16="http://schemas.microsoft.com/office/drawing/2014/main" id="{1DCC103E-ECF9-484C-52E4-1DE7303C66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625329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8" name="Line 780">
            <a:extLst>
              <a:ext uri="{FF2B5EF4-FFF2-40B4-BE49-F238E27FC236}">
                <a16:creationId xmlns:a16="http://schemas.microsoft.com/office/drawing/2014/main" id="{C45511D1-4F4A-579C-9E7D-2FFB23F2F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746772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09" name="Line 781">
            <a:extLst>
              <a:ext uri="{FF2B5EF4-FFF2-40B4-BE49-F238E27FC236}">
                <a16:creationId xmlns:a16="http://schemas.microsoft.com/office/drawing/2014/main" id="{582BE6ED-EFDF-2326-E1FF-9E360BF5CE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868216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0" name="Line 782">
            <a:extLst>
              <a:ext uri="{FF2B5EF4-FFF2-40B4-BE49-F238E27FC236}">
                <a16:creationId xmlns:a16="http://schemas.microsoft.com/office/drawing/2014/main" id="{DA6A49CE-7A37-00CD-C976-080C1FDB7F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2989660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1" name="Line 783">
            <a:extLst>
              <a:ext uri="{FF2B5EF4-FFF2-40B4-BE49-F238E27FC236}">
                <a16:creationId xmlns:a16="http://schemas.microsoft.com/office/drawing/2014/main" id="{F862D7CD-5B9D-C0F6-D308-FD66995358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3111104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2" name="Line 784">
            <a:extLst>
              <a:ext uri="{FF2B5EF4-FFF2-40B4-BE49-F238E27FC236}">
                <a16:creationId xmlns:a16="http://schemas.microsoft.com/office/drawing/2014/main" id="{979BCADE-06B9-4A35-5A5A-38676ADDEE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3232547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3" name="Line 785">
            <a:extLst>
              <a:ext uri="{FF2B5EF4-FFF2-40B4-BE49-F238E27FC236}">
                <a16:creationId xmlns:a16="http://schemas.microsoft.com/office/drawing/2014/main" id="{C757CF9D-9A7C-32A5-DA61-5A9FE3020E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3353991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4" name="Line 786">
            <a:extLst>
              <a:ext uri="{FF2B5EF4-FFF2-40B4-BE49-F238E27FC236}">
                <a16:creationId xmlns:a16="http://schemas.microsoft.com/office/drawing/2014/main" id="{95354148-D62D-9847-D004-6EAB8168B6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044" y="3475435"/>
            <a:ext cx="2964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5" name="Line 787">
            <a:extLst>
              <a:ext uri="{FF2B5EF4-FFF2-40B4-BE49-F238E27FC236}">
                <a16:creationId xmlns:a16="http://schemas.microsoft.com/office/drawing/2014/main" id="{235F1860-F7EF-37DA-5B7A-802E0A671C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005012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6" name="Line 788">
            <a:extLst>
              <a:ext uri="{FF2B5EF4-FFF2-40B4-BE49-F238E27FC236}">
                <a16:creationId xmlns:a16="http://schemas.microsoft.com/office/drawing/2014/main" id="{30E7E63D-3CE8-6D65-F03E-8FF40C91C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020491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7" name="Line 789">
            <a:extLst>
              <a:ext uri="{FF2B5EF4-FFF2-40B4-BE49-F238E27FC236}">
                <a16:creationId xmlns:a16="http://schemas.microsoft.com/office/drawing/2014/main" id="{C657A90A-A2AF-5A4C-39AA-0FDB91A439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005012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8" name="Line 790">
            <a:extLst>
              <a:ext uri="{FF2B5EF4-FFF2-40B4-BE49-F238E27FC236}">
                <a16:creationId xmlns:a16="http://schemas.microsoft.com/office/drawing/2014/main" id="{1744CEA8-F479-29D3-8F8D-F39DE30A87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020491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19" name="Line 791">
            <a:extLst>
              <a:ext uri="{FF2B5EF4-FFF2-40B4-BE49-F238E27FC236}">
                <a16:creationId xmlns:a16="http://schemas.microsoft.com/office/drawing/2014/main" id="{A3E7370C-3F76-F255-2E53-CF9754C845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125266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0" name="Line 792">
            <a:extLst>
              <a:ext uri="{FF2B5EF4-FFF2-40B4-BE49-F238E27FC236}">
                <a16:creationId xmlns:a16="http://schemas.microsoft.com/office/drawing/2014/main" id="{CA94879B-9BBF-F97A-9FC1-B5B291F1E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140744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1" name="Line 793">
            <a:extLst>
              <a:ext uri="{FF2B5EF4-FFF2-40B4-BE49-F238E27FC236}">
                <a16:creationId xmlns:a16="http://schemas.microsoft.com/office/drawing/2014/main" id="{0BF338BC-206E-5095-9EFD-CCF46EC990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125266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2" name="Line 794">
            <a:extLst>
              <a:ext uri="{FF2B5EF4-FFF2-40B4-BE49-F238E27FC236}">
                <a16:creationId xmlns:a16="http://schemas.microsoft.com/office/drawing/2014/main" id="{471D5F70-3F00-FAAD-EE50-5F80169A8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140744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3" name="Line 795">
            <a:extLst>
              <a:ext uri="{FF2B5EF4-FFF2-40B4-BE49-F238E27FC236}">
                <a16:creationId xmlns:a16="http://schemas.microsoft.com/office/drawing/2014/main" id="{6B9143AA-DFAC-C2C2-9AE6-ABA73A0D87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24671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4" name="Line 796">
            <a:extLst>
              <a:ext uri="{FF2B5EF4-FFF2-40B4-BE49-F238E27FC236}">
                <a16:creationId xmlns:a16="http://schemas.microsoft.com/office/drawing/2014/main" id="{1665E7FC-A361-36BE-56AB-346BA9557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26099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5" name="Line 797">
            <a:extLst>
              <a:ext uri="{FF2B5EF4-FFF2-40B4-BE49-F238E27FC236}">
                <a16:creationId xmlns:a16="http://schemas.microsoft.com/office/drawing/2014/main" id="{2B33DCBE-9AD3-A04A-AEC7-E2A29DF014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24671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6" name="Line 798">
            <a:extLst>
              <a:ext uri="{FF2B5EF4-FFF2-40B4-BE49-F238E27FC236}">
                <a16:creationId xmlns:a16="http://schemas.microsoft.com/office/drawing/2014/main" id="{D556FAB5-46FD-DDE9-BED7-75FAC4EB1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26099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7" name="Line 799">
            <a:extLst>
              <a:ext uri="{FF2B5EF4-FFF2-40B4-BE49-F238E27FC236}">
                <a16:creationId xmlns:a16="http://schemas.microsoft.com/office/drawing/2014/main" id="{21D81E76-6CC5-13AB-EAA1-5C6CFB9793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369344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8" name="Line 800">
            <a:extLst>
              <a:ext uri="{FF2B5EF4-FFF2-40B4-BE49-F238E27FC236}">
                <a16:creationId xmlns:a16="http://schemas.microsoft.com/office/drawing/2014/main" id="{28ACFC3E-911C-BC1C-31AA-5BD3CE7F7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3848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29" name="Line 801">
            <a:extLst>
              <a:ext uri="{FF2B5EF4-FFF2-40B4-BE49-F238E27FC236}">
                <a16:creationId xmlns:a16="http://schemas.microsoft.com/office/drawing/2014/main" id="{9ACCB7C5-4C4B-1731-15D2-52C09A4AFE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369344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0" name="Line 802">
            <a:extLst>
              <a:ext uri="{FF2B5EF4-FFF2-40B4-BE49-F238E27FC236}">
                <a16:creationId xmlns:a16="http://schemas.microsoft.com/office/drawing/2014/main" id="{7E35E382-6531-8B23-B185-8E210DCB61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3848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1" name="Line 803">
            <a:extLst>
              <a:ext uri="{FF2B5EF4-FFF2-40B4-BE49-F238E27FC236}">
                <a16:creationId xmlns:a16="http://schemas.microsoft.com/office/drawing/2014/main" id="{46D0F00F-2F2A-BAB0-4D9D-9FF4C9C242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489597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2" name="Line 804">
            <a:extLst>
              <a:ext uri="{FF2B5EF4-FFF2-40B4-BE49-F238E27FC236}">
                <a16:creationId xmlns:a16="http://schemas.microsoft.com/office/drawing/2014/main" id="{EEF9D695-5BA1-CF75-1C9A-1FC34E268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503885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3" name="Line 805">
            <a:extLst>
              <a:ext uri="{FF2B5EF4-FFF2-40B4-BE49-F238E27FC236}">
                <a16:creationId xmlns:a16="http://schemas.microsoft.com/office/drawing/2014/main" id="{7A4AC17A-2FD2-D36D-D531-7FB33C987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2489597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4" name="Line 806">
            <a:extLst>
              <a:ext uri="{FF2B5EF4-FFF2-40B4-BE49-F238E27FC236}">
                <a16:creationId xmlns:a16="http://schemas.microsoft.com/office/drawing/2014/main" id="{2ACBEB19-A10F-0C48-2F73-77325A13C8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2503885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5" name="Line 807">
            <a:extLst>
              <a:ext uri="{FF2B5EF4-FFF2-40B4-BE49-F238E27FC236}">
                <a16:creationId xmlns:a16="http://schemas.microsoft.com/office/drawing/2014/main" id="{3FE0CD76-50A1-5644-C8A9-FA8512212F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61223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6" name="Line 808">
            <a:extLst>
              <a:ext uri="{FF2B5EF4-FFF2-40B4-BE49-F238E27FC236}">
                <a16:creationId xmlns:a16="http://schemas.microsoft.com/office/drawing/2014/main" id="{21D5140A-1DB6-2526-8544-9314DFFBE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62651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7" name="Line 809">
            <a:extLst>
              <a:ext uri="{FF2B5EF4-FFF2-40B4-BE49-F238E27FC236}">
                <a16:creationId xmlns:a16="http://schemas.microsoft.com/office/drawing/2014/main" id="{0A0A4CF0-3687-4F7E-2E7D-B55A4DC939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61223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8" name="Line 810">
            <a:extLst>
              <a:ext uri="{FF2B5EF4-FFF2-40B4-BE49-F238E27FC236}">
                <a16:creationId xmlns:a16="http://schemas.microsoft.com/office/drawing/2014/main" id="{F28BC9E8-6AA0-84C2-6E51-3366A4B42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62651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39" name="Line 811">
            <a:extLst>
              <a:ext uri="{FF2B5EF4-FFF2-40B4-BE49-F238E27FC236}">
                <a16:creationId xmlns:a16="http://schemas.microsoft.com/office/drawing/2014/main" id="{7E2C8FBA-345B-21A6-6C87-C20330D2C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734866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0" name="Line 812">
            <a:extLst>
              <a:ext uri="{FF2B5EF4-FFF2-40B4-BE49-F238E27FC236}">
                <a16:creationId xmlns:a16="http://schemas.microsoft.com/office/drawing/2014/main" id="{8DC738A8-7E3E-2D33-F6FB-6C779B09B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749154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1" name="Line 813">
            <a:extLst>
              <a:ext uri="{FF2B5EF4-FFF2-40B4-BE49-F238E27FC236}">
                <a16:creationId xmlns:a16="http://schemas.microsoft.com/office/drawing/2014/main" id="{510448A2-5A02-9AC7-DF9F-8AC7848858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734866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2" name="Line 814">
            <a:extLst>
              <a:ext uri="{FF2B5EF4-FFF2-40B4-BE49-F238E27FC236}">
                <a16:creationId xmlns:a16="http://schemas.microsoft.com/office/drawing/2014/main" id="{46C1A0B9-C5AD-6836-2189-8185E601B9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749154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3" name="Line 815">
            <a:extLst>
              <a:ext uri="{FF2B5EF4-FFF2-40B4-BE49-F238E27FC236}">
                <a16:creationId xmlns:a16="http://schemas.microsoft.com/office/drawing/2014/main" id="{D19C78F1-C2FD-6C38-C31E-4BF36D8888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853929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4" name="Line 816">
            <a:extLst>
              <a:ext uri="{FF2B5EF4-FFF2-40B4-BE49-F238E27FC236}">
                <a16:creationId xmlns:a16="http://schemas.microsoft.com/office/drawing/2014/main" id="{68FE52E2-B5B4-412F-E946-2D190602E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869406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5" name="Line 817">
            <a:extLst>
              <a:ext uri="{FF2B5EF4-FFF2-40B4-BE49-F238E27FC236}">
                <a16:creationId xmlns:a16="http://schemas.microsoft.com/office/drawing/2014/main" id="{EF1BA993-F3A2-584B-9D2B-8AA11C2FD0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853929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6" name="Line 818">
            <a:extLst>
              <a:ext uri="{FF2B5EF4-FFF2-40B4-BE49-F238E27FC236}">
                <a16:creationId xmlns:a16="http://schemas.microsoft.com/office/drawing/2014/main" id="{135C375A-5F4A-D6BC-5A3E-E9063C97A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869406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7" name="Line 819">
            <a:extLst>
              <a:ext uri="{FF2B5EF4-FFF2-40B4-BE49-F238E27FC236}">
                <a16:creationId xmlns:a16="http://schemas.microsoft.com/office/drawing/2014/main" id="{7106B4F9-9475-789C-2165-A889981404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97656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8" name="Line 820">
            <a:extLst>
              <a:ext uri="{FF2B5EF4-FFF2-40B4-BE49-F238E27FC236}">
                <a16:creationId xmlns:a16="http://schemas.microsoft.com/office/drawing/2014/main" id="{32D131C4-5930-1339-A684-9D9077EE7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990850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49" name="Line 821">
            <a:extLst>
              <a:ext uri="{FF2B5EF4-FFF2-40B4-BE49-F238E27FC236}">
                <a16:creationId xmlns:a16="http://schemas.microsoft.com/office/drawing/2014/main" id="{67891892-7B1F-6B7B-E7EC-0CC6ABEA83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297656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0" name="Line 822">
            <a:extLst>
              <a:ext uri="{FF2B5EF4-FFF2-40B4-BE49-F238E27FC236}">
                <a16:creationId xmlns:a16="http://schemas.microsoft.com/office/drawing/2014/main" id="{32272987-6281-8DC3-DB19-0627481D2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990850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1" name="Line 823">
            <a:extLst>
              <a:ext uri="{FF2B5EF4-FFF2-40B4-BE49-F238E27FC236}">
                <a16:creationId xmlns:a16="http://schemas.microsoft.com/office/drawing/2014/main" id="{42839352-C0C1-E0EC-2DE9-4C97B9D3C5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3099198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2" name="Line 824">
            <a:extLst>
              <a:ext uri="{FF2B5EF4-FFF2-40B4-BE49-F238E27FC236}">
                <a16:creationId xmlns:a16="http://schemas.microsoft.com/office/drawing/2014/main" id="{461C2C3D-CAB4-5116-7767-5637D5C1EB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3114675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3" name="Line 825">
            <a:extLst>
              <a:ext uri="{FF2B5EF4-FFF2-40B4-BE49-F238E27FC236}">
                <a16:creationId xmlns:a16="http://schemas.microsoft.com/office/drawing/2014/main" id="{034D31DD-247F-6A4A-02DD-B7A3F997FC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3099198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4" name="Line 826">
            <a:extLst>
              <a:ext uri="{FF2B5EF4-FFF2-40B4-BE49-F238E27FC236}">
                <a16:creationId xmlns:a16="http://schemas.microsoft.com/office/drawing/2014/main" id="{70F25901-8080-7544-54C1-2C554B806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3114675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5" name="Line 827">
            <a:extLst>
              <a:ext uri="{FF2B5EF4-FFF2-40B4-BE49-F238E27FC236}">
                <a16:creationId xmlns:a16="http://schemas.microsoft.com/office/drawing/2014/main" id="{9B030153-0C43-213D-F15E-67F9626E54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3219450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6" name="Line 828">
            <a:extLst>
              <a:ext uri="{FF2B5EF4-FFF2-40B4-BE49-F238E27FC236}">
                <a16:creationId xmlns:a16="http://schemas.microsoft.com/office/drawing/2014/main" id="{2D7CD47E-C742-AE68-8C0C-7E749308A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3233737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7" name="Line 829">
            <a:extLst>
              <a:ext uri="{FF2B5EF4-FFF2-40B4-BE49-F238E27FC236}">
                <a16:creationId xmlns:a16="http://schemas.microsoft.com/office/drawing/2014/main" id="{1695BD9C-C599-54F0-F0DB-75B09C28B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2" y="3219450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8" name="Line 830">
            <a:extLst>
              <a:ext uri="{FF2B5EF4-FFF2-40B4-BE49-F238E27FC236}">
                <a16:creationId xmlns:a16="http://schemas.microsoft.com/office/drawing/2014/main" id="{CB53DE1F-A988-1A4D-502F-74D81BD1F1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3233737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59" name="Line 831">
            <a:extLst>
              <a:ext uri="{FF2B5EF4-FFF2-40B4-BE49-F238E27FC236}">
                <a16:creationId xmlns:a16="http://schemas.microsoft.com/office/drawing/2014/main" id="{8EAA6943-175D-1EDE-9784-0B58F37C64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3338512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0" name="Line 832">
            <a:extLst>
              <a:ext uri="{FF2B5EF4-FFF2-40B4-BE49-F238E27FC236}">
                <a16:creationId xmlns:a16="http://schemas.microsoft.com/office/drawing/2014/main" id="{76685126-6519-B6B8-345E-492E44423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3353991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1" name="Line 833">
            <a:extLst>
              <a:ext uri="{FF2B5EF4-FFF2-40B4-BE49-F238E27FC236}">
                <a16:creationId xmlns:a16="http://schemas.microsoft.com/office/drawing/2014/main" id="{43FB8E7A-2BC3-B135-DECC-813E53A093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3338512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2" name="Line 834">
            <a:extLst>
              <a:ext uri="{FF2B5EF4-FFF2-40B4-BE49-F238E27FC236}">
                <a16:creationId xmlns:a16="http://schemas.microsoft.com/office/drawing/2014/main" id="{44935285-1ED2-C4FC-0ADD-E72DCF5C6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3353991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3" name="Line 835">
            <a:extLst>
              <a:ext uri="{FF2B5EF4-FFF2-40B4-BE49-F238E27FC236}">
                <a16:creationId xmlns:a16="http://schemas.microsoft.com/office/drawing/2014/main" id="{9DC23CC3-C5AE-F853-FAD9-64761647CC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346114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4" name="Line 836">
            <a:extLst>
              <a:ext uri="{FF2B5EF4-FFF2-40B4-BE49-F238E27FC236}">
                <a16:creationId xmlns:a16="http://schemas.microsoft.com/office/drawing/2014/main" id="{56519B0E-9C2E-E2CE-A562-1D562DA4E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347662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5" name="Line 837">
            <a:extLst>
              <a:ext uri="{FF2B5EF4-FFF2-40B4-BE49-F238E27FC236}">
                <a16:creationId xmlns:a16="http://schemas.microsoft.com/office/drawing/2014/main" id="{8E45A5E1-3ABC-51B7-2FFF-A0753AAF00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7044" y="346114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6" name="Line 838">
            <a:extLst>
              <a:ext uri="{FF2B5EF4-FFF2-40B4-BE49-F238E27FC236}">
                <a16:creationId xmlns:a16="http://schemas.microsoft.com/office/drawing/2014/main" id="{12FDA229-EBF0-1637-5712-58B5129D1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7044" y="347662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7" name="Line 839">
            <a:extLst>
              <a:ext uri="{FF2B5EF4-FFF2-40B4-BE49-F238E27FC236}">
                <a16:creationId xmlns:a16="http://schemas.microsoft.com/office/drawing/2014/main" id="{C339C997-9162-FF65-6A7A-73D0AF17D9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448" y="2538413"/>
            <a:ext cx="31194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8" name="Line 840">
            <a:extLst>
              <a:ext uri="{FF2B5EF4-FFF2-40B4-BE49-F238E27FC236}">
                <a16:creationId xmlns:a16="http://schemas.microsoft.com/office/drawing/2014/main" id="{93E7FFB6-35EF-FCC9-3BBC-11C6086516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448" y="2903935"/>
            <a:ext cx="31194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69" name="Line 841">
            <a:extLst>
              <a:ext uri="{FF2B5EF4-FFF2-40B4-BE49-F238E27FC236}">
                <a16:creationId xmlns:a16="http://schemas.microsoft.com/office/drawing/2014/main" id="{06C01F82-5959-2B0B-45ED-08A1015C3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8735" y="1776413"/>
            <a:ext cx="10477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0" name="Line 842">
            <a:extLst>
              <a:ext uri="{FF2B5EF4-FFF2-40B4-BE49-F238E27FC236}">
                <a16:creationId xmlns:a16="http://schemas.microsoft.com/office/drawing/2014/main" id="{04A36209-E662-E253-BEAD-3D4C6FF87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3510" y="1776413"/>
            <a:ext cx="0" cy="18514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1" name="Line 843">
            <a:extLst>
              <a:ext uri="{FF2B5EF4-FFF2-40B4-BE49-F238E27FC236}">
                <a16:creationId xmlns:a16="http://schemas.microsoft.com/office/drawing/2014/main" id="{3996E639-7174-1B9D-569B-37E1D14BC1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8735" y="3627835"/>
            <a:ext cx="104775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2" name="Line 844">
            <a:extLst>
              <a:ext uri="{FF2B5EF4-FFF2-40B4-BE49-F238E27FC236}">
                <a16:creationId xmlns:a16="http://schemas.microsoft.com/office/drawing/2014/main" id="{62C77B87-8CAC-D38E-FCE5-33E22E6D5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6569" y="1391841"/>
            <a:ext cx="0" cy="301228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3" name="Line 845">
            <a:extLst>
              <a:ext uri="{FF2B5EF4-FFF2-40B4-BE49-F238E27FC236}">
                <a16:creationId xmlns:a16="http://schemas.microsoft.com/office/drawing/2014/main" id="{93B45B52-68C7-BF0D-984B-C484A23539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1810" y="1391841"/>
            <a:ext cx="0" cy="301228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4" name="Line 846">
            <a:extLst>
              <a:ext uri="{FF2B5EF4-FFF2-40B4-BE49-F238E27FC236}">
                <a16:creationId xmlns:a16="http://schemas.microsoft.com/office/drawing/2014/main" id="{C33F21E6-257D-A334-9CE6-770C9A219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6569" y="1541860"/>
            <a:ext cx="1925241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5" name="Line 847">
            <a:extLst>
              <a:ext uri="{FF2B5EF4-FFF2-40B4-BE49-F238E27FC236}">
                <a16:creationId xmlns:a16="http://schemas.microsoft.com/office/drawing/2014/main" id="{19381A8C-A131-C19E-2E9D-DC8EDFC37D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1550" y="154186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6" name="Line 848">
            <a:extLst>
              <a:ext uri="{FF2B5EF4-FFF2-40B4-BE49-F238E27FC236}">
                <a16:creationId xmlns:a16="http://schemas.microsoft.com/office/drawing/2014/main" id="{ADE0A223-6689-113E-6EAC-A32A7F4C7D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1550" y="152757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7" name="Line 849">
            <a:extLst>
              <a:ext uri="{FF2B5EF4-FFF2-40B4-BE49-F238E27FC236}">
                <a16:creationId xmlns:a16="http://schemas.microsoft.com/office/drawing/2014/main" id="{1B64B081-B51D-86D2-8958-6D2B9E64C3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1550" y="154186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8" name="Line 850">
            <a:extLst>
              <a:ext uri="{FF2B5EF4-FFF2-40B4-BE49-F238E27FC236}">
                <a16:creationId xmlns:a16="http://schemas.microsoft.com/office/drawing/2014/main" id="{2B65C40F-65D0-DF5F-0B7C-18C7B31E29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1550" y="152757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79" name="Line 851">
            <a:extLst>
              <a:ext uri="{FF2B5EF4-FFF2-40B4-BE49-F238E27FC236}">
                <a16:creationId xmlns:a16="http://schemas.microsoft.com/office/drawing/2014/main" id="{E7875347-91C6-B386-BF87-68C42B6C9D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6569" y="152757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0" name="Line 852">
            <a:extLst>
              <a:ext uri="{FF2B5EF4-FFF2-40B4-BE49-F238E27FC236}">
                <a16:creationId xmlns:a16="http://schemas.microsoft.com/office/drawing/2014/main" id="{A47EF780-54DD-3858-B1ED-CC719D492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6569" y="154186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1" name="Line 853">
            <a:extLst>
              <a:ext uri="{FF2B5EF4-FFF2-40B4-BE49-F238E27FC236}">
                <a16:creationId xmlns:a16="http://schemas.microsoft.com/office/drawing/2014/main" id="{9B4F0CE7-1D34-CF99-750E-F41320FAA4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6569" y="152757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2" name="Line 854">
            <a:extLst>
              <a:ext uri="{FF2B5EF4-FFF2-40B4-BE49-F238E27FC236}">
                <a16:creationId xmlns:a16="http://schemas.microsoft.com/office/drawing/2014/main" id="{2B631F5F-E331-BCA9-5223-C87038E33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6569" y="154186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3" name="Line 855">
            <a:extLst>
              <a:ext uri="{FF2B5EF4-FFF2-40B4-BE49-F238E27FC236}">
                <a16:creationId xmlns:a16="http://schemas.microsoft.com/office/drawing/2014/main" id="{07E766EE-213C-EC2F-D9B7-8F105FA845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1447" y="1425179"/>
            <a:ext cx="0" cy="26789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4" name="Line 856">
            <a:extLst>
              <a:ext uri="{FF2B5EF4-FFF2-40B4-BE49-F238E27FC236}">
                <a16:creationId xmlns:a16="http://schemas.microsoft.com/office/drawing/2014/main" id="{46B79E34-2586-50C1-761D-971322E4BF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3391" y="1431131"/>
            <a:ext cx="0" cy="261938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5" name="Line 857">
            <a:extLst>
              <a:ext uri="{FF2B5EF4-FFF2-40B4-BE49-F238E27FC236}">
                <a16:creationId xmlns:a16="http://schemas.microsoft.com/office/drawing/2014/main" id="{9ABA5814-6027-4F5B-E26C-0F87C77D38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1410" y="1776413"/>
            <a:ext cx="227409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6" name="Line 858">
            <a:extLst>
              <a:ext uri="{FF2B5EF4-FFF2-40B4-BE49-F238E27FC236}">
                <a16:creationId xmlns:a16="http://schemas.microsoft.com/office/drawing/2014/main" id="{035D757A-5DD4-3FC7-243F-B5FE899626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25216" y="3705225"/>
            <a:ext cx="25360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7" name="Line 859">
            <a:extLst>
              <a:ext uri="{FF2B5EF4-FFF2-40B4-BE49-F238E27FC236}">
                <a16:creationId xmlns:a16="http://schemas.microsoft.com/office/drawing/2014/main" id="{8B10DD89-038F-8BE2-EA36-6B004F9EE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5710" y="1776412"/>
            <a:ext cx="0" cy="1928813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8" name="Line 860">
            <a:extLst>
              <a:ext uri="{FF2B5EF4-FFF2-40B4-BE49-F238E27FC236}">
                <a16:creationId xmlns:a16="http://schemas.microsoft.com/office/drawing/2014/main" id="{59224EF0-CE22-69F9-7286-BD2010DE44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3391" y="1541860"/>
            <a:ext cx="294084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89" name="Line 861">
            <a:extLst>
              <a:ext uri="{FF2B5EF4-FFF2-40B4-BE49-F238E27FC236}">
                <a16:creationId xmlns:a16="http://schemas.microsoft.com/office/drawing/2014/main" id="{97465276-E721-6268-22BF-F95309D289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76413" y="1541860"/>
            <a:ext cx="275035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0" name="Line 862">
            <a:extLst>
              <a:ext uri="{FF2B5EF4-FFF2-40B4-BE49-F238E27FC236}">
                <a16:creationId xmlns:a16="http://schemas.microsoft.com/office/drawing/2014/main" id="{000871C6-058A-F4F9-CFB4-E32D03C883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997" y="1541860"/>
            <a:ext cx="17145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1" name="Line 863">
            <a:extLst>
              <a:ext uri="{FF2B5EF4-FFF2-40B4-BE49-F238E27FC236}">
                <a16:creationId xmlns:a16="http://schemas.microsoft.com/office/drawing/2014/main" id="{15FDF692-6E95-0523-AF79-4E912F8FAC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79997" y="1527572"/>
            <a:ext cx="17145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2" name="Line 864">
            <a:extLst>
              <a:ext uri="{FF2B5EF4-FFF2-40B4-BE49-F238E27FC236}">
                <a16:creationId xmlns:a16="http://schemas.microsoft.com/office/drawing/2014/main" id="{406C7D65-A463-24AF-5C40-1FCF73A203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997" y="1541860"/>
            <a:ext cx="17145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3" name="Line 865">
            <a:extLst>
              <a:ext uri="{FF2B5EF4-FFF2-40B4-BE49-F238E27FC236}">
                <a16:creationId xmlns:a16="http://schemas.microsoft.com/office/drawing/2014/main" id="{51ABDBAB-2DB9-CB34-2136-F6D7DDD63E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79997" y="1527572"/>
            <a:ext cx="17145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4" name="Line 866">
            <a:extLst>
              <a:ext uri="{FF2B5EF4-FFF2-40B4-BE49-F238E27FC236}">
                <a16:creationId xmlns:a16="http://schemas.microsoft.com/office/drawing/2014/main" id="{EE0202B5-A084-11C8-3957-269459CDA3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3391" y="152757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5" name="Line 867">
            <a:extLst>
              <a:ext uri="{FF2B5EF4-FFF2-40B4-BE49-F238E27FC236}">
                <a16:creationId xmlns:a16="http://schemas.microsoft.com/office/drawing/2014/main" id="{977CB9CB-DC0F-13A6-7EB3-2A8356A6C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3391" y="154186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6" name="Line 868">
            <a:extLst>
              <a:ext uri="{FF2B5EF4-FFF2-40B4-BE49-F238E27FC236}">
                <a16:creationId xmlns:a16="http://schemas.microsoft.com/office/drawing/2014/main" id="{6D791314-F4B1-9880-F740-70F9CFEB34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3391" y="152757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89397" name="Line 869">
            <a:extLst>
              <a:ext uri="{FF2B5EF4-FFF2-40B4-BE49-F238E27FC236}">
                <a16:creationId xmlns:a16="http://schemas.microsoft.com/office/drawing/2014/main" id="{464081D9-FCBF-CD94-FD08-A4480F639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3391" y="154186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60294" name="Text Box 870">
            <a:extLst>
              <a:ext uri="{FF2B5EF4-FFF2-40B4-BE49-F238E27FC236}">
                <a16:creationId xmlns:a16="http://schemas.microsoft.com/office/drawing/2014/main" id="{1BBC53FD-142F-C47A-62ED-BA4240BE8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1428750"/>
            <a:ext cx="25519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360295" name="Text Box 871">
            <a:extLst>
              <a:ext uri="{FF2B5EF4-FFF2-40B4-BE49-F238E27FC236}">
                <a16:creationId xmlns:a16="http://schemas.microsoft.com/office/drawing/2014/main" id="{80559715-EB35-DED4-C097-B736B8F05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571750"/>
            <a:ext cx="25519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h</a:t>
            </a:r>
          </a:p>
        </p:txBody>
      </p:sp>
      <p:sp>
        <p:nvSpPr>
          <p:cNvPr id="360296" name="Text Box 872">
            <a:extLst>
              <a:ext uri="{FF2B5EF4-FFF2-40B4-BE49-F238E27FC236}">
                <a16:creationId xmlns:a16="http://schemas.microsoft.com/office/drawing/2014/main" id="{0C293E4A-2CFB-308F-91E5-CF77C3AF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1371600"/>
            <a:ext cx="114646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Disturbed Region</a:t>
            </a:r>
          </a:p>
        </p:txBody>
      </p:sp>
      <p:sp>
        <p:nvSpPr>
          <p:cNvPr id="360297" name="Text Box 873">
            <a:extLst>
              <a:ext uri="{FF2B5EF4-FFF2-40B4-BE49-F238E27FC236}">
                <a16:creationId xmlns:a16="http://schemas.microsoft.com/office/drawing/2014/main" id="{FB2BA449-584C-624D-AD36-CBC087831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1" y="1371600"/>
            <a:ext cx="9092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Compressive</a:t>
            </a:r>
          </a:p>
        </p:txBody>
      </p:sp>
      <p:sp>
        <p:nvSpPr>
          <p:cNvPr id="360298" name="Line 874">
            <a:extLst>
              <a:ext uri="{FF2B5EF4-FFF2-40B4-BE49-F238E27FC236}">
                <a16:creationId xmlns:a16="http://schemas.microsoft.com/office/drawing/2014/main" id="{52E3C8CD-D409-B5DB-D313-1D707A4EF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9300" y="1556147"/>
            <a:ext cx="2857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0299" name="Text Box 875">
            <a:extLst>
              <a:ext uri="{FF2B5EF4-FFF2-40B4-BE49-F238E27FC236}">
                <a16:creationId xmlns:a16="http://schemas.microsoft.com/office/drawing/2014/main" id="{93B9CBF6-A17D-C732-DB2A-5ED313F0B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1" y="1314450"/>
            <a:ext cx="58221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Tensile</a:t>
            </a:r>
          </a:p>
        </p:txBody>
      </p:sp>
      <p:sp>
        <p:nvSpPr>
          <p:cNvPr id="360301" name="Line 877">
            <a:extLst>
              <a:ext uri="{FF2B5EF4-FFF2-40B4-BE49-F238E27FC236}">
                <a16:creationId xmlns:a16="http://schemas.microsoft.com/office/drawing/2014/main" id="{8421FFAE-00B3-547A-BCBC-09338470C2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1354" y="1485900"/>
            <a:ext cx="3429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0302" name="Text Box 878">
            <a:extLst>
              <a:ext uri="{FF2B5EF4-FFF2-40B4-BE49-F238E27FC236}">
                <a16:creationId xmlns:a16="http://schemas.microsoft.com/office/drawing/2014/main" id="{3A5F2CFB-132E-9D9F-685D-0151796A7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2628900"/>
            <a:ext cx="26161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</a:t>
            </a:r>
          </a:p>
        </p:txBody>
      </p:sp>
      <p:sp>
        <p:nvSpPr>
          <p:cNvPr id="360303" name="Text Box 879">
            <a:extLst>
              <a:ext uri="{FF2B5EF4-FFF2-40B4-BE49-F238E27FC236}">
                <a16:creationId xmlns:a16="http://schemas.microsoft.com/office/drawing/2014/main" id="{1776B357-AA5A-3D73-182E-50A5E2737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2571750"/>
            <a:ext cx="63671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f</a:t>
            </a:r>
            <a:r>
              <a:rPr lang="en-US" sz="900" b="1" baseline="-25000">
                <a:latin typeface="Arial" charset="0"/>
                <a:ea typeface="ＭＳ Ｐゴシック" charset="0"/>
              </a:rPr>
              <a:t>x </a:t>
            </a:r>
            <a:r>
              <a:rPr lang="en-US" sz="900" b="1">
                <a:latin typeface="Arial" charset="0"/>
                <a:ea typeface="ＭＳ Ｐゴシック" charset="0"/>
              </a:rPr>
              <a:t>= P/bh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F5A49-59C3-42E2-584B-D9A3082D7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0C7F-151F-E1AB-29A1-C03A7925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Anchorage Stress</a:t>
            </a:r>
          </a:p>
        </p:txBody>
      </p:sp>
      <p:sp>
        <p:nvSpPr>
          <p:cNvPr id="91138" name="Line 564">
            <a:extLst>
              <a:ext uri="{FF2B5EF4-FFF2-40B4-BE49-F238E27FC236}">
                <a16:creationId xmlns:a16="http://schemas.microsoft.com/office/drawing/2014/main" id="{8FA46BC0-177C-D569-FE72-3D3105FDA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648" y="1572816"/>
            <a:ext cx="429220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39" name="Line 565">
            <a:extLst>
              <a:ext uri="{FF2B5EF4-FFF2-40B4-BE49-F238E27FC236}">
                <a16:creationId xmlns:a16="http://schemas.microsoft.com/office/drawing/2014/main" id="{BBF59433-68EE-BA73-0729-7877BB1AF6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8648" y="3579019"/>
            <a:ext cx="429220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0" name="Freeform 566">
            <a:extLst>
              <a:ext uri="{FF2B5EF4-FFF2-40B4-BE49-F238E27FC236}">
                <a16:creationId xmlns:a16="http://schemas.microsoft.com/office/drawing/2014/main" id="{FC476F8E-A32B-2ED2-38F7-C54EA21B4C68}"/>
              </a:ext>
            </a:extLst>
          </p:cNvPr>
          <p:cNvSpPr>
            <a:spLocks/>
          </p:cNvSpPr>
          <p:nvPr/>
        </p:nvSpPr>
        <p:spPr bwMode="auto">
          <a:xfrm>
            <a:off x="2415779" y="2397919"/>
            <a:ext cx="92869" cy="423863"/>
          </a:xfrm>
          <a:custGeom>
            <a:avLst/>
            <a:gdLst>
              <a:gd name="T0" fmla="*/ 0 w 233"/>
              <a:gd name="T1" fmla="*/ 0 h 1068"/>
              <a:gd name="T2" fmla="*/ 0 w 233"/>
              <a:gd name="T3" fmla="*/ 148689483 h 1068"/>
              <a:gd name="T4" fmla="*/ 282193 w 233"/>
              <a:gd name="T5" fmla="*/ 148689483 h 1068"/>
              <a:gd name="T6" fmla="*/ 0 w 233"/>
              <a:gd name="T7" fmla="*/ 148689483 h 1068"/>
              <a:gd name="T8" fmla="*/ 0 w 233"/>
              <a:gd name="T9" fmla="*/ 299058542 h 1068"/>
              <a:gd name="T10" fmla="*/ 65805282 w 233"/>
              <a:gd name="T11" fmla="*/ 299058542 h 1068"/>
              <a:gd name="T12" fmla="*/ 65805282 w 233"/>
              <a:gd name="T13" fmla="*/ 0 h 1068"/>
              <a:gd name="T14" fmla="*/ 0 w 233"/>
              <a:gd name="T15" fmla="*/ 0 h 10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3" h="1068">
                <a:moveTo>
                  <a:pt x="0" y="0"/>
                </a:moveTo>
                <a:lnTo>
                  <a:pt x="0" y="531"/>
                </a:lnTo>
                <a:lnTo>
                  <a:pt x="1" y="531"/>
                </a:lnTo>
                <a:lnTo>
                  <a:pt x="0" y="531"/>
                </a:lnTo>
                <a:lnTo>
                  <a:pt x="0" y="1068"/>
                </a:lnTo>
                <a:lnTo>
                  <a:pt x="233" y="1068"/>
                </a:lnTo>
                <a:lnTo>
                  <a:pt x="2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1" name="Line 567">
            <a:extLst>
              <a:ext uri="{FF2B5EF4-FFF2-40B4-BE49-F238E27FC236}">
                <a16:creationId xmlns:a16="http://schemas.microsoft.com/office/drawing/2014/main" id="{E6C57C18-5450-7276-9F97-E2E543F568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8647" y="1572816"/>
            <a:ext cx="0" cy="200620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2" name="Line 568">
            <a:extLst>
              <a:ext uri="{FF2B5EF4-FFF2-40B4-BE49-F238E27FC236}">
                <a16:creationId xmlns:a16="http://schemas.microsoft.com/office/drawing/2014/main" id="{E71AED57-D6E2-C3D3-D8CD-9F07E163C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647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3" name="Line 569">
            <a:extLst>
              <a:ext uri="{FF2B5EF4-FFF2-40B4-BE49-F238E27FC236}">
                <a16:creationId xmlns:a16="http://schemas.microsoft.com/office/drawing/2014/main" id="{7A6C2362-4AE1-711D-1E5C-963F47810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6087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4" name="Line 570">
            <a:extLst>
              <a:ext uri="{FF2B5EF4-FFF2-40B4-BE49-F238E27FC236}">
                <a16:creationId xmlns:a16="http://schemas.microsoft.com/office/drawing/2014/main" id="{8C4BEB21-4662-4888-9ECB-6D6C880383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2053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5" name="Line 571">
            <a:extLst>
              <a:ext uri="{FF2B5EF4-FFF2-40B4-BE49-F238E27FC236}">
                <a16:creationId xmlns:a16="http://schemas.microsoft.com/office/drawing/2014/main" id="{3E7BDB92-D0AB-077E-6FB0-2D0219983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9494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6" name="Line 572">
            <a:extLst>
              <a:ext uri="{FF2B5EF4-FFF2-40B4-BE49-F238E27FC236}">
                <a16:creationId xmlns:a16="http://schemas.microsoft.com/office/drawing/2014/main" id="{46E1A732-936F-E9FD-D743-BCCA00634F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5460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7" name="Line 573">
            <a:extLst>
              <a:ext uri="{FF2B5EF4-FFF2-40B4-BE49-F238E27FC236}">
                <a16:creationId xmlns:a16="http://schemas.microsoft.com/office/drawing/2014/main" id="{C8B2C89D-7FC3-452C-1718-06711F424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900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8" name="Line 574">
            <a:extLst>
              <a:ext uri="{FF2B5EF4-FFF2-40B4-BE49-F238E27FC236}">
                <a16:creationId xmlns:a16="http://schemas.microsoft.com/office/drawing/2014/main" id="{A5B3F20A-911D-793B-F631-6D3EF7AA4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8866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49" name="Line 575">
            <a:extLst>
              <a:ext uri="{FF2B5EF4-FFF2-40B4-BE49-F238E27FC236}">
                <a16:creationId xmlns:a16="http://schemas.microsoft.com/office/drawing/2014/main" id="{CF0DC0E1-79F6-65BD-5E42-5C78B577D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6306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0" name="Line 576">
            <a:extLst>
              <a:ext uri="{FF2B5EF4-FFF2-40B4-BE49-F238E27FC236}">
                <a16:creationId xmlns:a16="http://schemas.microsoft.com/office/drawing/2014/main" id="{DEDC7458-B029-D548-9565-4D836B2B8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2272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1" name="Line 577">
            <a:extLst>
              <a:ext uri="{FF2B5EF4-FFF2-40B4-BE49-F238E27FC236}">
                <a16:creationId xmlns:a16="http://schemas.microsoft.com/office/drawing/2014/main" id="{1175306B-6D7F-AAAF-4911-0E6D9210E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9712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2" name="Line 578">
            <a:extLst>
              <a:ext uri="{FF2B5EF4-FFF2-40B4-BE49-F238E27FC236}">
                <a16:creationId xmlns:a16="http://schemas.microsoft.com/office/drawing/2014/main" id="{CFC23F36-1708-AF63-4442-D32D280C3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5678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3" name="Line 579">
            <a:extLst>
              <a:ext uri="{FF2B5EF4-FFF2-40B4-BE49-F238E27FC236}">
                <a16:creationId xmlns:a16="http://schemas.microsoft.com/office/drawing/2014/main" id="{4174F627-D331-A467-CEDE-6880A1A7F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3119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4" name="Line 580">
            <a:extLst>
              <a:ext uri="{FF2B5EF4-FFF2-40B4-BE49-F238E27FC236}">
                <a16:creationId xmlns:a16="http://schemas.microsoft.com/office/drawing/2014/main" id="{BE9B4809-566F-4072-E266-69A9FBF14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9085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5" name="Line 581">
            <a:extLst>
              <a:ext uri="{FF2B5EF4-FFF2-40B4-BE49-F238E27FC236}">
                <a16:creationId xmlns:a16="http://schemas.microsoft.com/office/drawing/2014/main" id="{274546AE-A881-5495-1892-C10A7295C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6525" y="2576513"/>
            <a:ext cx="52388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6" name="Line 582">
            <a:extLst>
              <a:ext uri="{FF2B5EF4-FFF2-40B4-BE49-F238E27FC236}">
                <a16:creationId xmlns:a16="http://schemas.microsoft.com/office/drawing/2014/main" id="{8A4564F7-C8DB-0A74-3956-702E35623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2491" y="2576513"/>
            <a:ext cx="4238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7" name="Line 583">
            <a:extLst>
              <a:ext uri="{FF2B5EF4-FFF2-40B4-BE49-F238E27FC236}">
                <a16:creationId xmlns:a16="http://schemas.microsoft.com/office/drawing/2014/main" id="{EE49A109-72C8-2AEB-93C9-DCE27BDE3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9931" y="2576513"/>
            <a:ext cx="4763" cy="0"/>
          </a:xfrm>
          <a:prstGeom prst="line">
            <a:avLst/>
          </a:prstGeom>
          <a:noFill/>
          <a:ln w="47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8" name="Line 584">
            <a:extLst>
              <a:ext uri="{FF2B5EF4-FFF2-40B4-BE49-F238E27FC236}">
                <a16:creationId xmlns:a16="http://schemas.microsoft.com/office/drawing/2014/main" id="{6EB713D9-914E-AD94-CFC5-F434A6CF9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1572816"/>
            <a:ext cx="0" cy="200620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59" name="Line 585">
            <a:extLst>
              <a:ext uri="{FF2B5EF4-FFF2-40B4-BE49-F238E27FC236}">
                <a16:creationId xmlns:a16="http://schemas.microsoft.com/office/drawing/2014/main" id="{86B88985-A11A-4550-0722-0C467CDF7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397919"/>
            <a:ext cx="50125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0" name="Line 586">
            <a:extLst>
              <a:ext uri="{FF2B5EF4-FFF2-40B4-BE49-F238E27FC236}">
                <a16:creationId xmlns:a16="http://schemas.microsoft.com/office/drawing/2014/main" id="{0A9ED401-2C74-38C1-C2CF-56F0D1BA6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397919"/>
            <a:ext cx="0" cy="4238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1" name="Line 587">
            <a:extLst>
              <a:ext uri="{FF2B5EF4-FFF2-40B4-BE49-F238E27FC236}">
                <a16:creationId xmlns:a16="http://schemas.microsoft.com/office/drawing/2014/main" id="{9706F9B6-B499-7613-99E8-13E961114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821781"/>
            <a:ext cx="501254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2" name="Freeform 588">
            <a:extLst>
              <a:ext uri="{FF2B5EF4-FFF2-40B4-BE49-F238E27FC236}">
                <a16:creationId xmlns:a16="http://schemas.microsoft.com/office/drawing/2014/main" id="{84BB9E6B-CF3C-C81B-0290-9170D209842F}"/>
              </a:ext>
            </a:extLst>
          </p:cNvPr>
          <p:cNvSpPr>
            <a:spLocks/>
          </p:cNvSpPr>
          <p:nvPr/>
        </p:nvSpPr>
        <p:spPr bwMode="auto">
          <a:xfrm>
            <a:off x="2828925" y="1815704"/>
            <a:ext cx="1514475" cy="760809"/>
          </a:xfrm>
          <a:custGeom>
            <a:avLst/>
            <a:gdLst>
              <a:gd name="T0" fmla="*/ 3920067 w 3816"/>
              <a:gd name="T1" fmla="*/ 503961471 h 1915"/>
              <a:gd name="T2" fmla="*/ 559858 w 3816"/>
              <a:gd name="T3" fmla="*/ 459065132 h 1915"/>
              <a:gd name="T4" fmla="*/ 0 w 3816"/>
              <a:gd name="T5" fmla="*/ 422306337 h 1915"/>
              <a:gd name="T6" fmla="*/ 1680104 w 3816"/>
              <a:gd name="T7" fmla="*/ 386670017 h 1915"/>
              <a:gd name="T8" fmla="*/ 6720417 w 3816"/>
              <a:gd name="T9" fmla="*/ 351594669 h 1915"/>
              <a:gd name="T10" fmla="*/ 15400867 w 3816"/>
              <a:gd name="T11" fmla="*/ 316519322 h 1915"/>
              <a:gd name="T12" fmla="*/ 27441525 w 3816"/>
              <a:gd name="T13" fmla="*/ 282005477 h 1915"/>
              <a:gd name="T14" fmla="*/ 42282533 w 3816"/>
              <a:gd name="T15" fmla="*/ 247771853 h 1915"/>
              <a:gd name="T16" fmla="*/ 59643433 w 3816"/>
              <a:gd name="T17" fmla="*/ 214099731 h 1915"/>
              <a:gd name="T18" fmla="*/ 77564721 w 3816"/>
              <a:gd name="T19" fmla="*/ 182391278 h 1915"/>
              <a:gd name="T20" fmla="*/ 95486008 w 3816"/>
              <a:gd name="T21" fmla="*/ 153770027 h 1915"/>
              <a:gd name="T22" fmla="*/ 114527012 w 3816"/>
              <a:gd name="T23" fmla="*/ 126832224 h 1915"/>
              <a:gd name="T24" fmla="*/ 135248121 w 3816"/>
              <a:gd name="T25" fmla="*/ 101858619 h 1915"/>
              <a:gd name="T26" fmla="*/ 158209721 w 3816"/>
              <a:gd name="T27" fmla="*/ 79410184 h 1915"/>
              <a:gd name="T28" fmla="*/ 184251600 w 3816"/>
              <a:gd name="T29" fmla="*/ 60048953 h 1915"/>
              <a:gd name="T30" fmla="*/ 213933087 w 3816"/>
              <a:gd name="T31" fmla="*/ 43773864 h 1915"/>
              <a:gd name="T32" fmla="*/ 245855067 w 3816"/>
              <a:gd name="T33" fmla="*/ 30866200 h 1915"/>
              <a:gd name="T34" fmla="*/ 279457150 w 3816"/>
              <a:gd name="T35" fmla="*/ 21045209 h 1915"/>
              <a:gd name="T36" fmla="*/ 314179479 w 3816"/>
              <a:gd name="T37" fmla="*/ 13188415 h 1915"/>
              <a:gd name="T38" fmla="*/ 348901808 w 3816"/>
              <a:gd name="T39" fmla="*/ 7295821 h 1915"/>
              <a:gd name="T40" fmla="*/ 383904067 w 3816"/>
              <a:gd name="T41" fmla="*/ 3086673 h 1915"/>
              <a:gd name="T42" fmla="*/ 430666525 w 3816"/>
              <a:gd name="T43" fmla="*/ 280751 h 1915"/>
              <a:gd name="T44" fmla="*/ 477149583 w 3816"/>
              <a:gd name="T45" fmla="*/ 280751 h 1915"/>
              <a:gd name="T46" fmla="*/ 523352183 w 3816"/>
              <a:gd name="T47" fmla="*/ 3647645 h 1915"/>
              <a:gd name="T48" fmla="*/ 568715525 w 3816"/>
              <a:gd name="T49" fmla="*/ 10382494 h 1915"/>
              <a:gd name="T50" fmla="*/ 613517950 w 3816"/>
              <a:gd name="T51" fmla="*/ 20764457 h 1915"/>
              <a:gd name="T52" fmla="*/ 657200658 w 3816"/>
              <a:gd name="T53" fmla="*/ 34513845 h 1915"/>
              <a:gd name="T54" fmla="*/ 699763650 w 3816"/>
              <a:gd name="T55" fmla="*/ 51911408 h 1915"/>
              <a:gd name="T56" fmla="*/ 740925938 w 3816"/>
              <a:gd name="T57" fmla="*/ 72114893 h 1915"/>
              <a:gd name="T58" fmla="*/ 781248438 w 3816"/>
              <a:gd name="T59" fmla="*/ 94843549 h 1915"/>
              <a:gd name="T60" fmla="*/ 821011079 w 3816"/>
              <a:gd name="T61" fmla="*/ 119256182 h 1915"/>
              <a:gd name="T62" fmla="*/ 858253300 w 3816"/>
              <a:gd name="T63" fmla="*/ 143949036 h 1915"/>
              <a:gd name="T64" fmla="*/ 894375275 w 3816"/>
              <a:gd name="T65" fmla="*/ 169203392 h 1915"/>
              <a:gd name="T66" fmla="*/ 928537746 w 3816"/>
              <a:gd name="T67" fmla="*/ 196141195 h 1915"/>
              <a:gd name="T68" fmla="*/ 961019583 w 3816"/>
              <a:gd name="T69" fmla="*/ 225604169 h 1915"/>
              <a:gd name="T70" fmla="*/ 985661287 w 3816"/>
              <a:gd name="T71" fmla="*/ 251981000 h 1915"/>
              <a:gd name="T72" fmla="*/ 1006102467 w 3816"/>
              <a:gd name="T73" fmla="*/ 277796329 h 1915"/>
              <a:gd name="T74" fmla="*/ 1024023225 w 3816"/>
              <a:gd name="T75" fmla="*/ 305014883 h 1915"/>
              <a:gd name="T76" fmla="*/ 1039424621 w 3816"/>
              <a:gd name="T77" fmla="*/ 334477857 h 1915"/>
              <a:gd name="T78" fmla="*/ 1051465279 w 3816"/>
              <a:gd name="T79" fmla="*/ 365063306 h 1915"/>
              <a:gd name="T80" fmla="*/ 1059025483 w 3816"/>
              <a:gd name="T81" fmla="*/ 394246059 h 1915"/>
              <a:gd name="T82" fmla="*/ 1064065796 w 3816"/>
              <a:gd name="T83" fmla="*/ 424551286 h 1915"/>
              <a:gd name="T84" fmla="*/ 1066866146 w 3816"/>
              <a:gd name="T85" fmla="*/ 454856514 h 1915"/>
              <a:gd name="T86" fmla="*/ 1068266321 w 3816"/>
              <a:gd name="T87" fmla="*/ 491896060 h 1915"/>
              <a:gd name="T88" fmla="*/ 1068266321 w 3816"/>
              <a:gd name="T89" fmla="*/ 528093352 h 191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3816" h="1915">
                <a:moveTo>
                  <a:pt x="25" y="1915"/>
                </a:moveTo>
                <a:lnTo>
                  <a:pt x="20" y="1855"/>
                </a:lnTo>
                <a:lnTo>
                  <a:pt x="14" y="1796"/>
                </a:lnTo>
                <a:lnTo>
                  <a:pt x="8" y="1738"/>
                </a:lnTo>
                <a:lnTo>
                  <a:pt x="5" y="1680"/>
                </a:lnTo>
                <a:lnTo>
                  <a:pt x="2" y="1636"/>
                </a:lnTo>
                <a:lnTo>
                  <a:pt x="0" y="1591"/>
                </a:lnTo>
                <a:lnTo>
                  <a:pt x="0" y="1549"/>
                </a:lnTo>
                <a:lnTo>
                  <a:pt x="0" y="1505"/>
                </a:lnTo>
                <a:lnTo>
                  <a:pt x="1" y="1462"/>
                </a:lnTo>
                <a:lnTo>
                  <a:pt x="3" y="1421"/>
                </a:lnTo>
                <a:lnTo>
                  <a:pt x="6" y="1378"/>
                </a:lnTo>
                <a:lnTo>
                  <a:pt x="10" y="1336"/>
                </a:lnTo>
                <a:lnTo>
                  <a:pt x="17" y="1295"/>
                </a:lnTo>
                <a:lnTo>
                  <a:pt x="24" y="1253"/>
                </a:lnTo>
                <a:lnTo>
                  <a:pt x="33" y="1211"/>
                </a:lnTo>
                <a:lnTo>
                  <a:pt x="43" y="1170"/>
                </a:lnTo>
                <a:lnTo>
                  <a:pt x="55" y="1128"/>
                </a:lnTo>
                <a:lnTo>
                  <a:pt x="68" y="1087"/>
                </a:lnTo>
                <a:lnTo>
                  <a:pt x="83" y="1046"/>
                </a:lnTo>
                <a:lnTo>
                  <a:pt x="98" y="1005"/>
                </a:lnTo>
                <a:lnTo>
                  <a:pt x="114" y="964"/>
                </a:lnTo>
                <a:lnTo>
                  <a:pt x="132" y="924"/>
                </a:lnTo>
                <a:lnTo>
                  <a:pt x="151" y="883"/>
                </a:lnTo>
                <a:lnTo>
                  <a:pt x="171" y="842"/>
                </a:lnTo>
                <a:lnTo>
                  <a:pt x="191" y="803"/>
                </a:lnTo>
                <a:lnTo>
                  <a:pt x="213" y="763"/>
                </a:lnTo>
                <a:lnTo>
                  <a:pt x="234" y="723"/>
                </a:lnTo>
                <a:lnTo>
                  <a:pt x="256" y="684"/>
                </a:lnTo>
                <a:lnTo>
                  <a:pt x="277" y="650"/>
                </a:lnTo>
                <a:lnTo>
                  <a:pt x="298" y="616"/>
                </a:lnTo>
                <a:lnTo>
                  <a:pt x="319" y="582"/>
                </a:lnTo>
                <a:lnTo>
                  <a:pt x="341" y="548"/>
                </a:lnTo>
                <a:lnTo>
                  <a:pt x="363" y="516"/>
                </a:lnTo>
                <a:lnTo>
                  <a:pt x="385" y="483"/>
                </a:lnTo>
                <a:lnTo>
                  <a:pt x="409" y="452"/>
                </a:lnTo>
                <a:lnTo>
                  <a:pt x="433" y="421"/>
                </a:lnTo>
                <a:lnTo>
                  <a:pt x="458" y="392"/>
                </a:lnTo>
                <a:lnTo>
                  <a:pt x="483" y="363"/>
                </a:lnTo>
                <a:lnTo>
                  <a:pt x="509" y="335"/>
                </a:lnTo>
                <a:lnTo>
                  <a:pt x="537" y="309"/>
                </a:lnTo>
                <a:lnTo>
                  <a:pt x="565" y="283"/>
                </a:lnTo>
                <a:lnTo>
                  <a:pt x="595" y="259"/>
                </a:lnTo>
                <a:lnTo>
                  <a:pt x="625" y="236"/>
                </a:lnTo>
                <a:lnTo>
                  <a:pt x="658" y="214"/>
                </a:lnTo>
                <a:lnTo>
                  <a:pt x="692" y="193"/>
                </a:lnTo>
                <a:lnTo>
                  <a:pt x="728" y="173"/>
                </a:lnTo>
                <a:lnTo>
                  <a:pt x="764" y="156"/>
                </a:lnTo>
                <a:lnTo>
                  <a:pt x="802" y="140"/>
                </a:lnTo>
                <a:lnTo>
                  <a:pt x="840" y="125"/>
                </a:lnTo>
                <a:lnTo>
                  <a:pt x="878" y="110"/>
                </a:lnTo>
                <a:lnTo>
                  <a:pt x="918" y="97"/>
                </a:lnTo>
                <a:lnTo>
                  <a:pt x="958" y="85"/>
                </a:lnTo>
                <a:lnTo>
                  <a:pt x="998" y="75"/>
                </a:lnTo>
                <a:lnTo>
                  <a:pt x="1040" y="65"/>
                </a:lnTo>
                <a:lnTo>
                  <a:pt x="1080" y="55"/>
                </a:lnTo>
                <a:lnTo>
                  <a:pt x="1122" y="47"/>
                </a:lnTo>
                <a:lnTo>
                  <a:pt x="1163" y="39"/>
                </a:lnTo>
                <a:lnTo>
                  <a:pt x="1204" y="32"/>
                </a:lnTo>
                <a:lnTo>
                  <a:pt x="1246" y="26"/>
                </a:lnTo>
                <a:lnTo>
                  <a:pt x="1288" y="20"/>
                </a:lnTo>
                <a:lnTo>
                  <a:pt x="1329" y="15"/>
                </a:lnTo>
                <a:lnTo>
                  <a:pt x="1371" y="11"/>
                </a:lnTo>
                <a:lnTo>
                  <a:pt x="1427" y="7"/>
                </a:lnTo>
                <a:lnTo>
                  <a:pt x="1483" y="3"/>
                </a:lnTo>
                <a:lnTo>
                  <a:pt x="1538" y="1"/>
                </a:lnTo>
                <a:lnTo>
                  <a:pt x="1594" y="0"/>
                </a:lnTo>
                <a:lnTo>
                  <a:pt x="1649" y="0"/>
                </a:lnTo>
                <a:lnTo>
                  <a:pt x="1704" y="1"/>
                </a:lnTo>
                <a:lnTo>
                  <a:pt x="1759" y="4"/>
                </a:lnTo>
                <a:lnTo>
                  <a:pt x="1814" y="8"/>
                </a:lnTo>
                <a:lnTo>
                  <a:pt x="1869" y="13"/>
                </a:lnTo>
                <a:lnTo>
                  <a:pt x="1924" y="20"/>
                </a:lnTo>
                <a:lnTo>
                  <a:pt x="1978" y="28"/>
                </a:lnTo>
                <a:lnTo>
                  <a:pt x="2031" y="37"/>
                </a:lnTo>
                <a:lnTo>
                  <a:pt x="2085" y="48"/>
                </a:lnTo>
                <a:lnTo>
                  <a:pt x="2138" y="59"/>
                </a:lnTo>
                <a:lnTo>
                  <a:pt x="2191" y="74"/>
                </a:lnTo>
                <a:lnTo>
                  <a:pt x="2244" y="88"/>
                </a:lnTo>
                <a:lnTo>
                  <a:pt x="2296" y="104"/>
                </a:lnTo>
                <a:lnTo>
                  <a:pt x="2347" y="123"/>
                </a:lnTo>
                <a:lnTo>
                  <a:pt x="2398" y="142"/>
                </a:lnTo>
                <a:lnTo>
                  <a:pt x="2449" y="162"/>
                </a:lnTo>
                <a:lnTo>
                  <a:pt x="2499" y="185"/>
                </a:lnTo>
                <a:lnTo>
                  <a:pt x="2549" y="208"/>
                </a:lnTo>
                <a:lnTo>
                  <a:pt x="2597" y="231"/>
                </a:lnTo>
                <a:lnTo>
                  <a:pt x="2646" y="257"/>
                </a:lnTo>
                <a:lnTo>
                  <a:pt x="2695" y="283"/>
                </a:lnTo>
                <a:lnTo>
                  <a:pt x="2743" y="311"/>
                </a:lnTo>
                <a:lnTo>
                  <a:pt x="2790" y="338"/>
                </a:lnTo>
                <a:lnTo>
                  <a:pt x="2837" y="366"/>
                </a:lnTo>
                <a:lnTo>
                  <a:pt x="2885" y="396"/>
                </a:lnTo>
                <a:lnTo>
                  <a:pt x="2932" y="425"/>
                </a:lnTo>
                <a:lnTo>
                  <a:pt x="2977" y="456"/>
                </a:lnTo>
                <a:lnTo>
                  <a:pt x="3022" y="484"/>
                </a:lnTo>
                <a:lnTo>
                  <a:pt x="3065" y="513"/>
                </a:lnTo>
                <a:lnTo>
                  <a:pt x="3109" y="542"/>
                </a:lnTo>
                <a:lnTo>
                  <a:pt x="3151" y="573"/>
                </a:lnTo>
                <a:lnTo>
                  <a:pt x="3194" y="603"/>
                </a:lnTo>
                <a:lnTo>
                  <a:pt x="3236" y="634"/>
                </a:lnTo>
                <a:lnTo>
                  <a:pt x="3276" y="666"/>
                </a:lnTo>
                <a:lnTo>
                  <a:pt x="3316" y="699"/>
                </a:lnTo>
                <a:lnTo>
                  <a:pt x="3355" y="732"/>
                </a:lnTo>
                <a:lnTo>
                  <a:pt x="3394" y="768"/>
                </a:lnTo>
                <a:lnTo>
                  <a:pt x="3432" y="804"/>
                </a:lnTo>
                <a:lnTo>
                  <a:pt x="3468" y="840"/>
                </a:lnTo>
                <a:lnTo>
                  <a:pt x="3495" y="869"/>
                </a:lnTo>
                <a:lnTo>
                  <a:pt x="3520" y="898"/>
                </a:lnTo>
                <a:lnTo>
                  <a:pt x="3545" y="928"/>
                </a:lnTo>
                <a:lnTo>
                  <a:pt x="3570" y="958"/>
                </a:lnTo>
                <a:lnTo>
                  <a:pt x="3593" y="990"/>
                </a:lnTo>
                <a:lnTo>
                  <a:pt x="3616" y="1022"/>
                </a:lnTo>
                <a:lnTo>
                  <a:pt x="3637" y="1055"/>
                </a:lnTo>
                <a:lnTo>
                  <a:pt x="3657" y="1087"/>
                </a:lnTo>
                <a:lnTo>
                  <a:pt x="3678" y="1122"/>
                </a:lnTo>
                <a:lnTo>
                  <a:pt x="3695" y="1156"/>
                </a:lnTo>
                <a:lnTo>
                  <a:pt x="3712" y="1192"/>
                </a:lnTo>
                <a:lnTo>
                  <a:pt x="3728" y="1227"/>
                </a:lnTo>
                <a:lnTo>
                  <a:pt x="3743" y="1264"/>
                </a:lnTo>
                <a:lnTo>
                  <a:pt x="3755" y="1301"/>
                </a:lnTo>
                <a:lnTo>
                  <a:pt x="3765" y="1335"/>
                </a:lnTo>
                <a:lnTo>
                  <a:pt x="3774" y="1371"/>
                </a:lnTo>
                <a:lnTo>
                  <a:pt x="3782" y="1405"/>
                </a:lnTo>
                <a:lnTo>
                  <a:pt x="3789" y="1441"/>
                </a:lnTo>
                <a:lnTo>
                  <a:pt x="3795" y="1478"/>
                </a:lnTo>
                <a:lnTo>
                  <a:pt x="3800" y="1513"/>
                </a:lnTo>
                <a:lnTo>
                  <a:pt x="3805" y="1549"/>
                </a:lnTo>
                <a:lnTo>
                  <a:pt x="3808" y="1585"/>
                </a:lnTo>
                <a:lnTo>
                  <a:pt x="3810" y="1621"/>
                </a:lnTo>
                <a:lnTo>
                  <a:pt x="3812" y="1656"/>
                </a:lnTo>
                <a:lnTo>
                  <a:pt x="3814" y="1705"/>
                </a:lnTo>
                <a:lnTo>
                  <a:pt x="3815" y="1753"/>
                </a:lnTo>
                <a:lnTo>
                  <a:pt x="3816" y="1802"/>
                </a:lnTo>
                <a:lnTo>
                  <a:pt x="3816" y="1851"/>
                </a:lnTo>
                <a:lnTo>
                  <a:pt x="3815" y="1882"/>
                </a:lnTo>
                <a:lnTo>
                  <a:pt x="3815" y="1915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3" name="Freeform 589">
            <a:extLst>
              <a:ext uri="{FF2B5EF4-FFF2-40B4-BE49-F238E27FC236}">
                <a16:creationId xmlns:a16="http://schemas.microsoft.com/office/drawing/2014/main" id="{12399447-7378-7804-428A-D6EC02586ECC}"/>
              </a:ext>
            </a:extLst>
          </p:cNvPr>
          <p:cNvSpPr>
            <a:spLocks/>
          </p:cNvSpPr>
          <p:nvPr/>
        </p:nvSpPr>
        <p:spPr bwMode="auto">
          <a:xfrm>
            <a:off x="2763441" y="1664494"/>
            <a:ext cx="1795463" cy="912019"/>
          </a:xfrm>
          <a:custGeom>
            <a:avLst/>
            <a:gdLst>
              <a:gd name="T0" fmla="*/ 1400485 w 4523"/>
              <a:gd name="T1" fmla="*/ 609848449 h 2297"/>
              <a:gd name="T2" fmla="*/ 0 w 4523"/>
              <a:gd name="T3" fmla="*/ 565006402 h 2297"/>
              <a:gd name="T4" fmla="*/ 840502 w 4523"/>
              <a:gd name="T5" fmla="*/ 523808195 h 2297"/>
              <a:gd name="T6" fmla="*/ 5322476 w 4523"/>
              <a:gd name="T7" fmla="*/ 477565364 h 2297"/>
              <a:gd name="T8" fmla="*/ 13446981 w 4523"/>
              <a:gd name="T9" fmla="*/ 427678692 h 2297"/>
              <a:gd name="T10" fmla="*/ 22411458 w 4523"/>
              <a:gd name="T11" fmla="*/ 377231390 h 2297"/>
              <a:gd name="T12" fmla="*/ 28013926 w 4523"/>
              <a:gd name="T13" fmla="*/ 341077807 h 2297"/>
              <a:gd name="T14" fmla="*/ 35017407 w 4523"/>
              <a:gd name="T15" fmla="*/ 305204276 h 2297"/>
              <a:gd name="T16" fmla="*/ 43982414 w 4523"/>
              <a:gd name="T17" fmla="*/ 270452007 h 2297"/>
              <a:gd name="T18" fmla="*/ 56588363 w 4523"/>
              <a:gd name="T19" fmla="*/ 237101052 h 2297"/>
              <a:gd name="T20" fmla="*/ 72556321 w 4523"/>
              <a:gd name="T21" fmla="*/ 207112827 h 2297"/>
              <a:gd name="T22" fmla="*/ 91886290 w 4523"/>
              <a:gd name="T23" fmla="*/ 178806497 h 2297"/>
              <a:gd name="T24" fmla="*/ 114017228 w 4523"/>
              <a:gd name="T25" fmla="*/ 152182061 h 2297"/>
              <a:gd name="T26" fmla="*/ 138669673 w 4523"/>
              <a:gd name="T27" fmla="*/ 127238461 h 2297"/>
              <a:gd name="T28" fmla="*/ 165003123 w 4523"/>
              <a:gd name="T29" fmla="*/ 103696704 h 2297"/>
              <a:gd name="T30" fmla="*/ 193577560 w 4523"/>
              <a:gd name="T31" fmla="*/ 81556261 h 2297"/>
              <a:gd name="T32" fmla="*/ 223272490 w 4523"/>
              <a:gd name="T33" fmla="*/ 61657285 h 2297"/>
              <a:gd name="T34" fmla="*/ 254648426 w 4523"/>
              <a:gd name="T35" fmla="*/ 44281415 h 2297"/>
              <a:gd name="T36" fmla="*/ 287144855 w 4523"/>
              <a:gd name="T37" fmla="*/ 29707644 h 2297"/>
              <a:gd name="T38" fmla="*/ 323002764 w 4523"/>
              <a:gd name="T39" fmla="*/ 17936501 h 2297"/>
              <a:gd name="T40" fmla="*/ 361102190 w 4523"/>
              <a:gd name="T41" fmla="*/ 9248566 h 2297"/>
              <a:gd name="T42" fmla="*/ 400321580 w 4523"/>
              <a:gd name="T43" fmla="*/ 3923891 h 2297"/>
              <a:gd name="T44" fmla="*/ 439821490 w 4523"/>
              <a:gd name="T45" fmla="*/ 840682 h 2297"/>
              <a:gd name="T46" fmla="*/ 479321401 w 4523"/>
              <a:gd name="T47" fmla="*/ 0 h 2297"/>
              <a:gd name="T48" fmla="*/ 535349781 w 4523"/>
              <a:gd name="T49" fmla="*/ 1961945 h 2297"/>
              <a:gd name="T50" fmla="*/ 591378162 w 4523"/>
              <a:gd name="T51" fmla="*/ 7006570 h 2297"/>
              <a:gd name="T52" fmla="*/ 647126022 w 4523"/>
              <a:gd name="T53" fmla="*/ 14293191 h 2297"/>
              <a:gd name="T54" fmla="*/ 695870930 w 4523"/>
              <a:gd name="T55" fmla="*/ 22701074 h 2297"/>
              <a:gd name="T56" fmla="*/ 740973308 w 4523"/>
              <a:gd name="T57" fmla="*/ 31389009 h 2297"/>
              <a:gd name="T58" fmla="*/ 784955722 w 4523"/>
              <a:gd name="T59" fmla="*/ 42319470 h 2297"/>
              <a:gd name="T60" fmla="*/ 828377624 w 4523"/>
              <a:gd name="T61" fmla="*/ 56332610 h 2297"/>
              <a:gd name="T62" fmla="*/ 869558010 w 4523"/>
              <a:gd name="T63" fmla="*/ 73989060 h 2297"/>
              <a:gd name="T64" fmla="*/ 908777929 w 4523"/>
              <a:gd name="T65" fmla="*/ 95008769 h 2297"/>
              <a:gd name="T66" fmla="*/ 946877355 w 4523"/>
              <a:gd name="T67" fmla="*/ 118830577 h 2297"/>
              <a:gd name="T68" fmla="*/ 983855758 w 4523"/>
              <a:gd name="T69" fmla="*/ 145175491 h 2297"/>
              <a:gd name="T70" fmla="*/ 1020834690 w 4523"/>
              <a:gd name="T71" fmla="*/ 173201241 h 2297"/>
              <a:gd name="T72" fmla="*/ 1056972591 w 4523"/>
              <a:gd name="T73" fmla="*/ 203750097 h 2297"/>
              <a:gd name="T74" fmla="*/ 1090870034 w 4523"/>
              <a:gd name="T75" fmla="*/ 236260370 h 2297"/>
              <a:gd name="T76" fmla="*/ 1122245440 w 4523"/>
              <a:gd name="T77" fmla="*/ 271012638 h 2297"/>
              <a:gd name="T78" fmla="*/ 1147458396 w 4523"/>
              <a:gd name="T79" fmla="*/ 304083542 h 2297"/>
              <a:gd name="T80" fmla="*/ 1169869854 w 4523"/>
              <a:gd name="T81" fmla="*/ 338835811 h 2297"/>
              <a:gd name="T82" fmla="*/ 1190319787 w 4523"/>
              <a:gd name="T83" fmla="*/ 375550025 h 2297"/>
              <a:gd name="T84" fmla="*/ 1208809253 w 4523"/>
              <a:gd name="T85" fmla="*/ 413385502 h 2297"/>
              <a:gd name="T86" fmla="*/ 1225057203 w 4523"/>
              <a:gd name="T87" fmla="*/ 450099716 h 2297"/>
              <a:gd name="T88" fmla="*/ 1239064695 w 4523"/>
              <a:gd name="T89" fmla="*/ 487093981 h 2297"/>
              <a:gd name="T90" fmla="*/ 1250550151 w 4523"/>
              <a:gd name="T91" fmla="*/ 523808195 h 2297"/>
              <a:gd name="T92" fmla="*/ 1259234637 w 4523"/>
              <a:gd name="T93" fmla="*/ 559121095 h 2297"/>
              <a:gd name="T94" fmla="*/ 1264277123 w 4523"/>
              <a:gd name="T95" fmla="*/ 591351316 h 2297"/>
              <a:gd name="T96" fmla="*/ 1266518110 w 4523"/>
              <a:gd name="T97" fmla="*/ 624141640 h 229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4523" h="2297">
                <a:moveTo>
                  <a:pt x="10" y="2297"/>
                </a:moveTo>
                <a:lnTo>
                  <a:pt x="7" y="2236"/>
                </a:lnTo>
                <a:lnTo>
                  <a:pt x="5" y="2176"/>
                </a:lnTo>
                <a:lnTo>
                  <a:pt x="3" y="2118"/>
                </a:lnTo>
                <a:lnTo>
                  <a:pt x="1" y="2067"/>
                </a:lnTo>
                <a:lnTo>
                  <a:pt x="0" y="2016"/>
                </a:lnTo>
                <a:lnTo>
                  <a:pt x="1" y="1967"/>
                </a:lnTo>
                <a:lnTo>
                  <a:pt x="1" y="1919"/>
                </a:lnTo>
                <a:lnTo>
                  <a:pt x="3" y="1869"/>
                </a:lnTo>
                <a:lnTo>
                  <a:pt x="7" y="1820"/>
                </a:lnTo>
                <a:lnTo>
                  <a:pt x="12" y="1762"/>
                </a:lnTo>
                <a:lnTo>
                  <a:pt x="19" y="1704"/>
                </a:lnTo>
                <a:lnTo>
                  <a:pt x="28" y="1645"/>
                </a:lnTo>
                <a:lnTo>
                  <a:pt x="38" y="1586"/>
                </a:lnTo>
                <a:lnTo>
                  <a:pt x="48" y="1526"/>
                </a:lnTo>
                <a:lnTo>
                  <a:pt x="60" y="1467"/>
                </a:lnTo>
                <a:lnTo>
                  <a:pt x="70" y="1407"/>
                </a:lnTo>
                <a:lnTo>
                  <a:pt x="80" y="1346"/>
                </a:lnTo>
                <a:lnTo>
                  <a:pt x="87" y="1304"/>
                </a:lnTo>
                <a:lnTo>
                  <a:pt x="93" y="1260"/>
                </a:lnTo>
                <a:lnTo>
                  <a:pt x="100" y="1217"/>
                </a:lnTo>
                <a:lnTo>
                  <a:pt x="108" y="1174"/>
                </a:lnTo>
                <a:lnTo>
                  <a:pt x="117" y="1132"/>
                </a:lnTo>
                <a:lnTo>
                  <a:pt x="125" y="1089"/>
                </a:lnTo>
                <a:lnTo>
                  <a:pt x="134" y="1047"/>
                </a:lnTo>
                <a:lnTo>
                  <a:pt x="145" y="1006"/>
                </a:lnTo>
                <a:lnTo>
                  <a:pt x="157" y="965"/>
                </a:lnTo>
                <a:lnTo>
                  <a:pt x="170" y="924"/>
                </a:lnTo>
                <a:lnTo>
                  <a:pt x="186" y="885"/>
                </a:lnTo>
                <a:lnTo>
                  <a:pt x="202" y="846"/>
                </a:lnTo>
                <a:lnTo>
                  <a:pt x="219" y="809"/>
                </a:lnTo>
                <a:lnTo>
                  <a:pt x="238" y="774"/>
                </a:lnTo>
                <a:lnTo>
                  <a:pt x="259" y="739"/>
                </a:lnTo>
                <a:lnTo>
                  <a:pt x="280" y="705"/>
                </a:lnTo>
                <a:lnTo>
                  <a:pt x="304" y="671"/>
                </a:lnTo>
                <a:lnTo>
                  <a:pt x="328" y="638"/>
                </a:lnTo>
                <a:lnTo>
                  <a:pt x="353" y="605"/>
                </a:lnTo>
                <a:lnTo>
                  <a:pt x="380" y="574"/>
                </a:lnTo>
                <a:lnTo>
                  <a:pt x="407" y="543"/>
                </a:lnTo>
                <a:lnTo>
                  <a:pt x="436" y="513"/>
                </a:lnTo>
                <a:lnTo>
                  <a:pt x="464" y="483"/>
                </a:lnTo>
                <a:lnTo>
                  <a:pt x="495" y="454"/>
                </a:lnTo>
                <a:lnTo>
                  <a:pt x="525" y="425"/>
                </a:lnTo>
                <a:lnTo>
                  <a:pt x="556" y="398"/>
                </a:lnTo>
                <a:lnTo>
                  <a:pt x="589" y="370"/>
                </a:lnTo>
                <a:lnTo>
                  <a:pt x="623" y="343"/>
                </a:lnTo>
                <a:lnTo>
                  <a:pt x="656" y="316"/>
                </a:lnTo>
                <a:lnTo>
                  <a:pt x="691" y="291"/>
                </a:lnTo>
                <a:lnTo>
                  <a:pt x="726" y="266"/>
                </a:lnTo>
                <a:lnTo>
                  <a:pt x="762" y="242"/>
                </a:lnTo>
                <a:lnTo>
                  <a:pt x="797" y="220"/>
                </a:lnTo>
                <a:lnTo>
                  <a:pt x="834" y="198"/>
                </a:lnTo>
                <a:lnTo>
                  <a:pt x="872" y="177"/>
                </a:lnTo>
                <a:lnTo>
                  <a:pt x="909" y="158"/>
                </a:lnTo>
                <a:lnTo>
                  <a:pt x="947" y="140"/>
                </a:lnTo>
                <a:lnTo>
                  <a:pt x="985" y="122"/>
                </a:lnTo>
                <a:lnTo>
                  <a:pt x="1025" y="106"/>
                </a:lnTo>
                <a:lnTo>
                  <a:pt x="1065" y="92"/>
                </a:lnTo>
                <a:lnTo>
                  <a:pt x="1108" y="78"/>
                </a:lnTo>
                <a:lnTo>
                  <a:pt x="1153" y="64"/>
                </a:lnTo>
                <a:lnTo>
                  <a:pt x="1198" y="52"/>
                </a:lnTo>
                <a:lnTo>
                  <a:pt x="1243" y="42"/>
                </a:lnTo>
                <a:lnTo>
                  <a:pt x="1289" y="33"/>
                </a:lnTo>
                <a:lnTo>
                  <a:pt x="1336" y="26"/>
                </a:lnTo>
                <a:lnTo>
                  <a:pt x="1383" y="19"/>
                </a:lnTo>
                <a:lnTo>
                  <a:pt x="1429" y="14"/>
                </a:lnTo>
                <a:lnTo>
                  <a:pt x="1476" y="8"/>
                </a:lnTo>
                <a:lnTo>
                  <a:pt x="1523" y="5"/>
                </a:lnTo>
                <a:lnTo>
                  <a:pt x="1570" y="3"/>
                </a:lnTo>
                <a:lnTo>
                  <a:pt x="1616" y="1"/>
                </a:lnTo>
                <a:lnTo>
                  <a:pt x="1664" y="0"/>
                </a:lnTo>
                <a:lnTo>
                  <a:pt x="1711" y="0"/>
                </a:lnTo>
                <a:lnTo>
                  <a:pt x="1778" y="1"/>
                </a:lnTo>
                <a:lnTo>
                  <a:pt x="1845" y="3"/>
                </a:lnTo>
                <a:lnTo>
                  <a:pt x="1911" y="7"/>
                </a:lnTo>
                <a:lnTo>
                  <a:pt x="1978" y="11"/>
                </a:lnTo>
                <a:lnTo>
                  <a:pt x="2045" y="18"/>
                </a:lnTo>
                <a:lnTo>
                  <a:pt x="2111" y="25"/>
                </a:lnTo>
                <a:lnTo>
                  <a:pt x="2177" y="33"/>
                </a:lnTo>
                <a:lnTo>
                  <a:pt x="2244" y="42"/>
                </a:lnTo>
                <a:lnTo>
                  <a:pt x="2310" y="51"/>
                </a:lnTo>
                <a:lnTo>
                  <a:pt x="2376" y="61"/>
                </a:lnTo>
                <a:lnTo>
                  <a:pt x="2430" y="70"/>
                </a:lnTo>
                <a:lnTo>
                  <a:pt x="2484" y="81"/>
                </a:lnTo>
                <a:lnTo>
                  <a:pt x="2537" y="90"/>
                </a:lnTo>
                <a:lnTo>
                  <a:pt x="2591" y="101"/>
                </a:lnTo>
                <a:lnTo>
                  <a:pt x="2645" y="112"/>
                </a:lnTo>
                <a:lnTo>
                  <a:pt x="2697" y="123"/>
                </a:lnTo>
                <a:lnTo>
                  <a:pt x="2750" y="137"/>
                </a:lnTo>
                <a:lnTo>
                  <a:pt x="2802" y="151"/>
                </a:lnTo>
                <a:lnTo>
                  <a:pt x="2854" y="166"/>
                </a:lnTo>
                <a:lnTo>
                  <a:pt x="2906" y="182"/>
                </a:lnTo>
                <a:lnTo>
                  <a:pt x="2957" y="201"/>
                </a:lnTo>
                <a:lnTo>
                  <a:pt x="3007" y="220"/>
                </a:lnTo>
                <a:lnTo>
                  <a:pt x="3056" y="241"/>
                </a:lnTo>
                <a:lnTo>
                  <a:pt x="3104" y="264"/>
                </a:lnTo>
                <a:lnTo>
                  <a:pt x="3152" y="287"/>
                </a:lnTo>
                <a:lnTo>
                  <a:pt x="3198" y="312"/>
                </a:lnTo>
                <a:lnTo>
                  <a:pt x="3244" y="339"/>
                </a:lnTo>
                <a:lnTo>
                  <a:pt x="3290" y="366"/>
                </a:lnTo>
                <a:lnTo>
                  <a:pt x="3336" y="395"/>
                </a:lnTo>
                <a:lnTo>
                  <a:pt x="3380" y="424"/>
                </a:lnTo>
                <a:lnTo>
                  <a:pt x="3425" y="455"/>
                </a:lnTo>
                <a:lnTo>
                  <a:pt x="3469" y="485"/>
                </a:lnTo>
                <a:lnTo>
                  <a:pt x="3512" y="518"/>
                </a:lnTo>
                <a:lnTo>
                  <a:pt x="3556" y="549"/>
                </a:lnTo>
                <a:lnTo>
                  <a:pt x="3601" y="584"/>
                </a:lnTo>
                <a:lnTo>
                  <a:pt x="3644" y="618"/>
                </a:lnTo>
                <a:lnTo>
                  <a:pt x="3688" y="654"/>
                </a:lnTo>
                <a:lnTo>
                  <a:pt x="3731" y="691"/>
                </a:lnTo>
                <a:lnTo>
                  <a:pt x="3773" y="727"/>
                </a:lnTo>
                <a:lnTo>
                  <a:pt x="3815" y="765"/>
                </a:lnTo>
                <a:lnTo>
                  <a:pt x="3855" y="803"/>
                </a:lnTo>
                <a:lnTo>
                  <a:pt x="3894" y="843"/>
                </a:lnTo>
                <a:lnTo>
                  <a:pt x="3933" y="884"/>
                </a:lnTo>
                <a:lnTo>
                  <a:pt x="3971" y="925"/>
                </a:lnTo>
                <a:lnTo>
                  <a:pt x="4006" y="967"/>
                </a:lnTo>
                <a:lnTo>
                  <a:pt x="4037" y="1006"/>
                </a:lnTo>
                <a:lnTo>
                  <a:pt x="4067" y="1044"/>
                </a:lnTo>
                <a:lnTo>
                  <a:pt x="4096" y="1085"/>
                </a:lnTo>
                <a:lnTo>
                  <a:pt x="4123" y="1126"/>
                </a:lnTo>
                <a:lnTo>
                  <a:pt x="4150" y="1167"/>
                </a:lnTo>
                <a:lnTo>
                  <a:pt x="4176" y="1209"/>
                </a:lnTo>
                <a:lnTo>
                  <a:pt x="4201" y="1252"/>
                </a:lnTo>
                <a:lnTo>
                  <a:pt x="4226" y="1295"/>
                </a:lnTo>
                <a:lnTo>
                  <a:pt x="4249" y="1340"/>
                </a:lnTo>
                <a:lnTo>
                  <a:pt x="4271" y="1385"/>
                </a:lnTo>
                <a:lnTo>
                  <a:pt x="4294" y="1430"/>
                </a:lnTo>
                <a:lnTo>
                  <a:pt x="4315" y="1475"/>
                </a:lnTo>
                <a:lnTo>
                  <a:pt x="4336" y="1521"/>
                </a:lnTo>
                <a:lnTo>
                  <a:pt x="4355" y="1564"/>
                </a:lnTo>
                <a:lnTo>
                  <a:pt x="4373" y="1606"/>
                </a:lnTo>
                <a:lnTo>
                  <a:pt x="4390" y="1650"/>
                </a:lnTo>
                <a:lnTo>
                  <a:pt x="4407" y="1694"/>
                </a:lnTo>
                <a:lnTo>
                  <a:pt x="4423" y="1738"/>
                </a:lnTo>
                <a:lnTo>
                  <a:pt x="4438" y="1781"/>
                </a:lnTo>
                <a:lnTo>
                  <a:pt x="4452" y="1825"/>
                </a:lnTo>
                <a:lnTo>
                  <a:pt x="4464" y="1869"/>
                </a:lnTo>
                <a:lnTo>
                  <a:pt x="4477" y="1912"/>
                </a:lnTo>
                <a:lnTo>
                  <a:pt x="4487" y="1956"/>
                </a:lnTo>
                <a:lnTo>
                  <a:pt x="4495" y="1995"/>
                </a:lnTo>
                <a:lnTo>
                  <a:pt x="4502" y="2033"/>
                </a:lnTo>
                <a:lnTo>
                  <a:pt x="4508" y="2071"/>
                </a:lnTo>
                <a:lnTo>
                  <a:pt x="4513" y="2110"/>
                </a:lnTo>
                <a:lnTo>
                  <a:pt x="4516" y="2148"/>
                </a:lnTo>
                <a:lnTo>
                  <a:pt x="4519" y="2187"/>
                </a:lnTo>
                <a:lnTo>
                  <a:pt x="4521" y="2227"/>
                </a:lnTo>
                <a:lnTo>
                  <a:pt x="4522" y="2261"/>
                </a:lnTo>
                <a:lnTo>
                  <a:pt x="4523" y="229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4" name="Freeform 590">
            <a:extLst>
              <a:ext uri="{FF2B5EF4-FFF2-40B4-BE49-F238E27FC236}">
                <a16:creationId xmlns:a16="http://schemas.microsoft.com/office/drawing/2014/main" id="{FFB9BEB9-F68C-E93A-315E-F2D1AE98516E}"/>
              </a:ext>
            </a:extLst>
          </p:cNvPr>
          <p:cNvSpPr>
            <a:spLocks/>
          </p:cNvSpPr>
          <p:nvPr/>
        </p:nvSpPr>
        <p:spPr bwMode="auto">
          <a:xfrm>
            <a:off x="2508648" y="1693069"/>
            <a:ext cx="177403" cy="639366"/>
          </a:xfrm>
          <a:custGeom>
            <a:avLst/>
            <a:gdLst>
              <a:gd name="T0" fmla="*/ 7000331 w 447"/>
              <a:gd name="T1" fmla="*/ 7271532 h 1612"/>
              <a:gd name="T2" fmla="*/ 20721065 w 447"/>
              <a:gd name="T3" fmla="*/ 20975330 h 1612"/>
              <a:gd name="T4" fmla="*/ 33881941 w 447"/>
              <a:gd name="T5" fmla="*/ 34679127 h 1612"/>
              <a:gd name="T6" fmla="*/ 47042817 w 447"/>
              <a:gd name="T7" fmla="*/ 49501419 h 1612"/>
              <a:gd name="T8" fmla="*/ 59083450 w 447"/>
              <a:gd name="T9" fmla="*/ 64603994 h 1612"/>
              <a:gd name="T10" fmla="*/ 69723911 w 447"/>
              <a:gd name="T11" fmla="*/ 80265553 h 1612"/>
              <a:gd name="T12" fmla="*/ 79804515 w 447"/>
              <a:gd name="T13" fmla="*/ 97045605 h 1612"/>
              <a:gd name="T14" fmla="*/ 88764875 w 447"/>
              <a:gd name="T15" fmla="*/ 114664924 h 1612"/>
              <a:gd name="T16" fmla="*/ 96325592 w 447"/>
              <a:gd name="T17" fmla="*/ 133122982 h 1612"/>
              <a:gd name="T18" fmla="*/ 102766066 w 447"/>
              <a:gd name="T19" fmla="*/ 152140551 h 1612"/>
              <a:gd name="T20" fmla="*/ 108366225 w 447"/>
              <a:gd name="T21" fmla="*/ 171158120 h 1612"/>
              <a:gd name="T22" fmla="*/ 112846670 w 447"/>
              <a:gd name="T23" fmla="*/ 193252472 h 1612"/>
              <a:gd name="T24" fmla="*/ 116206871 w 447"/>
              <a:gd name="T25" fmla="*/ 217583812 h 1612"/>
              <a:gd name="T26" fmla="*/ 118446829 w 447"/>
              <a:gd name="T27" fmla="*/ 242474135 h 1612"/>
              <a:gd name="T28" fmla="*/ 120406858 w 447"/>
              <a:gd name="T29" fmla="*/ 267364986 h 1612"/>
              <a:gd name="T30" fmla="*/ 121807030 w 447"/>
              <a:gd name="T31" fmla="*/ 287501049 h 1612"/>
              <a:gd name="T32" fmla="*/ 123487131 w 447"/>
              <a:gd name="T33" fmla="*/ 303162608 h 1612"/>
              <a:gd name="T34" fmla="*/ 124607374 w 447"/>
              <a:gd name="T35" fmla="*/ 318544410 h 1612"/>
              <a:gd name="T36" fmla="*/ 125167231 w 447"/>
              <a:gd name="T37" fmla="*/ 334205969 h 1612"/>
              <a:gd name="T38" fmla="*/ 124887303 w 447"/>
              <a:gd name="T39" fmla="*/ 349308545 h 1612"/>
              <a:gd name="T40" fmla="*/ 122366887 w 447"/>
              <a:gd name="T41" fmla="*/ 363851080 h 1612"/>
              <a:gd name="T42" fmla="*/ 118726757 w 447"/>
              <a:gd name="T43" fmla="*/ 376156628 h 1612"/>
              <a:gd name="T44" fmla="*/ 113686456 w 447"/>
              <a:gd name="T45" fmla="*/ 386504415 h 1612"/>
              <a:gd name="T46" fmla="*/ 107806368 w 447"/>
              <a:gd name="T47" fmla="*/ 396572447 h 1612"/>
              <a:gd name="T48" fmla="*/ 100245651 w 447"/>
              <a:gd name="T49" fmla="*/ 405801740 h 1612"/>
              <a:gd name="T50" fmla="*/ 91845148 w 447"/>
              <a:gd name="T51" fmla="*/ 414751277 h 1612"/>
              <a:gd name="T52" fmla="*/ 82604859 w 447"/>
              <a:gd name="T53" fmla="*/ 422861548 h 1612"/>
              <a:gd name="T54" fmla="*/ 73924427 w 447"/>
              <a:gd name="T55" fmla="*/ 430412836 h 1612"/>
              <a:gd name="T56" fmla="*/ 64403681 w 447"/>
              <a:gd name="T57" fmla="*/ 437124856 h 1612"/>
              <a:gd name="T58" fmla="*/ 54882934 w 447"/>
              <a:gd name="T59" fmla="*/ 442718383 h 1612"/>
              <a:gd name="T60" fmla="*/ 44802330 w 447"/>
              <a:gd name="T61" fmla="*/ 447472643 h 1612"/>
              <a:gd name="T62" fmla="*/ 35562041 w 447"/>
              <a:gd name="T63" fmla="*/ 449710160 h 1612"/>
              <a:gd name="T64" fmla="*/ 26881610 w 447"/>
              <a:gd name="T65" fmla="*/ 450828654 h 1612"/>
              <a:gd name="T66" fmla="*/ 18201178 w 447"/>
              <a:gd name="T67" fmla="*/ 450828654 h 1612"/>
              <a:gd name="T68" fmla="*/ 8960360 w 447"/>
              <a:gd name="T69" fmla="*/ 450269143 h 1612"/>
              <a:gd name="T70" fmla="*/ 0 w 447"/>
              <a:gd name="T71" fmla="*/ 449150649 h 161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47" h="1612">
                <a:moveTo>
                  <a:pt x="0" y="0"/>
                </a:moveTo>
                <a:lnTo>
                  <a:pt x="25" y="26"/>
                </a:lnTo>
                <a:lnTo>
                  <a:pt x="49" y="50"/>
                </a:lnTo>
                <a:lnTo>
                  <a:pt x="74" y="75"/>
                </a:lnTo>
                <a:lnTo>
                  <a:pt x="97" y="99"/>
                </a:lnTo>
                <a:lnTo>
                  <a:pt x="121" y="124"/>
                </a:lnTo>
                <a:lnTo>
                  <a:pt x="145" y="151"/>
                </a:lnTo>
                <a:lnTo>
                  <a:pt x="168" y="177"/>
                </a:lnTo>
                <a:lnTo>
                  <a:pt x="190" y="204"/>
                </a:lnTo>
                <a:lnTo>
                  <a:pt x="211" y="231"/>
                </a:lnTo>
                <a:lnTo>
                  <a:pt x="230" y="259"/>
                </a:lnTo>
                <a:lnTo>
                  <a:pt x="249" y="287"/>
                </a:lnTo>
                <a:lnTo>
                  <a:pt x="268" y="317"/>
                </a:lnTo>
                <a:lnTo>
                  <a:pt x="285" y="347"/>
                </a:lnTo>
                <a:lnTo>
                  <a:pt x="301" y="379"/>
                </a:lnTo>
                <a:lnTo>
                  <a:pt x="317" y="410"/>
                </a:lnTo>
                <a:lnTo>
                  <a:pt x="331" y="443"/>
                </a:lnTo>
                <a:lnTo>
                  <a:pt x="344" y="476"/>
                </a:lnTo>
                <a:lnTo>
                  <a:pt x="356" y="510"/>
                </a:lnTo>
                <a:lnTo>
                  <a:pt x="367" y="544"/>
                </a:lnTo>
                <a:lnTo>
                  <a:pt x="378" y="578"/>
                </a:lnTo>
                <a:lnTo>
                  <a:pt x="387" y="612"/>
                </a:lnTo>
                <a:lnTo>
                  <a:pt x="395" y="647"/>
                </a:lnTo>
                <a:lnTo>
                  <a:pt x="403" y="691"/>
                </a:lnTo>
                <a:lnTo>
                  <a:pt x="409" y="734"/>
                </a:lnTo>
                <a:lnTo>
                  <a:pt x="415" y="778"/>
                </a:lnTo>
                <a:lnTo>
                  <a:pt x="419" y="822"/>
                </a:lnTo>
                <a:lnTo>
                  <a:pt x="423" y="867"/>
                </a:lnTo>
                <a:lnTo>
                  <a:pt x="427" y="910"/>
                </a:lnTo>
                <a:lnTo>
                  <a:pt x="430" y="956"/>
                </a:lnTo>
                <a:lnTo>
                  <a:pt x="433" y="1001"/>
                </a:lnTo>
                <a:lnTo>
                  <a:pt x="435" y="1028"/>
                </a:lnTo>
                <a:lnTo>
                  <a:pt x="438" y="1056"/>
                </a:lnTo>
                <a:lnTo>
                  <a:pt x="441" y="1084"/>
                </a:lnTo>
                <a:lnTo>
                  <a:pt x="444" y="1112"/>
                </a:lnTo>
                <a:lnTo>
                  <a:pt x="445" y="1139"/>
                </a:lnTo>
                <a:lnTo>
                  <a:pt x="447" y="1167"/>
                </a:lnTo>
                <a:lnTo>
                  <a:pt x="447" y="1195"/>
                </a:lnTo>
                <a:lnTo>
                  <a:pt x="447" y="1221"/>
                </a:lnTo>
                <a:lnTo>
                  <a:pt x="446" y="1249"/>
                </a:lnTo>
                <a:lnTo>
                  <a:pt x="443" y="1275"/>
                </a:lnTo>
                <a:lnTo>
                  <a:pt x="437" y="1301"/>
                </a:lnTo>
                <a:lnTo>
                  <a:pt x="430" y="1326"/>
                </a:lnTo>
                <a:lnTo>
                  <a:pt x="424" y="1345"/>
                </a:lnTo>
                <a:lnTo>
                  <a:pt x="416" y="1364"/>
                </a:lnTo>
                <a:lnTo>
                  <a:pt x="406" y="1382"/>
                </a:lnTo>
                <a:lnTo>
                  <a:pt x="396" y="1400"/>
                </a:lnTo>
                <a:lnTo>
                  <a:pt x="385" y="1418"/>
                </a:lnTo>
                <a:lnTo>
                  <a:pt x="371" y="1435"/>
                </a:lnTo>
                <a:lnTo>
                  <a:pt x="358" y="1451"/>
                </a:lnTo>
                <a:lnTo>
                  <a:pt x="343" y="1467"/>
                </a:lnTo>
                <a:lnTo>
                  <a:pt x="328" y="1483"/>
                </a:lnTo>
                <a:lnTo>
                  <a:pt x="312" y="1498"/>
                </a:lnTo>
                <a:lnTo>
                  <a:pt x="295" y="1512"/>
                </a:lnTo>
                <a:lnTo>
                  <a:pt x="280" y="1525"/>
                </a:lnTo>
                <a:lnTo>
                  <a:pt x="264" y="1539"/>
                </a:lnTo>
                <a:lnTo>
                  <a:pt x="246" y="1551"/>
                </a:lnTo>
                <a:lnTo>
                  <a:pt x="230" y="1563"/>
                </a:lnTo>
                <a:lnTo>
                  <a:pt x="213" y="1573"/>
                </a:lnTo>
                <a:lnTo>
                  <a:pt x="196" y="1583"/>
                </a:lnTo>
                <a:lnTo>
                  <a:pt x="177" y="1591"/>
                </a:lnTo>
                <a:lnTo>
                  <a:pt x="160" y="1600"/>
                </a:lnTo>
                <a:lnTo>
                  <a:pt x="142" y="1605"/>
                </a:lnTo>
                <a:lnTo>
                  <a:pt x="127" y="1608"/>
                </a:lnTo>
                <a:lnTo>
                  <a:pt x="111" y="1610"/>
                </a:lnTo>
                <a:lnTo>
                  <a:pt x="96" y="1612"/>
                </a:lnTo>
                <a:lnTo>
                  <a:pt x="80" y="1612"/>
                </a:lnTo>
                <a:lnTo>
                  <a:pt x="65" y="1612"/>
                </a:lnTo>
                <a:lnTo>
                  <a:pt x="48" y="1611"/>
                </a:lnTo>
                <a:lnTo>
                  <a:pt x="32" y="1610"/>
                </a:lnTo>
                <a:lnTo>
                  <a:pt x="16" y="1608"/>
                </a:lnTo>
                <a:lnTo>
                  <a:pt x="0" y="160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5" name="Freeform 591">
            <a:extLst>
              <a:ext uri="{FF2B5EF4-FFF2-40B4-BE49-F238E27FC236}">
                <a16:creationId xmlns:a16="http://schemas.microsoft.com/office/drawing/2014/main" id="{75527C89-6D22-70EE-4C29-28AFA866297F}"/>
              </a:ext>
            </a:extLst>
          </p:cNvPr>
          <p:cNvSpPr>
            <a:spLocks/>
          </p:cNvSpPr>
          <p:nvPr/>
        </p:nvSpPr>
        <p:spPr bwMode="auto">
          <a:xfrm>
            <a:off x="2508648" y="1869282"/>
            <a:ext cx="91678" cy="398860"/>
          </a:xfrm>
          <a:custGeom>
            <a:avLst/>
            <a:gdLst>
              <a:gd name="T0" fmla="*/ 0 w 233"/>
              <a:gd name="T1" fmla="*/ 0 h 1006"/>
              <a:gd name="T2" fmla="*/ 6330093 w 233"/>
              <a:gd name="T3" fmla="*/ 6427748 h 1006"/>
              <a:gd name="T4" fmla="*/ 12660710 w 233"/>
              <a:gd name="T5" fmla="*/ 12854967 h 1006"/>
              <a:gd name="T6" fmla="*/ 18715377 w 233"/>
              <a:gd name="T7" fmla="*/ 19282715 h 1006"/>
              <a:gd name="T8" fmla="*/ 23119056 w 233"/>
              <a:gd name="T9" fmla="*/ 24313264 h 1006"/>
              <a:gd name="T10" fmla="*/ 27247834 w 233"/>
              <a:gd name="T11" fmla="*/ 29064162 h 1006"/>
              <a:gd name="T12" fmla="*/ 31100660 w 233"/>
              <a:gd name="T13" fmla="*/ 34094183 h 1006"/>
              <a:gd name="T14" fmla="*/ 35229438 w 233"/>
              <a:gd name="T15" fmla="*/ 39124732 h 1006"/>
              <a:gd name="T16" fmla="*/ 38807362 w 233"/>
              <a:gd name="T17" fmla="*/ 44154752 h 1006"/>
              <a:gd name="T18" fmla="*/ 42109860 w 233"/>
              <a:gd name="T19" fmla="*/ 49744075 h 1006"/>
              <a:gd name="T20" fmla="*/ 45137455 w 233"/>
              <a:gd name="T21" fmla="*/ 55053747 h 1006"/>
              <a:gd name="T22" fmla="*/ 47889624 w 233"/>
              <a:gd name="T23" fmla="*/ 60363419 h 1006"/>
              <a:gd name="T24" fmla="*/ 50917219 w 233"/>
              <a:gd name="T25" fmla="*/ 67350469 h 1006"/>
              <a:gd name="T26" fmla="*/ 53669388 w 233"/>
              <a:gd name="T27" fmla="*/ 74057339 h 1006"/>
              <a:gd name="T28" fmla="*/ 55871228 w 233"/>
              <a:gd name="T29" fmla="*/ 80764209 h 1006"/>
              <a:gd name="T30" fmla="*/ 57798165 w 233"/>
              <a:gd name="T31" fmla="*/ 88310033 h 1006"/>
              <a:gd name="T32" fmla="*/ 59449152 w 233"/>
              <a:gd name="T33" fmla="*/ 95296555 h 1006"/>
              <a:gd name="T34" fmla="*/ 61100663 w 233"/>
              <a:gd name="T35" fmla="*/ 102841850 h 1006"/>
              <a:gd name="T36" fmla="*/ 62201845 w 233"/>
              <a:gd name="T37" fmla="*/ 110387145 h 1006"/>
              <a:gd name="T38" fmla="*/ 63027601 w 233"/>
              <a:gd name="T39" fmla="*/ 117932969 h 1006"/>
              <a:gd name="T40" fmla="*/ 63577929 w 233"/>
              <a:gd name="T41" fmla="*/ 125198613 h 1006"/>
              <a:gd name="T42" fmla="*/ 64128258 w 233"/>
              <a:gd name="T43" fmla="*/ 132464786 h 1006"/>
              <a:gd name="T44" fmla="*/ 64128258 w 233"/>
              <a:gd name="T45" fmla="*/ 140010081 h 1006"/>
              <a:gd name="T46" fmla="*/ 64128258 w 233"/>
              <a:gd name="T47" fmla="*/ 148953103 h 1006"/>
              <a:gd name="T48" fmla="*/ 63852832 w 233"/>
              <a:gd name="T49" fmla="*/ 157895597 h 1006"/>
              <a:gd name="T50" fmla="*/ 63302503 w 233"/>
              <a:gd name="T51" fmla="*/ 166558968 h 1006"/>
              <a:gd name="T52" fmla="*/ 62476747 w 233"/>
              <a:gd name="T53" fmla="*/ 175501990 h 1006"/>
              <a:gd name="T54" fmla="*/ 61376090 w 233"/>
              <a:gd name="T55" fmla="*/ 184165362 h 1006"/>
              <a:gd name="T56" fmla="*/ 60000005 w 233"/>
              <a:gd name="T57" fmla="*/ 193387507 h 1006"/>
              <a:gd name="T58" fmla="*/ 58623921 w 233"/>
              <a:gd name="T59" fmla="*/ 202050878 h 1006"/>
              <a:gd name="T60" fmla="*/ 56972410 w 233"/>
              <a:gd name="T61" fmla="*/ 211552145 h 1006"/>
              <a:gd name="T62" fmla="*/ 55871228 w 233"/>
              <a:gd name="T63" fmla="*/ 216303043 h 1006"/>
              <a:gd name="T64" fmla="*/ 55045472 w 233"/>
              <a:gd name="T65" fmla="*/ 221612715 h 1006"/>
              <a:gd name="T66" fmla="*/ 53944814 w 233"/>
              <a:gd name="T67" fmla="*/ 226643264 h 1006"/>
              <a:gd name="T68" fmla="*/ 52843632 w 233"/>
              <a:gd name="T69" fmla="*/ 231952936 h 1006"/>
              <a:gd name="T70" fmla="*/ 51742975 w 233"/>
              <a:gd name="T71" fmla="*/ 237262608 h 1006"/>
              <a:gd name="T72" fmla="*/ 50366890 w 233"/>
              <a:gd name="T73" fmla="*/ 242293157 h 1006"/>
              <a:gd name="T74" fmla="*/ 48715379 w 233"/>
              <a:gd name="T75" fmla="*/ 247044055 h 1006"/>
              <a:gd name="T76" fmla="*/ 47063868 w 233"/>
              <a:gd name="T77" fmla="*/ 251794953 h 1006"/>
              <a:gd name="T78" fmla="*/ 45412882 w 233"/>
              <a:gd name="T79" fmla="*/ 256545851 h 1006"/>
              <a:gd name="T80" fmla="*/ 43211042 w 233"/>
              <a:gd name="T81" fmla="*/ 260737447 h 1006"/>
              <a:gd name="T82" fmla="*/ 40733775 w 233"/>
              <a:gd name="T83" fmla="*/ 264649920 h 1006"/>
              <a:gd name="T84" fmla="*/ 37981607 w 233"/>
              <a:gd name="T85" fmla="*/ 268003619 h 1006"/>
              <a:gd name="T86" fmla="*/ 35504340 w 233"/>
              <a:gd name="T87" fmla="*/ 270239243 h 1006"/>
              <a:gd name="T88" fmla="*/ 32752171 w 233"/>
              <a:gd name="T89" fmla="*/ 272474866 h 1006"/>
              <a:gd name="T90" fmla="*/ 29724576 w 233"/>
              <a:gd name="T91" fmla="*/ 274151716 h 1006"/>
              <a:gd name="T92" fmla="*/ 26696980 w 233"/>
              <a:gd name="T93" fmla="*/ 275548915 h 1006"/>
              <a:gd name="T94" fmla="*/ 23394483 w 233"/>
              <a:gd name="T95" fmla="*/ 276946113 h 1006"/>
              <a:gd name="T96" fmla="*/ 20091461 w 233"/>
              <a:gd name="T97" fmla="*/ 278064189 h 1006"/>
              <a:gd name="T98" fmla="*/ 16238635 w 233"/>
              <a:gd name="T99" fmla="*/ 278902614 h 1006"/>
              <a:gd name="T100" fmla="*/ 12660710 w 233"/>
              <a:gd name="T101" fmla="*/ 279461388 h 1006"/>
              <a:gd name="T102" fmla="*/ 8531933 w 233"/>
              <a:gd name="T103" fmla="*/ 280020162 h 1006"/>
              <a:gd name="T104" fmla="*/ 4128253 w 233"/>
              <a:gd name="T105" fmla="*/ 280579464 h 1006"/>
              <a:gd name="T106" fmla="*/ 0 w 233"/>
              <a:gd name="T107" fmla="*/ 281138238 h 100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33" h="1006">
                <a:moveTo>
                  <a:pt x="0" y="0"/>
                </a:moveTo>
                <a:lnTo>
                  <a:pt x="23" y="23"/>
                </a:lnTo>
                <a:lnTo>
                  <a:pt x="46" y="46"/>
                </a:lnTo>
                <a:lnTo>
                  <a:pt x="68" y="69"/>
                </a:lnTo>
                <a:lnTo>
                  <a:pt x="84" y="87"/>
                </a:lnTo>
                <a:lnTo>
                  <a:pt x="99" y="104"/>
                </a:lnTo>
                <a:lnTo>
                  <a:pt x="113" y="122"/>
                </a:lnTo>
                <a:lnTo>
                  <a:pt x="128" y="140"/>
                </a:lnTo>
                <a:lnTo>
                  <a:pt x="141" y="158"/>
                </a:lnTo>
                <a:lnTo>
                  <a:pt x="153" y="178"/>
                </a:lnTo>
                <a:lnTo>
                  <a:pt x="164" y="197"/>
                </a:lnTo>
                <a:lnTo>
                  <a:pt x="174" y="216"/>
                </a:lnTo>
                <a:lnTo>
                  <a:pt x="185" y="241"/>
                </a:lnTo>
                <a:lnTo>
                  <a:pt x="195" y="265"/>
                </a:lnTo>
                <a:lnTo>
                  <a:pt x="203" y="289"/>
                </a:lnTo>
                <a:lnTo>
                  <a:pt x="210" y="316"/>
                </a:lnTo>
                <a:lnTo>
                  <a:pt x="216" y="341"/>
                </a:lnTo>
                <a:lnTo>
                  <a:pt x="222" y="368"/>
                </a:lnTo>
                <a:lnTo>
                  <a:pt x="226" y="395"/>
                </a:lnTo>
                <a:lnTo>
                  <a:pt x="229" y="422"/>
                </a:lnTo>
                <a:lnTo>
                  <a:pt x="231" y="448"/>
                </a:lnTo>
                <a:lnTo>
                  <a:pt x="233" y="474"/>
                </a:lnTo>
                <a:lnTo>
                  <a:pt x="233" y="501"/>
                </a:lnTo>
                <a:lnTo>
                  <a:pt x="233" y="533"/>
                </a:lnTo>
                <a:lnTo>
                  <a:pt x="232" y="565"/>
                </a:lnTo>
                <a:lnTo>
                  <a:pt x="230" y="596"/>
                </a:lnTo>
                <a:lnTo>
                  <a:pt x="227" y="628"/>
                </a:lnTo>
                <a:lnTo>
                  <a:pt x="223" y="659"/>
                </a:lnTo>
                <a:lnTo>
                  <a:pt x="218" y="692"/>
                </a:lnTo>
                <a:lnTo>
                  <a:pt x="213" y="723"/>
                </a:lnTo>
                <a:lnTo>
                  <a:pt x="207" y="757"/>
                </a:lnTo>
                <a:lnTo>
                  <a:pt x="203" y="774"/>
                </a:lnTo>
                <a:lnTo>
                  <a:pt x="200" y="793"/>
                </a:lnTo>
                <a:lnTo>
                  <a:pt x="196" y="811"/>
                </a:lnTo>
                <a:lnTo>
                  <a:pt x="192" y="830"/>
                </a:lnTo>
                <a:lnTo>
                  <a:pt x="188" y="849"/>
                </a:lnTo>
                <a:lnTo>
                  <a:pt x="183" y="867"/>
                </a:lnTo>
                <a:lnTo>
                  <a:pt x="177" y="884"/>
                </a:lnTo>
                <a:lnTo>
                  <a:pt x="171" y="901"/>
                </a:lnTo>
                <a:lnTo>
                  <a:pt x="165" y="918"/>
                </a:lnTo>
                <a:lnTo>
                  <a:pt x="157" y="933"/>
                </a:lnTo>
                <a:lnTo>
                  <a:pt x="148" y="947"/>
                </a:lnTo>
                <a:lnTo>
                  <a:pt x="138" y="959"/>
                </a:lnTo>
                <a:lnTo>
                  <a:pt x="129" y="967"/>
                </a:lnTo>
                <a:lnTo>
                  <a:pt x="119" y="975"/>
                </a:lnTo>
                <a:lnTo>
                  <a:pt x="108" y="981"/>
                </a:lnTo>
                <a:lnTo>
                  <a:pt x="97" y="986"/>
                </a:lnTo>
                <a:lnTo>
                  <a:pt x="85" y="991"/>
                </a:lnTo>
                <a:lnTo>
                  <a:pt x="73" y="995"/>
                </a:lnTo>
                <a:lnTo>
                  <a:pt x="59" y="998"/>
                </a:lnTo>
                <a:lnTo>
                  <a:pt x="46" y="1000"/>
                </a:lnTo>
                <a:lnTo>
                  <a:pt x="31" y="1002"/>
                </a:lnTo>
                <a:lnTo>
                  <a:pt x="15" y="1004"/>
                </a:lnTo>
                <a:lnTo>
                  <a:pt x="0" y="100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6" name="Freeform 592">
            <a:extLst>
              <a:ext uri="{FF2B5EF4-FFF2-40B4-BE49-F238E27FC236}">
                <a16:creationId xmlns:a16="http://schemas.microsoft.com/office/drawing/2014/main" id="{B4C5DEC1-34B6-9540-0157-6DEEBFD8E55A}"/>
              </a:ext>
            </a:extLst>
          </p:cNvPr>
          <p:cNvSpPr>
            <a:spLocks/>
          </p:cNvSpPr>
          <p:nvPr/>
        </p:nvSpPr>
        <p:spPr bwMode="auto">
          <a:xfrm>
            <a:off x="2508647" y="2040732"/>
            <a:ext cx="65484" cy="136922"/>
          </a:xfrm>
          <a:custGeom>
            <a:avLst/>
            <a:gdLst>
              <a:gd name="T0" fmla="*/ 0 w 167"/>
              <a:gd name="T1" fmla="*/ 0 h 344"/>
              <a:gd name="T2" fmla="*/ 4100004 w 167"/>
              <a:gd name="T3" fmla="*/ 1408495 h 344"/>
              <a:gd name="T4" fmla="*/ 8200531 w 167"/>
              <a:gd name="T5" fmla="*/ 3098264 h 344"/>
              <a:gd name="T6" fmla="*/ 12027097 w 167"/>
              <a:gd name="T7" fmla="*/ 5069838 h 344"/>
              <a:gd name="T8" fmla="*/ 15854186 w 167"/>
              <a:gd name="T9" fmla="*/ 6759607 h 344"/>
              <a:gd name="T10" fmla="*/ 19680752 w 167"/>
              <a:gd name="T11" fmla="*/ 9012987 h 344"/>
              <a:gd name="T12" fmla="*/ 23234403 w 167"/>
              <a:gd name="T13" fmla="*/ 11265835 h 344"/>
              <a:gd name="T14" fmla="*/ 26514615 w 167"/>
              <a:gd name="T15" fmla="*/ 13801020 h 344"/>
              <a:gd name="T16" fmla="*/ 29794828 w 167"/>
              <a:gd name="T17" fmla="*/ 16617479 h 344"/>
              <a:gd name="T18" fmla="*/ 32255249 w 167"/>
              <a:gd name="T19" fmla="*/ 18870327 h 344"/>
              <a:gd name="T20" fmla="*/ 34715147 w 167"/>
              <a:gd name="T21" fmla="*/ 21405512 h 344"/>
              <a:gd name="T22" fmla="*/ 36902129 w 167"/>
              <a:gd name="T23" fmla="*/ 24221971 h 344"/>
              <a:gd name="T24" fmla="*/ 39088589 w 167"/>
              <a:gd name="T25" fmla="*/ 27038429 h 344"/>
              <a:gd name="T26" fmla="*/ 40728695 w 167"/>
              <a:gd name="T27" fmla="*/ 30136693 h 344"/>
              <a:gd name="T28" fmla="*/ 42368802 w 167"/>
              <a:gd name="T29" fmla="*/ 33516232 h 344"/>
              <a:gd name="T30" fmla="*/ 43735470 w 167"/>
              <a:gd name="T31" fmla="*/ 36896301 h 344"/>
              <a:gd name="T32" fmla="*/ 44555784 w 167"/>
              <a:gd name="T33" fmla="*/ 39994034 h 344"/>
              <a:gd name="T34" fmla="*/ 45375576 w 167"/>
              <a:gd name="T35" fmla="*/ 43374103 h 344"/>
              <a:gd name="T36" fmla="*/ 45649014 w 167"/>
              <a:gd name="T37" fmla="*/ 46753641 h 344"/>
              <a:gd name="T38" fmla="*/ 45375576 w 167"/>
              <a:gd name="T39" fmla="*/ 50414985 h 344"/>
              <a:gd name="T40" fmla="*/ 45102138 w 167"/>
              <a:gd name="T41" fmla="*/ 53795054 h 344"/>
              <a:gd name="T42" fmla="*/ 44282346 w 167"/>
              <a:gd name="T43" fmla="*/ 57174592 h 344"/>
              <a:gd name="T44" fmla="*/ 43462031 w 167"/>
              <a:gd name="T45" fmla="*/ 60272856 h 344"/>
              <a:gd name="T46" fmla="*/ 42368802 w 167"/>
              <a:gd name="T47" fmla="*/ 63652925 h 344"/>
              <a:gd name="T48" fmla="*/ 41002133 w 167"/>
              <a:gd name="T49" fmla="*/ 67032463 h 344"/>
              <a:gd name="T50" fmla="*/ 39362027 w 167"/>
              <a:gd name="T51" fmla="*/ 70130727 h 344"/>
              <a:gd name="T52" fmla="*/ 37721921 w 167"/>
              <a:gd name="T53" fmla="*/ 73510266 h 344"/>
              <a:gd name="T54" fmla="*/ 35534938 w 167"/>
              <a:gd name="T55" fmla="*/ 76890335 h 344"/>
              <a:gd name="T56" fmla="*/ 33075040 w 167"/>
              <a:gd name="T57" fmla="*/ 79988599 h 344"/>
              <a:gd name="T58" fmla="*/ 30888058 w 167"/>
              <a:gd name="T59" fmla="*/ 83086332 h 344"/>
              <a:gd name="T60" fmla="*/ 28428160 w 167"/>
              <a:gd name="T61" fmla="*/ 85902791 h 344"/>
              <a:gd name="T62" fmla="*/ 25694824 w 167"/>
              <a:gd name="T63" fmla="*/ 88156170 h 344"/>
              <a:gd name="T64" fmla="*/ 22688049 w 167"/>
              <a:gd name="T65" fmla="*/ 90127744 h 344"/>
              <a:gd name="T66" fmla="*/ 20227629 w 167"/>
              <a:gd name="T67" fmla="*/ 91817513 h 344"/>
              <a:gd name="T68" fmla="*/ 17220854 w 167"/>
              <a:gd name="T69" fmla="*/ 92944203 h 344"/>
              <a:gd name="T70" fmla="*/ 14214080 w 167"/>
              <a:gd name="T71" fmla="*/ 94070893 h 344"/>
              <a:gd name="T72" fmla="*/ 11207306 w 167"/>
              <a:gd name="T73" fmla="*/ 94915777 h 344"/>
              <a:gd name="T74" fmla="*/ 7927093 w 167"/>
              <a:gd name="T75" fmla="*/ 95478857 h 344"/>
              <a:gd name="T76" fmla="*/ 5467195 w 167"/>
              <a:gd name="T77" fmla="*/ 96042467 h 344"/>
              <a:gd name="T78" fmla="*/ 2733336 w 167"/>
              <a:gd name="T79" fmla="*/ 96605547 h 344"/>
              <a:gd name="T80" fmla="*/ 0 w 167"/>
              <a:gd name="T81" fmla="*/ 96887352 h 34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67" h="344">
                <a:moveTo>
                  <a:pt x="0" y="0"/>
                </a:moveTo>
                <a:lnTo>
                  <a:pt x="15" y="5"/>
                </a:lnTo>
                <a:lnTo>
                  <a:pt x="30" y="11"/>
                </a:lnTo>
                <a:lnTo>
                  <a:pt x="44" y="18"/>
                </a:lnTo>
                <a:lnTo>
                  <a:pt x="58" y="24"/>
                </a:lnTo>
                <a:lnTo>
                  <a:pt x="72" y="32"/>
                </a:lnTo>
                <a:lnTo>
                  <a:pt x="85" y="40"/>
                </a:lnTo>
                <a:lnTo>
                  <a:pt x="97" y="49"/>
                </a:lnTo>
                <a:lnTo>
                  <a:pt x="109" y="59"/>
                </a:lnTo>
                <a:lnTo>
                  <a:pt x="118" y="67"/>
                </a:lnTo>
                <a:lnTo>
                  <a:pt x="127" y="76"/>
                </a:lnTo>
                <a:lnTo>
                  <a:pt x="135" y="86"/>
                </a:lnTo>
                <a:lnTo>
                  <a:pt x="143" y="96"/>
                </a:lnTo>
                <a:lnTo>
                  <a:pt x="149" y="107"/>
                </a:lnTo>
                <a:lnTo>
                  <a:pt x="155" y="119"/>
                </a:lnTo>
                <a:lnTo>
                  <a:pt x="160" y="131"/>
                </a:lnTo>
                <a:lnTo>
                  <a:pt x="163" y="142"/>
                </a:lnTo>
                <a:lnTo>
                  <a:pt x="166" y="154"/>
                </a:lnTo>
                <a:lnTo>
                  <a:pt x="167" y="166"/>
                </a:lnTo>
                <a:lnTo>
                  <a:pt x="166" y="179"/>
                </a:lnTo>
                <a:lnTo>
                  <a:pt x="165" y="191"/>
                </a:lnTo>
                <a:lnTo>
                  <a:pt x="162" y="203"/>
                </a:lnTo>
                <a:lnTo>
                  <a:pt x="159" y="214"/>
                </a:lnTo>
                <a:lnTo>
                  <a:pt x="155" y="226"/>
                </a:lnTo>
                <a:lnTo>
                  <a:pt x="150" y="238"/>
                </a:lnTo>
                <a:lnTo>
                  <a:pt x="144" y="249"/>
                </a:lnTo>
                <a:lnTo>
                  <a:pt x="138" y="261"/>
                </a:lnTo>
                <a:lnTo>
                  <a:pt x="130" y="273"/>
                </a:lnTo>
                <a:lnTo>
                  <a:pt x="121" y="284"/>
                </a:lnTo>
                <a:lnTo>
                  <a:pt x="113" y="295"/>
                </a:lnTo>
                <a:lnTo>
                  <a:pt x="104" y="305"/>
                </a:lnTo>
                <a:lnTo>
                  <a:pt x="94" y="313"/>
                </a:lnTo>
                <a:lnTo>
                  <a:pt x="83" y="320"/>
                </a:lnTo>
                <a:lnTo>
                  <a:pt x="74" y="326"/>
                </a:lnTo>
                <a:lnTo>
                  <a:pt x="63" y="330"/>
                </a:lnTo>
                <a:lnTo>
                  <a:pt x="52" y="334"/>
                </a:lnTo>
                <a:lnTo>
                  <a:pt x="41" y="337"/>
                </a:lnTo>
                <a:lnTo>
                  <a:pt x="29" y="339"/>
                </a:lnTo>
                <a:lnTo>
                  <a:pt x="20" y="341"/>
                </a:lnTo>
                <a:lnTo>
                  <a:pt x="10" y="343"/>
                </a:lnTo>
                <a:lnTo>
                  <a:pt x="0" y="34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7" name="Line 593">
            <a:extLst>
              <a:ext uri="{FF2B5EF4-FFF2-40B4-BE49-F238E27FC236}">
                <a16:creationId xmlns:a16="http://schemas.microsoft.com/office/drawing/2014/main" id="{B09C243B-1E6A-2553-F1AB-B967F798E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5779" y="2397919"/>
            <a:ext cx="0" cy="4238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8" name="Line 594">
            <a:extLst>
              <a:ext uri="{FF2B5EF4-FFF2-40B4-BE49-F238E27FC236}">
                <a16:creationId xmlns:a16="http://schemas.microsoft.com/office/drawing/2014/main" id="{74594BDD-2259-E96D-B823-A4D631F79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506266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69" name="Line 595">
            <a:extLst>
              <a:ext uri="{FF2B5EF4-FFF2-40B4-BE49-F238E27FC236}">
                <a16:creationId xmlns:a16="http://schemas.microsoft.com/office/drawing/2014/main" id="{EEF6B253-3D36-A59B-390F-13F8FC3AF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609850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0" name="Line 596">
            <a:extLst>
              <a:ext uri="{FF2B5EF4-FFF2-40B4-BE49-F238E27FC236}">
                <a16:creationId xmlns:a16="http://schemas.microsoft.com/office/drawing/2014/main" id="{4EB3A759-FF6A-30A2-AF8E-1215B1225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394" y="2703910"/>
            <a:ext cx="4083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1" name="Freeform 597">
            <a:extLst>
              <a:ext uri="{FF2B5EF4-FFF2-40B4-BE49-F238E27FC236}">
                <a16:creationId xmlns:a16="http://schemas.microsoft.com/office/drawing/2014/main" id="{AF8984AD-02BF-2E42-B73F-DF38C30A51B0}"/>
              </a:ext>
            </a:extLst>
          </p:cNvPr>
          <p:cNvSpPr>
            <a:spLocks/>
          </p:cNvSpPr>
          <p:nvPr/>
        </p:nvSpPr>
        <p:spPr bwMode="auto">
          <a:xfrm>
            <a:off x="2828925" y="2566987"/>
            <a:ext cx="435769" cy="739379"/>
          </a:xfrm>
          <a:custGeom>
            <a:avLst/>
            <a:gdLst>
              <a:gd name="T0" fmla="*/ 6974941 w 1100"/>
              <a:gd name="T1" fmla="*/ 0 h 1864"/>
              <a:gd name="T2" fmla="*/ 5579953 w 1100"/>
              <a:gd name="T3" fmla="*/ 16783046 h 1864"/>
              <a:gd name="T4" fmla="*/ 3906073 w 1100"/>
              <a:gd name="T5" fmla="*/ 33286312 h 1864"/>
              <a:gd name="T6" fmla="*/ 2232192 w 1100"/>
              <a:gd name="T7" fmla="*/ 49509800 h 1864"/>
              <a:gd name="T8" fmla="*/ 1394988 w 1100"/>
              <a:gd name="T9" fmla="*/ 65733816 h 1864"/>
              <a:gd name="T10" fmla="*/ 557784 w 1100"/>
              <a:gd name="T11" fmla="*/ 78040925 h 1864"/>
              <a:gd name="T12" fmla="*/ 0 w 1100"/>
              <a:gd name="T13" fmla="*/ 90348562 h 1864"/>
              <a:gd name="T14" fmla="*/ 0 w 1100"/>
              <a:gd name="T15" fmla="*/ 102376420 h 1864"/>
              <a:gd name="T16" fmla="*/ 0 w 1100"/>
              <a:gd name="T17" fmla="*/ 114684058 h 1864"/>
              <a:gd name="T18" fmla="*/ 278892 w 1100"/>
              <a:gd name="T19" fmla="*/ 126711916 h 1864"/>
              <a:gd name="T20" fmla="*/ 837204 w 1100"/>
              <a:gd name="T21" fmla="*/ 138180216 h 1864"/>
              <a:gd name="T22" fmla="*/ 1673880 w 1100"/>
              <a:gd name="T23" fmla="*/ 150208074 h 1864"/>
              <a:gd name="T24" fmla="*/ 2789976 w 1100"/>
              <a:gd name="T25" fmla="*/ 161956153 h 1864"/>
              <a:gd name="T26" fmla="*/ 4742749 w 1100"/>
              <a:gd name="T27" fmla="*/ 173424453 h 1864"/>
              <a:gd name="T28" fmla="*/ 6696049 w 1100"/>
              <a:gd name="T29" fmla="*/ 185173061 h 1864"/>
              <a:gd name="T30" fmla="*/ 9207133 w 1100"/>
              <a:gd name="T31" fmla="*/ 196921141 h 1864"/>
              <a:gd name="T32" fmla="*/ 11997110 w 1100"/>
              <a:gd name="T33" fmla="*/ 208389440 h 1864"/>
              <a:gd name="T34" fmla="*/ 15344870 w 1100"/>
              <a:gd name="T35" fmla="*/ 220137520 h 1864"/>
              <a:gd name="T36" fmla="*/ 18972051 w 1100"/>
              <a:gd name="T37" fmla="*/ 231605820 h 1864"/>
              <a:gd name="T38" fmla="*/ 23157015 w 1100"/>
              <a:gd name="T39" fmla="*/ 243074120 h 1864"/>
              <a:gd name="T40" fmla="*/ 27341980 w 1100"/>
              <a:gd name="T41" fmla="*/ 254542948 h 1864"/>
              <a:gd name="T42" fmla="*/ 31805837 w 1100"/>
              <a:gd name="T43" fmla="*/ 266011248 h 1864"/>
              <a:gd name="T44" fmla="*/ 36828006 w 1100"/>
              <a:gd name="T45" fmla="*/ 277199769 h 1864"/>
              <a:gd name="T46" fmla="*/ 42129066 w 1100"/>
              <a:gd name="T47" fmla="*/ 288668069 h 1864"/>
              <a:gd name="T48" fmla="*/ 47709019 w 1100"/>
              <a:gd name="T49" fmla="*/ 300136898 h 1864"/>
              <a:gd name="T50" fmla="*/ 53288972 w 1100"/>
              <a:gd name="T51" fmla="*/ 311045640 h 1864"/>
              <a:gd name="T52" fmla="*/ 59427237 w 1100"/>
              <a:gd name="T53" fmla="*/ 322234161 h 1864"/>
              <a:gd name="T54" fmla="*/ 65286082 w 1100"/>
              <a:gd name="T55" fmla="*/ 333423211 h 1864"/>
              <a:gd name="T56" fmla="*/ 71423819 w 1100"/>
              <a:gd name="T57" fmla="*/ 344331952 h 1864"/>
              <a:gd name="T58" fmla="*/ 77283192 w 1100"/>
              <a:gd name="T59" fmla="*/ 353842327 h 1864"/>
              <a:gd name="T60" fmla="*/ 82863144 w 1100"/>
              <a:gd name="T61" fmla="*/ 362793144 h 1864"/>
              <a:gd name="T62" fmla="*/ 88443097 w 1100"/>
              <a:gd name="T63" fmla="*/ 372303519 h 1864"/>
              <a:gd name="T64" fmla="*/ 94580834 w 1100"/>
              <a:gd name="T65" fmla="*/ 381254864 h 1864"/>
              <a:gd name="T66" fmla="*/ 100440207 w 1100"/>
              <a:gd name="T67" fmla="*/ 390205681 h 1864"/>
              <a:gd name="T68" fmla="*/ 106577944 w 1100"/>
              <a:gd name="T69" fmla="*/ 399156498 h 1864"/>
              <a:gd name="T70" fmla="*/ 112995101 w 1100"/>
              <a:gd name="T71" fmla="*/ 407827535 h 1864"/>
              <a:gd name="T72" fmla="*/ 119412258 w 1100"/>
              <a:gd name="T73" fmla="*/ 416219323 h 1864"/>
              <a:gd name="T74" fmla="*/ 126107779 w 1100"/>
              <a:gd name="T75" fmla="*/ 424331331 h 1864"/>
              <a:gd name="T76" fmla="*/ 133362140 w 1100"/>
              <a:gd name="T77" fmla="*/ 432163031 h 1864"/>
              <a:gd name="T78" fmla="*/ 140337081 w 1100"/>
              <a:gd name="T79" fmla="*/ 439995260 h 1864"/>
              <a:gd name="T80" fmla="*/ 147869806 w 1100"/>
              <a:gd name="T81" fmla="*/ 447267931 h 1864"/>
              <a:gd name="T82" fmla="*/ 155403059 w 1100"/>
              <a:gd name="T83" fmla="*/ 454540602 h 1864"/>
              <a:gd name="T84" fmla="*/ 163494097 w 1100"/>
              <a:gd name="T85" fmla="*/ 461253714 h 1864"/>
              <a:gd name="T86" fmla="*/ 171585134 w 1100"/>
              <a:gd name="T87" fmla="*/ 467687048 h 1864"/>
              <a:gd name="T88" fmla="*/ 179117859 w 1100"/>
              <a:gd name="T89" fmla="*/ 473001793 h 1864"/>
              <a:gd name="T90" fmla="*/ 187487788 w 1100"/>
              <a:gd name="T91" fmla="*/ 478036760 h 1864"/>
              <a:gd name="T92" fmla="*/ 195578825 w 1100"/>
              <a:gd name="T93" fmla="*/ 483071727 h 1864"/>
              <a:gd name="T94" fmla="*/ 204228175 w 1100"/>
              <a:gd name="T95" fmla="*/ 487826914 h 1864"/>
              <a:gd name="T96" fmla="*/ 212876996 w 1100"/>
              <a:gd name="T97" fmla="*/ 492022543 h 1864"/>
              <a:gd name="T98" fmla="*/ 221805237 w 1100"/>
              <a:gd name="T99" fmla="*/ 495938922 h 1864"/>
              <a:gd name="T100" fmla="*/ 230732951 w 1100"/>
              <a:gd name="T101" fmla="*/ 499574993 h 1864"/>
              <a:gd name="T102" fmla="*/ 240218976 w 1100"/>
              <a:gd name="T103" fmla="*/ 503211593 h 1864"/>
              <a:gd name="T104" fmla="*/ 249426109 w 1100"/>
              <a:gd name="T105" fmla="*/ 506288106 h 1864"/>
              <a:gd name="T106" fmla="*/ 258912135 w 1100"/>
              <a:gd name="T107" fmla="*/ 509365147 h 1864"/>
              <a:gd name="T108" fmla="*/ 268398160 w 1100"/>
              <a:gd name="T109" fmla="*/ 512162410 h 1864"/>
              <a:gd name="T110" fmla="*/ 277884186 w 1100"/>
              <a:gd name="T111" fmla="*/ 514679893 h 1864"/>
              <a:gd name="T112" fmla="*/ 287649103 w 1100"/>
              <a:gd name="T113" fmla="*/ 516917597 h 1864"/>
              <a:gd name="T114" fmla="*/ 297135129 w 1100"/>
              <a:gd name="T115" fmla="*/ 519435080 h 1864"/>
              <a:gd name="T116" fmla="*/ 306900046 w 1100"/>
              <a:gd name="T117" fmla="*/ 521393005 h 186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00" h="1864">
                <a:moveTo>
                  <a:pt x="25" y="0"/>
                </a:moveTo>
                <a:lnTo>
                  <a:pt x="20" y="60"/>
                </a:lnTo>
                <a:lnTo>
                  <a:pt x="14" y="119"/>
                </a:lnTo>
                <a:lnTo>
                  <a:pt x="8" y="177"/>
                </a:lnTo>
                <a:lnTo>
                  <a:pt x="5" y="235"/>
                </a:lnTo>
                <a:lnTo>
                  <a:pt x="2" y="279"/>
                </a:lnTo>
                <a:lnTo>
                  <a:pt x="0" y="323"/>
                </a:lnTo>
                <a:lnTo>
                  <a:pt x="0" y="366"/>
                </a:lnTo>
                <a:lnTo>
                  <a:pt x="0" y="410"/>
                </a:lnTo>
                <a:lnTo>
                  <a:pt x="1" y="453"/>
                </a:lnTo>
                <a:lnTo>
                  <a:pt x="3" y="494"/>
                </a:lnTo>
                <a:lnTo>
                  <a:pt x="6" y="537"/>
                </a:lnTo>
                <a:lnTo>
                  <a:pt x="10" y="579"/>
                </a:lnTo>
                <a:lnTo>
                  <a:pt x="17" y="620"/>
                </a:lnTo>
                <a:lnTo>
                  <a:pt x="24" y="662"/>
                </a:lnTo>
                <a:lnTo>
                  <a:pt x="33" y="704"/>
                </a:lnTo>
                <a:lnTo>
                  <a:pt x="43" y="745"/>
                </a:lnTo>
                <a:lnTo>
                  <a:pt x="55" y="787"/>
                </a:lnTo>
                <a:lnTo>
                  <a:pt x="68" y="828"/>
                </a:lnTo>
                <a:lnTo>
                  <a:pt x="83" y="869"/>
                </a:lnTo>
                <a:lnTo>
                  <a:pt x="98" y="910"/>
                </a:lnTo>
                <a:lnTo>
                  <a:pt x="114" y="951"/>
                </a:lnTo>
                <a:lnTo>
                  <a:pt x="132" y="991"/>
                </a:lnTo>
                <a:lnTo>
                  <a:pt x="151" y="1032"/>
                </a:lnTo>
                <a:lnTo>
                  <a:pt x="171" y="1073"/>
                </a:lnTo>
                <a:lnTo>
                  <a:pt x="191" y="1112"/>
                </a:lnTo>
                <a:lnTo>
                  <a:pt x="213" y="1152"/>
                </a:lnTo>
                <a:lnTo>
                  <a:pt x="234" y="1192"/>
                </a:lnTo>
                <a:lnTo>
                  <a:pt x="256" y="1231"/>
                </a:lnTo>
                <a:lnTo>
                  <a:pt x="277" y="1265"/>
                </a:lnTo>
                <a:lnTo>
                  <a:pt x="297" y="1297"/>
                </a:lnTo>
                <a:lnTo>
                  <a:pt x="317" y="1331"/>
                </a:lnTo>
                <a:lnTo>
                  <a:pt x="339" y="1363"/>
                </a:lnTo>
                <a:lnTo>
                  <a:pt x="360" y="1395"/>
                </a:lnTo>
                <a:lnTo>
                  <a:pt x="382" y="1427"/>
                </a:lnTo>
                <a:lnTo>
                  <a:pt x="405" y="1458"/>
                </a:lnTo>
                <a:lnTo>
                  <a:pt x="428" y="1488"/>
                </a:lnTo>
                <a:lnTo>
                  <a:pt x="452" y="1517"/>
                </a:lnTo>
                <a:lnTo>
                  <a:pt x="478" y="1545"/>
                </a:lnTo>
                <a:lnTo>
                  <a:pt x="503" y="1573"/>
                </a:lnTo>
                <a:lnTo>
                  <a:pt x="530" y="1599"/>
                </a:lnTo>
                <a:lnTo>
                  <a:pt x="557" y="1625"/>
                </a:lnTo>
                <a:lnTo>
                  <a:pt x="586" y="1649"/>
                </a:lnTo>
                <a:lnTo>
                  <a:pt x="615" y="1672"/>
                </a:lnTo>
                <a:lnTo>
                  <a:pt x="642" y="1691"/>
                </a:lnTo>
                <a:lnTo>
                  <a:pt x="672" y="1709"/>
                </a:lnTo>
                <a:lnTo>
                  <a:pt x="701" y="1727"/>
                </a:lnTo>
                <a:lnTo>
                  <a:pt x="732" y="1744"/>
                </a:lnTo>
                <a:lnTo>
                  <a:pt x="763" y="1759"/>
                </a:lnTo>
                <a:lnTo>
                  <a:pt x="795" y="1773"/>
                </a:lnTo>
                <a:lnTo>
                  <a:pt x="827" y="1786"/>
                </a:lnTo>
                <a:lnTo>
                  <a:pt x="861" y="1799"/>
                </a:lnTo>
                <a:lnTo>
                  <a:pt x="894" y="1810"/>
                </a:lnTo>
                <a:lnTo>
                  <a:pt x="928" y="1821"/>
                </a:lnTo>
                <a:lnTo>
                  <a:pt x="962" y="1831"/>
                </a:lnTo>
                <a:lnTo>
                  <a:pt x="996" y="1840"/>
                </a:lnTo>
                <a:lnTo>
                  <a:pt x="1031" y="1848"/>
                </a:lnTo>
                <a:lnTo>
                  <a:pt x="1065" y="1857"/>
                </a:lnTo>
                <a:lnTo>
                  <a:pt x="1100" y="1864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2" name="Freeform 598">
            <a:extLst>
              <a:ext uri="{FF2B5EF4-FFF2-40B4-BE49-F238E27FC236}">
                <a16:creationId xmlns:a16="http://schemas.microsoft.com/office/drawing/2014/main" id="{BEA7F603-4F3A-F0B1-2C0B-F443D375806F}"/>
              </a:ext>
            </a:extLst>
          </p:cNvPr>
          <p:cNvSpPr>
            <a:spLocks/>
          </p:cNvSpPr>
          <p:nvPr/>
        </p:nvSpPr>
        <p:spPr bwMode="auto">
          <a:xfrm>
            <a:off x="2763441" y="2576513"/>
            <a:ext cx="510778" cy="897731"/>
          </a:xfrm>
          <a:custGeom>
            <a:avLst/>
            <a:gdLst>
              <a:gd name="T0" fmla="*/ 1956924 w 1288"/>
              <a:gd name="T1" fmla="*/ 17066018 h 2263"/>
              <a:gd name="T2" fmla="*/ 838606 w 1288"/>
              <a:gd name="T3" fmla="*/ 50078832 h 2263"/>
              <a:gd name="T4" fmla="*/ 0 w 1288"/>
              <a:gd name="T5" fmla="*/ 78335481 h 2263"/>
              <a:gd name="T6" fmla="*/ 279712 w 1288"/>
              <a:gd name="T7" fmla="*/ 105753244 h 2263"/>
              <a:gd name="T8" fmla="*/ 1956924 w 1288"/>
              <a:gd name="T9" fmla="*/ 133170477 h 2263"/>
              <a:gd name="T10" fmla="*/ 5311877 w 1288"/>
              <a:gd name="T11" fmla="*/ 165623680 h 2263"/>
              <a:gd name="T12" fmla="*/ 10624283 w 1288"/>
              <a:gd name="T13" fmla="*/ 198636494 h 2263"/>
              <a:gd name="T14" fmla="*/ 16774766 w 1288"/>
              <a:gd name="T15" fmla="*/ 231929113 h 2263"/>
              <a:gd name="T16" fmla="*/ 22366355 w 1288"/>
              <a:gd name="T17" fmla="*/ 265781343 h 2263"/>
              <a:gd name="T18" fmla="*/ 26001020 w 1288"/>
              <a:gd name="T19" fmla="*/ 290121245 h 2263"/>
              <a:gd name="T20" fmla="*/ 30195108 w 1288"/>
              <a:gd name="T21" fmla="*/ 313902066 h 2263"/>
              <a:gd name="T22" fmla="*/ 34947562 w 1288"/>
              <a:gd name="T23" fmla="*/ 337682357 h 2263"/>
              <a:gd name="T24" fmla="*/ 40539679 w 1288"/>
              <a:gd name="T25" fmla="*/ 361182843 h 2263"/>
              <a:gd name="T26" fmla="*/ 47528769 w 1288"/>
              <a:gd name="T27" fmla="*/ 383844441 h 2263"/>
              <a:gd name="T28" fmla="*/ 56475839 w 1288"/>
              <a:gd name="T29" fmla="*/ 405666623 h 2263"/>
              <a:gd name="T30" fmla="*/ 66540699 w 1288"/>
              <a:gd name="T31" fmla="*/ 425809972 h 2263"/>
              <a:gd name="T32" fmla="*/ 78283300 w 1288"/>
              <a:gd name="T33" fmla="*/ 445393710 h 2263"/>
              <a:gd name="T34" fmla="*/ 91703113 w 1288"/>
              <a:gd name="T35" fmla="*/ 464138561 h 2263"/>
              <a:gd name="T36" fmla="*/ 106241243 w 1288"/>
              <a:gd name="T37" fmla="*/ 482043466 h 2263"/>
              <a:gd name="T38" fmla="*/ 121897692 w 1288"/>
              <a:gd name="T39" fmla="*/ 499109484 h 2263"/>
              <a:gd name="T40" fmla="*/ 138393275 w 1288"/>
              <a:gd name="T41" fmla="*/ 515615891 h 2263"/>
              <a:gd name="T42" fmla="*/ 155447753 w 1288"/>
              <a:gd name="T43" fmla="*/ 531282881 h 2263"/>
              <a:gd name="T44" fmla="*/ 174459154 w 1288"/>
              <a:gd name="T45" fmla="*/ 546950401 h 2263"/>
              <a:gd name="T46" fmla="*/ 194029979 w 1288"/>
              <a:gd name="T47" fmla="*/ 561498169 h 2263"/>
              <a:gd name="T48" fmla="*/ 214160227 w 1288"/>
              <a:gd name="T49" fmla="*/ 575207050 h 2263"/>
              <a:gd name="T50" fmla="*/ 234849370 w 1288"/>
              <a:gd name="T51" fmla="*/ 588076515 h 2263"/>
              <a:gd name="T52" fmla="*/ 256097407 w 1288"/>
              <a:gd name="T53" fmla="*/ 599546952 h 2263"/>
              <a:gd name="T54" fmla="*/ 276786550 w 1288"/>
              <a:gd name="T55" fmla="*/ 608779475 h 2263"/>
              <a:gd name="T56" fmla="*/ 296916269 w 1288"/>
              <a:gd name="T57" fmla="*/ 616612970 h 2263"/>
              <a:gd name="T58" fmla="*/ 317046517 w 1288"/>
              <a:gd name="T59" fmla="*/ 623047438 h 2263"/>
              <a:gd name="T60" fmla="*/ 337735660 w 1288"/>
              <a:gd name="T61" fmla="*/ 628363213 h 2263"/>
              <a:gd name="T62" fmla="*/ 352553502 w 1288"/>
              <a:gd name="T63" fmla="*/ 631440544 h 226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288" h="2263">
                <a:moveTo>
                  <a:pt x="10" y="0"/>
                </a:moveTo>
                <a:lnTo>
                  <a:pt x="7" y="61"/>
                </a:lnTo>
                <a:lnTo>
                  <a:pt x="5" y="121"/>
                </a:lnTo>
                <a:lnTo>
                  <a:pt x="3" y="179"/>
                </a:lnTo>
                <a:lnTo>
                  <a:pt x="1" y="229"/>
                </a:lnTo>
                <a:lnTo>
                  <a:pt x="0" y="280"/>
                </a:lnTo>
                <a:lnTo>
                  <a:pt x="1" y="329"/>
                </a:lnTo>
                <a:lnTo>
                  <a:pt x="1" y="378"/>
                </a:lnTo>
                <a:lnTo>
                  <a:pt x="3" y="428"/>
                </a:lnTo>
                <a:lnTo>
                  <a:pt x="7" y="476"/>
                </a:lnTo>
                <a:lnTo>
                  <a:pt x="12" y="534"/>
                </a:lnTo>
                <a:lnTo>
                  <a:pt x="19" y="592"/>
                </a:lnTo>
                <a:lnTo>
                  <a:pt x="28" y="651"/>
                </a:lnTo>
                <a:lnTo>
                  <a:pt x="38" y="710"/>
                </a:lnTo>
                <a:lnTo>
                  <a:pt x="48" y="770"/>
                </a:lnTo>
                <a:lnTo>
                  <a:pt x="60" y="829"/>
                </a:lnTo>
                <a:lnTo>
                  <a:pt x="70" y="889"/>
                </a:lnTo>
                <a:lnTo>
                  <a:pt x="80" y="950"/>
                </a:lnTo>
                <a:lnTo>
                  <a:pt x="87" y="993"/>
                </a:lnTo>
                <a:lnTo>
                  <a:pt x="93" y="1037"/>
                </a:lnTo>
                <a:lnTo>
                  <a:pt x="100" y="1079"/>
                </a:lnTo>
                <a:lnTo>
                  <a:pt x="108" y="1122"/>
                </a:lnTo>
                <a:lnTo>
                  <a:pt x="117" y="1165"/>
                </a:lnTo>
                <a:lnTo>
                  <a:pt x="125" y="1207"/>
                </a:lnTo>
                <a:lnTo>
                  <a:pt x="134" y="1249"/>
                </a:lnTo>
                <a:lnTo>
                  <a:pt x="145" y="1291"/>
                </a:lnTo>
                <a:lnTo>
                  <a:pt x="157" y="1331"/>
                </a:lnTo>
                <a:lnTo>
                  <a:pt x="170" y="1372"/>
                </a:lnTo>
                <a:lnTo>
                  <a:pt x="186" y="1412"/>
                </a:lnTo>
                <a:lnTo>
                  <a:pt x="202" y="1450"/>
                </a:lnTo>
                <a:lnTo>
                  <a:pt x="219" y="1487"/>
                </a:lnTo>
                <a:lnTo>
                  <a:pt x="238" y="1522"/>
                </a:lnTo>
                <a:lnTo>
                  <a:pt x="259" y="1557"/>
                </a:lnTo>
                <a:lnTo>
                  <a:pt x="280" y="1592"/>
                </a:lnTo>
                <a:lnTo>
                  <a:pt x="304" y="1625"/>
                </a:lnTo>
                <a:lnTo>
                  <a:pt x="328" y="1659"/>
                </a:lnTo>
                <a:lnTo>
                  <a:pt x="353" y="1691"/>
                </a:lnTo>
                <a:lnTo>
                  <a:pt x="380" y="1723"/>
                </a:lnTo>
                <a:lnTo>
                  <a:pt x="407" y="1753"/>
                </a:lnTo>
                <a:lnTo>
                  <a:pt x="436" y="1784"/>
                </a:lnTo>
                <a:lnTo>
                  <a:pt x="464" y="1813"/>
                </a:lnTo>
                <a:lnTo>
                  <a:pt x="495" y="1843"/>
                </a:lnTo>
                <a:lnTo>
                  <a:pt x="525" y="1871"/>
                </a:lnTo>
                <a:lnTo>
                  <a:pt x="556" y="1899"/>
                </a:lnTo>
                <a:lnTo>
                  <a:pt x="589" y="1927"/>
                </a:lnTo>
                <a:lnTo>
                  <a:pt x="624" y="1955"/>
                </a:lnTo>
                <a:lnTo>
                  <a:pt x="658" y="1982"/>
                </a:lnTo>
                <a:lnTo>
                  <a:pt x="694" y="2007"/>
                </a:lnTo>
                <a:lnTo>
                  <a:pt x="729" y="2033"/>
                </a:lnTo>
                <a:lnTo>
                  <a:pt x="766" y="2056"/>
                </a:lnTo>
                <a:lnTo>
                  <a:pt x="802" y="2080"/>
                </a:lnTo>
                <a:lnTo>
                  <a:pt x="840" y="2102"/>
                </a:lnTo>
                <a:lnTo>
                  <a:pt x="878" y="2122"/>
                </a:lnTo>
                <a:lnTo>
                  <a:pt x="916" y="2143"/>
                </a:lnTo>
                <a:lnTo>
                  <a:pt x="955" y="2161"/>
                </a:lnTo>
                <a:lnTo>
                  <a:pt x="990" y="2176"/>
                </a:lnTo>
                <a:lnTo>
                  <a:pt x="1025" y="2190"/>
                </a:lnTo>
                <a:lnTo>
                  <a:pt x="1062" y="2204"/>
                </a:lnTo>
                <a:lnTo>
                  <a:pt x="1097" y="2216"/>
                </a:lnTo>
                <a:lnTo>
                  <a:pt x="1134" y="2227"/>
                </a:lnTo>
                <a:lnTo>
                  <a:pt x="1170" y="2237"/>
                </a:lnTo>
                <a:lnTo>
                  <a:pt x="1208" y="2246"/>
                </a:lnTo>
                <a:lnTo>
                  <a:pt x="1234" y="2252"/>
                </a:lnTo>
                <a:lnTo>
                  <a:pt x="1261" y="2257"/>
                </a:lnTo>
                <a:lnTo>
                  <a:pt x="1288" y="2263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3" name="Freeform 599">
            <a:extLst>
              <a:ext uri="{FF2B5EF4-FFF2-40B4-BE49-F238E27FC236}">
                <a16:creationId xmlns:a16="http://schemas.microsoft.com/office/drawing/2014/main" id="{C5B98AB0-C793-2821-27EB-A5F5E09609D4}"/>
              </a:ext>
            </a:extLst>
          </p:cNvPr>
          <p:cNvSpPr>
            <a:spLocks/>
          </p:cNvSpPr>
          <p:nvPr/>
        </p:nvSpPr>
        <p:spPr bwMode="auto">
          <a:xfrm>
            <a:off x="2508648" y="2872979"/>
            <a:ext cx="177403" cy="639365"/>
          </a:xfrm>
          <a:custGeom>
            <a:avLst/>
            <a:gdLst>
              <a:gd name="T0" fmla="*/ 6969394 w 448"/>
              <a:gd name="T1" fmla="*/ 444107098 h 1611"/>
              <a:gd name="T2" fmla="*/ 20628878 w 448"/>
              <a:gd name="T3" fmla="*/ 430386343 h 1611"/>
              <a:gd name="T4" fmla="*/ 33730810 w 448"/>
              <a:gd name="T5" fmla="*/ 416105202 h 1611"/>
              <a:gd name="T6" fmla="*/ 46832742 w 448"/>
              <a:gd name="T7" fmla="*/ 401544660 h 1611"/>
              <a:gd name="T8" fmla="*/ 58820099 w 448"/>
              <a:gd name="T9" fmla="*/ 386423732 h 1611"/>
              <a:gd name="T10" fmla="*/ 69413050 w 448"/>
              <a:gd name="T11" fmla="*/ 370742416 h 1611"/>
              <a:gd name="T12" fmla="*/ 79448977 w 448"/>
              <a:gd name="T13" fmla="*/ 353941384 h 1611"/>
              <a:gd name="T14" fmla="*/ 88369273 w 448"/>
              <a:gd name="T15" fmla="*/ 336020636 h 1611"/>
              <a:gd name="T16" fmla="*/ 95896218 w 448"/>
              <a:gd name="T17" fmla="*/ 317819430 h 1611"/>
              <a:gd name="T18" fmla="*/ 102307532 w 448"/>
              <a:gd name="T19" fmla="*/ 298778437 h 1611"/>
              <a:gd name="T20" fmla="*/ 107883047 w 448"/>
              <a:gd name="T21" fmla="*/ 279736915 h 1611"/>
              <a:gd name="T22" fmla="*/ 112343459 w 448"/>
              <a:gd name="T23" fmla="*/ 257895574 h 1611"/>
              <a:gd name="T24" fmla="*/ 115688768 w 448"/>
              <a:gd name="T25" fmla="*/ 233254413 h 1611"/>
              <a:gd name="T26" fmla="*/ 117918446 w 448"/>
              <a:gd name="T27" fmla="*/ 208612723 h 1611"/>
              <a:gd name="T28" fmla="*/ 119869877 w 448"/>
              <a:gd name="T29" fmla="*/ 183691105 h 1611"/>
              <a:gd name="T30" fmla="*/ 121542531 w 448"/>
              <a:gd name="T31" fmla="*/ 162970009 h 1611"/>
              <a:gd name="T32" fmla="*/ 122936410 w 448"/>
              <a:gd name="T33" fmla="*/ 147569151 h 1611"/>
              <a:gd name="T34" fmla="*/ 124330289 w 448"/>
              <a:gd name="T35" fmla="*/ 132168293 h 1611"/>
              <a:gd name="T36" fmla="*/ 124887840 w 448"/>
              <a:gd name="T37" fmla="*/ 116766907 h 1611"/>
              <a:gd name="T38" fmla="*/ 124330289 w 448"/>
              <a:gd name="T39" fmla="*/ 101645978 h 1611"/>
              <a:gd name="T40" fmla="*/ 121821307 w 448"/>
              <a:gd name="T41" fmla="*/ 87085436 h 1611"/>
              <a:gd name="T42" fmla="*/ 118197222 w 448"/>
              <a:gd name="T43" fmla="*/ 74484398 h 1611"/>
              <a:gd name="T44" fmla="*/ 113458562 w 448"/>
              <a:gd name="T45" fmla="*/ 64123850 h 1611"/>
              <a:gd name="T46" fmla="*/ 107325496 w 448"/>
              <a:gd name="T47" fmla="*/ 54043231 h 1611"/>
              <a:gd name="T48" fmla="*/ 99798551 w 448"/>
              <a:gd name="T49" fmla="*/ 44802928 h 1611"/>
              <a:gd name="T50" fmla="*/ 91435806 w 448"/>
              <a:gd name="T51" fmla="*/ 36121954 h 1611"/>
              <a:gd name="T52" fmla="*/ 82514982 w 448"/>
              <a:gd name="T53" fmla="*/ 27441509 h 1611"/>
              <a:gd name="T54" fmla="*/ 73594686 w 448"/>
              <a:gd name="T55" fmla="*/ 20441167 h 1611"/>
              <a:gd name="T56" fmla="*/ 64116311 w 448"/>
              <a:gd name="T57" fmla="*/ 13720754 h 1611"/>
              <a:gd name="T58" fmla="*/ 54638463 w 448"/>
              <a:gd name="T59" fmla="*/ 7840658 h 1611"/>
              <a:gd name="T60" fmla="*/ 44603064 w 448"/>
              <a:gd name="T61" fmla="*/ 3360206 h 1611"/>
              <a:gd name="T62" fmla="*/ 35403464 w 448"/>
              <a:gd name="T63" fmla="*/ 839787 h 1611"/>
              <a:gd name="T64" fmla="*/ 26761944 w 448"/>
              <a:gd name="T65" fmla="*/ 0 h 1611"/>
              <a:gd name="T66" fmla="*/ 18119896 w 448"/>
              <a:gd name="T67" fmla="*/ 0 h 1611"/>
              <a:gd name="T68" fmla="*/ 8920824 w 448"/>
              <a:gd name="T69" fmla="*/ 559858 h 1611"/>
              <a:gd name="T70" fmla="*/ 0 w 448"/>
              <a:gd name="T71" fmla="*/ 1680103 h 161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48" h="1611">
                <a:moveTo>
                  <a:pt x="0" y="1611"/>
                </a:moveTo>
                <a:lnTo>
                  <a:pt x="25" y="1586"/>
                </a:lnTo>
                <a:lnTo>
                  <a:pt x="50" y="1561"/>
                </a:lnTo>
                <a:lnTo>
                  <a:pt x="74" y="1537"/>
                </a:lnTo>
                <a:lnTo>
                  <a:pt x="97" y="1512"/>
                </a:lnTo>
                <a:lnTo>
                  <a:pt x="121" y="1486"/>
                </a:lnTo>
                <a:lnTo>
                  <a:pt x="145" y="1461"/>
                </a:lnTo>
                <a:lnTo>
                  <a:pt x="168" y="1434"/>
                </a:lnTo>
                <a:lnTo>
                  <a:pt x="190" y="1408"/>
                </a:lnTo>
                <a:lnTo>
                  <a:pt x="211" y="1380"/>
                </a:lnTo>
                <a:lnTo>
                  <a:pt x="230" y="1353"/>
                </a:lnTo>
                <a:lnTo>
                  <a:pt x="249" y="1324"/>
                </a:lnTo>
                <a:lnTo>
                  <a:pt x="268" y="1295"/>
                </a:lnTo>
                <a:lnTo>
                  <a:pt x="285" y="1264"/>
                </a:lnTo>
                <a:lnTo>
                  <a:pt x="301" y="1233"/>
                </a:lnTo>
                <a:lnTo>
                  <a:pt x="317" y="1200"/>
                </a:lnTo>
                <a:lnTo>
                  <a:pt x="331" y="1168"/>
                </a:lnTo>
                <a:lnTo>
                  <a:pt x="344" y="1135"/>
                </a:lnTo>
                <a:lnTo>
                  <a:pt x="356" y="1102"/>
                </a:lnTo>
                <a:lnTo>
                  <a:pt x="367" y="1067"/>
                </a:lnTo>
                <a:lnTo>
                  <a:pt x="378" y="1033"/>
                </a:lnTo>
                <a:lnTo>
                  <a:pt x="387" y="999"/>
                </a:lnTo>
                <a:lnTo>
                  <a:pt x="395" y="965"/>
                </a:lnTo>
                <a:lnTo>
                  <a:pt x="403" y="921"/>
                </a:lnTo>
                <a:lnTo>
                  <a:pt x="410" y="877"/>
                </a:lnTo>
                <a:lnTo>
                  <a:pt x="415" y="833"/>
                </a:lnTo>
                <a:lnTo>
                  <a:pt x="420" y="789"/>
                </a:lnTo>
                <a:lnTo>
                  <a:pt x="423" y="745"/>
                </a:lnTo>
                <a:lnTo>
                  <a:pt x="427" y="700"/>
                </a:lnTo>
                <a:lnTo>
                  <a:pt x="430" y="656"/>
                </a:lnTo>
                <a:lnTo>
                  <a:pt x="433" y="611"/>
                </a:lnTo>
                <a:lnTo>
                  <a:pt x="436" y="582"/>
                </a:lnTo>
                <a:lnTo>
                  <a:pt x="438" y="555"/>
                </a:lnTo>
                <a:lnTo>
                  <a:pt x="441" y="527"/>
                </a:lnTo>
                <a:lnTo>
                  <a:pt x="444" y="500"/>
                </a:lnTo>
                <a:lnTo>
                  <a:pt x="446" y="472"/>
                </a:lnTo>
                <a:lnTo>
                  <a:pt x="447" y="444"/>
                </a:lnTo>
                <a:lnTo>
                  <a:pt x="448" y="417"/>
                </a:lnTo>
                <a:lnTo>
                  <a:pt x="447" y="389"/>
                </a:lnTo>
                <a:lnTo>
                  <a:pt x="446" y="363"/>
                </a:lnTo>
                <a:lnTo>
                  <a:pt x="443" y="336"/>
                </a:lnTo>
                <a:lnTo>
                  <a:pt x="437" y="311"/>
                </a:lnTo>
                <a:lnTo>
                  <a:pt x="430" y="286"/>
                </a:lnTo>
                <a:lnTo>
                  <a:pt x="424" y="266"/>
                </a:lnTo>
                <a:lnTo>
                  <a:pt x="416" y="247"/>
                </a:lnTo>
                <a:lnTo>
                  <a:pt x="407" y="229"/>
                </a:lnTo>
                <a:lnTo>
                  <a:pt x="396" y="211"/>
                </a:lnTo>
                <a:lnTo>
                  <a:pt x="385" y="193"/>
                </a:lnTo>
                <a:lnTo>
                  <a:pt x="371" y="177"/>
                </a:lnTo>
                <a:lnTo>
                  <a:pt x="358" y="160"/>
                </a:lnTo>
                <a:lnTo>
                  <a:pt x="343" y="144"/>
                </a:lnTo>
                <a:lnTo>
                  <a:pt x="328" y="129"/>
                </a:lnTo>
                <a:lnTo>
                  <a:pt x="312" y="114"/>
                </a:lnTo>
                <a:lnTo>
                  <a:pt x="296" y="98"/>
                </a:lnTo>
                <a:lnTo>
                  <a:pt x="280" y="85"/>
                </a:lnTo>
                <a:lnTo>
                  <a:pt x="264" y="73"/>
                </a:lnTo>
                <a:lnTo>
                  <a:pt x="247" y="61"/>
                </a:lnTo>
                <a:lnTo>
                  <a:pt x="230" y="49"/>
                </a:lnTo>
                <a:lnTo>
                  <a:pt x="213" y="37"/>
                </a:lnTo>
                <a:lnTo>
                  <a:pt x="196" y="28"/>
                </a:lnTo>
                <a:lnTo>
                  <a:pt x="177" y="19"/>
                </a:lnTo>
                <a:lnTo>
                  <a:pt x="160" y="12"/>
                </a:lnTo>
                <a:lnTo>
                  <a:pt x="142" y="7"/>
                </a:lnTo>
                <a:lnTo>
                  <a:pt x="127" y="3"/>
                </a:lnTo>
                <a:lnTo>
                  <a:pt x="111" y="1"/>
                </a:lnTo>
                <a:lnTo>
                  <a:pt x="96" y="0"/>
                </a:lnTo>
                <a:lnTo>
                  <a:pt x="81" y="0"/>
                </a:lnTo>
                <a:lnTo>
                  <a:pt x="65" y="0"/>
                </a:lnTo>
                <a:lnTo>
                  <a:pt x="48" y="1"/>
                </a:lnTo>
                <a:lnTo>
                  <a:pt x="32" y="2"/>
                </a:lnTo>
                <a:lnTo>
                  <a:pt x="16" y="4"/>
                </a:lnTo>
                <a:lnTo>
                  <a:pt x="0" y="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4" name="Freeform 600">
            <a:extLst>
              <a:ext uri="{FF2B5EF4-FFF2-40B4-BE49-F238E27FC236}">
                <a16:creationId xmlns:a16="http://schemas.microsoft.com/office/drawing/2014/main" id="{BE016473-CB67-0971-F581-233C7DDAF43F}"/>
              </a:ext>
            </a:extLst>
          </p:cNvPr>
          <p:cNvSpPr>
            <a:spLocks/>
          </p:cNvSpPr>
          <p:nvPr/>
        </p:nvSpPr>
        <p:spPr bwMode="auto">
          <a:xfrm>
            <a:off x="2508648" y="2937272"/>
            <a:ext cx="92869" cy="398859"/>
          </a:xfrm>
          <a:custGeom>
            <a:avLst/>
            <a:gdLst>
              <a:gd name="T0" fmla="*/ 0 w 234"/>
              <a:gd name="T1" fmla="*/ 280857997 h 1007"/>
              <a:gd name="T2" fmla="*/ 6440488 w 234"/>
              <a:gd name="T3" fmla="*/ 274164137 h 1007"/>
              <a:gd name="T4" fmla="*/ 12880975 w 234"/>
              <a:gd name="T5" fmla="*/ 267749650 h 1007"/>
              <a:gd name="T6" fmla="*/ 19321463 w 234"/>
              <a:gd name="T7" fmla="*/ 261334635 h 1007"/>
              <a:gd name="T8" fmla="*/ 23521458 w 234"/>
              <a:gd name="T9" fmla="*/ 256314372 h 1007"/>
              <a:gd name="T10" fmla="*/ 27721454 w 234"/>
              <a:gd name="T11" fmla="*/ 251572954 h 1007"/>
              <a:gd name="T12" fmla="*/ 31642050 w 234"/>
              <a:gd name="T13" fmla="*/ 246552691 h 1007"/>
              <a:gd name="T14" fmla="*/ 35842046 w 234"/>
              <a:gd name="T15" fmla="*/ 241811272 h 1007"/>
              <a:gd name="T16" fmla="*/ 39482713 w 234"/>
              <a:gd name="T17" fmla="*/ 236512165 h 1007"/>
              <a:gd name="T18" fmla="*/ 42842921 w 234"/>
              <a:gd name="T19" fmla="*/ 231212529 h 1007"/>
              <a:gd name="T20" fmla="*/ 45922671 w 234"/>
              <a:gd name="T21" fmla="*/ 225913421 h 1007"/>
              <a:gd name="T22" fmla="*/ 48723021 w 234"/>
              <a:gd name="T23" fmla="*/ 220056623 h 1007"/>
              <a:gd name="T24" fmla="*/ 51803300 w 234"/>
              <a:gd name="T25" fmla="*/ 213641608 h 1007"/>
              <a:gd name="T26" fmla="*/ 54603121 w 234"/>
              <a:gd name="T27" fmla="*/ 206947748 h 1007"/>
              <a:gd name="T28" fmla="*/ 56843612 w 234"/>
              <a:gd name="T29" fmla="*/ 199696198 h 1007"/>
              <a:gd name="T30" fmla="*/ 58803646 w 234"/>
              <a:gd name="T31" fmla="*/ 192724021 h 1007"/>
              <a:gd name="T32" fmla="*/ 60763679 w 234"/>
              <a:gd name="T33" fmla="*/ 185193099 h 1007"/>
              <a:gd name="T34" fmla="*/ 62163854 w 234"/>
              <a:gd name="T35" fmla="*/ 177941549 h 1007"/>
              <a:gd name="T36" fmla="*/ 63284100 w 234"/>
              <a:gd name="T37" fmla="*/ 170411154 h 1007"/>
              <a:gd name="T38" fmla="*/ 64123887 w 234"/>
              <a:gd name="T39" fmla="*/ 163159605 h 1007"/>
              <a:gd name="T40" fmla="*/ 64683746 w 234"/>
              <a:gd name="T41" fmla="*/ 155629210 h 1007"/>
              <a:gd name="T42" fmla="*/ 65244133 w 234"/>
              <a:gd name="T43" fmla="*/ 148098816 h 1007"/>
              <a:gd name="T44" fmla="*/ 65524062 w 234"/>
              <a:gd name="T45" fmla="*/ 140847266 h 1007"/>
              <a:gd name="T46" fmla="*/ 65244133 w 234"/>
              <a:gd name="T47" fmla="*/ 131922119 h 1007"/>
              <a:gd name="T48" fmla="*/ 64964204 w 234"/>
              <a:gd name="T49" fmla="*/ 123276345 h 1007"/>
              <a:gd name="T50" fmla="*/ 64403817 w 234"/>
              <a:gd name="T51" fmla="*/ 114351199 h 1007"/>
              <a:gd name="T52" fmla="*/ 63564029 w 234"/>
              <a:gd name="T53" fmla="*/ 105705425 h 1007"/>
              <a:gd name="T54" fmla="*/ 62443783 w 234"/>
              <a:gd name="T55" fmla="*/ 96501433 h 1007"/>
              <a:gd name="T56" fmla="*/ 61043608 w 234"/>
              <a:gd name="T57" fmla="*/ 87855131 h 1007"/>
              <a:gd name="T58" fmla="*/ 59643433 w 234"/>
              <a:gd name="T59" fmla="*/ 78651140 h 1007"/>
              <a:gd name="T60" fmla="*/ 57963329 w 234"/>
              <a:gd name="T61" fmla="*/ 69726521 h 1007"/>
              <a:gd name="T62" fmla="*/ 56843612 w 234"/>
              <a:gd name="T63" fmla="*/ 64427413 h 1007"/>
              <a:gd name="T64" fmla="*/ 56003296 w 234"/>
              <a:gd name="T65" fmla="*/ 59407150 h 1007"/>
              <a:gd name="T66" fmla="*/ 54883579 w 234"/>
              <a:gd name="T67" fmla="*/ 54386359 h 1007"/>
              <a:gd name="T68" fmla="*/ 53763333 w 234"/>
              <a:gd name="T69" fmla="*/ 49087251 h 1007"/>
              <a:gd name="T70" fmla="*/ 52643087 w 234"/>
              <a:gd name="T71" fmla="*/ 44066988 h 1007"/>
              <a:gd name="T72" fmla="*/ 51243442 w 234"/>
              <a:gd name="T73" fmla="*/ 39046725 h 1007"/>
              <a:gd name="T74" fmla="*/ 49843267 w 234"/>
              <a:gd name="T75" fmla="*/ 33747617 h 1007"/>
              <a:gd name="T76" fmla="*/ 48163163 w 234"/>
              <a:gd name="T77" fmla="*/ 29006199 h 1007"/>
              <a:gd name="T78" fmla="*/ 46203129 w 234"/>
              <a:gd name="T79" fmla="*/ 24543626 h 1007"/>
              <a:gd name="T80" fmla="*/ 43962638 w 234"/>
              <a:gd name="T81" fmla="*/ 20359897 h 1007"/>
              <a:gd name="T82" fmla="*/ 41442746 w 234"/>
              <a:gd name="T83" fmla="*/ 16455541 h 1007"/>
              <a:gd name="T84" fmla="*/ 38642396 w 234"/>
              <a:gd name="T85" fmla="*/ 12829502 h 1007"/>
              <a:gd name="T86" fmla="*/ 36122504 w 234"/>
              <a:gd name="T87" fmla="*/ 10598216 h 1007"/>
              <a:gd name="T88" fmla="*/ 33322154 w 234"/>
              <a:gd name="T89" fmla="*/ 8646302 h 1007"/>
              <a:gd name="T90" fmla="*/ 30241875 w 234"/>
              <a:gd name="T91" fmla="*/ 6972705 h 1007"/>
              <a:gd name="T92" fmla="*/ 27161596 w 234"/>
              <a:gd name="T93" fmla="*/ 5577953 h 1007"/>
              <a:gd name="T94" fmla="*/ 24081317 w 234"/>
              <a:gd name="T95" fmla="*/ 4462573 h 1007"/>
              <a:gd name="T96" fmla="*/ 20441179 w 234"/>
              <a:gd name="T97" fmla="*/ 3346666 h 1007"/>
              <a:gd name="T98" fmla="*/ 17080971 w 234"/>
              <a:gd name="T99" fmla="*/ 2510132 h 1007"/>
              <a:gd name="T100" fmla="*/ 12880975 w 234"/>
              <a:gd name="T101" fmla="*/ 1952442 h 1007"/>
              <a:gd name="T102" fmla="*/ 8680450 w 234"/>
              <a:gd name="T103" fmla="*/ 1115379 h 1007"/>
              <a:gd name="T104" fmla="*/ 4480454 w 234"/>
              <a:gd name="T105" fmla="*/ 557690 h 1007"/>
              <a:gd name="T106" fmla="*/ 0 w 234"/>
              <a:gd name="T107" fmla="*/ 0 h 100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34" h="1007">
                <a:moveTo>
                  <a:pt x="0" y="1007"/>
                </a:moveTo>
                <a:lnTo>
                  <a:pt x="23" y="983"/>
                </a:lnTo>
                <a:lnTo>
                  <a:pt x="46" y="960"/>
                </a:lnTo>
                <a:lnTo>
                  <a:pt x="69" y="937"/>
                </a:lnTo>
                <a:lnTo>
                  <a:pt x="84" y="919"/>
                </a:lnTo>
                <a:lnTo>
                  <a:pt x="99" y="902"/>
                </a:lnTo>
                <a:lnTo>
                  <a:pt x="113" y="884"/>
                </a:lnTo>
                <a:lnTo>
                  <a:pt x="128" y="867"/>
                </a:lnTo>
                <a:lnTo>
                  <a:pt x="141" y="848"/>
                </a:lnTo>
                <a:lnTo>
                  <a:pt x="153" y="829"/>
                </a:lnTo>
                <a:lnTo>
                  <a:pt x="164" y="810"/>
                </a:lnTo>
                <a:lnTo>
                  <a:pt x="174" y="789"/>
                </a:lnTo>
                <a:lnTo>
                  <a:pt x="185" y="766"/>
                </a:lnTo>
                <a:lnTo>
                  <a:pt x="195" y="742"/>
                </a:lnTo>
                <a:lnTo>
                  <a:pt x="203" y="716"/>
                </a:lnTo>
                <a:lnTo>
                  <a:pt x="210" y="691"/>
                </a:lnTo>
                <a:lnTo>
                  <a:pt x="217" y="664"/>
                </a:lnTo>
                <a:lnTo>
                  <a:pt x="222" y="638"/>
                </a:lnTo>
                <a:lnTo>
                  <a:pt x="226" y="611"/>
                </a:lnTo>
                <a:lnTo>
                  <a:pt x="229" y="585"/>
                </a:lnTo>
                <a:lnTo>
                  <a:pt x="231" y="558"/>
                </a:lnTo>
                <a:lnTo>
                  <a:pt x="233" y="531"/>
                </a:lnTo>
                <a:lnTo>
                  <a:pt x="234" y="505"/>
                </a:lnTo>
                <a:lnTo>
                  <a:pt x="233" y="473"/>
                </a:lnTo>
                <a:lnTo>
                  <a:pt x="232" y="442"/>
                </a:lnTo>
                <a:lnTo>
                  <a:pt x="230" y="410"/>
                </a:lnTo>
                <a:lnTo>
                  <a:pt x="227" y="379"/>
                </a:lnTo>
                <a:lnTo>
                  <a:pt x="223" y="346"/>
                </a:lnTo>
                <a:lnTo>
                  <a:pt x="218" y="315"/>
                </a:lnTo>
                <a:lnTo>
                  <a:pt x="213" y="282"/>
                </a:lnTo>
                <a:lnTo>
                  <a:pt x="207" y="250"/>
                </a:lnTo>
                <a:lnTo>
                  <a:pt x="203" y="231"/>
                </a:lnTo>
                <a:lnTo>
                  <a:pt x="200" y="213"/>
                </a:lnTo>
                <a:lnTo>
                  <a:pt x="196" y="195"/>
                </a:lnTo>
                <a:lnTo>
                  <a:pt x="192" y="176"/>
                </a:lnTo>
                <a:lnTo>
                  <a:pt x="188" y="158"/>
                </a:lnTo>
                <a:lnTo>
                  <a:pt x="183" y="140"/>
                </a:lnTo>
                <a:lnTo>
                  <a:pt x="178" y="121"/>
                </a:lnTo>
                <a:lnTo>
                  <a:pt x="172" y="104"/>
                </a:lnTo>
                <a:lnTo>
                  <a:pt x="165" y="88"/>
                </a:lnTo>
                <a:lnTo>
                  <a:pt x="157" y="73"/>
                </a:lnTo>
                <a:lnTo>
                  <a:pt x="148" y="59"/>
                </a:lnTo>
                <a:lnTo>
                  <a:pt x="138" y="46"/>
                </a:lnTo>
                <a:lnTo>
                  <a:pt x="129" y="38"/>
                </a:lnTo>
                <a:lnTo>
                  <a:pt x="119" y="31"/>
                </a:lnTo>
                <a:lnTo>
                  <a:pt x="108" y="25"/>
                </a:lnTo>
                <a:lnTo>
                  <a:pt x="97" y="20"/>
                </a:lnTo>
                <a:lnTo>
                  <a:pt x="86" y="16"/>
                </a:lnTo>
                <a:lnTo>
                  <a:pt x="73" y="12"/>
                </a:lnTo>
                <a:lnTo>
                  <a:pt x="61" y="9"/>
                </a:lnTo>
                <a:lnTo>
                  <a:pt x="46" y="7"/>
                </a:lnTo>
                <a:lnTo>
                  <a:pt x="31" y="4"/>
                </a:lnTo>
                <a:lnTo>
                  <a:pt x="16" y="2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5" name="Freeform 601">
            <a:extLst>
              <a:ext uri="{FF2B5EF4-FFF2-40B4-BE49-F238E27FC236}">
                <a16:creationId xmlns:a16="http://schemas.microsoft.com/office/drawing/2014/main" id="{A93FAC28-A3C8-739B-5891-4DE4641B1F06}"/>
              </a:ext>
            </a:extLst>
          </p:cNvPr>
          <p:cNvSpPr>
            <a:spLocks/>
          </p:cNvSpPr>
          <p:nvPr/>
        </p:nvSpPr>
        <p:spPr bwMode="auto">
          <a:xfrm>
            <a:off x="2508647" y="3027760"/>
            <a:ext cx="65484" cy="136922"/>
          </a:xfrm>
          <a:custGeom>
            <a:avLst/>
            <a:gdLst>
              <a:gd name="T0" fmla="*/ 0 w 167"/>
              <a:gd name="T1" fmla="*/ 96605460 h 345"/>
              <a:gd name="T2" fmla="*/ 4100004 w 167"/>
              <a:gd name="T3" fmla="*/ 94925361 h 345"/>
              <a:gd name="T4" fmla="*/ 8200531 w 167"/>
              <a:gd name="T5" fmla="*/ 93245261 h 345"/>
              <a:gd name="T6" fmla="*/ 12027097 w 167"/>
              <a:gd name="T7" fmla="*/ 91565162 h 345"/>
              <a:gd name="T8" fmla="*/ 15854186 w 167"/>
              <a:gd name="T9" fmla="*/ 89325205 h 345"/>
              <a:gd name="T10" fmla="*/ 19954190 w 167"/>
              <a:gd name="T11" fmla="*/ 87365177 h 345"/>
              <a:gd name="T12" fmla="*/ 23234403 w 167"/>
              <a:gd name="T13" fmla="*/ 85124692 h 345"/>
              <a:gd name="T14" fmla="*/ 26788054 w 167"/>
              <a:gd name="T15" fmla="*/ 82604807 h 345"/>
              <a:gd name="T16" fmla="*/ 29794828 w 167"/>
              <a:gd name="T17" fmla="*/ 80084393 h 345"/>
              <a:gd name="T18" fmla="*/ 32255249 w 167"/>
              <a:gd name="T19" fmla="*/ 77564508 h 345"/>
              <a:gd name="T20" fmla="*/ 34988585 w 167"/>
              <a:gd name="T21" fmla="*/ 75044094 h 345"/>
              <a:gd name="T22" fmla="*/ 37175045 w 167"/>
              <a:gd name="T23" fmla="*/ 72244281 h 345"/>
              <a:gd name="T24" fmla="*/ 39088589 w 167"/>
              <a:gd name="T25" fmla="*/ 69164011 h 345"/>
              <a:gd name="T26" fmla="*/ 41002133 w 167"/>
              <a:gd name="T27" fmla="*/ 66363668 h 345"/>
              <a:gd name="T28" fmla="*/ 42368802 w 167"/>
              <a:gd name="T29" fmla="*/ 63003469 h 345"/>
              <a:gd name="T30" fmla="*/ 43735470 w 167"/>
              <a:gd name="T31" fmla="*/ 59923198 h 345"/>
              <a:gd name="T32" fmla="*/ 44829222 w 167"/>
              <a:gd name="T33" fmla="*/ 56283071 h 345"/>
              <a:gd name="T34" fmla="*/ 45375576 w 167"/>
              <a:gd name="T35" fmla="*/ 52922872 h 345"/>
              <a:gd name="T36" fmla="*/ 45649014 w 167"/>
              <a:gd name="T37" fmla="*/ 49562673 h 345"/>
              <a:gd name="T38" fmla="*/ 45375576 w 167"/>
              <a:gd name="T39" fmla="*/ 46482402 h 345"/>
              <a:gd name="T40" fmla="*/ 45102138 w 167"/>
              <a:gd name="T41" fmla="*/ 43122203 h 345"/>
              <a:gd name="T42" fmla="*/ 44555784 w 167"/>
              <a:gd name="T43" fmla="*/ 39762004 h 345"/>
              <a:gd name="T44" fmla="*/ 43462031 w 167"/>
              <a:gd name="T45" fmla="*/ 36121876 h 345"/>
              <a:gd name="T46" fmla="*/ 42368802 w 167"/>
              <a:gd name="T47" fmla="*/ 33041605 h 345"/>
              <a:gd name="T48" fmla="*/ 41002133 w 167"/>
              <a:gd name="T49" fmla="*/ 29681935 h 345"/>
              <a:gd name="T50" fmla="*/ 39635465 w 167"/>
              <a:gd name="T51" fmla="*/ 26601665 h 345"/>
              <a:gd name="T52" fmla="*/ 37721921 w 167"/>
              <a:gd name="T53" fmla="*/ 23241466 h 345"/>
              <a:gd name="T54" fmla="*/ 35534938 w 167"/>
              <a:gd name="T55" fmla="*/ 19881266 h 345"/>
              <a:gd name="T56" fmla="*/ 33348479 w 167"/>
              <a:gd name="T57" fmla="*/ 16800996 h 345"/>
              <a:gd name="T58" fmla="*/ 30888058 w 167"/>
              <a:gd name="T59" fmla="*/ 13720725 h 345"/>
              <a:gd name="T60" fmla="*/ 28428160 w 167"/>
              <a:gd name="T61" fmla="*/ 11200840 h 345"/>
              <a:gd name="T62" fmla="*/ 25694824 w 167"/>
              <a:gd name="T63" fmla="*/ 8960355 h 345"/>
              <a:gd name="T64" fmla="*/ 22960965 w 167"/>
              <a:gd name="T65" fmla="*/ 6720398 h 345"/>
              <a:gd name="T66" fmla="*/ 20227629 w 167"/>
              <a:gd name="T67" fmla="*/ 5320227 h 345"/>
              <a:gd name="T68" fmla="*/ 17494292 w 167"/>
              <a:gd name="T69" fmla="*/ 3920056 h 345"/>
              <a:gd name="T70" fmla="*/ 14214080 w 167"/>
              <a:gd name="T71" fmla="*/ 2800342 h 345"/>
              <a:gd name="T72" fmla="*/ 11207306 w 167"/>
              <a:gd name="T73" fmla="*/ 1960028 h 345"/>
              <a:gd name="T74" fmla="*/ 7927093 w 167"/>
              <a:gd name="T75" fmla="*/ 1120243 h 345"/>
              <a:gd name="T76" fmla="*/ 5467195 w 167"/>
              <a:gd name="T77" fmla="*/ 839785 h 345"/>
              <a:gd name="T78" fmla="*/ 2733336 w 167"/>
              <a:gd name="T79" fmla="*/ 279928 h 345"/>
              <a:gd name="T80" fmla="*/ 0 w 167"/>
              <a:gd name="T81" fmla="*/ 0 h 34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67" h="345">
                <a:moveTo>
                  <a:pt x="0" y="345"/>
                </a:moveTo>
                <a:lnTo>
                  <a:pt x="15" y="339"/>
                </a:lnTo>
                <a:lnTo>
                  <a:pt x="30" y="333"/>
                </a:lnTo>
                <a:lnTo>
                  <a:pt x="44" y="327"/>
                </a:lnTo>
                <a:lnTo>
                  <a:pt x="58" y="319"/>
                </a:lnTo>
                <a:lnTo>
                  <a:pt x="73" y="312"/>
                </a:lnTo>
                <a:lnTo>
                  <a:pt x="85" y="304"/>
                </a:lnTo>
                <a:lnTo>
                  <a:pt x="98" y="295"/>
                </a:lnTo>
                <a:lnTo>
                  <a:pt x="109" y="286"/>
                </a:lnTo>
                <a:lnTo>
                  <a:pt x="118" y="277"/>
                </a:lnTo>
                <a:lnTo>
                  <a:pt x="128" y="268"/>
                </a:lnTo>
                <a:lnTo>
                  <a:pt x="136" y="258"/>
                </a:lnTo>
                <a:lnTo>
                  <a:pt x="143" y="247"/>
                </a:lnTo>
                <a:lnTo>
                  <a:pt x="150" y="237"/>
                </a:lnTo>
                <a:lnTo>
                  <a:pt x="155" y="225"/>
                </a:lnTo>
                <a:lnTo>
                  <a:pt x="160" y="214"/>
                </a:lnTo>
                <a:lnTo>
                  <a:pt x="164" y="201"/>
                </a:lnTo>
                <a:lnTo>
                  <a:pt x="166" y="189"/>
                </a:lnTo>
                <a:lnTo>
                  <a:pt x="167" y="177"/>
                </a:lnTo>
                <a:lnTo>
                  <a:pt x="166" y="166"/>
                </a:lnTo>
                <a:lnTo>
                  <a:pt x="165" y="154"/>
                </a:lnTo>
                <a:lnTo>
                  <a:pt x="163" y="142"/>
                </a:lnTo>
                <a:lnTo>
                  <a:pt x="159" y="129"/>
                </a:lnTo>
                <a:lnTo>
                  <a:pt x="155" y="118"/>
                </a:lnTo>
                <a:lnTo>
                  <a:pt x="150" y="106"/>
                </a:lnTo>
                <a:lnTo>
                  <a:pt x="145" y="95"/>
                </a:lnTo>
                <a:lnTo>
                  <a:pt x="138" y="83"/>
                </a:lnTo>
                <a:lnTo>
                  <a:pt x="130" y="71"/>
                </a:lnTo>
                <a:lnTo>
                  <a:pt x="122" y="60"/>
                </a:lnTo>
                <a:lnTo>
                  <a:pt x="113" y="49"/>
                </a:lnTo>
                <a:lnTo>
                  <a:pt x="104" y="40"/>
                </a:lnTo>
                <a:lnTo>
                  <a:pt x="94" y="32"/>
                </a:lnTo>
                <a:lnTo>
                  <a:pt x="84" y="24"/>
                </a:lnTo>
                <a:lnTo>
                  <a:pt x="74" y="19"/>
                </a:lnTo>
                <a:lnTo>
                  <a:pt x="64" y="14"/>
                </a:lnTo>
                <a:lnTo>
                  <a:pt x="52" y="10"/>
                </a:lnTo>
                <a:lnTo>
                  <a:pt x="41" y="7"/>
                </a:lnTo>
                <a:lnTo>
                  <a:pt x="29" y="4"/>
                </a:lnTo>
                <a:lnTo>
                  <a:pt x="20" y="3"/>
                </a:lnTo>
                <a:lnTo>
                  <a:pt x="10" y="1"/>
                </a:lnTo>
                <a:lnTo>
                  <a:pt x="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6" name="Freeform 602">
            <a:extLst>
              <a:ext uri="{FF2B5EF4-FFF2-40B4-BE49-F238E27FC236}">
                <a16:creationId xmlns:a16="http://schemas.microsoft.com/office/drawing/2014/main" id="{AF6793E4-A488-D078-995A-B1903FD61D3A}"/>
              </a:ext>
            </a:extLst>
          </p:cNvPr>
          <p:cNvSpPr>
            <a:spLocks/>
          </p:cNvSpPr>
          <p:nvPr/>
        </p:nvSpPr>
        <p:spPr bwMode="auto">
          <a:xfrm>
            <a:off x="3018235" y="2313385"/>
            <a:ext cx="523875" cy="521494"/>
          </a:xfrm>
          <a:custGeom>
            <a:avLst/>
            <a:gdLst>
              <a:gd name="T0" fmla="*/ 145048817 w 1320"/>
              <a:gd name="T1" fmla="*/ 366818386 h 1312"/>
              <a:gd name="T2" fmla="*/ 125447954 w 1320"/>
              <a:gd name="T3" fmla="*/ 361201199 h 1312"/>
              <a:gd name="T4" fmla="*/ 106406421 w 1320"/>
              <a:gd name="T5" fmla="*/ 353336394 h 1312"/>
              <a:gd name="T6" fmla="*/ 88485663 w 1320"/>
              <a:gd name="T7" fmla="*/ 343786805 h 1312"/>
              <a:gd name="T8" fmla="*/ 71684621 w 1320"/>
              <a:gd name="T9" fmla="*/ 332271015 h 1312"/>
              <a:gd name="T10" fmla="*/ 56003296 w 1320"/>
              <a:gd name="T11" fmla="*/ 318508667 h 1312"/>
              <a:gd name="T12" fmla="*/ 42002604 w 1320"/>
              <a:gd name="T13" fmla="*/ 303622247 h 1312"/>
              <a:gd name="T14" fmla="*/ 30241875 w 1320"/>
              <a:gd name="T15" fmla="*/ 287051041 h 1312"/>
              <a:gd name="T16" fmla="*/ 19881321 w 1320"/>
              <a:gd name="T17" fmla="*/ 269355762 h 1312"/>
              <a:gd name="T18" fmla="*/ 11760729 w 1320"/>
              <a:gd name="T19" fmla="*/ 250256583 h 1312"/>
              <a:gd name="T20" fmla="*/ 5320242 w 1320"/>
              <a:gd name="T21" fmla="*/ 230595633 h 1312"/>
              <a:gd name="T22" fmla="*/ 1680104 w 1320"/>
              <a:gd name="T23" fmla="*/ 210653796 h 1312"/>
              <a:gd name="T24" fmla="*/ 0 w 1320"/>
              <a:gd name="T25" fmla="*/ 190150189 h 1312"/>
              <a:gd name="T26" fmla="*/ 559858 w 1320"/>
              <a:gd name="T27" fmla="*/ 169646581 h 1312"/>
              <a:gd name="T28" fmla="*/ 3360208 w 1320"/>
              <a:gd name="T29" fmla="*/ 149423859 h 1312"/>
              <a:gd name="T30" fmla="*/ 8400521 w 1320"/>
              <a:gd name="T31" fmla="*/ 129201137 h 1312"/>
              <a:gd name="T32" fmla="*/ 15960725 w 1320"/>
              <a:gd name="T33" fmla="*/ 109821072 h 1312"/>
              <a:gd name="T34" fmla="*/ 25201563 w 1320"/>
              <a:gd name="T35" fmla="*/ 91564021 h 1312"/>
              <a:gd name="T36" fmla="*/ 36682363 w 1320"/>
              <a:gd name="T37" fmla="*/ 74431043 h 1312"/>
              <a:gd name="T38" fmla="*/ 49843267 w 1320"/>
              <a:gd name="T39" fmla="*/ 58701965 h 1312"/>
              <a:gd name="T40" fmla="*/ 64683746 w 1320"/>
              <a:gd name="T41" fmla="*/ 44658732 h 1312"/>
              <a:gd name="T42" fmla="*/ 80645000 w 1320"/>
              <a:gd name="T43" fmla="*/ 32300284 h 1312"/>
              <a:gd name="T44" fmla="*/ 98286358 w 1320"/>
              <a:gd name="T45" fmla="*/ 21627151 h 1312"/>
              <a:gd name="T46" fmla="*/ 117047433 w 1320"/>
              <a:gd name="T47" fmla="*/ 13201106 h 1312"/>
              <a:gd name="T48" fmla="*/ 136648296 w 1320"/>
              <a:gd name="T49" fmla="*/ 6459845 h 1312"/>
              <a:gd name="T50" fmla="*/ 156529617 w 1320"/>
              <a:gd name="T51" fmla="*/ 2247087 h 1312"/>
              <a:gd name="T52" fmla="*/ 176970796 w 1320"/>
              <a:gd name="T53" fmla="*/ 280886 h 1312"/>
              <a:gd name="T54" fmla="*/ 197412504 w 1320"/>
              <a:gd name="T55" fmla="*/ 561772 h 1312"/>
              <a:gd name="T56" fmla="*/ 217573225 w 1320"/>
              <a:gd name="T57" fmla="*/ 3089744 h 1312"/>
              <a:gd name="T58" fmla="*/ 237454546 w 1320"/>
              <a:gd name="T59" fmla="*/ 7864274 h 1312"/>
              <a:gd name="T60" fmla="*/ 256776008 w 1320"/>
              <a:gd name="T61" fmla="*/ 14886421 h 1312"/>
              <a:gd name="T62" fmla="*/ 275257154 w 1320"/>
              <a:gd name="T63" fmla="*/ 23874238 h 1312"/>
              <a:gd name="T64" fmla="*/ 292618054 w 1320"/>
              <a:gd name="T65" fmla="*/ 35109143 h 1312"/>
              <a:gd name="T66" fmla="*/ 308579308 w 1320"/>
              <a:gd name="T67" fmla="*/ 48028832 h 1312"/>
              <a:gd name="T68" fmla="*/ 322859929 w 1320"/>
              <a:gd name="T69" fmla="*/ 62634367 h 1312"/>
              <a:gd name="T70" fmla="*/ 335740904 w 1320"/>
              <a:gd name="T71" fmla="*/ 78363445 h 1312"/>
              <a:gd name="T72" fmla="*/ 346381388 w 1320"/>
              <a:gd name="T73" fmla="*/ 95777309 h 1312"/>
              <a:gd name="T74" fmla="*/ 355342296 w 1320"/>
              <a:gd name="T75" fmla="*/ 114595602 h 1312"/>
              <a:gd name="T76" fmla="*/ 362062713 w 1320"/>
              <a:gd name="T77" fmla="*/ 133975666 h 1312"/>
              <a:gd name="T78" fmla="*/ 366822567 w 1320"/>
              <a:gd name="T79" fmla="*/ 153917502 h 1312"/>
              <a:gd name="T80" fmla="*/ 369342988 w 1320"/>
              <a:gd name="T81" fmla="*/ 174421110 h 1312"/>
              <a:gd name="T82" fmla="*/ 369342988 w 1320"/>
              <a:gd name="T83" fmla="*/ 194924718 h 1312"/>
              <a:gd name="T84" fmla="*/ 367103025 w 1320"/>
              <a:gd name="T85" fmla="*/ 215428856 h 1312"/>
              <a:gd name="T86" fmla="*/ 362622571 w 1320"/>
              <a:gd name="T87" fmla="*/ 235651578 h 1312"/>
              <a:gd name="T88" fmla="*/ 356182083 w 1320"/>
              <a:gd name="T89" fmla="*/ 255031643 h 131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320" h="1312">
                <a:moveTo>
                  <a:pt x="555" y="1312"/>
                </a:moveTo>
                <a:lnTo>
                  <a:pt x="518" y="1306"/>
                </a:lnTo>
                <a:lnTo>
                  <a:pt x="483" y="1297"/>
                </a:lnTo>
                <a:lnTo>
                  <a:pt x="448" y="1286"/>
                </a:lnTo>
                <a:lnTo>
                  <a:pt x="413" y="1274"/>
                </a:lnTo>
                <a:lnTo>
                  <a:pt x="380" y="1258"/>
                </a:lnTo>
                <a:lnTo>
                  <a:pt x="347" y="1242"/>
                </a:lnTo>
                <a:lnTo>
                  <a:pt x="316" y="1224"/>
                </a:lnTo>
                <a:lnTo>
                  <a:pt x="285" y="1205"/>
                </a:lnTo>
                <a:lnTo>
                  <a:pt x="256" y="1183"/>
                </a:lnTo>
                <a:lnTo>
                  <a:pt x="228" y="1160"/>
                </a:lnTo>
                <a:lnTo>
                  <a:pt x="200" y="1134"/>
                </a:lnTo>
                <a:lnTo>
                  <a:pt x="175" y="1109"/>
                </a:lnTo>
                <a:lnTo>
                  <a:pt x="150" y="1081"/>
                </a:lnTo>
                <a:lnTo>
                  <a:pt x="128" y="1052"/>
                </a:lnTo>
                <a:lnTo>
                  <a:pt x="108" y="1022"/>
                </a:lnTo>
                <a:lnTo>
                  <a:pt x="88" y="991"/>
                </a:lnTo>
                <a:lnTo>
                  <a:pt x="71" y="959"/>
                </a:lnTo>
                <a:lnTo>
                  <a:pt x="55" y="925"/>
                </a:lnTo>
                <a:lnTo>
                  <a:pt x="42" y="891"/>
                </a:lnTo>
                <a:lnTo>
                  <a:pt x="29" y="857"/>
                </a:lnTo>
                <a:lnTo>
                  <a:pt x="19" y="821"/>
                </a:lnTo>
                <a:lnTo>
                  <a:pt x="12" y="786"/>
                </a:lnTo>
                <a:lnTo>
                  <a:pt x="6" y="750"/>
                </a:lnTo>
                <a:lnTo>
                  <a:pt x="2" y="714"/>
                </a:lnTo>
                <a:lnTo>
                  <a:pt x="0" y="677"/>
                </a:lnTo>
                <a:lnTo>
                  <a:pt x="0" y="640"/>
                </a:lnTo>
                <a:lnTo>
                  <a:pt x="2" y="604"/>
                </a:lnTo>
                <a:lnTo>
                  <a:pt x="6" y="567"/>
                </a:lnTo>
                <a:lnTo>
                  <a:pt x="12" y="532"/>
                </a:lnTo>
                <a:lnTo>
                  <a:pt x="20" y="495"/>
                </a:lnTo>
                <a:lnTo>
                  <a:pt x="30" y="460"/>
                </a:lnTo>
                <a:lnTo>
                  <a:pt x="43" y="426"/>
                </a:lnTo>
                <a:lnTo>
                  <a:pt x="57" y="391"/>
                </a:lnTo>
                <a:lnTo>
                  <a:pt x="73" y="359"/>
                </a:lnTo>
                <a:lnTo>
                  <a:pt x="90" y="326"/>
                </a:lnTo>
                <a:lnTo>
                  <a:pt x="110" y="296"/>
                </a:lnTo>
                <a:lnTo>
                  <a:pt x="131" y="265"/>
                </a:lnTo>
                <a:lnTo>
                  <a:pt x="153" y="237"/>
                </a:lnTo>
                <a:lnTo>
                  <a:pt x="178" y="209"/>
                </a:lnTo>
                <a:lnTo>
                  <a:pt x="203" y="184"/>
                </a:lnTo>
                <a:lnTo>
                  <a:pt x="231" y="159"/>
                </a:lnTo>
                <a:lnTo>
                  <a:pt x="259" y="136"/>
                </a:lnTo>
                <a:lnTo>
                  <a:pt x="288" y="115"/>
                </a:lnTo>
                <a:lnTo>
                  <a:pt x="320" y="94"/>
                </a:lnTo>
                <a:lnTo>
                  <a:pt x="351" y="77"/>
                </a:lnTo>
                <a:lnTo>
                  <a:pt x="384" y="61"/>
                </a:lnTo>
                <a:lnTo>
                  <a:pt x="418" y="47"/>
                </a:lnTo>
                <a:lnTo>
                  <a:pt x="452" y="33"/>
                </a:lnTo>
                <a:lnTo>
                  <a:pt x="488" y="23"/>
                </a:lnTo>
                <a:lnTo>
                  <a:pt x="523" y="14"/>
                </a:lnTo>
                <a:lnTo>
                  <a:pt x="559" y="8"/>
                </a:lnTo>
                <a:lnTo>
                  <a:pt x="595" y="4"/>
                </a:lnTo>
                <a:lnTo>
                  <a:pt x="632" y="1"/>
                </a:lnTo>
                <a:lnTo>
                  <a:pt x="668" y="0"/>
                </a:lnTo>
                <a:lnTo>
                  <a:pt x="705" y="2"/>
                </a:lnTo>
                <a:lnTo>
                  <a:pt x="742" y="5"/>
                </a:lnTo>
                <a:lnTo>
                  <a:pt x="777" y="11"/>
                </a:lnTo>
                <a:lnTo>
                  <a:pt x="814" y="18"/>
                </a:lnTo>
                <a:lnTo>
                  <a:pt x="848" y="28"/>
                </a:lnTo>
                <a:lnTo>
                  <a:pt x="884" y="40"/>
                </a:lnTo>
                <a:lnTo>
                  <a:pt x="917" y="53"/>
                </a:lnTo>
                <a:lnTo>
                  <a:pt x="951" y="68"/>
                </a:lnTo>
                <a:lnTo>
                  <a:pt x="983" y="85"/>
                </a:lnTo>
                <a:lnTo>
                  <a:pt x="1015" y="104"/>
                </a:lnTo>
                <a:lnTo>
                  <a:pt x="1045" y="125"/>
                </a:lnTo>
                <a:lnTo>
                  <a:pt x="1074" y="146"/>
                </a:lnTo>
                <a:lnTo>
                  <a:pt x="1102" y="171"/>
                </a:lnTo>
                <a:lnTo>
                  <a:pt x="1129" y="196"/>
                </a:lnTo>
                <a:lnTo>
                  <a:pt x="1153" y="223"/>
                </a:lnTo>
                <a:lnTo>
                  <a:pt x="1177" y="251"/>
                </a:lnTo>
                <a:lnTo>
                  <a:pt x="1199" y="279"/>
                </a:lnTo>
                <a:lnTo>
                  <a:pt x="1219" y="310"/>
                </a:lnTo>
                <a:lnTo>
                  <a:pt x="1237" y="341"/>
                </a:lnTo>
                <a:lnTo>
                  <a:pt x="1255" y="374"/>
                </a:lnTo>
                <a:lnTo>
                  <a:pt x="1269" y="408"/>
                </a:lnTo>
                <a:lnTo>
                  <a:pt x="1282" y="442"/>
                </a:lnTo>
                <a:lnTo>
                  <a:pt x="1293" y="477"/>
                </a:lnTo>
                <a:lnTo>
                  <a:pt x="1303" y="512"/>
                </a:lnTo>
                <a:lnTo>
                  <a:pt x="1310" y="548"/>
                </a:lnTo>
                <a:lnTo>
                  <a:pt x="1316" y="584"/>
                </a:lnTo>
                <a:lnTo>
                  <a:pt x="1319" y="621"/>
                </a:lnTo>
                <a:lnTo>
                  <a:pt x="1320" y="658"/>
                </a:lnTo>
                <a:lnTo>
                  <a:pt x="1319" y="694"/>
                </a:lnTo>
                <a:lnTo>
                  <a:pt x="1316" y="731"/>
                </a:lnTo>
                <a:lnTo>
                  <a:pt x="1311" y="767"/>
                </a:lnTo>
                <a:lnTo>
                  <a:pt x="1305" y="803"/>
                </a:lnTo>
                <a:lnTo>
                  <a:pt x="1295" y="839"/>
                </a:lnTo>
                <a:lnTo>
                  <a:pt x="1284" y="873"/>
                </a:lnTo>
                <a:lnTo>
                  <a:pt x="1272" y="90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7" name="Freeform 603">
            <a:extLst>
              <a:ext uri="{FF2B5EF4-FFF2-40B4-BE49-F238E27FC236}">
                <a16:creationId xmlns:a16="http://schemas.microsoft.com/office/drawing/2014/main" id="{658B9925-337D-B828-AEB3-CAB503863FF8}"/>
              </a:ext>
            </a:extLst>
          </p:cNvPr>
          <p:cNvSpPr>
            <a:spLocks/>
          </p:cNvSpPr>
          <p:nvPr/>
        </p:nvSpPr>
        <p:spPr bwMode="auto">
          <a:xfrm>
            <a:off x="2926557" y="2087166"/>
            <a:ext cx="978694" cy="948928"/>
          </a:xfrm>
          <a:custGeom>
            <a:avLst/>
            <a:gdLst>
              <a:gd name="T0" fmla="*/ 202500634 w 2464"/>
              <a:gd name="T1" fmla="*/ 658338288 h 2393"/>
              <a:gd name="T2" fmla="*/ 165478683 w 2464"/>
              <a:gd name="T3" fmla="*/ 638770206 h 2393"/>
              <a:gd name="T4" fmla="*/ 130980258 w 2464"/>
              <a:gd name="T5" fmla="*/ 614729117 h 2393"/>
              <a:gd name="T6" fmla="*/ 99847946 w 2464"/>
              <a:gd name="T7" fmla="*/ 587053578 h 2393"/>
              <a:gd name="T8" fmla="*/ 72081218 w 2464"/>
              <a:gd name="T9" fmla="*/ 555464422 h 2393"/>
              <a:gd name="T10" fmla="*/ 48521602 w 2464"/>
              <a:gd name="T11" fmla="*/ 520800206 h 2393"/>
              <a:gd name="T12" fmla="*/ 29449785 w 2464"/>
              <a:gd name="T13" fmla="*/ 483620321 h 2393"/>
              <a:gd name="T14" fmla="*/ 14865235 w 2464"/>
              <a:gd name="T15" fmla="*/ 444203932 h 2393"/>
              <a:gd name="T16" fmla="*/ 5328797 w 2464"/>
              <a:gd name="T17" fmla="*/ 403669291 h 2393"/>
              <a:gd name="T18" fmla="*/ 280686 w 2464"/>
              <a:gd name="T19" fmla="*/ 362296094 h 2393"/>
              <a:gd name="T20" fmla="*/ 560842 w 2464"/>
              <a:gd name="T21" fmla="*/ 320363507 h 2393"/>
              <a:gd name="T22" fmla="*/ 6451011 w 2464"/>
              <a:gd name="T23" fmla="*/ 278990310 h 2393"/>
              <a:gd name="T24" fmla="*/ 16547762 w 2464"/>
              <a:gd name="T25" fmla="*/ 238734836 h 2393"/>
              <a:gd name="T26" fmla="*/ 31973840 w 2464"/>
              <a:gd name="T27" fmla="*/ 199598142 h 2393"/>
              <a:gd name="T28" fmla="*/ 51887186 w 2464"/>
              <a:gd name="T29" fmla="*/ 162697423 h 2393"/>
              <a:gd name="T30" fmla="*/ 76288330 w 2464"/>
              <a:gd name="T31" fmla="*/ 128592598 h 2393"/>
              <a:gd name="T32" fmla="*/ 104335744 w 2464"/>
              <a:gd name="T33" fmla="*/ 97562832 h 2393"/>
              <a:gd name="T34" fmla="*/ 136028899 w 2464"/>
              <a:gd name="T35" fmla="*/ 70446154 h 2393"/>
              <a:gd name="T36" fmla="*/ 171088166 w 2464"/>
              <a:gd name="T37" fmla="*/ 46964455 h 2393"/>
              <a:gd name="T38" fmla="*/ 208390803 w 2464"/>
              <a:gd name="T39" fmla="*/ 28234401 h 2393"/>
              <a:gd name="T40" fmla="*/ 247656653 w 2464"/>
              <a:gd name="T41" fmla="*/ 13977353 h 2393"/>
              <a:gd name="T42" fmla="*/ 288886245 w 2464"/>
              <a:gd name="T43" fmla="*/ 4752173 h 2393"/>
              <a:gd name="T44" fmla="*/ 330395994 w 2464"/>
              <a:gd name="T45" fmla="*/ 558861 h 2393"/>
              <a:gd name="T46" fmla="*/ 372186429 w 2464"/>
              <a:gd name="T47" fmla="*/ 1118252 h 2393"/>
              <a:gd name="T48" fmla="*/ 413976864 w 2464"/>
              <a:gd name="T49" fmla="*/ 6708981 h 2393"/>
              <a:gd name="T50" fmla="*/ 454364929 w 2464"/>
              <a:gd name="T51" fmla="*/ 17611803 h 2393"/>
              <a:gd name="T52" fmla="*/ 493350622 w 2464"/>
              <a:gd name="T53" fmla="*/ 33266269 h 2393"/>
              <a:gd name="T54" fmla="*/ 530092417 w 2464"/>
              <a:gd name="T55" fmla="*/ 53393742 h 2393"/>
              <a:gd name="T56" fmla="*/ 564029470 w 2464"/>
              <a:gd name="T57" fmla="*/ 77714526 h 2393"/>
              <a:gd name="T58" fmla="*/ 594881625 w 2464"/>
              <a:gd name="T59" fmla="*/ 105948927 h 2393"/>
              <a:gd name="T60" fmla="*/ 621806825 w 2464"/>
              <a:gd name="T61" fmla="*/ 137817778 h 2393"/>
              <a:gd name="T62" fmla="*/ 645085755 w 2464"/>
              <a:gd name="T63" fmla="*/ 172761688 h 2393"/>
              <a:gd name="T64" fmla="*/ 663877416 w 2464"/>
              <a:gd name="T65" fmla="*/ 210221269 h 2393"/>
              <a:gd name="T66" fmla="*/ 677620437 w 2464"/>
              <a:gd name="T67" fmla="*/ 249637658 h 2393"/>
              <a:gd name="T68" fmla="*/ 686876190 w 2464"/>
              <a:gd name="T69" fmla="*/ 290451464 h 2393"/>
              <a:gd name="T70" fmla="*/ 690802616 w 2464"/>
              <a:gd name="T71" fmla="*/ 332104357 h 2393"/>
              <a:gd name="T72" fmla="*/ 689680931 w 2464"/>
              <a:gd name="T73" fmla="*/ 373757249 h 2393"/>
              <a:gd name="T74" fmla="*/ 683790762 w 2464"/>
              <a:gd name="T75" fmla="*/ 415130446 h 2393"/>
              <a:gd name="T76" fmla="*/ 672572326 w 2464"/>
              <a:gd name="T77" fmla="*/ 455385920 h 2393"/>
              <a:gd name="T78" fmla="*/ 656865563 w 2464"/>
              <a:gd name="T79" fmla="*/ 494242918 h 2393"/>
              <a:gd name="T80" fmla="*/ 636391374 w 2464"/>
              <a:gd name="T81" fmla="*/ 530863942 h 2393"/>
              <a:gd name="T82" fmla="*/ 611709544 w 2464"/>
              <a:gd name="T83" fmla="*/ 564409906 h 2393"/>
              <a:gd name="T84" fmla="*/ 582821131 w 2464"/>
              <a:gd name="T85" fmla="*/ 594880811 h 2393"/>
              <a:gd name="T86" fmla="*/ 550566605 w 2464"/>
              <a:gd name="T87" fmla="*/ 621996960 h 2393"/>
              <a:gd name="T88" fmla="*/ 515507867 w 2464"/>
              <a:gd name="T89" fmla="*/ 644640631 h 2393"/>
              <a:gd name="T90" fmla="*/ 477924544 w 2464"/>
              <a:gd name="T91" fmla="*/ 662811295 h 239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464" h="2393">
                <a:moveTo>
                  <a:pt x="814" y="2393"/>
                </a:moveTo>
                <a:lnTo>
                  <a:pt x="767" y="2374"/>
                </a:lnTo>
                <a:lnTo>
                  <a:pt x="722" y="2355"/>
                </a:lnTo>
                <a:lnTo>
                  <a:pt x="677" y="2334"/>
                </a:lnTo>
                <a:lnTo>
                  <a:pt x="632" y="2310"/>
                </a:lnTo>
                <a:lnTo>
                  <a:pt x="590" y="2285"/>
                </a:lnTo>
                <a:lnTo>
                  <a:pt x="548" y="2257"/>
                </a:lnTo>
                <a:lnTo>
                  <a:pt x="506" y="2229"/>
                </a:lnTo>
                <a:lnTo>
                  <a:pt x="467" y="2199"/>
                </a:lnTo>
                <a:lnTo>
                  <a:pt x="429" y="2167"/>
                </a:lnTo>
                <a:lnTo>
                  <a:pt x="391" y="2134"/>
                </a:lnTo>
                <a:lnTo>
                  <a:pt x="356" y="2100"/>
                </a:lnTo>
                <a:lnTo>
                  <a:pt x="321" y="2063"/>
                </a:lnTo>
                <a:lnTo>
                  <a:pt x="289" y="2026"/>
                </a:lnTo>
                <a:lnTo>
                  <a:pt x="257" y="1987"/>
                </a:lnTo>
                <a:lnTo>
                  <a:pt x="228" y="1946"/>
                </a:lnTo>
                <a:lnTo>
                  <a:pt x="199" y="1906"/>
                </a:lnTo>
                <a:lnTo>
                  <a:pt x="173" y="1863"/>
                </a:lnTo>
                <a:lnTo>
                  <a:pt x="149" y="1820"/>
                </a:lnTo>
                <a:lnTo>
                  <a:pt x="125" y="1776"/>
                </a:lnTo>
                <a:lnTo>
                  <a:pt x="105" y="1730"/>
                </a:lnTo>
                <a:lnTo>
                  <a:pt x="86" y="1684"/>
                </a:lnTo>
                <a:lnTo>
                  <a:pt x="68" y="1637"/>
                </a:lnTo>
                <a:lnTo>
                  <a:pt x="53" y="1589"/>
                </a:lnTo>
                <a:lnTo>
                  <a:pt x="39" y="1542"/>
                </a:lnTo>
                <a:lnTo>
                  <a:pt x="28" y="1493"/>
                </a:lnTo>
                <a:lnTo>
                  <a:pt x="19" y="1444"/>
                </a:lnTo>
                <a:lnTo>
                  <a:pt x="10" y="1395"/>
                </a:lnTo>
                <a:lnTo>
                  <a:pt x="5" y="1346"/>
                </a:lnTo>
                <a:lnTo>
                  <a:pt x="1" y="1296"/>
                </a:lnTo>
                <a:lnTo>
                  <a:pt x="0" y="1246"/>
                </a:lnTo>
                <a:lnTo>
                  <a:pt x="0" y="1196"/>
                </a:lnTo>
                <a:lnTo>
                  <a:pt x="2" y="1146"/>
                </a:lnTo>
                <a:lnTo>
                  <a:pt x="7" y="1096"/>
                </a:lnTo>
                <a:lnTo>
                  <a:pt x="13" y="1047"/>
                </a:lnTo>
                <a:lnTo>
                  <a:pt x="23" y="998"/>
                </a:lnTo>
                <a:lnTo>
                  <a:pt x="33" y="949"/>
                </a:lnTo>
                <a:lnTo>
                  <a:pt x="45" y="901"/>
                </a:lnTo>
                <a:lnTo>
                  <a:pt x="59" y="854"/>
                </a:lnTo>
                <a:lnTo>
                  <a:pt x="75" y="806"/>
                </a:lnTo>
                <a:lnTo>
                  <a:pt x="94" y="760"/>
                </a:lnTo>
                <a:lnTo>
                  <a:pt x="114" y="714"/>
                </a:lnTo>
                <a:lnTo>
                  <a:pt x="136" y="670"/>
                </a:lnTo>
                <a:lnTo>
                  <a:pt x="160" y="625"/>
                </a:lnTo>
                <a:lnTo>
                  <a:pt x="185" y="582"/>
                </a:lnTo>
                <a:lnTo>
                  <a:pt x="213" y="540"/>
                </a:lnTo>
                <a:lnTo>
                  <a:pt x="241" y="500"/>
                </a:lnTo>
                <a:lnTo>
                  <a:pt x="272" y="460"/>
                </a:lnTo>
                <a:lnTo>
                  <a:pt x="304" y="422"/>
                </a:lnTo>
                <a:lnTo>
                  <a:pt x="338" y="385"/>
                </a:lnTo>
                <a:lnTo>
                  <a:pt x="372" y="349"/>
                </a:lnTo>
                <a:lnTo>
                  <a:pt x="409" y="316"/>
                </a:lnTo>
                <a:lnTo>
                  <a:pt x="446" y="283"/>
                </a:lnTo>
                <a:lnTo>
                  <a:pt x="485" y="252"/>
                </a:lnTo>
                <a:lnTo>
                  <a:pt x="526" y="222"/>
                </a:lnTo>
                <a:lnTo>
                  <a:pt x="567" y="195"/>
                </a:lnTo>
                <a:lnTo>
                  <a:pt x="610" y="168"/>
                </a:lnTo>
                <a:lnTo>
                  <a:pt x="654" y="144"/>
                </a:lnTo>
                <a:lnTo>
                  <a:pt x="697" y="122"/>
                </a:lnTo>
                <a:lnTo>
                  <a:pt x="743" y="101"/>
                </a:lnTo>
                <a:lnTo>
                  <a:pt x="789" y="82"/>
                </a:lnTo>
                <a:lnTo>
                  <a:pt x="836" y="66"/>
                </a:lnTo>
                <a:lnTo>
                  <a:pt x="883" y="50"/>
                </a:lnTo>
                <a:lnTo>
                  <a:pt x="932" y="37"/>
                </a:lnTo>
                <a:lnTo>
                  <a:pt x="980" y="26"/>
                </a:lnTo>
                <a:lnTo>
                  <a:pt x="1030" y="17"/>
                </a:lnTo>
                <a:lnTo>
                  <a:pt x="1078" y="10"/>
                </a:lnTo>
                <a:lnTo>
                  <a:pt x="1128" y="5"/>
                </a:lnTo>
                <a:lnTo>
                  <a:pt x="1178" y="2"/>
                </a:lnTo>
                <a:lnTo>
                  <a:pt x="1228" y="0"/>
                </a:lnTo>
                <a:lnTo>
                  <a:pt x="1277" y="1"/>
                </a:lnTo>
                <a:lnTo>
                  <a:pt x="1327" y="4"/>
                </a:lnTo>
                <a:lnTo>
                  <a:pt x="1377" y="9"/>
                </a:lnTo>
                <a:lnTo>
                  <a:pt x="1427" y="16"/>
                </a:lnTo>
                <a:lnTo>
                  <a:pt x="1476" y="24"/>
                </a:lnTo>
                <a:lnTo>
                  <a:pt x="1524" y="35"/>
                </a:lnTo>
                <a:lnTo>
                  <a:pt x="1572" y="48"/>
                </a:lnTo>
                <a:lnTo>
                  <a:pt x="1620" y="63"/>
                </a:lnTo>
                <a:lnTo>
                  <a:pt x="1667" y="79"/>
                </a:lnTo>
                <a:lnTo>
                  <a:pt x="1713" y="98"/>
                </a:lnTo>
                <a:lnTo>
                  <a:pt x="1759" y="119"/>
                </a:lnTo>
                <a:lnTo>
                  <a:pt x="1804" y="141"/>
                </a:lnTo>
                <a:lnTo>
                  <a:pt x="1847" y="164"/>
                </a:lnTo>
                <a:lnTo>
                  <a:pt x="1890" y="191"/>
                </a:lnTo>
                <a:lnTo>
                  <a:pt x="1931" y="218"/>
                </a:lnTo>
                <a:lnTo>
                  <a:pt x="1971" y="247"/>
                </a:lnTo>
                <a:lnTo>
                  <a:pt x="2011" y="278"/>
                </a:lnTo>
                <a:lnTo>
                  <a:pt x="2049" y="310"/>
                </a:lnTo>
                <a:lnTo>
                  <a:pt x="2085" y="344"/>
                </a:lnTo>
                <a:lnTo>
                  <a:pt x="2121" y="379"/>
                </a:lnTo>
                <a:lnTo>
                  <a:pt x="2154" y="415"/>
                </a:lnTo>
                <a:lnTo>
                  <a:pt x="2187" y="454"/>
                </a:lnTo>
                <a:lnTo>
                  <a:pt x="2217" y="493"/>
                </a:lnTo>
                <a:lnTo>
                  <a:pt x="2247" y="533"/>
                </a:lnTo>
                <a:lnTo>
                  <a:pt x="2274" y="575"/>
                </a:lnTo>
                <a:lnTo>
                  <a:pt x="2300" y="618"/>
                </a:lnTo>
                <a:lnTo>
                  <a:pt x="2324" y="661"/>
                </a:lnTo>
                <a:lnTo>
                  <a:pt x="2346" y="706"/>
                </a:lnTo>
                <a:lnTo>
                  <a:pt x="2367" y="752"/>
                </a:lnTo>
                <a:lnTo>
                  <a:pt x="2385" y="799"/>
                </a:lnTo>
                <a:lnTo>
                  <a:pt x="2401" y="845"/>
                </a:lnTo>
                <a:lnTo>
                  <a:pt x="2416" y="893"/>
                </a:lnTo>
                <a:lnTo>
                  <a:pt x="2429" y="941"/>
                </a:lnTo>
                <a:lnTo>
                  <a:pt x="2440" y="990"/>
                </a:lnTo>
                <a:lnTo>
                  <a:pt x="2449" y="1039"/>
                </a:lnTo>
                <a:lnTo>
                  <a:pt x="2455" y="1088"/>
                </a:lnTo>
                <a:lnTo>
                  <a:pt x="2460" y="1138"/>
                </a:lnTo>
                <a:lnTo>
                  <a:pt x="2463" y="1188"/>
                </a:lnTo>
                <a:lnTo>
                  <a:pt x="2464" y="1238"/>
                </a:lnTo>
                <a:lnTo>
                  <a:pt x="2463" y="1288"/>
                </a:lnTo>
                <a:lnTo>
                  <a:pt x="2459" y="1337"/>
                </a:lnTo>
                <a:lnTo>
                  <a:pt x="2454" y="1387"/>
                </a:lnTo>
                <a:lnTo>
                  <a:pt x="2447" y="1436"/>
                </a:lnTo>
                <a:lnTo>
                  <a:pt x="2438" y="1485"/>
                </a:lnTo>
                <a:lnTo>
                  <a:pt x="2427" y="1534"/>
                </a:lnTo>
                <a:lnTo>
                  <a:pt x="2413" y="1582"/>
                </a:lnTo>
                <a:lnTo>
                  <a:pt x="2398" y="1629"/>
                </a:lnTo>
                <a:lnTo>
                  <a:pt x="2381" y="1677"/>
                </a:lnTo>
                <a:lnTo>
                  <a:pt x="2363" y="1723"/>
                </a:lnTo>
                <a:lnTo>
                  <a:pt x="2342" y="1768"/>
                </a:lnTo>
                <a:lnTo>
                  <a:pt x="2319" y="1812"/>
                </a:lnTo>
                <a:lnTo>
                  <a:pt x="2295" y="1856"/>
                </a:lnTo>
                <a:lnTo>
                  <a:pt x="2269" y="1899"/>
                </a:lnTo>
                <a:lnTo>
                  <a:pt x="2241" y="1940"/>
                </a:lnTo>
                <a:lnTo>
                  <a:pt x="2211" y="1980"/>
                </a:lnTo>
                <a:lnTo>
                  <a:pt x="2181" y="2019"/>
                </a:lnTo>
                <a:lnTo>
                  <a:pt x="2148" y="2057"/>
                </a:lnTo>
                <a:lnTo>
                  <a:pt x="2114" y="2094"/>
                </a:lnTo>
                <a:lnTo>
                  <a:pt x="2078" y="2128"/>
                </a:lnTo>
                <a:lnTo>
                  <a:pt x="2042" y="2162"/>
                </a:lnTo>
                <a:lnTo>
                  <a:pt x="2003" y="2194"/>
                </a:lnTo>
                <a:lnTo>
                  <a:pt x="1963" y="2225"/>
                </a:lnTo>
                <a:lnTo>
                  <a:pt x="1923" y="2253"/>
                </a:lnTo>
                <a:lnTo>
                  <a:pt x="1881" y="2281"/>
                </a:lnTo>
                <a:lnTo>
                  <a:pt x="1838" y="2306"/>
                </a:lnTo>
                <a:lnTo>
                  <a:pt x="1795" y="2330"/>
                </a:lnTo>
                <a:lnTo>
                  <a:pt x="1750" y="2351"/>
                </a:lnTo>
                <a:lnTo>
                  <a:pt x="1704" y="2371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8" name="Freeform 604">
            <a:extLst>
              <a:ext uri="{FF2B5EF4-FFF2-40B4-BE49-F238E27FC236}">
                <a16:creationId xmlns:a16="http://schemas.microsoft.com/office/drawing/2014/main" id="{5FA190C1-129B-61B7-8D26-752F3131F76F}"/>
              </a:ext>
            </a:extLst>
          </p:cNvPr>
          <p:cNvSpPr>
            <a:spLocks/>
          </p:cNvSpPr>
          <p:nvPr/>
        </p:nvSpPr>
        <p:spPr bwMode="auto">
          <a:xfrm>
            <a:off x="3665935" y="2566987"/>
            <a:ext cx="677465" cy="738188"/>
          </a:xfrm>
          <a:custGeom>
            <a:avLst/>
            <a:gdLst>
              <a:gd name="T0" fmla="*/ 0 w 1706"/>
              <a:gd name="T1" fmla="*/ 520272858 h 1862"/>
              <a:gd name="T2" fmla="*/ 8410206 w 1706"/>
              <a:gd name="T3" fmla="*/ 518037416 h 1862"/>
              <a:gd name="T4" fmla="*/ 17101034 w 1706"/>
              <a:gd name="T5" fmla="*/ 516081603 h 1862"/>
              <a:gd name="T6" fmla="*/ 25231146 w 1706"/>
              <a:gd name="T7" fmla="*/ 513846161 h 1862"/>
              <a:gd name="T8" fmla="*/ 37285739 w 1706"/>
              <a:gd name="T9" fmla="*/ 510493262 h 1862"/>
              <a:gd name="T10" fmla="*/ 49060238 w 1706"/>
              <a:gd name="T11" fmla="*/ 506860734 h 1862"/>
              <a:gd name="T12" fmla="*/ 60834738 w 1706"/>
              <a:gd name="T13" fmla="*/ 502949107 h 1862"/>
              <a:gd name="T14" fmla="*/ 72609238 w 1706"/>
              <a:gd name="T15" fmla="*/ 498478223 h 1862"/>
              <a:gd name="T16" fmla="*/ 84103644 w 1706"/>
              <a:gd name="T17" fmla="*/ 494286967 h 1862"/>
              <a:gd name="T18" fmla="*/ 95598051 w 1706"/>
              <a:gd name="T19" fmla="*/ 489536983 h 1862"/>
              <a:gd name="T20" fmla="*/ 107091928 w 1706"/>
              <a:gd name="T21" fmla="*/ 484786999 h 1862"/>
              <a:gd name="T22" fmla="*/ 122791437 w 1706"/>
              <a:gd name="T23" fmla="*/ 477242844 h 1862"/>
              <a:gd name="T24" fmla="*/ 138210324 w 1706"/>
              <a:gd name="T25" fmla="*/ 469698689 h 1862"/>
              <a:gd name="T26" fmla="*/ 153349117 w 1706"/>
              <a:gd name="T27" fmla="*/ 461595278 h 1862"/>
              <a:gd name="T28" fmla="*/ 168768004 w 1706"/>
              <a:gd name="T29" fmla="*/ 453212766 h 1862"/>
              <a:gd name="T30" fmla="*/ 183906798 w 1706"/>
              <a:gd name="T31" fmla="*/ 444551155 h 1862"/>
              <a:gd name="T32" fmla="*/ 198764969 w 1706"/>
              <a:gd name="T33" fmla="*/ 435609915 h 1862"/>
              <a:gd name="T34" fmla="*/ 213903762 w 1706"/>
              <a:gd name="T35" fmla="*/ 426389046 h 1862"/>
              <a:gd name="T36" fmla="*/ 228761933 w 1706"/>
              <a:gd name="T37" fmla="*/ 417447806 h 1862"/>
              <a:gd name="T38" fmla="*/ 243059389 w 1706"/>
              <a:gd name="T39" fmla="*/ 407668210 h 1862"/>
              <a:gd name="T40" fmla="*/ 255675227 w 1706"/>
              <a:gd name="T41" fmla="*/ 399844426 h 1862"/>
              <a:gd name="T42" fmla="*/ 267729819 w 1706"/>
              <a:gd name="T43" fmla="*/ 391741543 h 1862"/>
              <a:gd name="T44" fmla="*/ 280065034 w 1706"/>
              <a:gd name="T45" fmla="*/ 383638132 h 1862"/>
              <a:gd name="T46" fmla="*/ 291839534 w 1706"/>
              <a:gd name="T47" fmla="*/ 374976520 h 1862"/>
              <a:gd name="T48" fmla="*/ 303894656 w 1706"/>
              <a:gd name="T49" fmla="*/ 366594009 h 1862"/>
              <a:gd name="T50" fmla="*/ 315669156 w 1706"/>
              <a:gd name="T51" fmla="*/ 357931869 h 1862"/>
              <a:gd name="T52" fmla="*/ 326882940 w 1706"/>
              <a:gd name="T53" fmla="*/ 348990629 h 1862"/>
              <a:gd name="T54" fmla="*/ 338096724 w 1706"/>
              <a:gd name="T55" fmla="*/ 339770289 h 1862"/>
              <a:gd name="T56" fmla="*/ 349029885 w 1706"/>
              <a:gd name="T57" fmla="*/ 330549421 h 1862"/>
              <a:gd name="T58" fmla="*/ 359963576 w 1706"/>
              <a:gd name="T59" fmla="*/ 320490195 h 1862"/>
              <a:gd name="T60" fmla="*/ 370616644 w 1706"/>
              <a:gd name="T61" fmla="*/ 310431499 h 1862"/>
              <a:gd name="T62" fmla="*/ 380708997 w 1706"/>
              <a:gd name="T63" fmla="*/ 300372273 h 1862"/>
              <a:gd name="T64" fmla="*/ 388278393 w 1706"/>
              <a:gd name="T65" fmla="*/ 292269390 h 1862"/>
              <a:gd name="T66" fmla="*/ 395287075 w 1706"/>
              <a:gd name="T67" fmla="*/ 284165979 h 1862"/>
              <a:gd name="T68" fmla="*/ 402295756 w 1706"/>
              <a:gd name="T69" fmla="*/ 275783996 h 1862"/>
              <a:gd name="T70" fmla="*/ 409304437 w 1706"/>
              <a:gd name="T71" fmla="*/ 267401484 h 1862"/>
              <a:gd name="T72" fmla="*/ 415752402 w 1706"/>
              <a:gd name="T73" fmla="*/ 258459715 h 1862"/>
              <a:gd name="T74" fmla="*/ 422200368 w 1706"/>
              <a:gd name="T75" fmla="*/ 249518476 h 1862"/>
              <a:gd name="T76" fmla="*/ 428087618 w 1706"/>
              <a:gd name="T77" fmla="*/ 240298136 h 1862"/>
              <a:gd name="T78" fmla="*/ 433694245 w 1706"/>
              <a:gd name="T79" fmla="*/ 231077267 h 1862"/>
              <a:gd name="T80" fmla="*/ 439581495 w 1706"/>
              <a:gd name="T81" fmla="*/ 221576770 h 1862"/>
              <a:gd name="T82" fmla="*/ 444347313 w 1706"/>
              <a:gd name="T83" fmla="*/ 212076802 h 1862"/>
              <a:gd name="T84" fmla="*/ 449113132 w 1706"/>
              <a:gd name="T85" fmla="*/ 202018105 h 1862"/>
              <a:gd name="T86" fmla="*/ 453598857 w 1706"/>
              <a:gd name="T87" fmla="*/ 191958880 h 1862"/>
              <a:gd name="T88" fmla="*/ 457803960 w 1706"/>
              <a:gd name="T89" fmla="*/ 181899655 h 1862"/>
              <a:gd name="T90" fmla="*/ 461168254 w 1706"/>
              <a:gd name="T91" fmla="*/ 171561330 h 1862"/>
              <a:gd name="T92" fmla="*/ 463971832 w 1706"/>
              <a:gd name="T93" fmla="*/ 162061361 h 1862"/>
              <a:gd name="T94" fmla="*/ 466494788 w 1706"/>
              <a:gd name="T95" fmla="*/ 152002136 h 1862"/>
              <a:gd name="T96" fmla="*/ 468737651 w 1706"/>
              <a:gd name="T97" fmla="*/ 142502168 h 1862"/>
              <a:gd name="T98" fmla="*/ 470699891 w 1706"/>
              <a:gd name="T99" fmla="*/ 132443471 h 1862"/>
              <a:gd name="T100" fmla="*/ 472382038 w 1706"/>
              <a:gd name="T101" fmla="*/ 122104617 h 1862"/>
              <a:gd name="T102" fmla="*/ 473783562 w 1706"/>
              <a:gd name="T103" fmla="*/ 112325549 h 1862"/>
              <a:gd name="T104" fmla="*/ 475185616 w 1706"/>
              <a:gd name="T105" fmla="*/ 102266324 h 1862"/>
              <a:gd name="T106" fmla="*/ 476026425 w 1706"/>
              <a:gd name="T107" fmla="*/ 92207098 h 1862"/>
              <a:gd name="T108" fmla="*/ 476587140 w 1706"/>
              <a:gd name="T109" fmla="*/ 82148402 h 1862"/>
              <a:gd name="T110" fmla="*/ 477147856 w 1706"/>
              <a:gd name="T111" fmla="*/ 72368805 h 1862"/>
              <a:gd name="T112" fmla="*/ 477708572 w 1706"/>
              <a:gd name="T113" fmla="*/ 58677581 h 1862"/>
              <a:gd name="T114" fmla="*/ 477989194 w 1706"/>
              <a:gd name="T115" fmla="*/ 45265457 h 1862"/>
              <a:gd name="T116" fmla="*/ 478269287 w 1706"/>
              <a:gd name="T117" fmla="*/ 31574233 h 1862"/>
              <a:gd name="T118" fmla="*/ 478269287 w 1706"/>
              <a:gd name="T119" fmla="*/ 17882480 h 1862"/>
              <a:gd name="T120" fmla="*/ 477989194 w 1706"/>
              <a:gd name="T121" fmla="*/ 9220868 h 1862"/>
              <a:gd name="T122" fmla="*/ 477989194 w 1706"/>
              <a:gd name="T123" fmla="*/ 0 h 186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06" h="1862">
                <a:moveTo>
                  <a:pt x="0" y="1862"/>
                </a:moveTo>
                <a:lnTo>
                  <a:pt x="30" y="1854"/>
                </a:lnTo>
                <a:lnTo>
                  <a:pt x="61" y="1847"/>
                </a:lnTo>
                <a:lnTo>
                  <a:pt x="90" y="1839"/>
                </a:lnTo>
                <a:lnTo>
                  <a:pt x="133" y="1827"/>
                </a:lnTo>
                <a:lnTo>
                  <a:pt x="175" y="1814"/>
                </a:lnTo>
                <a:lnTo>
                  <a:pt x="217" y="1800"/>
                </a:lnTo>
                <a:lnTo>
                  <a:pt x="259" y="1784"/>
                </a:lnTo>
                <a:lnTo>
                  <a:pt x="300" y="1769"/>
                </a:lnTo>
                <a:lnTo>
                  <a:pt x="341" y="1752"/>
                </a:lnTo>
                <a:lnTo>
                  <a:pt x="382" y="1735"/>
                </a:lnTo>
                <a:lnTo>
                  <a:pt x="438" y="1708"/>
                </a:lnTo>
                <a:lnTo>
                  <a:pt x="493" y="1681"/>
                </a:lnTo>
                <a:lnTo>
                  <a:pt x="547" y="1652"/>
                </a:lnTo>
                <a:lnTo>
                  <a:pt x="602" y="1622"/>
                </a:lnTo>
                <a:lnTo>
                  <a:pt x="656" y="1591"/>
                </a:lnTo>
                <a:lnTo>
                  <a:pt x="709" y="1559"/>
                </a:lnTo>
                <a:lnTo>
                  <a:pt x="763" y="1526"/>
                </a:lnTo>
                <a:lnTo>
                  <a:pt x="816" y="1494"/>
                </a:lnTo>
                <a:lnTo>
                  <a:pt x="867" y="1459"/>
                </a:lnTo>
                <a:lnTo>
                  <a:pt x="912" y="1431"/>
                </a:lnTo>
                <a:lnTo>
                  <a:pt x="955" y="1402"/>
                </a:lnTo>
                <a:lnTo>
                  <a:pt x="999" y="1373"/>
                </a:lnTo>
                <a:lnTo>
                  <a:pt x="1041" y="1342"/>
                </a:lnTo>
                <a:lnTo>
                  <a:pt x="1084" y="1312"/>
                </a:lnTo>
                <a:lnTo>
                  <a:pt x="1126" y="1281"/>
                </a:lnTo>
                <a:lnTo>
                  <a:pt x="1166" y="1249"/>
                </a:lnTo>
                <a:lnTo>
                  <a:pt x="1206" y="1216"/>
                </a:lnTo>
                <a:lnTo>
                  <a:pt x="1245" y="1183"/>
                </a:lnTo>
                <a:lnTo>
                  <a:pt x="1284" y="1147"/>
                </a:lnTo>
                <a:lnTo>
                  <a:pt x="1322" y="1111"/>
                </a:lnTo>
                <a:lnTo>
                  <a:pt x="1358" y="1075"/>
                </a:lnTo>
                <a:lnTo>
                  <a:pt x="1385" y="1046"/>
                </a:lnTo>
                <a:lnTo>
                  <a:pt x="1410" y="1017"/>
                </a:lnTo>
                <a:lnTo>
                  <a:pt x="1435" y="987"/>
                </a:lnTo>
                <a:lnTo>
                  <a:pt x="1460" y="957"/>
                </a:lnTo>
                <a:lnTo>
                  <a:pt x="1483" y="925"/>
                </a:lnTo>
                <a:lnTo>
                  <a:pt x="1506" y="893"/>
                </a:lnTo>
                <a:lnTo>
                  <a:pt x="1527" y="860"/>
                </a:lnTo>
                <a:lnTo>
                  <a:pt x="1547" y="827"/>
                </a:lnTo>
                <a:lnTo>
                  <a:pt x="1568" y="793"/>
                </a:lnTo>
                <a:lnTo>
                  <a:pt x="1585" y="759"/>
                </a:lnTo>
                <a:lnTo>
                  <a:pt x="1602" y="723"/>
                </a:lnTo>
                <a:lnTo>
                  <a:pt x="1618" y="687"/>
                </a:lnTo>
                <a:lnTo>
                  <a:pt x="1633" y="651"/>
                </a:lnTo>
                <a:lnTo>
                  <a:pt x="1645" y="614"/>
                </a:lnTo>
                <a:lnTo>
                  <a:pt x="1655" y="580"/>
                </a:lnTo>
                <a:lnTo>
                  <a:pt x="1664" y="544"/>
                </a:lnTo>
                <a:lnTo>
                  <a:pt x="1672" y="510"/>
                </a:lnTo>
                <a:lnTo>
                  <a:pt x="1679" y="474"/>
                </a:lnTo>
                <a:lnTo>
                  <a:pt x="1685" y="437"/>
                </a:lnTo>
                <a:lnTo>
                  <a:pt x="1690" y="402"/>
                </a:lnTo>
                <a:lnTo>
                  <a:pt x="1695" y="366"/>
                </a:lnTo>
                <a:lnTo>
                  <a:pt x="1698" y="330"/>
                </a:lnTo>
                <a:lnTo>
                  <a:pt x="1700" y="294"/>
                </a:lnTo>
                <a:lnTo>
                  <a:pt x="1702" y="259"/>
                </a:lnTo>
                <a:lnTo>
                  <a:pt x="1704" y="210"/>
                </a:lnTo>
                <a:lnTo>
                  <a:pt x="1705" y="162"/>
                </a:lnTo>
                <a:lnTo>
                  <a:pt x="1706" y="113"/>
                </a:lnTo>
                <a:lnTo>
                  <a:pt x="1706" y="64"/>
                </a:lnTo>
                <a:lnTo>
                  <a:pt x="1705" y="33"/>
                </a:lnTo>
                <a:lnTo>
                  <a:pt x="1705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79" name="Freeform 605">
            <a:extLst>
              <a:ext uri="{FF2B5EF4-FFF2-40B4-BE49-F238E27FC236}">
                <a16:creationId xmlns:a16="http://schemas.microsoft.com/office/drawing/2014/main" id="{D3434305-3737-9EDC-932D-8C48B47EB94B}"/>
              </a:ext>
            </a:extLst>
          </p:cNvPr>
          <p:cNvSpPr>
            <a:spLocks/>
          </p:cNvSpPr>
          <p:nvPr/>
        </p:nvSpPr>
        <p:spPr bwMode="auto">
          <a:xfrm>
            <a:off x="3701654" y="2576513"/>
            <a:ext cx="857250" cy="887016"/>
          </a:xfrm>
          <a:custGeom>
            <a:avLst/>
            <a:gdLst>
              <a:gd name="T0" fmla="*/ 3363353 w 2159"/>
              <a:gd name="T1" fmla="*/ 624720967 h 2237"/>
              <a:gd name="T2" fmla="*/ 22702235 w 2159"/>
              <a:gd name="T3" fmla="*/ 621366405 h 2237"/>
              <a:gd name="T4" fmla="*/ 54373765 w 2159"/>
              <a:gd name="T5" fmla="*/ 615775997 h 2237"/>
              <a:gd name="T6" fmla="*/ 82962000 w 2159"/>
              <a:gd name="T7" fmla="*/ 609626760 h 2237"/>
              <a:gd name="T8" fmla="*/ 107626235 w 2159"/>
              <a:gd name="T9" fmla="*/ 603757201 h 2237"/>
              <a:gd name="T10" fmla="*/ 132290471 w 2159"/>
              <a:gd name="T11" fmla="*/ 596768927 h 2237"/>
              <a:gd name="T12" fmla="*/ 156394588 w 2159"/>
              <a:gd name="T13" fmla="*/ 589222352 h 2237"/>
              <a:gd name="T14" fmla="*/ 180218118 w 2159"/>
              <a:gd name="T15" fmla="*/ 580277382 h 2237"/>
              <a:gd name="T16" fmla="*/ 207405000 w 2159"/>
              <a:gd name="T17" fmla="*/ 568258057 h 2237"/>
              <a:gd name="T18" fmla="*/ 233750647 w 2159"/>
              <a:gd name="T19" fmla="*/ 554561716 h 2237"/>
              <a:gd name="T20" fmla="*/ 259536176 w 2159"/>
              <a:gd name="T21" fmla="*/ 539468037 h 2237"/>
              <a:gd name="T22" fmla="*/ 284761059 w 2159"/>
              <a:gd name="T23" fmla="*/ 523256171 h 2237"/>
              <a:gd name="T24" fmla="*/ 309705882 w 2159"/>
              <a:gd name="T25" fmla="*/ 506205267 h 2237"/>
              <a:gd name="T26" fmla="*/ 334090059 w 2159"/>
              <a:gd name="T27" fmla="*/ 488316384 h 2237"/>
              <a:gd name="T28" fmla="*/ 358754294 w 2159"/>
              <a:gd name="T29" fmla="*/ 469029635 h 2237"/>
              <a:gd name="T30" fmla="*/ 383138471 w 2159"/>
              <a:gd name="T31" fmla="*/ 448904377 h 2237"/>
              <a:gd name="T32" fmla="*/ 406681412 w 2159"/>
              <a:gd name="T33" fmla="*/ 428220290 h 2237"/>
              <a:gd name="T34" fmla="*/ 428823529 w 2159"/>
              <a:gd name="T35" fmla="*/ 406138337 h 2237"/>
              <a:gd name="T36" fmla="*/ 450405000 w 2159"/>
              <a:gd name="T37" fmla="*/ 383217875 h 2237"/>
              <a:gd name="T38" fmla="*/ 468903176 w 2159"/>
              <a:gd name="T39" fmla="*/ 360856772 h 2237"/>
              <a:gd name="T40" fmla="*/ 485439353 w 2159"/>
              <a:gd name="T41" fmla="*/ 338495139 h 2237"/>
              <a:gd name="T42" fmla="*/ 500574176 w 2159"/>
              <a:gd name="T43" fmla="*/ 315574678 h 2237"/>
              <a:gd name="T44" fmla="*/ 514868294 w 2159"/>
              <a:gd name="T45" fmla="*/ 292095387 h 2237"/>
              <a:gd name="T46" fmla="*/ 528321706 w 2159"/>
              <a:gd name="T47" fmla="*/ 267218229 h 2237"/>
              <a:gd name="T48" fmla="*/ 540934412 w 2159"/>
              <a:gd name="T49" fmla="*/ 242341600 h 2237"/>
              <a:gd name="T50" fmla="*/ 552705882 w 2159"/>
              <a:gd name="T51" fmla="*/ 216625935 h 2237"/>
              <a:gd name="T52" fmla="*/ 563076000 w 2159"/>
              <a:gd name="T53" fmla="*/ 192866965 h 2237"/>
              <a:gd name="T54" fmla="*/ 572605412 w 2159"/>
              <a:gd name="T55" fmla="*/ 168269486 h 2237"/>
              <a:gd name="T56" fmla="*/ 581294118 w 2159"/>
              <a:gd name="T57" fmla="*/ 143951158 h 2237"/>
              <a:gd name="T58" fmla="*/ 588581471 w 2159"/>
              <a:gd name="T59" fmla="*/ 119633359 h 2237"/>
              <a:gd name="T60" fmla="*/ 595027588 w 2159"/>
              <a:gd name="T61" fmla="*/ 95035880 h 2237"/>
              <a:gd name="T62" fmla="*/ 599231647 w 2159"/>
              <a:gd name="T63" fmla="*/ 73512756 h 2237"/>
              <a:gd name="T64" fmla="*/ 602314941 w 2159"/>
              <a:gd name="T65" fmla="*/ 52269840 h 2237"/>
              <a:gd name="T66" fmla="*/ 603996353 w 2159"/>
              <a:gd name="T67" fmla="*/ 30467566 h 2237"/>
              <a:gd name="T68" fmla="*/ 604837588 w 2159"/>
              <a:gd name="T69" fmla="*/ 9782950 h 223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159" h="2237">
                <a:moveTo>
                  <a:pt x="0" y="2237"/>
                </a:moveTo>
                <a:lnTo>
                  <a:pt x="12" y="2235"/>
                </a:lnTo>
                <a:lnTo>
                  <a:pt x="26" y="2232"/>
                </a:lnTo>
                <a:lnTo>
                  <a:pt x="81" y="2223"/>
                </a:lnTo>
                <a:lnTo>
                  <a:pt x="138" y="2213"/>
                </a:lnTo>
                <a:lnTo>
                  <a:pt x="194" y="2203"/>
                </a:lnTo>
                <a:lnTo>
                  <a:pt x="251" y="2191"/>
                </a:lnTo>
                <a:lnTo>
                  <a:pt x="296" y="2181"/>
                </a:lnTo>
                <a:lnTo>
                  <a:pt x="340" y="2171"/>
                </a:lnTo>
                <a:lnTo>
                  <a:pt x="384" y="2160"/>
                </a:lnTo>
                <a:lnTo>
                  <a:pt x="428" y="2149"/>
                </a:lnTo>
                <a:lnTo>
                  <a:pt x="472" y="2135"/>
                </a:lnTo>
                <a:lnTo>
                  <a:pt x="515" y="2122"/>
                </a:lnTo>
                <a:lnTo>
                  <a:pt x="558" y="2108"/>
                </a:lnTo>
                <a:lnTo>
                  <a:pt x="601" y="2093"/>
                </a:lnTo>
                <a:lnTo>
                  <a:pt x="643" y="2076"/>
                </a:lnTo>
                <a:lnTo>
                  <a:pt x="692" y="2055"/>
                </a:lnTo>
                <a:lnTo>
                  <a:pt x="740" y="2033"/>
                </a:lnTo>
                <a:lnTo>
                  <a:pt x="788" y="2009"/>
                </a:lnTo>
                <a:lnTo>
                  <a:pt x="834" y="1984"/>
                </a:lnTo>
                <a:lnTo>
                  <a:pt x="880" y="1958"/>
                </a:lnTo>
                <a:lnTo>
                  <a:pt x="926" y="1930"/>
                </a:lnTo>
                <a:lnTo>
                  <a:pt x="972" y="1902"/>
                </a:lnTo>
                <a:lnTo>
                  <a:pt x="1016" y="1872"/>
                </a:lnTo>
                <a:lnTo>
                  <a:pt x="1061" y="1842"/>
                </a:lnTo>
                <a:lnTo>
                  <a:pt x="1105" y="1811"/>
                </a:lnTo>
                <a:lnTo>
                  <a:pt x="1148" y="1779"/>
                </a:lnTo>
                <a:lnTo>
                  <a:pt x="1192" y="1747"/>
                </a:lnTo>
                <a:lnTo>
                  <a:pt x="1237" y="1713"/>
                </a:lnTo>
                <a:lnTo>
                  <a:pt x="1280" y="1678"/>
                </a:lnTo>
                <a:lnTo>
                  <a:pt x="1324" y="1642"/>
                </a:lnTo>
                <a:lnTo>
                  <a:pt x="1367" y="1606"/>
                </a:lnTo>
                <a:lnTo>
                  <a:pt x="1409" y="1569"/>
                </a:lnTo>
                <a:lnTo>
                  <a:pt x="1451" y="1532"/>
                </a:lnTo>
                <a:lnTo>
                  <a:pt x="1491" y="1493"/>
                </a:lnTo>
                <a:lnTo>
                  <a:pt x="1530" y="1453"/>
                </a:lnTo>
                <a:lnTo>
                  <a:pt x="1569" y="1413"/>
                </a:lnTo>
                <a:lnTo>
                  <a:pt x="1607" y="1371"/>
                </a:lnTo>
                <a:lnTo>
                  <a:pt x="1642" y="1329"/>
                </a:lnTo>
                <a:lnTo>
                  <a:pt x="1673" y="1291"/>
                </a:lnTo>
                <a:lnTo>
                  <a:pt x="1703" y="1252"/>
                </a:lnTo>
                <a:lnTo>
                  <a:pt x="1732" y="1211"/>
                </a:lnTo>
                <a:lnTo>
                  <a:pt x="1759" y="1171"/>
                </a:lnTo>
                <a:lnTo>
                  <a:pt x="1786" y="1129"/>
                </a:lnTo>
                <a:lnTo>
                  <a:pt x="1812" y="1087"/>
                </a:lnTo>
                <a:lnTo>
                  <a:pt x="1837" y="1045"/>
                </a:lnTo>
                <a:lnTo>
                  <a:pt x="1862" y="1001"/>
                </a:lnTo>
                <a:lnTo>
                  <a:pt x="1885" y="956"/>
                </a:lnTo>
                <a:lnTo>
                  <a:pt x="1907" y="912"/>
                </a:lnTo>
                <a:lnTo>
                  <a:pt x="1930" y="867"/>
                </a:lnTo>
                <a:lnTo>
                  <a:pt x="1951" y="821"/>
                </a:lnTo>
                <a:lnTo>
                  <a:pt x="1972" y="775"/>
                </a:lnTo>
                <a:lnTo>
                  <a:pt x="1991" y="733"/>
                </a:lnTo>
                <a:lnTo>
                  <a:pt x="2009" y="690"/>
                </a:lnTo>
                <a:lnTo>
                  <a:pt x="2026" y="646"/>
                </a:lnTo>
                <a:lnTo>
                  <a:pt x="2043" y="602"/>
                </a:lnTo>
                <a:lnTo>
                  <a:pt x="2059" y="559"/>
                </a:lnTo>
                <a:lnTo>
                  <a:pt x="2074" y="515"/>
                </a:lnTo>
                <a:lnTo>
                  <a:pt x="2088" y="471"/>
                </a:lnTo>
                <a:lnTo>
                  <a:pt x="2100" y="428"/>
                </a:lnTo>
                <a:lnTo>
                  <a:pt x="2113" y="384"/>
                </a:lnTo>
                <a:lnTo>
                  <a:pt x="2123" y="340"/>
                </a:lnTo>
                <a:lnTo>
                  <a:pt x="2131" y="302"/>
                </a:lnTo>
                <a:lnTo>
                  <a:pt x="2138" y="263"/>
                </a:lnTo>
                <a:lnTo>
                  <a:pt x="2144" y="225"/>
                </a:lnTo>
                <a:lnTo>
                  <a:pt x="2149" y="187"/>
                </a:lnTo>
                <a:lnTo>
                  <a:pt x="2152" y="148"/>
                </a:lnTo>
                <a:lnTo>
                  <a:pt x="2155" y="109"/>
                </a:lnTo>
                <a:lnTo>
                  <a:pt x="2157" y="70"/>
                </a:lnTo>
                <a:lnTo>
                  <a:pt x="2158" y="35"/>
                </a:lnTo>
                <a:lnTo>
                  <a:pt x="2159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0" name="Line 606">
            <a:extLst>
              <a:ext uri="{FF2B5EF4-FFF2-40B4-BE49-F238E27FC236}">
                <a16:creationId xmlns:a16="http://schemas.microsoft.com/office/drawing/2014/main" id="{2520D677-A93D-2279-439C-D60D84C83D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1704975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1" name="Line 607">
            <a:extLst>
              <a:ext uri="{FF2B5EF4-FFF2-40B4-BE49-F238E27FC236}">
                <a16:creationId xmlns:a16="http://schemas.microsoft.com/office/drawing/2014/main" id="{1E9E6338-88A4-22BA-5A0E-0DB988C32D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1837135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2" name="Line 608">
            <a:extLst>
              <a:ext uri="{FF2B5EF4-FFF2-40B4-BE49-F238E27FC236}">
                <a16:creationId xmlns:a16="http://schemas.microsoft.com/office/drawing/2014/main" id="{5C13D165-B1ED-A34D-A1E4-4387F408E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1969294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3" name="Line 609">
            <a:extLst>
              <a:ext uri="{FF2B5EF4-FFF2-40B4-BE49-F238E27FC236}">
                <a16:creationId xmlns:a16="http://schemas.microsoft.com/office/drawing/2014/main" id="{47D112A2-B514-563D-E79C-291105A62C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100263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4" name="Line 610">
            <a:extLst>
              <a:ext uri="{FF2B5EF4-FFF2-40B4-BE49-F238E27FC236}">
                <a16:creationId xmlns:a16="http://schemas.microsoft.com/office/drawing/2014/main" id="{9C3A8623-943E-E7AC-FFF1-BCC7E6A38B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232422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5" name="Line 611">
            <a:extLst>
              <a:ext uri="{FF2B5EF4-FFF2-40B4-BE49-F238E27FC236}">
                <a16:creationId xmlns:a16="http://schemas.microsoft.com/office/drawing/2014/main" id="{1D775F1A-CB41-CBC8-261F-36BB6F61F8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364581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6" name="Line 612">
            <a:extLst>
              <a:ext uri="{FF2B5EF4-FFF2-40B4-BE49-F238E27FC236}">
                <a16:creationId xmlns:a16="http://schemas.microsoft.com/office/drawing/2014/main" id="{10C10811-0A6A-5FF0-8815-9AC631EB61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496741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7" name="Line 613">
            <a:extLst>
              <a:ext uri="{FF2B5EF4-FFF2-40B4-BE49-F238E27FC236}">
                <a16:creationId xmlns:a16="http://schemas.microsoft.com/office/drawing/2014/main" id="{A880B9F6-0700-F44E-0FF1-EA70B66474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628900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8" name="Line 614">
            <a:extLst>
              <a:ext uri="{FF2B5EF4-FFF2-40B4-BE49-F238E27FC236}">
                <a16:creationId xmlns:a16="http://schemas.microsoft.com/office/drawing/2014/main" id="{CEBC0592-A7B4-B194-85ED-7B40C27C31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759869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89" name="Line 615">
            <a:extLst>
              <a:ext uri="{FF2B5EF4-FFF2-40B4-BE49-F238E27FC236}">
                <a16:creationId xmlns:a16="http://schemas.microsoft.com/office/drawing/2014/main" id="{362ACCCF-4055-3C1E-EE5A-12398B33CF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2892029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0" name="Line 616">
            <a:extLst>
              <a:ext uri="{FF2B5EF4-FFF2-40B4-BE49-F238E27FC236}">
                <a16:creationId xmlns:a16="http://schemas.microsoft.com/office/drawing/2014/main" id="{8FAFBD92-3838-7919-6EF9-4F7EF3F436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3024188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1" name="Line 617">
            <a:extLst>
              <a:ext uri="{FF2B5EF4-FFF2-40B4-BE49-F238E27FC236}">
                <a16:creationId xmlns:a16="http://schemas.microsoft.com/office/drawing/2014/main" id="{9C59F899-BBB6-B56C-DEC4-46F1CB08C2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3156347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2" name="Line 618">
            <a:extLst>
              <a:ext uri="{FF2B5EF4-FFF2-40B4-BE49-F238E27FC236}">
                <a16:creationId xmlns:a16="http://schemas.microsoft.com/office/drawing/2014/main" id="{C9C24068-06AB-E92F-E7FB-0B1D325403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3288506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3" name="Line 619">
            <a:extLst>
              <a:ext uri="{FF2B5EF4-FFF2-40B4-BE49-F238E27FC236}">
                <a16:creationId xmlns:a16="http://schemas.microsoft.com/office/drawing/2014/main" id="{4CCD85E9-3B14-3920-9784-E7657CAB4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4144" y="3419475"/>
            <a:ext cx="31670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4" name="Line 620">
            <a:extLst>
              <a:ext uri="{FF2B5EF4-FFF2-40B4-BE49-F238E27FC236}">
                <a16:creationId xmlns:a16="http://schemas.microsoft.com/office/drawing/2014/main" id="{BEEAD330-3753-306E-1A1C-90C6DB6F5C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40399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5" name="Line 621">
            <a:extLst>
              <a:ext uri="{FF2B5EF4-FFF2-40B4-BE49-F238E27FC236}">
                <a16:creationId xmlns:a16="http://schemas.microsoft.com/office/drawing/2014/main" id="{F933448F-6F26-F8DD-17B2-FE8802714E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41947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6" name="Line 622">
            <a:extLst>
              <a:ext uri="{FF2B5EF4-FFF2-40B4-BE49-F238E27FC236}">
                <a16:creationId xmlns:a16="http://schemas.microsoft.com/office/drawing/2014/main" id="{B4FA35E5-DF06-C18A-3D66-77064294D2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40399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7" name="Line 623">
            <a:extLst>
              <a:ext uri="{FF2B5EF4-FFF2-40B4-BE49-F238E27FC236}">
                <a16:creationId xmlns:a16="http://schemas.microsoft.com/office/drawing/2014/main" id="{92089BE0-23DE-8690-5796-5DB942D0E3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419475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8" name="Line 624">
            <a:extLst>
              <a:ext uri="{FF2B5EF4-FFF2-40B4-BE49-F238E27FC236}">
                <a16:creationId xmlns:a16="http://schemas.microsoft.com/office/drawing/2014/main" id="{067058B7-3C1F-0B0B-4AB3-EF8D5D9303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32422" y="282059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199" name="Line 625">
            <a:extLst>
              <a:ext uri="{FF2B5EF4-FFF2-40B4-BE49-F238E27FC236}">
                <a16:creationId xmlns:a16="http://schemas.microsoft.com/office/drawing/2014/main" id="{6C51D6ED-F09C-0D9B-D4FF-5171D582FD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32422" y="2805112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0" name="Line 626">
            <a:extLst>
              <a:ext uri="{FF2B5EF4-FFF2-40B4-BE49-F238E27FC236}">
                <a16:creationId xmlns:a16="http://schemas.microsoft.com/office/drawing/2014/main" id="{79783313-440F-09AC-D4E6-6748115571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32422" y="282059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1" name="Line 627">
            <a:extLst>
              <a:ext uri="{FF2B5EF4-FFF2-40B4-BE49-F238E27FC236}">
                <a16:creationId xmlns:a16="http://schemas.microsoft.com/office/drawing/2014/main" id="{44C616A8-15AD-FC9A-F924-86C2763127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32422" y="2805112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2" name="Line 628">
            <a:extLst>
              <a:ext uri="{FF2B5EF4-FFF2-40B4-BE49-F238E27FC236}">
                <a16:creationId xmlns:a16="http://schemas.microsoft.com/office/drawing/2014/main" id="{EAB1B29D-1560-633F-8D60-6415D911E2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271837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3" name="Line 629">
            <a:extLst>
              <a:ext uri="{FF2B5EF4-FFF2-40B4-BE49-F238E27FC236}">
                <a16:creationId xmlns:a16="http://schemas.microsoft.com/office/drawing/2014/main" id="{281627DA-941C-C141-4AE4-600D1D7A8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28731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4" name="Line 630">
            <a:extLst>
              <a:ext uri="{FF2B5EF4-FFF2-40B4-BE49-F238E27FC236}">
                <a16:creationId xmlns:a16="http://schemas.microsoft.com/office/drawing/2014/main" id="{7CC5D65D-5B1F-2BB1-472E-528D5F0CD7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271837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5" name="Line 631">
            <a:extLst>
              <a:ext uri="{FF2B5EF4-FFF2-40B4-BE49-F238E27FC236}">
                <a16:creationId xmlns:a16="http://schemas.microsoft.com/office/drawing/2014/main" id="{B949672F-96CB-584E-D6AF-8928439F6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28731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6" name="Line 632">
            <a:extLst>
              <a:ext uri="{FF2B5EF4-FFF2-40B4-BE49-F238E27FC236}">
                <a16:creationId xmlns:a16="http://schemas.microsoft.com/office/drawing/2014/main" id="{5459B511-FDA1-1488-F179-4DDCF5F18F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139678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7" name="Line 633">
            <a:extLst>
              <a:ext uri="{FF2B5EF4-FFF2-40B4-BE49-F238E27FC236}">
                <a16:creationId xmlns:a16="http://schemas.microsoft.com/office/drawing/2014/main" id="{C7C14990-9F56-1AA7-B130-B7236B8626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153966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8" name="Line 634">
            <a:extLst>
              <a:ext uri="{FF2B5EF4-FFF2-40B4-BE49-F238E27FC236}">
                <a16:creationId xmlns:a16="http://schemas.microsoft.com/office/drawing/2014/main" id="{056F903B-4F36-1560-BCF2-F2F0FDB2AC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139678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09" name="Line 635">
            <a:extLst>
              <a:ext uri="{FF2B5EF4-FFF2-40B4-BE49-F238E27FC236}">
                <a16:creationId xmlns:a16="http://schemas.microsoft.com/office/drawing/2014/main" id="{772B54B1-C035-A0D8-2114-2C1C0E773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153966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0" name="Line 636">
            <a:extLst>
              <a:ext uri="{FF2B5EF4-FFF2-40B4-BE49-F238E27FC236}">
                <a16:creationId xmlns:a16="http://schemas.microsoft.com/office/drawing/2014/main" id="{824CB96C-EAAE-0D58-FD2E-86C7220EED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00871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1" name="Line 637">
            <a:extLst>
              <a:ext uri="{FF2B5EF4-FFF2-40B4-BE49-F238E27FC236}">
                <a16:creationId xmlns:a16="http://schemas.microsoft.com/office/drawing/2014/main" id="{1CB2D7AE-69E0-93F9-9DA1-1BC5371C1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024187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2" name="Line 638">
            <a:extLst>
              <a:ext uri="{FF2B5EF4-FFF2-40B4-BE49-F238E27FC236}">
                <a16:creationId xmlns:a16="http://schemas.microsoft.com/office/drawing/2014/main" id="{095757D5-030A-788A-ABB5-254F5EEAE0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300871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3" name="Line 639">
            <a:extLst>
              <a:ext uri="{FF2B5EF4-FFF2-40B4-BE49-F238E27FC236}">
                <a16:creationId xmlns:a16="http://schemas.microsoft.com/office/drawing/2014/main" id="{A3781650-96EE-E024-FE93-D87753D53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3024187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4" name="Line 640">
            <a:extLst>
              <a:ext uri="{FF2B5EF4-FFF2-40B4-BE49-F238E27FC236}">
                <a16:creationId xmlns:a16="http://schemas.microsoft.com/office/drawing/2014/main" id="{185D6271-5EA9-3991-1F13-1392AAD80B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877741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5" name="Line 641">
            <a:extLst>
              <a:ext uri="{FF2B5EF4-FFF2-40B4-BE49-F238E27FC236}">
                <a16:creationId xmlns:a16="http://schemas.microsoft.com/office/drawing/2014/main" id="{5E4CDE7E-F70C-0EBF-FA83-D7BD4FB63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893219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6" name="Line 642">
            <a:extLst>
              <a:ext uri="{FF2B5EF4-FFF2-40B4-BE49-F238E27FC236}">
                <a16:creationId xmlns:a16="http://schemas.microsoft.com/office/drawing/2014/main" id="{369031BD-131D-07BA-BD79-AB2DFFABE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877741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7" name="Line 643">
            <a:extLst>
              <a:ext uri="{FF2B5EF4-FFF2-40B4-BE49-F238E27FC236}">
                <a16:creationId xmlns:a16="http://schemas.microsoft.com/office/drawing/2014/main" id="{C253E305-7EE6-95C4-C0A2-468FFA18F8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893219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8" name="Line 644">
            <a:extLst>
              <a:ext uri="{FF2B5EF4-FFF2-40B4-BE49-F238E27FC236}">
                <a16:creationId xmlns:a16="http://schemas.microsoft.com/office/drawing/2014/main" id="{34431E01-8DD1-F29C-922D-304ECB000D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74677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19" name="Line 645">
            <a:extLst>
              <a:ext uri="{FF2B5EF4-FFF2-40B4-BE49-F238E27FC236}">
                <a16:creationId xmlns:a16="http://schemas.microsoft.com/office/drawing/2014/main" id="{DAAA3D85-9F8D-12FA-3B1D-B496AE0D3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76106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0" name="Line 646">
            <a:extLst>
              <a:ext uri="{FF2B5EF4-FFF2-40B4-BE49-F238E27FC236}">
                <a16:creationId xmlns:a16="http://schemas.microsoft.com/office/drawing/2014/main" id="{04350496-32FF-6B04-3B39-FE43974C76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74677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1" name="Line 647">
            <a:extLst>
              <a:ext uri="{FF2B5EF4-FFF2-40B4-BE49-F238E27FC236}">
                <a16:creationId xmlns:a16="http://schemas.microsoft.com/office/drawing/2014/main" id="{E53E4BE6-731F-908F-760F-E6A0BF4F3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76106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2" name="Line 648">
            <a:extLst>
              <a:ext uri="{FF2B5EF4-FFF2-40B4-BE49-F238E27FC236}">
                <a16:creationId xmlns:a16="http://schemas.microsoft.com/office/drawing/2014/main" id="{8864F4E7-EF2D-B5E4-B1E7-479E33EF7E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61342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3" name="Line 649">
            <a:extLst>
              <a:ext uri="{FF2B5EF4-FFF2-40B4-BE49-F238E27FC236}">
                <a16:creationId xmlns:a16="http://schemas.microsoft.com/office/drawing/2014/main" id="{EDB247DF-DA9A-0C6C-E683-8DBBF3358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62771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4" name="Line 650">
            <a:extLst>
              <a:ext uri="{FF2B5EF4-FFF2-40B4-BE49-F238E27FC236}">
                <a16:creationId xmlns:a16="http://schemas.microsoft.com/office/drawing/2014/main" id="{02BF4A40-7B65-332E-2E77-DD2A9C72CE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2613422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5" name="Line 651">
            <a:extLst>
              <a:ext uri="{FF2B5EF4-FFF2-40B4-BE49-F238E27FC236}">
                <a16:creationId xmlns:a16="http://schemas.microsoft.com/office/drawing/2014/main" id="{BCE630C7-1F55-4DE7-ED86-EC55B4EC1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2627710"/>
            <a:ext cx="170259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6" name="Line 652">
            <a:extLst>
              <a:ext uri="{FF2B5EF4-FFF2-40B4-BE49-F238E27FC236}">
                <a16:creationId xmlns:a16="http://schemas.microsoft.com/office/drawing/2014/main" id="{B8D72172-D92F-A343-5588-4EE8C9CF74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8191" y="247888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7" name="Line 653">
            <a:extLst>
              <a:ext uri="{FF2B5EF4-FFF2-40B4-BE49-F238E27FC236}">
                <a16:creationId xmlns:a16="http://schemas.microsoft.com/office/drawing/2014/main" id="{4B93916E-2AF4-6DB5-1211-559B823A64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191" y="249316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8" name="Line 654">
            <a:extLst>
              <a:ext uri="{FF2B5EF4-FFF2-40B4-BE49-F238E27FC236}">
                <a16:creationId xmlns:a16="http://schemas.microsoft.com/office/drawing/2014/main" id="{AABB84C1-CC25-1009-A1BF-83992E42C5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8191" y="2478881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29" name="Line 655">
            <a:extLst>
              <a:ext uri="{FF2B5EF4-FFF2-40B4-BE49-F238E27FC236}">
                <a16:creationId xmlns:a16="http://schemas.microsoft.com/office/drawing/2014/main" id="{4BAEFB5F-811B-7A0C-9270-0E240D4D5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8191" y="2493169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0" name="Line 656">
            <a:extLst>
              <a:ext uri="{FF2B5EF4-FFF2-40B4-BE49-F238E27FC236}">
                <a16:creationId xmlns:a16="http://schemas.microsoft.com/office/drawing/2014/main" id="{8BDB8CAE-85C5-0A88-3337-849616F7D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349104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1" name="Line 657">
            <a:extLst>
              <a:ext uri="{FF2B5EF4-FFF2-40B4-BE49-F238E27FC236}">
                <a16:creationId xmlns:a16="http://schemas.microsoft.com/office/drawing/2014/main" id="{08F01B86-4BAB-C9A2-39EF-A8E1350A76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36458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2" name="Line 658">
            <a:extLst>
              <a:ext uri="{FF2B5EF4-FFF2-40B4-BE49-F238E27FC236}">
                <a16:creationId xmlns:a16="http://schemas.microsoft.com/office/drawing/2014/main" id="{E2C8E593-E668-1D11-488C-B1532402B0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349104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3" name="Line 659">
            <a:extLst>
              <a:ext uri="{FF2B5EF4-FFF2-40B4-BE49-F238E27FC236}">
                <a16:creationId xmlns:a16="http://schemas.microsoft.com/office/drawing/2014/main" id="{1488021F-6F29-4834-5498-43401E3B9D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36458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4" name="Line 660">
            <a:extLst>
              <a:ext uri="{FF2B5EF4-FFF2-40B4-BE49-F238E27FC236}">
                <a16:creationId xmlns:a16="http://schemas.microsoft.com/office/drawing/2014/main" id="{549F3FD3-F1B4-E8D3-3035-29DB563108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216944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5" name="Line 661">
            <a:extLst>
              <a:ext uri="{FF2B5EF4-FFF2-40B4-BE49-F238E27FC236}">
                <a16:creationId xmlns:a16="http://schemas.microsoft.com/office/drawing/2014/main" id="{CEE0F957-250E-2A7D-3542-7BC32BB35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23123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6" name="Line 662">
            <a:extLst>
              <a:ext uri="{FF2B5EF4-FFF2-40B4-BE49-F238E27FC236}">
                <a16:creationId xmlns:a16="http://schemas.microsoft.com/office/drawing/2014/main" id="{16EE8766-F02A-F14C-2602-7DCFA33467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216944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7" name="Line 663">
            <a:extLst>
              <a:ext uri="{FF2B5EF4-FFF2-40B4-BE49-F238E27FC236}">
                <a16:creationId xmlns:a16="http://schemas.microsoft.com/office/drawing/2014/main" id="{4F4B3CF3-F95B-410D-FB0A-F1837A67F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23123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8" name="Line 664">
            <a:extLst>
              <a:ext uri="{FF2B5EF4-FFF2-40B4-BE49-F238E27FC236}">
                <a16:creationId xmlns:a16="http://schemas.microsoft.com/office/drawing/2014/main" id="{BDE9146B-FD75-CE40-14C4-14D148B9DD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08716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39" name="Line 665">
            <a:extLst>
              <a:ext uri="{FF2B5EF4-FFF2-40B4-BE49-F238E27FC236}">
                <a16:creationId xmlns:a16="http://schemas.microsoft.com/office/drawing/2014/main" id="{EDE4EB52-F600-42B6-E533-C863E5065F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101454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0" name="Line 666">
            <a:extLst>
              <a:ext uri="{FF2B5EF4-FFF2-40B4-BE49-F238E27FC236}">
                <a16:creationId xmlns:a16="http://schemas.microsoft.com/office/drawing/2014/main" id="{EEE385AF-F024-ACBD-01D5-AC33775D33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4144" y="208716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1" name="Line 667">
            <a:extLst>
              <a:ext uri="{FF2B5EF4-FFF2-40B4-BE49-F238E27FC236}">
                <a16:creationId xmlns:a16="http://schemas.microsoft.com/office/drawing/2014/main" id="{DA451154-46D8-70F2-8E37-88ABC7650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4144" y="2101454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2" name="Line 668">
            <a:extLst>
              <a:ext uri="{FF2B5EF4-FFF2-40B4-BE49-F238E27FC236}">
                <a16:creationId xmlns:a16="http://schemas.microsoft.com/office/drawing/2014/main" id="{B2E5E83A-BDD6-2485-0E24-2ED50C4F2C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955006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3" name="Line 669">
            <a:extLst>
              <a:ext uri="{FF2B5EF4-FFF2-40B4-BE49-F238E27FC236}">
                <a16:creationId xmlns:a16="http://schemas.microsoft.com/office/drawing/2014/main" id="{60B411B8-EB53-7C44-35CD-5C0C97CA7B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970485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4" name="Line 670">
            <a:extLst>
              <a:ext uri="{FF2B5EF4-FFF2-40B4-BE49-F238E27FC236}">
                <a16:creationId xmlns:a16="http://schemas.microsoft.com/office/drawing/2014/main" id="{D8B04E96-D7FF-BFCE-610C-89D82F71BF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955006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5" name="Line 671">
            <a:extLst>
              <a:ext uri="{FF2B5EF4-FFF2-40B4-BE49-F238E27FC236}">
                <a16:creationId xmlns:a16="http://schemas.microsoft.com/office/drawing/2014/main" id="{98967F61-972F-D283-3237-F2018D9552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970485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6" name="Line 672">
            <a:extLst>
              <a:ext uri="{FF2B5EF4-FFF2-40B4-BE49-F238E27FC236}">
                <a16:creationId xmlns:a16="http://schemas.microsoft.com/office/drawing/2014/main" id="{8E4D3D37-1B4F-75FB-57D8-A837F2D498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824037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7" name="Line 673">
            <a:extLst>
              <a:ext uri="{FF2B5EF4-FFF2-40B4-BE49-F238E27FC236}">
                <a16:creationId xmlns:a16="http://schemas.microsoft.com/office/drawing/2014/main" id="{411E88B0-68A9-2F17-B6DD-2C18F9D98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838325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8" name="Line 674">
            <a:extLst>
              <a:ext uri="{FF2B5EF4-FFF2-40B4-BE49-F238E27FC236}">
                <a16:creationId xmlns:a16="http://schemas.microsoft.com/office/drawing/2014/main" id="{2E84827F-93FA-6F0D-B25C-CFF36D276D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824037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49" name="Line 675">
            <a:extLst>
              <a:ext uri="{FF2B5EF4-FFF2-40B4-BE49-F238E27FC236}">
                <a16:creationId xmlns:a16="http://schemas.microsoft.com/office/drawing/2014/main" id="{16BDFF90-1F05-CCF5-CBD9-118273FFD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838325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0" name="Line 676">
            <a:extLst>
              <a:ext uri="{FF2B5EF4-FFF2-40B4-BE49-F238E27FC236}">
                <a16:creationId xmlns:a16="http://schemas.microsoft.com/office/drawing/2014/main" id="{821DB97C-9AA8-D283-202D-CD22395CAE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690687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1" name="Line 677">
            <a:extLst>
              <a:ext uri="{FF2B5EF4-FFF2-40B4-BE49-F238E27FC236}">
                <a16:creationId xmlns:a16="http://schemas.microsoft.com/office/drawing/2014/main" id="{D97DAF3E-BF4C-08FE-C3A9-F291B04B77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704975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2" name="Line 678">
            <a:extLst>
              <a:ext uri="{FF2B5EF4-FFF2-40B4-BE49-F238E27FC236}">
                <a16:creationId xmlns:a16="http://schemas.microsoft.com/office/drawing/2014/main" id="{063FEF66-4878-A470-C662-FD97C378C7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0572" y="1690687"/>
            <a:ext cx="170259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3" name="Line 679">
            <a:extLst>
              <a:ext uri="{FF2B5EF4-FFF2-40B4-BE49-F238E27FC236}">
                <a16:creationId xmlns:a16="http://schemas.microsoft.com/office/drawing/2014/main" id="{7DE6BBCD-7E52-1C7C-1FE3-C8F62FA2E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0572" y="1704975"/>
            <a:ext cx="170259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4" name="Line 680">
            <a:extLst>
              <a:ext uri="{FF2B5EF4-FFF2-40B4-BE49-F238E27FC236}">
                <a16:creationId xmlns:a16="http://schemas.microsoft.com/office/drawing/2014/main" id="{034E463D-DEBA-2A07-205B-4B7774E1A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0850" y="1572816"/>
            <a:ext cx="0" cy="200620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55" name="Rectangle 681">
            <a:extLst>
              <a:ext uri="{FF2B5EF4-FFF2-40B4-BE49-F238E27FC236}">
                <a16:creationId xmlns:a16="http://schemas.microsoft.com/office/drawing/2014/main" id="{92FA3B8F-A710-8CC2-9C50-FCF869CC3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8279" y="3423048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0.05</a:t>
            </a:r>
            <a:endParaRPr lang="en-US" altLang="en-US" sz="1800"/>
          </a:p>
        </p:txBody>
      </p:sp>
      <p:sp>
        <p:nvSpPr>
          <p:cNvPr id="91256" name="Rectangle 682">
            <a:extLst>
              <a:ext uri="{FF2B5EF4-FFF2-40B4-BE49-F238E27FC236}">
                <a16:creationId xmlns:a16="http://schemas.microsoft.com/office/drawing/2014/main" id="{9AAADF24-CB66-C596-32DD-42872A2C7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244454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0.10</a:t>
            </a:r>
            <a:endParaRPr lang="en-US" altLang="en-US" sz="1800"/>
          </a:p>
        </p:txBody>
      </p:sp>
      <p:sp>
        <p:nvSpPr>
          <p:cNvPr id="91257" name="Rectangle 683">
            <a:extLst>
              <a:ext uri="{FF2B5EF4-FFF2-40B4-BE49-F238E27FC236}">
                <a16:creationId xmlns:a16="http://schemas.microsoft.com/office/drawing/2014/main" id="{82E47ACD-6CC6-21A3-FC04-749CC6951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035" y="2982517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0.20</a:t>
            </a:r>
            <a:endParaRPr lang="en-US" altLang="en-US" sz="1800"/>
          </a:p>
        </p:txBody>
      </p:sp>
      <p:sp>
        <p:nvSpPr>
          <p:cNvPr id="91258" name="Rectangle 684">
            <a:extLst>
              <a:ext uri="{FF2B5EF4-FFF2-40B4-BE49-F238E27FC236}">
                <a16:creationId xmlns:a16="http://schemas.microsoft.com/office/drawing/2014/main" id="{C85BCA39-C0A8-5AE3-992E-AD53BD718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222" y="2730104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0.30</a:t>
            </a:r>
            <a:endParaRPr lang="en-US" altLang="en-US" sz="1800"/>
          </a:p>
        </p:txBody>
      </p:sp>
      <p:sp>
        <p:nvSpPr>
          <p:cNvPr id="91259" name="Rectangle 685">
            <a:extLst>
              <a:ext uri="{FF2B5EF4-FFF2-40B4-BE49-F238E27FC236}">
                <a16:creationId xmlns:a16="http://schemas.microsoft.com/office/drawing/2014/main" id="{E1BDB00B-E5A5-1855-0C0F-240F4BCCD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10" y="2502694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</a:rPr>
              <a:t>0.34</a:t>
            </a:r>
            <a:endParaRPr lang="en-US" altLang="en-US" sz="1800"/>
          </a:p>
        </p:txBody>
      </p:sp>
      <p:sp>
        <p:nvSpPr>
          <p:cNvPr id="91260" name="Line 686">
            <a:extLst>
              <a:ext uri="{FF2B5EF4-FFF2-40B4-BE49-F238E27FC236}">
                <a16:creationId xmlns:a16="http://schemas.microsoft.com/office/drawing/2014/main" id="{E935E945-2228-BECA-B6BE-F76552EA9D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70391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1" name="Line 687">
            <a:extLst>
              <a:ext uri="{FF2B5EF4-FFF2-40B4-BE49-F238E27FC236}">
                <a16:creationId xmlns:a16="http://schemas.microsoft.com/office/drawing/2014/main" id="{6B324A10-4C5A-FB80-DE5D-1131CFABA9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6896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2" name="Line 688">
            <a:extLst>
              <a:ext uri="{FF2B5EF4-FFF2-40B4-BE49-F238E27FC236}">
                <a16:creationId xmlns:a16="http://schemas.microsoft.com/office/drawing/2014/main" id="{C7492592-3AC7-4015-42F9-C1372A54BE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703910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3" name="Line 689">
            <a:extLst>
              <a:ext uri="{FF2B5EF4-FFF2-40B4-BE49-F238E27FC236}">
                <a16:creationId xmlns:a16="http://schemas.microsoft.com/office/drawing/2014/main" id="{E4456E36-DE0C-B666-45AD-FE55E65D12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689622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4" name="Line 690">
            <a:extLst>
              <a:ext uri="{FF2B5EF4-FFF2-40B4-BE49-F238E27FC236}">
                <a16:creationId xmlns:a16="http://schemas.microsoft.com/office/drawing/2014/main" id="{9DF8F0C9-DF93-6FEE-ECD0-0D75F70CC4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60866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5" name="Line 691">
            <a:extLst>
              <a:ext uri="{FF2B5EF4-FFF2-40B4-BE49-F238E27FC236}">
                <a16:creationId xmlns:a16="http://schemas.microsoft.com/office/drawing/2014/main" id="{ACDEEED8-07EA-5159-0511-4498BFED61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59318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6" name="Line 692">
            <a:extLst>
              <a:ext uri="{FF2B5EF4-FFF2-40B4-BE49-F238E27FC236}">
                <a16:creationId xmlns:a16="http://schemas.microsoft.com/office/drawing/2014/main" id="{839886EE-AC35-F469-5F3F-90C6C6E049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60866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7" name="Line 693">
            <a:extLst>
              <a:ext uri="{FF2B5EF4-FFF2-40B4-BE49-F238E27FC236}">
                <a16:creationId xmlns:a16="http://schemas.microsoft.com/office/drawing/2014/main" id="{1B6772C3-63BA-AE7E-2ECE-E9E4013E3F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593181"/>
            <a:ext cx="170260" cy="15479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8" name="Line 694">
            <a:extLst>
              <a:ext uri="{FF2B5EF4-FFF2-40B4-BE49-F238E27FC236}">
                <a16:creationId xmlns:a16="http://schemas.microsoft.com/office/drawing/2014/main" id="{9578D533-51A1-9D1E-0B08-F05C3281D1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50745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69" name="Line 695">
            <a:extLst>
              <a:ext uri="{FF2B5EF4-FFF2-40B4-BE49-F238E27FC236}">
                <a16:creationId xmlns:a16="http://schemas.microsoft.com/office/drawing/2014/main" id="{CB6EFF4D-B025-5855-6024-0781FB3AD2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4919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0" name="Line 696">
            <a:extLst>
              <a:ext uri="{FF2B5EF4-FFF2-40B4-BE49-F238E27FC236}">
                <a16:creationId xmlns:a16="http://schemas.microsoft.com/office/drawing/2014/main" id="{EE7EC0BF-7F98-0583-9E34-F88DF2627C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507456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1" name="Line 697">
            <a:extLst>
              <a:ext uri="{FF2B5EF4-FFF2-40B4-BE49-F238E27FC236}">
                <a16:creationId xmlns:a16="http://schemas.microsoft.com/office/drawing/2014/main" id="{D6C03D4F-4235-4C1D-E995-6684DBD519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491979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2" name="Line 698">
            <a:extLst>
              <a:ext uri="{FF2B5EF4-FFF2-40B4-BE49-F238E27FC236}">
                <a16:creationId xmlns:a16="http://schemas.microsoft.com/office/drawing/2014/main" id="{FAC3E090-F27C-DF01-6849-FD11BFA60B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39434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3" name="Line 699">
            <a:extLst>
              <a:ext uri="{FF2B5EF4-FFF2-40B4-BE49-F238E27FC236}">
                <a16:creationId xmlns:a16="http://schemas.microsoft.com/office/drawing/2014/main" id="{C9CFCC1B-5293-E590-BEF8-4B1F9968DF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38006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4" name="Line 700">
            <a:extLst>
              <a:ext uri="{FF2B5EF4-FFF2-40B4-BE49-F238E27FC236}">
                <a16:creationId xmlns:a16="http://schemas.microsoft.com/office/drawing/2014/main" id="{CF7CDBAC-BE38-B52B-F3D9-FBE19E7145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394348"/>
            <a:ext cx="170260" cy="1547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1275" name="Line 701">
            <a:extLst>
              <a:ext uri="{FF2B5EF4-FFF2-40B4-BE49-F238E27FC236}">
                <a16:creationId xmlns:a16="http://schemas.microsoft.com/office/drawing/2014/main" id="{D6ACA82B-D3B3-12D5-2AE2-889BA701D1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45519" y="2380060"/>
            <a:ext cx="170260" cy="1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58078" name="Text Box 702">
            <a:extLst>
              <a:ext uri="{FF2B5EF4-FFF2-40B4-BE49-F238E27FC236}">
                <a16:creationId xmlns:a16="http://schemas.microsoft.com/office/drawing/2014/main" id="{81AA434E-6D94-290F-E3B7-6E3BF160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1771650"/>
            <a:ext cx="96693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Bursting Zone</a:t>
            </a:r>
          </a:p>
        </p:txBody>
      </p:sp>
      <p:sp>
        <p:nvSpPr>
          <p:cNvPr id="358079" name="Line 703">
            <a:extLst>
              <a:ext uri="{FF2B5EF4-FFF2-40B4-BE49-F238E27FC236}">
                <a16:creationId xmlns:a16="http://schemas.microsoft.com/office/drawing/2014/main" id="{309AA2E8-C80D-AC92-560E-3D3F661F2C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1885950"/>
            <a:ext cx="57150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58080" name="Line 704">
            <a:extLst>
              <a:ext uri="{FF2B5EF4-FFF2-40B4-BE49-F238E27FC236}">
                <a16:creationId xmlns:a16="http://schemas.microsoft.com/office/drawing/2014/main" id="{825B0054-D4BC-2457-CE41-A71712707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14550" y="3086100"/>
            <a:ext cx="40005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58081" name="Text Box 705">
            <a:extLst>
              <a:ext uri="{FF2B5EF4-FFF2-40B4-BE49-F238E27FC236}">
                <a16:creationId xmlns:a16="http://schemas.microsoft.com/office/drawing/2014/main" id="{8C99E203-0993-B926-8287-57DC0791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1" y="3429000"/>
            <a:ext cx="9412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Spalling Zone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456C82-B2F6-7A6F-B251-A0119994B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5A54C-A0AE-D6F4-648C-45E1F5213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Anchorage Stress</a:t>
            </a:r>
          </a:p>
        </p:txBody>
      </p:sp>
      <p:sp>
        <p:nvSpPr>
          <p:cNvPr id="361799" name="Text Box 327">
            <a:extLst>
              <a:ext uri="{FF2B5EF4-FFF2-40B4-BE49-F238E27FC236}">
                <a16:creationId xmlns:a16="http://schemas.microsoft.com/office/drawing/2014/main" id="{CD64B0D4-62F9-CE1C-9B29-AD99729E5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3429000"/>
            <a:ext cx="26161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</a:t>
            </a:r>
          </a:p>
        </p:txBody>
      </p:sp>
      <p:sp>
        <p:nvSpPr>
          <p:cNvPr id="361800" name="Text Box 328">
            <a:extLst>
              <a:ext uri="{FF2B5EF4-FFF2-40B4-BE49-F238E27FC236}">
                <a16:creationId xmlns:a16="http://schemas.microsoft.com/office/drawing/2014/main" id="{2609AEDD-4283-C027-7CD2-A1246A72A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1885950"/>
            <a:ext cx="9092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Compressive</a:t>
            </a:r>
          </a:p>
        </p:txBody>
      </p:sp>
      <p:sp>
        <p:nvSpPr>
          <p:cNvPr id="361801" name="Line 329">
            <a:extLst>
              <a:ext uri="{FF2B5EF4-FFF2-40B4-BE49-F238E27FC236}">
                <a16:creationId xmlns:a16="http://schemas.microsoft.com/office/drawing/2014/main" id="{C219729E-D4BD-B61D-02A5-42625311C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43450" y="1257300"/>
            <a:ext cx="8572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361802" name="Text Box 330">
            <a:extLst>
              <a:ext uri="{FF2B5EF4-FFF2-40B4-BE49-F238E27FC236}">
                <a16:creationId xmlns:a16="http://schemas.microsoft.com/office/drawing/2014/main" id="{F7CA3BA1-8DE3-1A8A-0E74-61B270E8E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1" y="1085850"/>
            <a:ext cx="58221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Tensile</a:t>
            </a:r>
          </a:p>
        </p:txBody>
      </p:sp>
      <p:sp>
        <p:nvSpPr>
          <p:cNvPr id="361803" name="Line 331">
            <a:extLst>
              <a:ext uri="{FF2B5EF4-FFF2-40B4-BE49-F238E27FC236}">
                <a16:creationId xmlns:a16="http://schemas.microsoft.com/office/drawing/2014/main" id="{B2D2E8DF-56B0-9386-27B0-CD2D1D4EC0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0701" y="2000250"/>
            <a:ext cx="775097" cy="62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93191" name="Line 336">
            <a:extLst>
              <a:ext uri="{FF2B5EF4-FFF2-40B4-BE49-F238E27FC236}">
                <a16:creationId xmlns:a16="http://schemas.microsoft.com/office/drawing/2014/main" id="{FD7BE74B-1B31-0CAE-F9CB-EDBCC3D9BB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7025" y="1479948"/>
            <a:ext cx="0" cy="2202656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2" name="Line 337">
            <a:extLst>
              <a:ext uri="{FF2B5EF4-FFF2-40B4-BE49-F238E27FC236}">
                <a16:creationId xmlns:a16="http://schemas.microsoft.com/office/drawing/2014/main" id="{9C37EEC4-E4F1-98C8-CF6C-C0EDBAFE2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67025" y="1479947"/>
            <a:ext cx="3588544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3" name="Line 338">
            <a:extLst>
              <a:ext uri="{FF2B5EF4-FFF2-40B4-BE49-F238E27FC236}">
                <a16:creationId xmlns:a16="http://schemas.microsoft.com/office/drawing/2014/main" id="{E15CFF40-0375-3E01-0E7C-BF8D5AB390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1479948"/>
            <a:ext cx="394097" cy="89177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4" name="Line 339">
            <a:extLst>
              <a:ext uri="{FF2B5EF4-FFF2-40B4-BE49-F238E27FC236}">
                <a16:creationId xmlns:a16="http://schemas.microsoft.com/office/drawing/2014/main" id="{08CA1FD0-EDE4-497B-2915-00716EF58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2" y="2371725"/>
            <a:ext cx="656034" cy="14156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5" name="Line 340">
            <a:extLst>
              <a:ext uri="{FF2B5EF4-FFF2-40B4-BE49-F238E27FC236}">
                <a16:creationId xmlns:a16="http://schemas.microsoft.com/office/drawing/2014/main" id="{CD377CC2-7D14-F8A7-67FD-864D73E1BD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7026" y="3787379"/>
            <a:ext cx="3850481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6" name="Line 341">
            <a:extLst>
              <a:ext uri="{FF2B5EF4-FFF2-40B4-BE49-F238E27FC236}">
                <a16:creationId xmlns:a16="http://schemas.microsoft.com/office/drawing/2014/main" id="{7A6F78D3-C699-08B3-4058-CD710E534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7025" y="3682604"/>
            <a:ext cx="0" cy="10477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7" name="Line 342">
            <a:extLst>
              <a:ext uri="{FF2B5EF4-FFF2-40B4-BE49-F238E27FC236}">
                <a16:creationId xmlns:a16="http://schemas.microsoft.com/office/drawing/2014/main" id="{3AE19BD3-5620-4017-B2A6-4431FE14C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2" y="1479948"/>
            <a:ext cx="0" cy="2307431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8" name="Line 343">
            <a:extLst>
              <a:ext uri="{FF2B5EF4-FFF2-40B4-BE49-F238E27FC236}">
                <a16:creationId xmlns:a16="http://schemas.microsoft.com/office/drawing/2014/main" id="{EE06B5A3-26F3-797B-E82E-3B0E302C4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262313"/>
            <a:ext cx="0" cy="4202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199" name="Line 344">
            <a:extLst>
              <a:ext uri="{FF2B5EF4-FFF2-40B4-BE49-F238E27FC236}">
                <a16:creationId xmlns:a16="http://schemas.microsoft.com/office/drawing/2014/main" id="{D45B6444-5651-AB89-050C-81ACC38C49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1694" y="3262313"/>
            <a:ext cx="7453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0" name="Line 345">
            <a:extLst>
              <a:ext uri="{FF2B5EF4-FFF2-40B4-BE49-F238E27FC236}">
                <a16:creationId xmlns:a16="http://schemas.microsoft.com/office/drawing/2014/main" id="{C7B23EF0-14DB-A11B-2591-2E495D0C9C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1694" y="3787379"/>
            <a:ext cx="7453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1" name="Line 346">
            <a:extLst>
              <a:ext uri="{FF2B5EF4-FFF2-40B4-BE49-F238E27FC236}">
                <a16:creationId xmlns:a16="http://schemas.microsoft.com/office/drawing/2014/main" id="{2A14E493-EB3E-4CE0-5CCD-8AA6585155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1694" y="3682604"/>
            <a:ext cx="0" cy="1047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2" name="Freeform 347">
            <a:extLst>
              <a:ext uri="{FF2B5EF4-FFF2-40B4-BE49-F238E27FC236}">
                <a16:creationId xmlns:a16="http://schemas.microsoft.com/office/drawing/2014/main" id="{25D683FB-3491-2B88-F8FD-5C06266D2A32}"/>
              </a:ext>
            </a:extLst>
          </p:cNvPr>
          <p:cNvSpPr>
            <a:spLocks/>
          </p:cNvSpPr>
          <p:nvPr/>
        </p:nvSpPr>
        <p:spPr bwMode="auto">
          <a:xfrm>
            <a:off x="2994422" y="1479948"/>
            <a:ext cx="1170384" cy="2307431"/>
          </a:xfrm>
          <a:custGeom>
            <a:avLst/>
            <a:gdLst>
              <a:gd name="T0" fmla="*/ 1889918 w 1966"/>
              <a:gd name="T1" fmla="*/ 2147483647 h 3876"/>
              <a:gd name="T2" fmla="*/ 1259681 w 1966"/>
              <a:gd name="T3" fmla="*/ 2147483647 h 3876"/>
              <a:gd name="T4" fmla="*/ 0 w 1966"/>
              <a:gd name="T5" fmla="*/ 2144652969 h 3876"/>
              <a:gd name="T6" fmla="*/ 0 w 1966"/>
              <a:gd name="T7" fmla="*/ 2014235081 h 3876"/>
              <a:gd name="T8" fmla="*/ 1889918 w 1966"/>
              <a:gd name="T9" fmla="*/ 1882556719 h 3876"/>
              <a:gd name="T10" fmla="*/ 8190704 w 1966"/>
              <a:gd name="T11" fmla="*/ 1751508594 h 3876"/>
              <a:gd name="T12" fmla="*/ 21420924 w 1966"/>
              <a:gd name="T13" fmla="*/ 1599668981 h 3876"/>
              <a:gd name="T14" fmla="*/ 36541857 w 1966"/>
              <a:gd name="T15" fmla="*/ 1449089844 h 3876"/>
              <a:gd name="T16" fmla="*/ 54813182 w 1966"/>
              <a:gd name="T17" fmla="*/ 1299140944 h 3876"/>
              <a:gd name="T18" fmla="*/ 64893804 w 1966"/>
              <a:gd name="T19" fmla="*/ 1224795938 h 3876"/>
              <a:gd name="T20" fmla="*/ 74344189 w 1966"/>
              <a:gd name="T21" fmla="*/ 1150451725 h 3876"/>
              <a:gd name="T22" fmla="*/ 84424810 w 1966"/>
              <a:gd name="T23" fmla="*/ 1076736956 h 3876"/>
              <a:gd name="T24" fmla="*/ 95135670 w 1966"/>
              <a:gd name="T25" fmla="*/ 1002391950 h 3876"/>
              <a:gd name="T26" fmla="*/ 110886839 w 1966"/>
              <a:gd name="T27" fmla="*/ 929307419 h 3876"/>
              <a:gd name="T28" fmla="*/ 131048083 w 1966"/>
              <a:gd name="T29" fmla="*/ 868823669 h 3876"/>
              <a:gd name="T30" fmla="*/ 152469007 w 1966"/>
              <a:gd name="T31" fmla="*/ 821570938 h 3876"/>
              <a:gd name="T32" fmla="*/ 178300799 w 1966"/>
              <a:gd name="T33" fmla="*/ 773687969 h 3876"/>
              <a:gd name="T34" fmla="*/ 206022509 w 1966"/>
              <a:gd name="T35" fmla="*/ 728325156 h 3876"/>
              <a:gd name="T36" fmla="*/ 233744219 w 1966"/>
              <a:gd name="T37" fmla="*/ 682332106 h 3876"/>
              <a:gd name="T38" fmla="*/ 279737254 w 1966"/>
              <a:gd name="T39" fmla="*/ 613658444 h 3876"/>
              <a:gd name="T40" fmla="*/ 326989970 w 1966"/>
              <a:gd name="T41" fmla="*/ 546873906 h 3876"/>
              <a:gd name="T42" fmla="*/ 376762842 w 1966"/>
              <a:gd name="T43" fmla="*/ 481980081 h 3876"/>
              <a:gd name="T44" fmla="*/ 425906270 w 1966"/>
              <a:gd name="T45" fmla="*/ 424016488 h 3876"/>
              <a:gd name="T46" fmla="*/ 474419460 w 1966"/>
              <a:gd name="T47" fmla="*/ 371723444 h 3876"/>
              <a:gd name="T48" fmla="*/ 524822569 w 1966"/>
              <a:gd name="T49" fmla="*/ 321320319 h 3876"/>
              <a:gd name="T50" fmla="*/ 577745834 w 1966"/>
              <a:gd name="T51" fmla="*/ 273437350 h 3876"/>
              <a:gd name="T52" fmla="*/ 634448934 w 1966"/>
              <a:gd name="T53" fmla="*/ 229964456 h 3876"/>
              <a:gd name="T54" fmla="*/ 694302428 w 1966"/>
              <a:gd name="T55" fmla="*/ 188381481 h 3876"/>
              <a:gd name="T56" fmla="*/ 756676076 w 1966"/>
              <a:gd name="T57" fmla="*/ 151839613 h 3876"/>
              <a:gd name="T58" fmla="*/ 821570674 w 1966"/>
              <a:gd name="T59" fmla="*/ 119077581 h 3876"/>
              <a:gd name="T60" fmla="*/ 886464478 w 1966"/>
              <a:gd name="T61" fmla="*/ 90095388 h 3876"/>
              <a:gd name="T62" fmla="*/ 953248201 w 1966"/>
              <a:gd name="T63" fmla="*/ 66154300 h 3876"/>
              <a:gd name="T64" fmla="*/ 1020662954 w 1966"/>
              <a:gd name="T65" fmla="*/ 45993050 h 3876"/>
              <a:gd name="T66" fmla="*/ 1089966832 w 1966"/>
              <a:gd name="T67" fmla="*/ 29611638 h 3876"/>
              <a:gd name="T68" fmla="*/ 1162421103 w 1966"/>
              <a:gd name="T69" fmla="*/ 13861256 h 3876"/>
              <a:gd name="T70" fmla="*/ 1238656003 w 1966"/>
              <a:gd name="T71" fmla="*/ 0 h 387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966" h="3876">
                <a:moveTo>
                  <a:pt x="3" y="3876"/>
                </a:moveTo>
                <a:lnTo>
                  <a:pt x="3" y="3783"/>
                </a:lnTo>
                <a:lnTo>
                  <a:pt x="3" y="3690"/>
                </a:lnTo>
                <a:lnTo>
                  <a:pt x="2" y="3599"/>
                </a:lnTo>
                <a:lnTo>
                  <a:pt x="2" y="3507"/>
                </a:lnTo>
                <a:lnTo>
                  <a:pt x="0" y="3404"/>
                </a:lnTo>
                <a:lnTo>
                  <a:pt x="0" y="3301"/>
                </a:lnTo>
                <a:lnTo>
                  <a:pt x="0" y="3197"/>
                </a:lnTo>
                <a:lnTo>
                  <a:pt x="2" y="3092"/>
                </a:lnTo>
                <a:lnTo>
                  <a:pt x="3" y="2988"/>
                </a:lnTo>
                <a:lnTo>
                  <a:pt x="8" y="2883"/>
                </a:lnTo>
                <a:lnTo>
                  <a:pt x="13" y="2780"/>
                </a:lnTo>
                <a:lnTo>
                  <a:pt x="22" y="2660"/>
                </a:lnTo>
                <a:lnTo>
                  <a:pt x="34" y="2539"/>
                </a:lnTo>
                <a:lnTo>
                  <a:pt x="45" y="2420"/>
                </a:lnTo>
                <a:lnTo>
                  <a:pt x="58" y="2300"/>
                </a:lnTo>
                <a:lnTo>
                  <a:pt x="73" y="2181"/>
                </a:lnTo>
                <a:lnTo>
                  <a:pt x="87" y="2062"/>
                </a:lnTo>
                <a:lnTo>
                  <a:pt x="95" y="2002"/>
                </a:lnTo>
                <a:lnTo>
                  <a:pt x="103" y="1944"/>
                </a:lnTo>
                <a:lnTo>
                  <a:pt x="110" y="1886"/>
                </a:lnTo>
                <a:lnTo>
                  <a:pt x="118" y="1826"/>
                </a:lnTo>
                <a:lnTo>
                  <a:pt x="126" y="1768"/>
                </a:lnTo>
                <a:lnTo>
                  <a:pt x="134" y="1709"/>
                </a:lnTo>
                <a:lnTo>
                  <a:pt x="142" y="1649"/>
                </a:lnTo>
                <a:lnTo>
                  <a:pt x="151" y="1591"/>
                </a:lnTo>
                <a:lnTo>
                  <a:pt x="161" y="1533"/>
                </a:lnTo>
                <a:lnTo>
                  <a:pt x="176" y="1475"/>
                </a:lnTo>
                <a:lnTo>
                  <a:pt x="193" y="1419"/>
                </a:lnTo>
                <a:lnTo>
                  <a:pt x="208" y="1379"/>
                </a:lnTo>
                <a:lnTo>
                  <a:pt x="224" y="1342"/>
                </a:lnTo>
                <a:lnTo>
                  <a:pt x="242" y="1304"/>
                </a:lnTo>
                <a:lnTo>
                  <a:pt x="261" y="1266"/>
                </a:lnTo>
                <a:lnTo>
                  <a:pt x="283" y="1228"/>
                </a:lnTo>
                <a:lnTo>
                  <a:pt x="303" y="1192"/>
                </a:lnTo>
                <a:lnTo>
                  <a:pt x="327" y="1156"/>
                </a:lnTo>
                <a:lnTo>
                  <a:pt x="348" y="1120"/>
                </a:lnTo>
                <a:lnTo>
                  <a:pt x="371" y="1083"/>
                </a:lnTo>
                <a:lnTo>
                  <a:pt x="406" y="1028"/>
                </a:lnTo>
                <a:lnTo>
                  <a:pt x="444" y="974"/>
                </a:lnTo>
                <a:lnTo>
                  <a:pt x="480" y="921"/>
                </a:lnTo>
                <a:lnTo>
                  <a:pt x="519" y="868"/>
                </a:lnTo>
                <a:lnTo>
                  <a:pt x="559" y="816"/>
                </a:lnTo>
                <a:lnTo>
                  <a:pt x="598" y="765"/>
                </a:lnTo>
                <a:lnTo>
                  <a:pt x="640" y="715"/>
                </a:lnTo>
                <a:lnTo>
                  <a:pt x="676" y="673"/>
                </a:lnTo>
                <a:lnTo>
                  <a:pt x="714" y="630"/>
                </a:lnTo>
                <a:lnTo>
                  <a:pt x="753" y="590"/>
                </a:lnTo>
                <a:lnTo>
                  <a:pt x="792" y="549"/>
                </a:lnTo>
                <a:lnTo>
                  <a:pt x="833" y="510"/>
                </a:lnTo>
                <a:lnTo>
                  <a:pt x="875" y="472"/>
                </a:lnTo>
                <a:lnTo>
                  <a:pt x="917" y="434"/>
                </a:lnTo>
                <a:lnTo>
                  <a:pt x="962" y="400"/>
                </a:lnTo>
                <a:lnTo>
                  <a:pt x="1007" y="365"/>
                </a:lnTo>
                <a:lnTo>
                  <a:pt x="1054" y="331"/>
                </a:lnTo>
                <a:lnTo>
                  <a:pt x="1102" y="299"/>
                </a:lnTo>
                <a:lnTo>
                  <a:pt x="1152" y="269"/>
                </a:lnTo>
                <a:lnTo>
                  <a:pt x="1201" y="241"/>
                </a:lnTo>
                <a:lnTo>
                  <a:pt x="1252" y="214"/>
                </a:lnTo>
                <a:lnTo>
                  <a:pt x="1304" y="189"/>
                </a:lnTo>
                <a:lnTo>
                  <a:pt x="1356" y="164"/>
                </a:lnTo>
                <a:lnTo>
                  <a:pt x="1407" y="143"/>
                </a:lnTo>
                <a:lnTo>
                  <a:pt x="1460" y="124"/>
                </a:lnTo>
                <a:lnTo>
                  <a:pt x="1513" y="105"/>
                </a:lnTo>
                <a:lnTo>
                  <a:pt x="1566" y="89"/>
                </a:lnTo>
                <a:lnTo>
                  <a:pt x="1620" y="73"/>
                </a:lnTo>
                <a:lnTo>
                  <a:pt x="1675" y="60"/>
                </a:lnTo>
                <a:lnTo>
                  <a:pt x="1730" y="47"/>
                </a:lnTo>
                <a:lnTo>
                  <a:pt x="1787" y="34"/>
                </a:lnTo>
                <a:lnTo>
                  <a:pt x="1845" y="22"/>
                </a:lnTo>
                <a:lnTo>
                  <a:pt x="1904" y="12"/>
                </a:lnTo>
                <a:lnTo>
                  <a:pt x="1966" y="0"/>
                </a:lnTo>
              </a:path>
            </a:pathLst>
          </a:custGeom>
          <a:noFill/>
          <a:ln w="61913">
            <a:solidFill>
              <a:srgbClr val="77B8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3" name="Freeform 348">
            <a:extLst>
              <a:ext uri="{FF2B5EF4-FFF2-40B4-BE49-F238E27FC236}">
                <a16:creationId xmlns:a16="http://schemas.microsoft.com/office/drawing/2014/main" id="{FD6412F7-60CF-A9C2-B4D6-2A21C3F4BBFB}"/>
              </a:ext>
            </a:extLst>
          </p:cNvPr>
          <p:cNvSpPr>
            <a:spLocks/>
          </p:cNvSpPr>
          <p:nvPr/>
        </p:nvSpPr>
        <p:spPr bwMode="auto">
          <a:xfrm>
            <a:off x="3098006" y="1725216"/>
            <a:ext cx="2963466" cy="2062163"/>
          </a:xfrm>
          <a:custGeom>
            <a:avLst/>
            <a:gdLst>
              <a:gd name="T0" fmla="*/ 2147483647 w 4980"/>
              <a:gd name="T1" fmla="*/ 11977970 h 3463"/>
              <a:gd name="T2" fmla="*/ 2147483647 w 4980"/>
              <a:gd name="T3" fmla="*/ 10086712 h 3463"/>
              <a:gd name="T4" fmla="*/ 2147483647 w 4980"/>
              <a:gd name="T5" fmla="*/ 6934614 h 3463"/>
              <a:gd name="T6" fmla="*/ 2147483647 w 4980"/>
              <a:gd name="T7" fmla="*/ 3152097 h 3463"/>
              <a:gd name="T8" fmla="*/ 2147483647 w 4980"/>
              <a:gd name="T9" fmla="*/ 630419 h 3463"/>
              <a:gd name="T10" fmla="*/ 2147483647 w 4980"/>
              <a:gd name="T11" fmla="*/ 0 h 3463"/>
              <a:gd name="T12" fmla="*/ 2070535213 w 4980"/>
              <a:gd name="T13" fmla="*/ 2521678 h 3463"/>
              <a:gd name="T14" fmla="*/ 1930778632 w 4980"/>
              <a:gd name="T15" fmla="*/ 6934614 h 3463"/>
              <a:gd name="T16" fmla="*/ 1792281227 w 4980"/>
              <a:gd name="T17" fmla="*/ 14499648 h 3463"/>
              <a:gd name="T18" fmla="*/ 1652524647 w 4980"/>
              <a:gd name="T19" fmla="*/ 25215986 h 3463"/>
              <a:gd name="T20" fmla="*/ 1513398051 w 4980"/>
              <a:gd name="T21" fmla="*/ 40976473 h 3463"/>
              <a:gd name="T22" fmla="*/ 1374271455 w 4980"/>
              <a:gd name="T23" fmla="*/ 61149103 h 3463"/>
              <a:gd name="T24" fmla="*/ 1234514874 w 4980"/>
              <a:gd name="T25" fmla="*/ 85734669 h 3463"/>
              <a:gd name="T26" fmla="*/ 1161489042 w 4980"/>
              <a:gd name="T27" fmla="*/ 101495156 h 3463"/>
              <a:gd name="T28" fmla="*/ 1087204034 w 4980"/>
              <a:gd name="T29" fmla="*/ 118515689 h 3463"/>
              <a:gd name="T30" fmla="*/ 1014178202 w 4980"/>
              <a:gd name="T31" fmla="*/ 138057899 h 3463"/>
              <a:gd name="T32" fmla="*/ 941152369 w 4980"/>
              <a:gd name="T33" fmla="*/ 158861742 h 3463"/>
              <a:gd name="T34" fmla="*/ 869385713 w 4980"/>
              <a:gd name="T35" fmla="*/ 182816889 h 3463"/>
              <a:gd name="T36" fmla="*/ 798248247 w 4980"/>
              <a:gd name="T37" fmla="*/ 209293713 h 3463"/>
              <a:gd name="T38" fmla="*/ 729629132 w 4980"/>
              <a:gd name="T39" fmla="*/ 239553055 h 3463"/>
              <a:gd name="T40" fmla="*/ 663528368 w 4980"/>
              <a:gd name="T41" fmla="*/ 273594914 h 3463"/>
              <a:gd name="T42" fmla="*/ 602463513 w 4980"/>
              <a:gd name="T43" fmla="*/ 312680128 h 3463"/>
              <a:gd name="T44" fmla="*/ 547064551 w 4980"/>
              <a:gd name="T45" fmla="*/ 357438324 h 3463"/>
              <a:gd name="T46" fmla="*/ 501108216 w 4980"/>
              <a:gd name="T47" fmla="*/ 402197314 h 3463"/>
              <a:gd name="T48" fmla="*/ 460188582 w 4980"/>
              <a:gd name="T49" fmla="*/ 452629285 h 3463"/>
              <a:gd name="T50" fmla="*/ 423046475 w 4980"/>
              <a:gd name="T51" fmla="*/ 506843774 h 3463"/>
              <a:gd name="T52" fmla="*/ 389051909 w 4980"/>
              <a:gd name="T53" fmla="*/ 563579940 h 3463"/>
              <a:gd name="T54" fmla="*/ 356945711 w 4980"/>
              <a:gd name="T55" fmla="*/ 622207365 h 3463"/>
              <a:gd name="T56" fmla="*/ 326097894 w 4980"/>
              <a:gd name="T57" fmla="*/ 682726048 h 3463"/>
              <a:gd name="T58" fmla="*/ 295250871 w 4980"/>
              <a:gd name="T59" fmla="*/ 741984686 h 3463"/>
              <a:gd name="T60" fmla="*/ 258737955 w 4980"/>
              <a:gd name="T61" fmla="*/ 809437190 h 3463"/>
              <a:gd name="T62" fmla="*/ 222855023 w 4980"/>
              <a:gd name="T63" fmla="*/ 877520907 h 3463"/>
              <a:gd name="T64" fmla="*/ 188230474 w 4980"/>
              <a:gd name="T65" fmla="*/ 944974205 h 3463"/>
              <a:gd name="T66" fmla="*/ 157383451 w 4980"/>
              <a:gd name="T67" fmla="*/ 1013057922 h 3463"/>
              <a:gd name="T68" fmla="*/ 130943145 w 4980"/>
              <a:gd name="T69" fmla="*/ 1082401684 h 3463"/>
              <a:gd name="T70" fmla="*/ 109538748 w 4980"/>
              <a:gd name="T71" fmla="*/ 1153637499 h 3463"/>
              <a:gd name="T72" fmla="*/ 95059420 w 4980"/>
              <a:gd name="T73" fmla="*/ 1228655036 h 3463"/>
              <a:gd name="T74" fmla="*/ 84986810 w 4980"/>
              <a:gd name="T75" fmla="*/ 1304934207 h 3463"/>
              <a:gd name="T76" fmla="*/ 78061741 w 4980"/>
              <a:gd name="T77" fmla="*/ 1382473422 h 3463"/>
              <a:gd name="T78" fmla="*/ 73025832 w 4980"/>
              <a:gd name="T79" fmla="*/ 1460013432 h 3463"/>
              <a:gd name="T80" fmla="*/ 67989924 w 4980"/>
              <a:gd name="T81" fmla="*/ 1538813486 h 3463"/>
              <a:gd name="T82" fmla="*/ 56658138 w 4980"/>
              <a:gd name="T83" fmla="*/ 1684436419 h 3463"/>
              <a:gd name="T84" fmla="*/ 42808000 w 4980"/>
              <a:gd name="T85" fmla="*/ 1828168887 h 3463"/>
              <a:gd name="T86" fmla="*/ 27699481 w 4980"/>
              <a:gd name="T87" fmla="*/ 1970009303 h 3463"/>
              <a:gd name="T88" fmla="*/ 9442626 w 4980"/>
              <a:gd name="T89" fmla="*/ 2111849719 h 3463"/>
              <a:gd name="T90" fmla="*/ 0 w 4980"/>
              <a:gd name="T91" fmla="*/ 2147483647 h 346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980" h="3463">
                <a:moveTo>
                  <a:pt x="4980" y="17"/>
                </a:moveTo>
                <a:lnTo>
                  <a:pt x="4939" y="19"/>
                </a:lnTo>
                <a:lnTo>
                  <a:pt x="4897" y="17"/>
                </a:lnTo>
                <a:lnTo>
                  <a:pt x="4777" y="16"/>
                </a:lnTo>
                <a:lnTo>
                  <a:pt x="4655" y="14"/>
                </a:lnTo>
                <a:lnTo>
                  <a:pt x="4533" y="11"/>
                </a:lnTo>
                <a:lnTo>
                  <a:pt x="4413" y="8"/>
                </a:lnTo>
                <a:lnTo>
                  <a:pt x="4250" y="5"/>
                </a:lnTo>
                <a:lnTo>
                  <a:pt x="4089" y="3"/>
                </a:lnTo>
                <a:lnTo>
                  <a:pt x="3930" y="1"/>
                </a:lnTo>
                <a:lnTo>
                  <a:pt x="3769" y="0"/>
                </a:lnTo>
                <a:lnTo>
                  <a:pt x="3609" y="0"/>
                </a:lnTo>
                <a:lnTo>
                  <a:pt x="3448" y="1"/>
                </a:lnTo>
                <a:lnTo>
                  <a:pt x="3289" y="4"/>
                </a:lnTo>
                <a:lnTo>
                  <a:pt x="3179" y="7"/>
                </a:lnTo>
                <a:lnTo>
                  <a:pt x="3067" y="11"/>
                </a:lnTo>
                <a:lnTo>
                  <a:pt x="2957" y="17"/>
                </a:lnTo>
                <a:lnTo>
                  <a:pt x="2847" y="23"/>
                </a:lnTo>
                <a:lnTo>
                  <a:pt x="2736" y="32"/>
                </a:lnTo>
                <a:lnTo>
                  <a:pt x="2625" y="40"/>
                </a:lnTo>
                <a:lnTo>
                  <a:pt x="2515" y="52"/>
                </a:lnTo>
                <a:lnTo>
                  <a:pt x="2404" y="65"/>
                </a:lnTo>
                <a:lnTo>
                  <a:pt x="2293" y="80"/>
                </a:lnTo>
                <a:lnTo>
                  <a:pt x="2183" y="97"/>
                </a:lnTo>
                <a:lnTo>
                  <a:pt x="2071" y="116"/>
                </a:lnTo>
                <a:lnTo>
                  <a:pt x="1961" y="136"/>
                </a:lnTo>
                <a:lnTo>
                  <a:pt x="1903" y="149"/>
                </a:lnTo>
                <a:lnTo>
                  <a:pt x="1845" y="161"/>
                </a:lnTo>
                <a:lnTo>
                  <a:pt x="1785" y="174"/>
                </a:lnTo>
                <a:lnTo>
                  <a:pt x="1727" y="188"/>
                </a:lnTo>
                <a:lnTo>
                  <a:pt x="1669" y="203"/>
                </a:lnTo>
                <a:lnTo>
                  <a:pt x="1611" y="219"/>
                </a:lnTo>
                <a:lnTo>
                  <a:pt x="1553" y="235"/>
                </a:lnTo>
                <a:lnTo>
                  <a:pt x="1495" y="252"/>
                </a:lnTo>
                <a:lnTo>
                  <a:pt x="1437" y="270"/>
                </a:lnTo>
                <a:lnTo>
                  <a:pt x="1381" y="290"/>
                </a:lnTo>
                <a:lnTo>
                  <a:pt x="1323" y="310"/>
                </a:lnTo>
                <a:lnTo>
                  <a:pt x="1268" y="332"/>
                </a:lnTo>
                <a:lnTo>
                  <a:pt x="1212" y="355"/>
                </a:lnTo>
                <a:lnTo>
                  <a:pt x="1159" y="380"/>
                </a:lnTo>
                <a:lnTo>
                  <a:pt x="1107" y="406"/>
                </a:lnTo>
                <a:lnTo>
                  <a:pt x="1054" y="434"/>
                </a:lnTo>
                <a:lnTo>
                  <a:pt x="1005" y="464"/>
                </a:lnTo>
                <a:lnTo>
                  <a:pt x="957" y="496"/>
                </a:lnTo>
                <a:lnTo>
                  <a:pt x="912" y="531"/>
                </a:lnTo>
                <a:lnTo>
                  <a:pt x="869" y="567"/>
                </a:lnTo>
                <a:lnTo>
                  <a:pt x="831" y="602"/>
                </a:lnTo>
                <a:lnTo>
                  <a:pt x="796" y="638"/>
                </a:lnTo>
                <a:lnTo>
                  <a:pt x="763" y="678"/>
                </a:lnTo>
                <a:lnTo>
                  <a:pt x="731" y="718"/>
                </a:lnTo>
                <a:lnTo>
                  <a:pt x="701" y="760"/>
                </a:lnTo>
                <a:lnTo>
                  <a:pt x="672" y="804"/>
                </a:lnTo>
                <a:lnTo>
                  <a:pt x="644" y="847"/>
                </a:lnTo>
                <a:lnTo>
                  <a:pt x="618" y="894"/>
                </a:lnTo>
                <a:lnTo>
                  <a:pt x="592" y="940"/>
                </a:lnTo>
                <a:lnTo>
                  <a:pt x="567" y="987"/>
                </a:lnTo>
                <a:lnTo>
                  <a:pt x="543" y="1035"/>
                </a:lnTo>
                <a:lnTo>
                  <a:pt x="518" y="1083"/>
                </a:lnTo>
                <a:lnTo>
                  <a:pt x="493" y="1130"/>
                </a:lnTo>
                <a:lnTo>
                  <a:pt x="469" y="1177"/>
                </a:lnTo>
                <a:lnTo>
                  <a:pt x="440" y="1232"/>
                </a:lnTo>
                <a:lnTo>
                  <a:pt x="411" y="1284"/>
                </a:lnTo>
                <a:lnTo>
                  <a:pt x="382" y="1338"/>
                </a:lnTo>
                <a:lnTo>
                  <a:pt x="354" y="1392"/>
                </a:lnTo>
                <a:lnTo>
                  <a:pt x="327" y="1445"/>
                </a:lnTo>
                <a:lnTo>
                  <a:pt x="299" y="1499"/>
                </a:lnTo>
                <a:lnTo>
                  <a:pt x="274" y="1553"/>
                </a:lnTo>
                <a:lnTo>
                  <a:pt x="250" y="1607"/>
                </a:lnTo>
                <a:lnTo>
                  <a:pt x="228" y="1662"/>
                </a:lnTo>
                <a:lnTo>
                  <a:pt x="208" y="1717"/>
                </a:lnTo>
                <a:lnTo>
                  <a:pt x="190" y="1772"/>
                </a:lnTo>
                <a:lnTo>
                  <a:pt x="174" y="1830"/>
                </a:lnTo>
                <a:lnTo>
                  <a:pt x="161" y="1890"/>
                </a:lnTo>
                <a:lnTo>
                  <a:pt x="151" y="1949"/>
                </a:lnTo>
                <a:lnTo>
                  <a:pt x="142" y="2009"/>
                </a:lnTo>
                <a:lnTo>
                  <a:pt x="135" y="2070"/>
                </a:lnTo>
                <a:lnTo>
                  <a:pt x="129" y="2132"/>
                </a:lnTo>
                <a:lnTo>
                  <a:pt x="124" y="2193"/>
                </a:lnTo>
                <a:lnTo>
                  <a:pt x="119" y="2255"/>
                </a:lnTo>
                <a:lnTo>
                  <a:pt x="116" y="2316"/>
                </a:lnTo>
                <a:lnTo>
                  <a:pt x="112" y="2379"/>
                </a:lnTo>
                <a:lnTo>
                  <a:pt x="108" y="2441"/>
                </a:lnTo>
                <a:lnTo>
                  <a:pt x="99" y="2557"/>
                </a:lnTo>
                <a:lnTo>
                  <a:pt x="90" y="2672"/>
                </a:lnTo>
                <a:lnTo>
                  <a:pt x="80" y="2787"/>
                </a:lnTo>
                <a:lnTo>
                  <a:pt x="68" y="2900"/>
                </a:lnTo>
                <a:lnTo>
                  <a:pt x="57" y="3012"/>
                </a:lnTo>
                <a:lnTo>
                  <a:pt x="44" y="3125"/>
                </a:lnTo>
                <a:lnTo>
                  <a:pt x="29" y="3235"/>
                </a:lnTo>
                <a:lnTo>
                  <a:pt x="15" y="3350"/>
                </a:lnTo>
                <a:lnTo>
                  <a:pt x="8" y="3405"/>
                </a:lnTo>
                <a:lnTo>
                  <a:pt x="0" y="3463"/>
                </a:lnTo>
              </a:path>
            </a:pathLst>
          </a:custGeom>
          <a:noFill/>
          <a:ln w="61913">
            <a:solidFill>
              <a:srgbClr val="77B8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4" name="Freeform 349">
            <a:extLst>
              <a:ext uri="{FF2B5EF4-FFF2-40B4-BE49-F238E27FC236}">
                <a16:creationId xmlns:a16="http://schemas.microsoft.com/office/drawing/2014/main" id="{2D4E6EA6-626A-79C6-CBAC-2409067675DD}"/>
              </a:ext>
            </a:extLst>
          </p:cNvPr>
          <p:cNvSpPr>
            <a:spLocks/>
          </p:cNvSpPr>
          <p:nvPr/>
        </p:nvSpPr>
        <p:spPr bwMode="auto">
          <a:xfrm>
            <a:off x="3456385" y="2107407"/>
            <a:ext cx="2605088" cy="1679972"/>
          </a:xfrm>
          <a:custGeom>
            <a:avLst/>
            <a:gdLst>
              <a:gd name="T0" fmla="*/ 5038367 w 4377"/>
              <a:gd name="T1" fmla="*/ 1745161528 h 2820"/>
              <a:gd name="T2" fmla="*/ 1259393 w 4377"/>
              <a:gd name="T3" fmla="*/ 1680175594 h 2820"/>
              <a:gd name="T4" fmla="*/ 0 w 4377"/>
              <a:gd name="T5" fmla="*/ 1622760259 h 2820"/>
              <a:gd name="T6" fmla="*/ 1259393 w 4377"/>
              <a:gd name="T7" fmla="*/ 1565976403 h 2820"/>
              <a:gd name="T8" fmla="*/ 5667667 w 4377"/>
              <a:gd name="T9" fmla="*/ 1511085394 h 2820"/>
              <a:gd name="T10" fmla="*/ 13854915 w 4377"/>
              <a:gd name="T11" fmla="*/ 1456194386 h 2820"/>
              <a:gd name="T12" fmla="*/ 34006798 w 4377"/>
              <a:gd name="T13" fmla="*/ 1373542134 h 2820"/>
              <a:gd name="T14" fmla="*/ 60456441 w 4377"/>
              <a:gd name="T15" fmla="*/ 1290889883 h 2820"/>
              <a:gd name="T16" fmla="*/ 90684264 w 4377"/>
              <a:gd name="T17" fmla="*/ 1207606152 h 2820"/>
              <a:gd name="T18" fmla="*/ 122801575 w 4377"/>
              <a:gd name="T19" fmla="*/ 1125585379 h 2820"/>
              <a:gd name="T20" fmla="*/ 153029399 w 4377"/>
              <a:gd name="T21" fmla="*/ 1041040279 h 2820"/>
              <a:gd name="T22" fmla="*/ 180109135 w 4377"/>
              <a:gd name="T23" fmla="*/ 962173724 h 2820"/>
              <a:gd name="T24" fmla="*/ 207818172 w 4377"/>
              <a:gd name="T25" fmla="*/ 884568538 h 2820"/>
              <a:gd name="T26" fmla="*/ 236156509 w 4377"/>
              <a:gd name="T27" fmla="*/ 808225515 h 2820"/>
              <a:gd name="T28" fmla="*/ 267644519 w 4377"/>
              <a:gd name="T29" fmla="*/ 733144656 h 2820"/>
              <a:gd name="T30" fmla="*/ 303540010 w 4377"/>
              <a:gd name="T31" fmla="*/ 661848699 h 2820"/>
              <a:gd name="T32" fmla="*/ 340695688 w 4377"/>
              <a:gd name="T33" fmla="*/ 600648461 h 2820"/>
              <a:gd name="T34" fmla="*/ 378480666 w 4377"/>
              <a:gd name="T35" fmla="*/ 547650301 h 2820"/>
              <a:gd name="T36" fmla="*/ 421303218 w 4377"/>
              <a:gd name="T37" fmla="*/ 497806359 h 2820"/>
              <a:gd name="T38" fmla="*/ 467905537 w 4377"/>
              <a:gd name="T39" fmla="*/ 451117428 h 2820"/>
              <a:gd name="T40" fmla="*/ 517025850 w 4377"/>
              <a:gd name="T41" fmla="*/ 407582714 h 2820"/>
              <a:gd name="T42" fmla="*/ 569925136 w 4377"/>
              <a:gd name="T43" fmla="*/ 364048795 h 2820"/>
              <a:gd name="T44" fmla="*/ 624083816 w 4377"/>
              <a:gd name="T45" fmla="*/ 324299778 h 2820"/>
              <a:gd name="T46" fmla="*/ 677612403 w 4377"/>
              <a:gd name="T47" fmla="*/ 285812924 h 2820"/>
              <a:gd name="T48" fmla="*/ 732400382 w 4377"/>
              <a:gd name="T49" fmla="*/ 249849603 h 2820"/>
              <a:gd name="T50" fmla="*/ 789078643 w 4377"/>
              <a:gd name="T51" fmla="*/ 217041294 h 2820"/>
              <a:gd name="T52" fmla="*/ 847015503 w 4377"/>
              <a:gd name="T53" fmla="*/ 187387203 h 2820"/>
              <a:gd name="T54" fmla="*/ 906841850 w 4377"/>
              <a:gd name="T55" fmla="*/ 164042340 h 2820"/>
              <a:gd name="T56" fmla="*/ 972965959 w 4377"/>
              <a:gd name="T57" fmla="*/ 144483968 h 2820"/>
              <a:gd name="T58" fmla="*/ 1044756940 w 4377"/>
              <a:gd name="T59" fmla="*/ 129972662 h 2820"/>
              <a:gd name="T60" fmla="*/ 1117808109 w 4377"/>
              <a:gd name="T61" fmla="*/ 119876942 h 2820"/>
              <a:gd name="T62" fmla="*/ 1192748765 w 4377"/>
              <a:gd name="T63" fmla="*/ 113567713 h 2820"/>
              <a:gd name="T64" fmla="*/ 1267059328 w 4377"/>
              <a:gd name="T65" fmla="*/ 107258484 h 2820"/>
              <a:gd name="T66" fmla="*/ 1341999983 w 4377"/>
              <a:gd name="T67" fmla="*/ 99687091 h 2820"/>
              <a:gd name="T68" fmla="*/ 1496918869 w 4377"/>
              <a:gd name="T69" fmla="*/ 77605186 h 2820"/>
              <a:gd name="T70" fmla="*/ 1652467055 w 4377"/>
              <a:gd name="T71" fmla="*/ 51736791 h 2820"/>
              <a:gd name="T72" fmla="*/ 1807385940 w 4377"/>
              <a:gd name="T73" fmla="*/ 30284776 h 2820"/>
              <a:gd name="T74" fmla="*/ 1956007065 w 4377"/>
              <a:gd name="T75" fmla="*/ 15142785 h 2820"/>
              <a:gd name="T76" fmla="*/ 2095811642 w 4377"/>
              <a:gd name="T77" fmla="*/ 6939914 h 2820"/>
              <a:gd name="T78" fmla="*/ 2147483647 w 4377"/>
              <a:gd name="T79" fmla="*/ 2523533 h 2820"/>
              <a:gd name="T80" fmla="*/ 2147483647 w 4377"/>
              <a:gd name="T81" fmla="*/ 0 h 2820"/>
              <a:gd name="T82" fmla="*/ 2147483647 w 4377"/>
              <a:gd name="T83" fmla="*/ 0 h 2820"/>
              <a:gd name="T84" fmla="*/ 2147483647 w 4377"/>
              <a:gd name="T85" fmla="*/ 0 h 282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377" h="2820">
                <a:moveTo>
                  <a:pt x="11" y="2820"/>
                </a:moveTo>
                <a:lnTo>
                  <a:pt x="8" y="2766"/>
                </a:lnTo>
                <a:lnTo>
                  <a:pt x="5" y="2714"/>
                </a:lnTo>
                <a:lnTo>
                  <a:pt x="2" y="2663"/>
                </a:lnTo>
                <a:lnTo>
                  <a:pt x="0" y="2617"/>
                </a:lnTo>
                <a:lnTo>
                  <a:pt x="0" y="2572"/>
                </a:lnTo>
                <a:lnTo>
                  <a:pt x="0" y="2527"/>
                </a:lnTo>
                <a:lnTo>
                  <a:pt x="2" y="2482"/>
                </a:lnTo>
                <a:lnTo>
                  <a:pt x="5" y="2438"/>
                </a:lnTo>
                <a:lnTo>
                  <a:pt x="9" y="2395"/>
                </a:lnTo>
                <a:lnTo>
                  <a:pt x="15" y="2351"/>
                </a:lnTo>
                <a:lnTo>
                  <a:pt x="22" y="2308"/>
                </a:lnTo>
                <a:lnTo>
                  <a:pt x="37" y="2242"/>
                </a:lnTo>
                <a:lnTo>
                  <a:pt x="54" y="2177"/>
                </a:lnTo>
                <a:lnTo>
                  <a:pt x="74" y="2112"/>
                </a:lnTo>
                <a:lnTo>
                  <a:pt x="96" y="2046"/>
                </a:lnTo>
                <a:lnTo>
                  <a:pt x="121" y="1981"/>
                </a:lnTo>
                <a:lnTo>
                  <a:pt x="144" y="1914"/>
                </a:lnTo>
                <a:lnTo>
                  <a:pt x="170" y="1849"/>
                </a:lnTo>
                <a:lnTo>
                  <a:pt x="195" y="1784"/>
                </a:lnTo>
                <a:lnTo>
                  <a:pt x="219" y="1717"/>
                </a:lnTo>
                <a:lnTo>
                  <a:pt x="243" y="1650"/>
                </a:lnTo>
                <a:lnTo>
                  <a:pt x="264" y="1588"/>
                </a:lnTo>
                <a:lnTo>
                  <a:pt x="286" y="1525"/>
                </a:lnTo>
                <a:lnTo>
                  <a:pt x="308" y="1464"/>
                </a:lnTo>
                <a:lnTo>
                  <a:pt x="330" y="1402"/>
                </a:lnTo>
                <a:lnTo>
                  <a:pt x="351" y="1341"/>
                </a:lnTo>
                <a:lnTo>
                  <a:pt x="375" y="1281"/>
                </a:lnTo>
                <a:lnTo>
                  <a:pt x="399" y="1222"/>
                </a:lnTo>
                <a:lnTo>
                  <a:pt x="425" y="1162"/>
                </a:lnTo>
                <a:lnTo>
                  <a:pt x="453" y="1106"/>
                </a:lnTo>
                <a:lnTo>
                  <a:pt x="482" y="1049"/>
                </a:lnTo>
                <a:lnTo>
                  <a:pt x="514" y="995"/>
                </a:lnTo>
                <a:lnTo>
                  <a:pt x="541" y="952"/>
                </a:lnTo>
                <a:lnTo>
                  <a:pt x="570" y="910"/>
                </a:lnTo>
                <a:lnTo>
                  <a:pt x="601" y="868"/>
                </a:lnTo>
                <a:lnTo>
                  <a:pt x="634" y="829"/>
                </a:lnTo>
                <a:lnTo>
                  <a:pt x="669" y="789"/>
                </a:lnTo>
                <a:lnTo>
                  <a:pt x="705" y="752"/>
                </a:lnTo>
                <a:lnTo>
                  <a:pt x="743" y="715"/>
                </a:lnTo>
                <a:lnTo>
                  <a:pt x="782" y="681"/>
                </a:lnTo>
                <a:lnTo>
                  <a:pt x="821" y="646"/>
                </a:lnTo>
                <a:lnTo>
                  <a:pt x="863" y="611"/>
                </a:lnTo>
                <a:lnTo>
                  <a:pt x="905" y="577"/>
                </a:lnTo>
                <a:lnTo>
                  <a:pt x="947" y="546"/>
                </a:lnTo>
                <a:lnTo>
                  <a:pt x="991" y="514"/>
                </a:lnTo>
                <a:lnTo>
                  <a:pt x="1033" y="483"/>
                </a:lnTo>
                <a:lnTo>
                  <a:pt x="1076" y="453"/>
                </a:lnTo>
                <a:lnTo>
                  <a:pt x="1120" y="424"/>
                </a:lnTo>
                <a:lnTo>
                  <a:pt x="1163" y="396"/>
                </a:lnTo>
                <a:lnTo>
                  <a:pt x="1208" y="368"/>
                </a:lnTo>
                <a:lnTo>
                  <a:pt x="1253" y="344"/>
                </a:lnTo>
                <a:lnTo>
                  <a:pt x="1300" y="319"/>
                </a:lnTo>
                <a:lnTo>
                  <a:pt x="1345" y="297"/>
                </a:lnTo>
                <a:lnTo>
                  <a:pt x="1392" y="277"/>
                </a:lnTo>
                <a:lnTo>
                  <a:pt x="1440" y="260"/>
                </a:lnTo>
                <a:lnTo>
                  <a:pt x="1488" y="244"/>
                </a:lnTo>
                <a:lnTo>
                  <a:pt x="1545" y="229"/>
                </a:lnTo>
                <a:lnTo>
                  <a:pt x="1601" y="216"/>
                </a:lnTo>
                <a:lnTo>
                  <a:pt x="1659" y="206"/>
                </a:lnTo>
                <a:lnTo>
                  <a:pt x="1717" y="197"/>
                </a:lnTo>
                <a:lnTo>
                  <a:pt x="1775" y="190"/>
                </a:lnTo>
                <a:lnTo>
                  <a:pt x="1835" y="184"/>
                </a:lnTo>
                <a:lnTo>
                  <a:pt x="1894" y="180"/>
                </a:lnTo>
                <a:lnTo>
                  <a:pt x="1954" y="175"/>
                </a:lnTo>
                <a:lnTo>
                  <a:pt x="2012" y="170"/>
                </a:lnTo>
                <a:lnTo>
                  <a:pt x="2071" y="164"/>
                </a:lnTo>
                <a:lnTo>
                  <a:pt x="2131" y="158"/>
                </a:lnTo>
                <a:lnTo>
                  <a:pt x="2254" y="142"/>
                </a:lnTo>
                <a:lnTo>
                  <a:pt x="2377" y="123"/>
                </a:lnTo>
                <a:lnTo>
                  <a:pt x="2500" y="103"/>
                </a:lnTo>
                <a:lnTo>
                  <a:pt x="2624" y="82"/>
                </a:lnTo>
                <a:lnTo>
                  <a:pt x="2747" y="64"/>
                </a:lnTo>
                <a:lnTo>
                  <a:pt x="2870" y="48"/>
                </a:lnTo>
                <a:lnTo>
                  <a:pt x="2996" y="35"/>
                </a:lnTo>
                <a:lnTo>
                  <a:pt x="3106" y="24"/>
                </a:lnTo>
                <a:lnTo>
                  <a:pt x="3217" y="17"/>
                </a:lnTo>
                <a:lnTo>
                  <a:pt x="3328" y="11"/>
                </a:lnTo>
                <a:lnTo>
                  <a:pt x="3438" y="7"/>
                </a:lnTo>
                <a:lnTo>
                  <a:pt x="3550" y="4"/>
                </a:lnTo>
                <a:lnTo>
                  <a:pt x="3660" y="1"/>
                </a:lnTo>
                <a:lnTo>
                  <a:pt x="3769" y="0"/>
                </a:lnTo>
                <a:lnTo>
                  <a:pt x="3940" y="0"/>
                </a:lnTo>
                <a:lnTo>
                  <a:pt x="4107" y="0"/>
                </a:lnTo>
                <a:lnTo>
                  <a:pt x="4277" y="0"/>
                </a:lnTo>
                <a:lnTo>
                  <a:pt x="4326" y="0"/>
                </a:lnTo>
                <a:lnTo>
                  <a:pt x="4377" y="0"/>
                </a:lnTo>
              </a:path>
            </a:pathLst>
          </a:custGeom>
          <a:noFill/>
          <a:ln w="61913">
            <a:solidFill>
              <a:srgbClr val="77B8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5" name="Freeform 350">
            <a:extLst>
              <a:ext uri="{FF2B5EF4-FFF2-40B4-BE49-F238E27FC236}">
                <a16:creationId xmlns:a16="http://schemas.microsoft.com/office/drawing/2014/main" id="{32BB9754-2996-9D41-8028-36E9FE8BAA2F}"/>
              </a:ext>
            </a:extLst>
          </p:cNvPr>
          <p:cNvSpPr>
            <a:spLocks/>
          </p:cNvSpPr>
          <p:nvPr/>
        </p:nvSpPr>
        <p:spPr bwMode="auto">
          <a:xfrm>
            <a:off x="5788819" y="2634854"/>
            <a:ext cx="234554" cy="2381"/>
          </a:xfrm>
          <a:custGeom>
            <a:avLst/>
            <a:gdLst>
              <a:gd name="T0" fmla="*/ 248867829 w 393"/>
              <a:gd name="T1" fmla="*/ 2240492 h 3"/>
              <a:gd name="T2" fmla="*/ 209606079 w 393"/>
              <a:gd name="T3" fmla="*/ 0 h 3"/>
              <a:gd name="T4" fmla="*/ 170977764 w 393"/>
              <a:gd name="T5" fmla="*/ 0 h 3"/>
              <a:gd name="T6" fmla="*/ 123483764 w 393"/>
              <a:gd name="T7" fmla="*/ 0 h 3"/>
              <a:gd name="T8" fmla="*/ 76623197 w 393"/>
              <a:gd name="T9" fmla="*/ 0 h 3"/>
              <a:gd name="T10" fmla="*/ 29762631 w 393"/>
              <a:gd name="T11" fmla="*/ 2240492 h 3"/>
              <a:gd name="T12" fmla="*/ 0 w 393"/>
              <a:gd name="T13" fmla="*/ 3360208 h 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3" h="3">
                <a:moveTo>
                  <a:pt x="393" y="2"/>
                </a:moveTo>
                <a:lnTo>
                  <a:pt x="331" y="0"/>
                </a:lnTo>
                <a:lnTo>
                  <a:pt x="270" y="0"/>
                </a:lnTo>
                <a:lnTo>
                  <a:pt x="195" y="0"/>
                </a:lnTo>
                <a:lnTo>
                  <a:pt x="121" y="0"/>
                </a:lnTo>
                <a:lnTo>
                  <a:pt x="47" y="2"/>
                </a:lnTo>
                <a:lnTo>
                  <a:pt x="0" y="3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6" name="Freeform 351">
            <a:extLst>
              <a:ext uri="{FF2B5EF4-FFF2-40B4-BE49-F238E27FC236}">
                <a16:creationId xmlns:a16="http://schemas.microsoft.com/office/drawing/2014/main" id="{6B7FBA4E-3779-6AA0-7DB5-EDDC9C347150}"/>
              </a:ext>
            </a:extLst>
          </p:cNvPr>
          <p:cNvSpPr>
            <a:spLocks/>
          </p:cNvSpPr>
          <p:nvPr/>
        </p:nvSpPr>
        <p:spPr bwMode="auto">
          <a:xfrm>
            <a:off x="5439966" y="2644379"/>
            <a:ext cx="232172" cy="27384"/>
          </a:xfrm>
          <a:custGeom>
            <a:avLst/>
            <a:gdLst>
              <a:gd name="T0" fmla="*/ 245714441 w 390"/>
              <a:gd name="T1" fmla="*/ 0 h 45"/>
              <a:gd name="T2" fmla="*/ 196571870 w 390"/>
              <a:gd name="T3" fmla="*/ 3949787 h 45"/>
              <a:gd name="T4" fmla="*/ 133568066 w 390"/>
              <a:gd name="T5" fmla="*/ 11850172 h 45"/>
              <a:gd name="T6" fmla="*/ 69303788 w 390"/>
              <a:gd name="T7" fmla="*/ 19091719 h 45"/>
              <a:gd name="T8" fmla="*/ 5670541 w 390"/>
              <a:gd name="T9" fmla="*/ 28966998 h 45"/>
              <a:gd name="T10" fmla="*/ 0 w 390"/>
              <a:gd name="T11" fmla="*/ 29625025 h 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0" h="45">
                <a:moveTo>
                  <a:pt x="390" y="0"/>
                </a:moveTo>
                <a:lnTo>
                  <a:pt x="312" y="6"/>
                </a:lnTo>
                <a:lnTo>
                  <a:pt x="212" y="18"/>
                </a:lnTo>
                <a:lnTo>
                  <a:pt x="110" y="29"/>
                </a:lnTo>
                <a:lnTo>
                  <a:pt x="9" y="44"/>
                </a:lnTo>
                <a:lnTo>
                  <a:pt x="0" y="45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7" name="Freeform 352">
            <a:extLst>
              <a:ext uri="{FF2B5EF4-FFF2-40B4-BE49-F238E27FC236}">
                <a16:creationId xmlns:a16="http://schemas.microsoft.com/office/drawing/2014/main" id="{12633FF1-1AC6-EE42-2EA3-1D479882895C}"/>
              </a:ext>
            </a:extLst>
          </p:cNvPr>
          <p:cNvSpPr>
            <a:spLocks/>
          </p:cNvSpPr>
          <p:nvPr/>
        </p:nvSpPr>
        <p:spPr bwMode="auto">
          <a:xfrm>
            <a:off x="5094685" y="2689622"/>
            <a:ext cx="228600" cy="42863"/>
          </a:xfrm>
          <a:custGeom>
            <a:avLst/>
            <a:gdLst>
              <a:gd name="T0" fmla="*/ 240681451 w 386"/>
              <a:gd name="T1" fmla="*/ 0 h 72"/>
              <a:gd name="T2" fmla="*/ 177081693 w 386"/>
              <a:gd name="T3" fmla="*/ 10710863 h 72"/>
              <a:gd name="T4" fmla="*/ 114105749 w 386"/>
              <a:gd name="T5" fmla="*/ 22681406 h 72"/>
              <a:gd name="T6" fmla="*/ 67964083 w 386"/>
              <a:gd name="T7" fmla="*/ 31502350 h 72"/>
              <a:gd name="T8" fmla="*/ 20576369 w 386"/>
              <a:gd name="T9" fmla="*/ 40952738 h 72"/>
              <a:gd name="T10" fmla="*/ 0 w 386"/>
              <a:gd name="T11" fmla="*/ 45362813 h 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6" h="72">
                <a:moveTo>
                  <a:pt x="386" y="0"/>
                </a:moveTo>
                <a:lnTo>
                  <a:pt x="284" y="17"/>
                </a:lnTo>
                <a:lnTo>
                  <a:pt x="183" y="36"/>
                </a:lnTo>
                <a:lnTo>
                  <a:pt x="109" y="50"/>
                </a:lnTo>
                <a:lnTo>
                  <a:pt x="33" y="65"/>
                </a:lnTo>
                <a:lnTo>
                  <a:pt x="0" y="7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8" name="Freeform 353">
            <a:extLst>
              <a:ext uri="{FF2B5EF4-FFF2-40B4-BE49-F238E27FC236}">
                <a16:creationId xmlns:a16="http://schemas.microsoft.com/office/drawing/2014/main" id="{ED7D943D-7E3A-6652-60B4-F6A1BF2A2204}"/>
              </a:ext>
            </a:extLst>
          </p:cNvPr>
          <p:cNvSpPr>
            <a:spLocks/>
          </p:cNvSpPr>
          <p:nvPr/>
        </p:nvSpPr>
        <p:spPr bwMode="auto">
          <a:xfrm>
            <a:off x="4757738" y="2758678"/>
            <a:ext cx="222647" cy="70247"/>
          </a:xfrm>
          <a:custGeom>
            <a:avLst/>
            <a:gdLst>
              <a:gd name="T0" fmla="*/ 235635403 w 374"/>
              <a:gd name="T1" fmla="*/ 0 h 117"/>
              <a:gd name="T2" fmla="*/ 193422913 w 374"/>
              <a:gd name="T3" fmla="*/ 10894412 h 117"/>
              <a:gd name="T4" fmla="*/ 148060024 w 374"/>
              <a:gd name="T5" fmla="*/ 23711696 h 117"/>
              <a:gd name="T6" fmla="*/ 102696342 w 374"/>
              <a:gd name="T7" fmla="*/ 37809828 h 117"/>
              <a:gd name="T8" fmla="*/ 57963691 w 374"/>
              <a:gd name="T9" fmla="*/ 52549185 h 117"/>
              <a:gd name="T10" fmla="*/ 14490724 w 374"/>
              <a:gd name="T11" fmla="*/ 69852639 h 117"/>
              <a:gd name="T12" fmla="*/ 0 w 374"/>
              <a:gd name="T13" fmla="*/ 74979233 h 1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4" h="117">
                <a:moveTo>
                  <a:pt x="374" y="0"/>
                </a:moveTo>
                <a:lnTo>
                  <a:pt x="307" y="17"/>
                </a:lnTo>
                <a:lnTo>
                  <a:pt x="235" y="37"/>
                </a:lnTo>
                <a:lnTo>
                  <a:pt x="163" y="59"/>
                </a:lnTo>
                <a:lnTo>
                  <a:pt x="92" y="82"/>
                </a:lnTo>
                <a:lnTo>
                  <a:pt x="23" y="109"/>
                </a:lnTo>
                <a:lnTo>
                  <a:pt x="0" y="117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09" name="Freeform 354">
            <a:extLst>
              <a:ext uri="{FF2B5EF4-FFF2-40B4-BE49-F238E27FC236}">
                <a16:creationId xmlns:a16="http://schemas.microsoft.com/office/drawing/2014/main" id="{5B466488-E333-E00C-154C-DDB3FD214226}"/>
              </a:ext>
            </a:extLst>
          </p:cNvPr>
          <p:cNvSpPr>
            <a:spLocks/>
          </p:cNvSpPr>
          <p:nvPr/>
        </p:nvSpPr>
        <p:spPr bwMode="auto">
          <a:xfrm>
            <a:off x="4448175" y="2875360"/>
            <a:ext cx="201216" cy="116681"/>
          </a:xfrm>
          <a:custGeom>
            <a:avLst/>
            <a:gdLst>
              <a:gd name="T0" fmla="*/ 212325814 w 339"/>
              <a:gd name="T1" fmla="*/ 0 h 196"/>
              <a:gd name="T2" fmla="*/ 203556991 w 339"/>
              <a:gd name="T3" fmla="*/ 4410075 h 196"/>
              <a:gd name="T4" fmla="*/ 153450448 w 339"/>
              <a:gd name="T5" fmla="*/ 30872113 h 196"/>
              <a:gd name="T6" fmla="*/ 104596707 w 339"/>
              <a:gd name="T7" fmla="*/ 59224069 h 196"/>
              <a:gd name="T8" fmla="*/ 55742965 w 339"/>
              <a:gd name="T9" fmla="*/ 88835706 h 196"/>
              <a:gd name="T10" fmla="*/ 6263219 w 339"/>
              <a:gd name="T11" fmla="*/ 118447344 h 196"/>
              <a:gd name="T12" fmla="*/ 0 w 339"/>
              <a:gd name="T13" fmla="*/ 123487656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9" h="196">
                <a:moveTo>
                  <a:pt x="339" y="0"/>
                </a:moveTo>
                <a:lnTo>
                  <a:pt x="325" y="7"/>
                </a:lnTo>
                <a:lnTo>
                  <a:pt x="245" y="49"/>
                </a:lnTo>
                <a:lnTo>
                  <a:pt x="167" y="94"/>
                </a:lnTo>
                <a:lnTo>
                  <a:pt x="89" y="141"/>
                </a:lnTo>
                <a:lnTo>
                  <a:pt x="10" y="188"/>
                </a:lnTo>
                <a:lnTo>
                  <a:pt x="0" y="196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0" name="Freeform 355">
            <a:extLst>
              <a:ext uri="{FF2B5EF4-FFF2-40B4-BE49-F238E27FC236}">
                <a16:creationId xmlns:a16="http://schemas.microsoft.com/office/drawing/2014/main" id="{3EC2DFFA-01C1-992F-3ACD-7E287A72AA42}"/>
              </a:ext>
            </a:extLst>
          </p:cNvPr>
          <p:cNvSpPr>
            <a:spLocks/>
          </p:cNvSpPr>
          <p:nvPr/>
        </p:nvSpPr>
        <p:spPr bwMode="auto">
          <a:xfrm>
            <a:off x="4133851" y="3051572"/>
            <a:ext cx="213122" cy="94059"/>
          </a:xfrm>
          <a:custGeom>
            <a:avLst/>
            <a:gdLst>
              <a:gd name="T0" fmla="*/ 225554778 w 358"/>
              <a:gd name="T1" fmla="*/ 0 h 158"/>
              <a:gd name="T2" fmla="*/ 190902767 w 358"/>
              <a:gd name="T3" fmla="*/ 20161170 h 158"/>
              <a:gd name="T4" fmla="*/ 139869315 w 358"/>
              <a:gd name="T5" fmla="*/ 44732397 h 158"/>
              <a:gd name="T6" fmla="*/ 101436666 w 358"/>
              <a:gd name="T7" fmla="*/ 61112950 h 158"/>
              <a:gd name="T8" fmla="*/ 63004017 w 358"/>
              <a:gd name="T9" fmla="*/ 76864062 h 158"/>
              <a:gd name="T10" fmla="*/ 23941923 w 358"/>
              <a:gd name="T11" fmla="*/ 91354705 h 158"/>
              <a:gd name="T12" fmla="*/ 0 w 358"/>
              <a:gd name="T13" fmla="*/ 99545378 h 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8" h="158">
                <a:moveTo>
                  <a:pt x="358" y="0"/>
                </a:moveTo>
                <a:lnTo>
                  <a:pt x="303" y="32"/>
                </a:lnTo>
                <a:lnTo>
                  <a:pt x="222" y="71"/>
                </a:lnTo>
                <a:lnTo>
                  <a:pt x="161" y="97"/>
                </a:lnTo>
                <a:lnTo>
                  <a:pt x="100" y="122"/>
                </a:lnTo>
                <a:lnTo>
                  <a:pt x="38" y="145"/>
                </a:lnTo>
                <a:lnTo>
                  <a:pt x="0" y="158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1" name="Freeform 356">
            <a:extLst>
              <a:ext uri="{FF2B5EF4-FFF2-40B4-BE49-F238E27FC236}">
                <a16:creationId xmlns:a16="http://schemas.microsoft.com/office/drawing/2014/main" id="{944B8572-5ABF-01E6-D149-930B5ABAFE47}"/>
              </a:ext>
            </a:extLst>
          </p:cNvPr>
          <p:cNvSpPr>
            <a:spLocks/>
          </p:cNvSpPr>
          <p:nvPr/>
        </p:nvSpPr>
        <p:spPr bwMode="auto">
          <a:xfrm>
            <a:off x="3793332" y="3178969"/>
            <a:ext cx="227410" cy="53579"/>
          </a:xfrm>
          <a:custGeom>
            <a:avLst/>
            <a:gdLst>
              <a:gd name="T0" fmla="*/ 240047320 w 383"/>
              <a:gd name="T1" fmla="*/ 0 h 88"/>
              <a:gd name="T2" fmla="*/ 223751402 w 383"/>
              <a:gd name="T3" fmla="*/ 4613434 h 88"/>
              <a:gd name="T4" fmla="*/ 182386182 w 383"/>
              <a:gd name="T5" fmla="*/ 15157033 h 88"/>
              <a:gd name="T6" fmla="*/ 142900408 w 383"/>
              <a:gd name="T7" fmla="*/ 25701444 h 88"/>
              <a:gd name="T8" fmla="*/ 88998953 w 383"/>
              <a:gd name="T9" fmla="*/ 38222577 h 88"/>
              <a:gd name="T10" fmla="*/ 34471281 w 383"/>
              <a:gd name="T11" fmla="*/ 50743710 h 88"/>
              <a:gd name="T12" fmla="*/ 0 w 383"/>
              <a:gd name="T13" fmla="*/ 57993044 h 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3" h="88">
                <a:moveTo>
                  <a:pt x="383" y="0"/>
                </a:moveTo>
                <a:lnTo>
                  <a:pt x="357" y="7"/>
                </a:lnTo>
                <a:lnTo>
                  <a:pt x="291" y="23"/>
                </a:lnTo>
                <a:lnTo>
                  <a:pt x="228" y="39"/>
                </a:lnTo>
                <a:lnTo>
                  <a:pt x="142" y="58"/>
                </a:lnTo>
                <a:lnTo>
                  <a:pt x="55" y="77"/>
                </a:lnTo>
                <a:lnTo>
                  <a:pt x="0" y="88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2" name="Freeform 357">
            <a:extLst>
              <a:ext uri="{FF2B5EF4-FFF2-40B4-BE49-F238E27FC236}">
                <a16:creationId xmlns:a16="http://schemas.microsoft.com/office/drawing/2014/main" id="{E8C4522C-33BE-BE88-D529-B53EAB413C2F}"/>
              </a:ext>
            </a:extLst>
          </p:cNvPr>
          <p:cNvSpPr>
            <a:spLocks/>
          </p:cNvSpPr>
          <p:nvPr/>
        </p:nvSpPr>
        <p:spPr bwMode="auto">
          <a:xfrm>
            <a:off x="3446860" y="3253979"/>
            <a:ext cx="232172" cy="28575"/>
          </a:xfrm>
          <a:custGeom>
            <a:avLst/>
            <a:gdLst>
              <a:gd name="T0" fmla="*/ 245714441 w 390"/>
              <a:gd name="T1" fmla="*/ 0 h 48"/>
              <a:gd name="T2" fmla="*/ 239414457 w 390"/>
              <a:gd name="T3" fmla="*/ 1889919 h 48"/>
              <a:gd name="T4" fmla="*/ 185230788 w 390"/>
              <a:gd name="T5" fmla="*/ 10080625 h 48"/>
              <a:gd name="T6" fmla="*/ 131677356 w 390"/>
              <a:gd name="T7" fmla="*/ 17641094 h 48"/>
              <a:gd name="T8" fmla="*/ 74974329 w 390"/>
              <a:gd name="T9" fmla="*/ 23941881 h 48"/>
              <a:gd name="T10" fmla="*/ 19530981 w 390"/>
              <a:gd name="T11" fmla="*/ 29611638 h 48"/>
              <a:gd name="T12" fmla="*/ 0 w 390"/>
              <a:gd name="T13" fmla="*/ 30241875 h 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0" h="48">
                <a:moveTo>
                  <a:pt x="390" y="0"/>
                </a:moveTo>
                <a:lnTo>
                  <a:pt x="380" y="3"/>
                </a:lnTo>
                <a:lnTo>
                  <a:pt x="294" y="16"/>
                </a:lnTo>
                <a:lnTo>
                  <a:pt x="209" y="28"/>
                </a:lnTo>
                <a:lnTo>
                  <a:pt x="119" y="38"/>
                </a:lnTo>
                <a:lnTo>
                  <a:pt x="31" y="47"/>
                </a:lnTo>
                <a:lnTo>
                  <a:pt x="0" y="48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3" name="Freeform 358">
            <a:extLst>
              <a:ext uri="{FF2B5EF4-FFF2-40B4-BE49-F238E27FC236}">
                <a16:creationId xmlns:a16="http://schemas.microsoft.com/office/drawing/2014/main" id="{13885AFD-51FD-62D1-E1E3-16DC57FC7A97}"/>
              </a:ext>
            </a:extLst>
          </p:cNvPr>
          <p:cNvSpPr>
            <a:spLocks/>
          </p:cNvSpPr>
          <p:nvPr/>
        </p:nvSpPr>
        <p:spPr bwMode="auto">
          <a:xfrm>
            <a:off x="3095625" y="3289697"/>
            <a:ext cx="234554" cy="8334"/>
          </a:xfrm>
          <a:custGeom>
            <a:avLst/>
            <a:gdLst>
              <a:gd name="T0" fmla="*/ 248867829 w 393"/>
              <a:gd name="T1" fmla="*/ 0 h 15"/>
              <a:gd name="T2" fmla="*/ 221638137 w 393"/>
              <a:gd name="T3" fmla="*/ 1097866 h 15"/>
              <a:gd name="T4" fmla="*/ 163378947 w 393"/>
              <a:gd name="T5" fmla="*/ 3292856 h 15"/>
              <a:gd name="T6" fmla="*/ 95620638 w 393"/>
              <a:gd name="T7" fmla="*/ 6036779 h 15"/>
              <a:gd name="T8" fmla="*/ 27863126 w 393"/>
              <a:gd name="T9" fmla="*/ 8231770 h 15"/>
              <a:gd name="T10" fmla="*/ 0 w 393"/>
              <a:gd name="T11" fmla="*/ 8231770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3" h="15">
                <a:moveTo>
                  <a:pt x="393" y="0"/>
                </a:moveTo>
                <a:lnTo>
                  <a:pt x="350" y="2"/>
                </a:lnTo>
                <a:lnTo>
                  <a:pt x="258" y="6"/>
                </a:lnTo>
                <a:lnTo>
                  <a:pt x="151" y="11"/>
                </a:lnTo>
                <a:lnTo>
                  <a:pt x="44" y="15"/>
                </a:lnTo>
                <a:lnTo>
                  <a:pt x="0" y="15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4" name="Freeform 359">
            <a:extLst>
              <a:ext uri="{FF2B5EF4-FFF2-40B4-BE49-F238E27FC236}">
                <a16:creationId xmlns:a16="http://schemas.microsoft.com/office/drawing/2014/main" id="{5E6D6701-0CB7-C04F-53B8-8C58EA8553E0}"/>
              </a:ext>
            </a:extLst>
          </p:cNvPr>
          <p:cNvSpPr>
            <a:spLocks/>
          </p:cNvSpPr>
          <p:nvPr/>
        </p:nvSpPr>
        <p:spPr bwMode="auto">
          <a:xfrm>
            <a:off x="2867025" y="3301604"/>
            <a:ext cx="111919" cy="0"/>
          </a:xfrm>
          <a:custGeom>
            <a:avLst/>
            <a:gdLst>
              <a:gd name="T0" fmla="*/ 117820638 w 189"/>
              <a:gd name="T1" fmla="*/ 0 h 2"/>
              <a:gd name="T2" fmla="*/ 90391662 w 189"/>
              <a:gd name="T3" fmla="*/ 1 h 2"/>
              <a:gd name="T4" fmla="*/ 48624453 w 189"/>
              <a:gd name="T5" fmla="*/ 1 h 2"/>
              <a:gd name="T6" fmla="*/ 7480989 w 189"/>
              <a:gd name="T7" fmla="*/ 1 h 2"/>
              <a:gd name="T8" fmla="*/ 0 w 189"/>
              <a:gd name="T9" fmla="*/ 1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" h="2">
                <a:moveTo>
                  <a:pt x="189" y="0"/>
                </a:moveTo>
                <a:lnTo>
                  <a:pt x="145" y="2"/>
                </a:lnTo>
                <a:lnTo>
                  <a:pt x="78" y="2"/>
                </a:lnTo>
                <a:lnTo>
                  <a:pt x="12" y="2"/>
                </a:lnTo>
                <a:lnTo>
                  <a:pt x="0" y="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5" name="Freeform 360">
            <a:extLst>
              <a:ext uri="{FF2B5EF4-FFF2-40B4-BE49-F238E27FC236}">
                <a16:creationId xmlns:a16="http://schemas.microsoft.com/office/drawing/2014/main" id="{BF366266-1E8B-8AF7-2F90-DBBCF77A777B}"/>
              </a:ext>
            </a:extLst>
          </p:cNvPr>
          <p:cNvSpPr>
            <a:spLocks/>
          </p:cNvSpPr>
          <p:nvPr/>
        </p:nvSpPr>
        <p:spPr bwMode="auto">
          <a:xfrm>
            <a:off x="2867025" y="3417094"/>
            <a:ext cx="234554" cy="7144"/>
          </a:xfrm>
          <a:custGeom>
            <a:avLst/>
            <a:gdLst>
              <a:gd name="T0" fmla="*/ 0 w 393"/>
              <a:gd name="T1" fmla="*/ 5368437 h 13"/>
              <a:gd name="T2" fmla="*/ 29762631 w 393"/>
              <a:gd name="T3" fmla="*/ 5905500 h 13"/>
              <a:gd name="T4" fmla="*/ 57625756 w 393"/>
              <a:gd name="T5" fmla="*/ 5905500 h 13"/>
              <a:gd name="T6" fmla="*/ 86122316 w 393"/>
              <a:gd name="T7" fmla="*/ 6978894 h 13"/>
              <a:gd name="T8" fmla="*/ 113985441 w 393"/>
              <a:gd name="T9" fmla="*/ 6978894 h 13"/>
              <a:gd name="T10" fmla="*/ 141215133 w 393"/>
              <a:gd name="T11" fmla="*/ 6978894 h 13"/>
              <a:gd name="T12" fmla="*/ 169078259 w 393"/>
              <a:gd name="T13" fmla="*/ 5905500 h 13"/>
              <a:gd name="T14" fmla="*/ 195674517 w 393"/>
              <a:gd name="T15" fmla="*/ 4831373 h 13"/>
              <a:gd name="T16" fmla="*/ 222271571 w 393"/>
              <a:gd name="T17" fmla="*/ 3220915 h 13"/>
              <a:gd name="T18" fmla="*/ 248867829 w 393"/>
              <a:gd name="T19" fmla="*/ 0 h 1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93" h="13">
                <a:moveTo>
                  <a:pt x="0" y="10"/>
                </a:moveTo>
                <a:lnTo>
                  <a:pt x="47" y="11"/>
                </a:lnTo>
                <a:lnTo>
                  <a:pt x="91" y="11"/>
                </a:lnTo>
                <a:lnTo>
                  <a:pt x="136" y="13"/>
                </a:lnTo>
                <a:lnTo>
                  <a:pt x="180" y="13"/>
                </a:lnTo>
                <a:lnTo>
                  <a:pt x="223" y="13"/>
                </a:lnTo>
                <a:lnTo>
                  <a:pt x="267" y="11"/>
                </a:lnTo>
                <a:lnTo>
                  <a:pt x="309" y="9"/>
                </a:lnTo>
                <a:lnTo>
                  <a:pt x="351" y="6"/>
                </a:lnTo>
                <a:lnTo>
                  <a:pt x="393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6" name="Freeform 361">
            <a:extLst>
              <a:ext uri="{FF2B5EF4-FFF2-40B4-BE49-F238E27FC236}">
                <a16:creationId xmlns:a16="http://schemas.microsoft.com/office/drawing/2014/main" id="{5F180679-D331-F9A7-C03F-2EAF55DD51F7}"/>
              </a:ext>
            </a:extLst>
          </p:cNvPr>
          <p:cNvSpPr>
            <a:spLocks/>
          </p:cNvSpPr>
          <p:nvPr/>
        </p:nvSpPr>
        <p:spPr bwMode="auto">
          <a:xfrm>
            <a:off x="3215879" y="3357563"/>
            <a:ext cx="230981" cy="38100"/>
          </a:xfrm>
          <a:custGeom>
            <a:avLst/>
            <a:gdLst>
              <a:gd name="T0" fmla="*/ 0 w 387"/>
              <a:gd name="T1" fmla="*/ 40322500 h 64"/>
              <a:gd name="T2" fmla="*/ 13932884 w 387"/>
              <a:gd name="T3" fmla="*/ 37172106 h 64"/>
              <a:gd name="T4" fmla="*/ 58896439 w 387"/>
              <a:gd name="T5" fmla="*/ 27091481 h 64"/>
              <a:gd name="T6" fmla="*/ 104494246 w 387"/>
              <a:gd name="T7" fmla="*/ 18271331 h 64"/>
              <a:gd name="T8" fmla="*/ 150725512 w 387"/>
              <a:gd name="T9" fmla="*/ 10080625 h 64"/>
              <a:gd name="T10" fmla="*/ 191256454 w 387"/>
              <a:gd name="T11" fmla="*/ 5040313 h 64"/>
              <a:gd name="T12" fmla="*/ 231153939 w 387"/>
              <a:gd name="T13" fmla="*/ 630238 h 64"/>
              <a:gd name="T14" fmla="*/ 245086823 w 387"/>
              <a:gd name="T15" fmla="*/ 0 h 6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87" h="64">
                <a:moveTo>
                  <a:pt x="0" y="64"/>
                </a:moveTo>
                <a:lnTo>
                  <a:pt x="22" y="59"/>
                </a:lnTo>
                <a:lnTo>
                  <a:pt x="93" y="43"/>
                </a:lnTo>
                <a:lnTo>
                  <a:pt x="165" y="29"/>
                </a:lnTo>
                <a:lnTo>
                  <a:pt x="238" y="16"/>
                </a:lnTo>
                <a:lnTo>
                  <a:pt x="302" y="8"/>
                </a:lnTo>
                <a:lnTo>
                  <a:pt x="365" y="1"/>
                </a:lnTo>
                <a:lnTo>
                  <a:pt x="387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7" name="Freeform 362">
            <a:extLst>
              <a:ext uri="{FF2B5EF4-FFF2-40B4-BE49-F238E27FC236}">
                <a16:creationId xmlns:a16="http://schemas.microsoft.com/office/drawing/2014/main" id="{C561C401-E99A-9EC2-8BB4-AE1359352F1A}"/>
              </a:ext>
            </a:extLst>
          </p:cNvPr>
          <p:cNvSpPr>
            <a:spLocks/>
          </p:cNvSpPr>
          <p:nvPr/>
        </p:nvSpPr>
        <p:spPr bwMode="auto">
          <a:xfrm>
            <a:off x="3562350" y="3327797"/>
            <a:ext cx="233363" cy="22622"/>
          </a:xfrm>
          <a:custGeom>
            <a:avLst/>
            <a:gdLst>
              <a:gd name="T0" fmla="*/ 0 w 391"/>
              <a:gd name="T1" fmla="*/ 23940691 h 38"/>
              <a:gd name="T2" fmla="*/ 22164066 w 391"/>
              <a:gd name="T3" fmla="*/ 23310464 h 38"/>
              <a:gd name="T4" fmla="*/ 62059703 w 391"/>
              <a:gd name="T5" fmla="*/ 20160916 h 38"/>
              <a:gd name="T6" fmla="*/ 96256759 w 391"/>
              <a:gd name="T7" fmla="*/ 17640801 h 38"/>
              <a:gd name="T8" fmla="*/ 129186138 w 391"/>
              <a:gd name="T9" fmla="*/ 15120687 h 38"/>
              <a:gd name="T10" fmla="*/ 162116312 w 391"/>
              <a:gd name="T11" fmla="*/ 11970345 h 38"/>
              <a:gd name="T12" fmla="*/ 195679131 w 391"/>
              <a:gd name="T13" fmla="*/ 7560343 h 38"/>
              <a:gd name="T14" fmla="*/ 228609306 w 391"/>
              <a:gd name="T15" fmla="*/ 3150342 h 38"/>
              <a:gd name="T16" fmla="*/ 247606963 w 391"/>
              <a:gd name="T17" fmla="*/ 0 h 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91" h="38">
                <a:moveTo>
                  <a:pt x="0" y="38"/>
                </a:moveTo>
                <a:lnTo>
                  <a:pt x="35" y="37"/>
                </a:lnTo>
                <a:lnTo>
                  <a:pt x="98" y="32"/>
                </a:lnTo>
                <a:lnTo>
                  <a:pt x="152" y="28"/>
                </a:lnTo>
                <a:lnTo>
                  <a:pt x="204" y="24"/>
                </a:lnTo>
                <a:lnTo>
                  <a:pt x="256" y="19"/>
                </a:lnTo>
                <a:lnTo>
                  <a:pt x="309" y="12"/>
                </a:lnTo>
                <a:lnTo>
                  <a:pt x="361" y="5"/>
                </a:lnTo>
                <a:lnTo>
                  <a:pt x="391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8" name="Freeform 363">
            <a:extLst>
              <a:ext uri="{FF2B5EF4-FFF2-40B4-BE49-F238E27FC236}">
                <a16:creationId xmlns:a16="http://schemas.microsoft.com/office/drawing/2014/main" id="{FCBB5BB9-5D91-EB3D-0B69-40E71FA77142}"/>
              </a:ext>
            </a:extLst>
          </p:cNvPr>
          <p:cNvSpPr>
            <a:spLocks/>
          </p:cNvSpPr>
          <p:nvPr/>
        </p:nvSpPr>
        <p:spPr bwMode="auto">
          <a:xfrm>
            <a:off x="3908822" y="3228975"/>
            <a:ext cx="222647" cy="72629"/>
          </a:xfrm>
          <a:custGeom>
            <a:avLst/>
            <a:gdLst>
              <a:gd name="T0" fmla="*/ 0 w 374"/>
              <a:gd name="T1" fmla="*/ 76865559 h 122"/>
              <a:gd name="T2" fmla="*/ 29611588 w 374"/>
              <a:gd name="T3" fmla="*/ 68044570 h 122"/>
              <a:gd name="T4" fmla="*/ 66783631 w 374"/>
              <a:gd name="T5" fmla="*/ 56073965 h 122"/>
              <a:gd name="T6" fmla="*/ 104585911 w 374"/>
              <a:gd name="T7" fmla="*/ 42213430 h 122"/>
              <a:gd name="T8" fmla="*/ 142388191 w 374"/>
              <a:gd name="T9" fmla="*/ 29611790 h 122"/>
              <a:gd name="T10" fmla="*/ 180190472 w 374"/>
              <a:gd name="T11" fmla="*/ 17010944 h 122"/>
              <a:gd name="T12" fmla="*/ 218622988 w 374"/>
              <a:gd name="T13" fmla="*/ 5040339 h 122"/>
              <a:gd name="T14" fmla="*/ 235633816 w 374"/>
              <a:gd name="T15" fmla="*/ 0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74" h="122">
                <a:moveTo>
                  <a:pt x="0" y="122"/>
                </a:moveTo>
                <a:lnTo>
                  <a:pt x="47" y="108"/>
                </a:lnTo>
                <a:lnTo>
                  <a:pt x="106" y="89"/>
                </a:lnTo>
                <a:lnTo>
                  <a:pt x="166" y="67"/>
                </a:lnTo>
                <a:lnTo>
                  <a:pt x="226" y="47"/>
                </a:lnTo>
                <a:lnTo>
                  <a:pt x="286" y="27"/>
                </a:lnTo>
                <a:lnTo>
                  <a:pt x="347" y="8"/>
                </a:lnTo>
                <a:lnTo>
                  <a:pt x="374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19" name="Freeform 364">
            <a:extLst>
              <a:ext uri="{FF2B5EF4-FFF2-40B4-BE49-F238E27FC236}">
                <a16:creationId xmlns:a16="http://schemas.microsoft.com/office/drawing/2014/main" id="{D2CC2111-EB75-2C44-7087-4792EB3F5B46}"/>
              </a:ext>
            </a:extLst>
          </p:cNvPr>
          <p:cNvSpPr>
            <a:spLocks/>
          </p:cNvSpPr>
          <p:nvPr/>
        </p:nvSpPr>
        <p:spPr bwMode="auto">
          <a:xfrm>
            <a:off x="4246960" y="3152775"/>
            <a:ext cx="226219" cy="52388"/>
          </a:xfrm>
          <a:custGeom>
            <a:avLst/>
            <a:gdLst>
              <a:gd name="T0" fmla="*/ 0 w 382"/>
              <a:gd name="T1" fmla="*/ 55443438 h 88"/>
              <a:gd name="T2" fmla="*/ 7481405 w 382"/>
              <a:gd name="T3" fmla="*/ 54813200 h 88"/>
              <a:gd name="T4" fmla="*/ 42394894 w 382"/>
              <a:gd name="T5" fmla="*/ 49143444 h 88"/>
              <a:gd name="T6" fmla="*/ 78555941 w 382"/>
              <a:gd name="T7" fmla="*/ 42842656 h 88"/>
              <a:gd name="T8" fmla="*/ 114093209 w 382"/>
              <a:gd name="T9" fmla="*/ 36542663 h 88"/>
              <a:gd name="T10" fmla="*/ 149006698 w 382"/>
              <a:gd name="T11" fmla="*/ 28982194 h 88"/>
              <a:gd name="T12" fmla="*/ 183920187 w 382"/>
              <a:gd name="T13" fmla="*/ 18901569 h 88"/>
              <a:gd name="T14" fmla="*/ 220704224 w 382"/>
              <a:gd name="T15" fmla="*/ 6300788 h 88"/>
              <a:gd name="T16" fmla="*/ 238161363 w 382"/>
              <a:gd name="T17" fmla="*/ 0 h 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82" h="88">
                <a:moveTo>
                  <a:pt x="0" y="88"/>
                </a:moveTo>
                <a:lnTo>
                  <a:pt x="12" y="87"/>
                </a:lnTo>
                <a:lnTo>
                  <a:pt x="68" y="78"/>
                </a:lnTo>
                <a:lnTo>
                  <a:pt x="126" y="68"/>
                </a:lnTo>
                <a:lnTo>
                  <a:pt x="183" y="58"/>
                </a:lnTo>
                <a:lnTo>
                  <a:pt x="239" y="46"/>
                </a:lnTo>
                <a:lnTo>
                  <a:pt x="295" y="30"/>
                </a:lnTo>
                <a:lnTo>
                  <a:pt x="354" y="10"/>
                </a:lnTo>
                <a:lnTo>
                  <a:pt x="382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0" name="Freeform 365">
            <a:extLst>
              <a:ext uri="{FF2B5EF4-FFF2-40B4-BE49-F238E27FC236}">
                <a16:creationId xmlns:a16="http://schemas.microsoft.com/office/drawing/2014/main" id="{C3A8F965-2761-ECB0-B77D-4D830AA80027}"/>
              </a:ext>
            </a:extLst>
          </p:cNvPr>
          <p:cNvSpPr>
            <a:spLocks/>
          </p:cNvSpPr>
          <p:nvPr/>
        </p:nvSpPr>
        <p:spPr bwMode="auto">
          <a:xfrm>
            <a:off x="4580335" y="3038475"/>
            <a:ext cx="223838" cy="67866"/>
          </a:xfrm>
          <a:custGeom>
            <a:avLst/>
            <a:gdLst>
              <a:gd name="T0" fmla="*/ 0 w 376"/>
              <a:gd name="T1" fmla="*/ 72460869 h 113"/>
              <a:gd name="T2" fmla="*/ 15120938 w 376"/>
              <a:gd name="T3" fmla="*/ 66048232 h 113"/>
              <a:gd name="T4" fmla="*/ 51663600 w 376"/>
              <a:gd name="T5" fmla="*/ 50017442 h 113"/>
              <a:gd name="T6" fmla="*/ 88835706 w 376"/>
              <a:gd name="T7" fmla="*/ 36550746 h 113"/>
              <a:gd name="T8" fmla="*/ 120967500 w 376"/>
              <a:gd name="T9" fmla="*/ 26291168 h 113"/>
              <a:gd name="T10" fmla="*/ 153729531 w 376"/>
              <a:gd name="T11" fmla="*/ 16672214 h 113"/>
              <a:gd name="T12" fmla="*/ 187752038 w 376"/>
              <a:gd name="T13" fmla="*/ 9618954 h 113"/>
              <a:gd name="T14" fmla="*/ 221143513 w 376"/>
              <a:gd name="T15" fmla="*/ 2564894 h 113"/>
              <a:gd name="T16" fmla="*/ 236894688 w 376"/>
              <a:gd name="T17" fmla="*/ 0 h 1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6" h="113">
                <a:moveTo>
                  <a:pt x="0" y="113"/>
                </a:moveTo>
                <a:lnTo>
                  <a:pt x="24" y="103"/>
                </a:lnTo>
                <a:lnTo>
                  <a:pt x="82" y="78"/>
                </a:lnTo>
                <a:lnTo>
                  <a:pt x="141" y="57"/>
                </a:lnTo>
                <a:lnTo>
                  <a:pt x="192" y="41"/>
                </a:lnTo>
                <a:lnTo>
                  <a:pt x="244" y="26"/>
                </a:lnTo>
                <a:lnTo>
                  <a:pt x="298" y="15"/>
                </a:lnTo>
                <a:lnTo>
                  <a:pt x="351" y="4"/>
                </a:lnTo>
                <a:lnTo>
                  <a:pt x="376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1" name="Freeform 366">
            <a:extLst>
              <a:ext uri="{FF2B5EF4-FFF2-40B4-BE49-F238E27FC236}">
                <a16:creationId xmlns:a16="http://schemas.microsoft.com/office/drawing/2014/main" id="{936E9C50-EEA0-2E34-7E2F-7DE180B56BE3}"/>
              </a:ext>
            </a:extLst>
          </p:cNvPr>
          <p:cNvSpPr>
            <a:spLocks/>
          </p:cNvSpPr>
          <p:nvPr/>
        </p:nvSpPr>
        <p:spPr bwMode="auto">
          <a:xfrm>
            <a:off x="4918472" y="2962275"/>
            <a:ext cx="227409" cy="54769"/>
          </a:xfrm>
          <a:custGeom>
            <a:avLst/>
            <a:gdLst>
              <a:gd name="T0" fmla="*/ 0 w 381"/>
              <a:gd name="T1" fmla="*/ 57963594 h 92"/>
              <a:gd name="T2" fmla="*/ 44967693 w 381"/>
              <a:gd name="T3" fmla="*/ 47882969 h 92"/>
              <a:gd name="T4" fmla="*/ 92468518 w 381"/>
              <a:gd name="T5" fmla="*/ 36542663 h 92"/>
              <a:gd name="T6" fmla="*/ 139336658 w 381"/>
              <a:gd name="T7" fmla="*/ 25201563 h 92"/>
              <a:gd name="T8" fmla="*/ 186204797 w 381"/>
              <a:gd name="T9" fmla="*/ 13231019 h 92"/>
              <a:gd name="T10" fmla="*/ 234339105 w 381"/>
              <a:gd name="T11" fmla="*/ 1889919 h 92"/>
              <a:gd name="T12" fmla="*/ 241305819 w 381"/>
              <a:gd name="T13" fmla="*/ 0 h 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1" h="92">
                <a:moveTo>
                  <a:pt x="0" y="92"/>
                </a:moveTo>
                <a:lnTo>
                  <a:pt x="71" y="76"/>
                </a:lnTo>
                <a:lnTo>
                  <a:pt x="146" y="58"/>
                </a:lnTo>
                <a:lnTo>
                  <a:pt x="220" y="40"/>
                </a:lnTo>
                <a:lnTo>
                  <a:pt x="294" y="21"/>
                </a:lnTo>
                <a:lnTo>
                  <a:pt x="370" y="3"/>
                </a:lnTo>
                <a:lnTo>
                  <a:pt x="381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2" name="Freeform 367">
            <a:extLst>
              <a:ext uri="{FF2B5EF4-FFF2-40B4-BE49-F238E27FC236}">
                <a16:creationId xmlns:a16="http://schemas.microsoft.com/office/drawing/2014/main" id="{C9261BF0-1B46-5064-9454-20BC4AE28F07}"/>
              </a:ext>
            </a:extLst>
          </p:cNvPr>
          <p:cNvSpPr>
            <a:spLocks/>
          </p:cNvSpPr>
          <p:nvPr/>
        </p:nvSpPr>
        <p:spPr bwMode="auto">
          <a:xfrm>
            <a:off x="5261372" y="2922985"/>
            <a:ext cx="233363" cy="19050"/>
          </a:xfrm>
          <a:custGeom>
            <a:avLst/>
            <a:gdLst>
              <a:gd name="T0" fmla="*/ 0 w 392"/>
              <a:gd name="T1" fmla="*/ 19550303 h 33"/>
              <a:gd name="T2" fmla="*/ 13861256 w 392"/>
              <a:gd name="T3" fmla="*/ 17180406 h 33"/>
              <a:gd name="T4" fmla="*/ 63003906 w 392"/>
              <a:gd name="T5" fmla="*/ 11848715 h 33"/>
              <a:gd name="T6" fmla="*/ 112776794 w 392"/>
              <a:gd name="T7" fmla="*/ 7701588 h 33"/>
              <a:gd name="T8" fmla="*/ 161920238 w 392"/>
              <a:gd name="T9" fmla="*/ 4147127 h 33"/>
              <a:gd name="T10" fmla="*/ 211062888 w 392"/>
              <a:gd name="T11" fmla="*/ 1184564 h 33"/>
              <a:gd name="T12" fmla="*/ 246975313 w 392"/>
              <a:gd name="T13" fmla="*/ 0 h 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2" h="33">
                <a:moveTo>
                  <a:pt x="0" y="33"/>
                </a:moveTo>
                <a:lnTo>
                  <a:pt x="22" y="29"/>
                </a:lnTo>
                <a:lnTo>
                  <a:pt x="100" y="20"/>
                </a:lnTo>
                <a:lnTo>
                  <a:pt x="179" y="13"/>
                </a:lnTo>
                <a:lnTo>
                  <a:pt x="257" y="7"/>
                </a:lnTo>
                <a:lnTo>
                  <a:pt x="335" y="2"/>
                </a:lnTo>
                <a:lnTo>
                  <a:pt x="392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3" name="Freeform 368">
            <a:extLst>
              <a:ext uri="{FF2B5EF4-FFF2-40B4-BE49-F238E27FC236}">
                <a16:creationId xmlns:a16="http://schemas.microsoft.com/office/drawing/2014/main" id="{B8B543EA-78F9-737F-2A0B-95D77991465A}"/>
              </a:ext>
            </a:extLst>
          </p:cNvPr>
          <p:cNvSpPr>
            <a:spLocks/>
          </p:cNvSpPr>
          <p:nvPr/>
        </p:nvSpPr>
        <p:spPr bwMode="auto">
          <a:xfrm>
            <a:off x="5611416" y="2914651"/>
            <a:ext cx="233363" cy="3572"/>
          </a:xfrm>
          <a:custGeom>
            <a:avLst/>
            <a:gdLst>
              <a:gd name="T0" fmla="*/ 0 w 393"/>
              <a:gd name="T1" fmla="*/ 3240881 h 7"/>
              <a:gd name="T2" fmla="*/ 21312587 w 393"/>
              <a:gd name="T3" fmla="*/ 3240881 h 7"/>
              <a:gd name="T4" fmla="*/ 102801426 w 393"/>
              <a:gd name="T5" fmla="*/ 1388755 h 7"/>
              <a:gd name="T6" fmla="*/ 182409906 w 393"/>
              <a:gd name="T7" fmla="*/ 462691 h 7"/>
              <a:gd name="T8" fmla="*/ 246346877 w 393"/>
              <a:gd name="T9" fmla="*/ 0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" h="7">
                <a:moveTo>
                  <a:pt x="0" y="7"/>
                </a:moveTo>
                <a:lnTo>
                  <a:pt x="34" y="7"/>
                </a:lnTo>
                <a:lnTo>
                  <a:pt x="164" y="3"/>
                </a:lnTo>
                <a:lnTo>
                  <a:pt x="291" y="1"/>
                </a:lnTo>
                <a:lnTo>
                  <a:pt x="393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4" name="Freeform 369">
            <a:extLst>
              <a:ext uri="{FF2B5EF4-FFF2-40B4-BE49-F238E27FC236}">
                <a16:creationId xmlns:a16="http://schemas.microsoft.com/office/drawing/2014/main" id="{1765F9BF-B735-1806-693B-3880C6B4A5FD}"/>
              </a:ext>
            </a:extLst>
          </p:cNvPr>
          <p:cNvSpPr>
            <a:spLocks/>
          </p:cNvSpPr>
          <p:nvPr/>
        </p:nvSpPr>
        <p:spPr bwMode="auto">
          <a:xfrm>
            <a:off x="5961460" y="2913460"/>
            <a:ext cx="100013" cy="0"/>
          </a:xfrm>
          <a:custGeom>
            <a:avLst/>
            <a:gdLst>
              <a:gd name="T0" fmla="*/ 0 w 169"/>
              <a:gd name="T1" fmla="*/ 43582567 w 169"/>
              <a:gd name="T2" fmla="*/ 105220251 w 169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0" t="0" r="r" b="b"/>
            <a:pathLst>
              <a:path w="169">
                <a:moveTo>
                  <a:pt x="0" y="0"/>
                </a:moveTo>
                <a:lnTo>
                  <a:pt x="70" y="0"/>
                </a:lnTo>
                <a:lnTo>
                  <a:pt x="169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5" name="Freeform 370">
            <a:extLst>
              <a:ext uri="{FF2B5EF4-FFF2-40B4-BE49-F238E27FC236}">
                <a16:creationId xmlns:a16="http://schemas.microsoft.com/office/drawing/2014/main" id="{93DCBE80-8351-BC74-268A-2C4C249AA108}"/>
              </a:ext>
            </a:extLst>
          </p:cNvPr>
          <p:cNvSpPr>
            <a:spLocks/>
          </p:cNvSpPr>
          <p:nvPr/>
        </p:nvSpPr>
        <p:spPr bwMode="auto">
          <a:xfrm>
            <a:off x="5829301" y="3151585"/>
            <a:ext cx="232172" cy="3572"/>
          </a:xfrm>
          <a:custGeom>
            <a:avLst/>
            <a:gdLst>
              <a:gd name="T0" fmla="*/ 244462375 w 392"/>
              <a:gd name="T1" fmla="*/ 1259549 h 6"/>
              <a:gd name="T2" fmla="*/ 214527949 w 392"/>
              <a:gd name="T3" fmla="*/ 1259549 h 6"/>
              <a:gd name="T4" fmla="*/ 185217387 w 392"/>
              <a:gd name="T5" fmla="*/ 0 h 6"/>
              <a:gd name="T6" fmla="*/ 136574931 w 392"/>
              <a:gd name="T7" fmla="*/ 0 h 6"/>
              <a:gd name="T8" fmla="*/ 89802489 w 392"/>
              <a:gd name="T9" fmla="*/ 1259549 h 6"/>
              <a:gd name="T10" fmla="*/ 42406972 w 392"/>
              <a:gd name="T11" fmla="*/ 1889720 h 6"/>
              <a:gd name="T12" fmla="*/ 0 w 392"/>
              <a:gd name="T13" fmla="*/ 3779441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2" h="6">
                <a:moveTo>
                  <a:pt x="392" y="2"/>
                </a:moveTo>
                <a:lnTo>
                  <a:pt x="344" y="2"/>
                </a:lnTo>
                <a:lnTo>
                  <a:pt x="297" y="0"/>
                </a:lnTo>
                <a:lnTo>
                  <a:pt x="219" y="0"/>
                </a:lnTo>
                <a:lnTo>
                  <a:pt x="144" y="2"/>
                </a:lnTo>
                <a:lnTo>
                  <a:pt x="68" y="3"/>
                </a:lnTo>
                <a:lnTo>
                  <a:pt x="0" y="6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6" name="Freeform 371">
            <a:extLst>
              <a:ext uri="{FF2B5EF4-FFF2-40B4-BE49-F238E27FC236}">
                <a16:creationId xmlns:a16="http://schemas.microsoft.com/office/drawing/2014/main" id="{FF3B0D3E-4496-6322-806D-DC8B829560D4}"/>
              </a:ext>
            </a:extLst>
          </p:cNvPr>
          <p:cNvSpPr>
            <a:spLocks/>
          </p:cNvSpPr>
          <p:nvPr/>
        </p:nvSpPr>
        <p:spPr bwMode="auto">
          <a:xfrm>
            <a:off x="5478066" y="3163491"/>
            <a:ext cx="233363" cy="16669"/>
          </a:xfrm>
          <a:custGeom>
            <a:avLst/>
            <a:gdLst>
              <a:gd name="T0" fmla="*/ 246975313 w 392"/>
              <a:gd name="T1" fmla="*/ 0 h 29"/>
              <a:gd name="T2" fmla="*/ 219253594 w 392"/>
              <a:gd name="T3" fmla="*/ 1761906 h 29"/>
              <a:gd name="T4" fmla="*/ 145538825 w 392"/>
              <a:gd name="T5" fmla="*/ 7048391 h 29"/>
              <a:gd name="T6" fmla="*/ 71194613 w 392"/>
              <a:gd name="T7" fmla="*/ 12921155 h 29"/>
              <a:gd name="T8" fmla="*/ 0 w 392"/>
              <a:gd name="T9" fmla="*/ 17032780 h 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2" h="29">
                <a:moveTo>
                  <a:pt x="392" y="0"/>
                </a:moveTo>
                <a:lnTo>
                  <a:pt x="348" y="3"/>
                </a:lnTo>
                <a:lnTo>
                  <a:pt x="231" y="12"/>
                </a:lnTo>
                <a:lnTo>
                  <a:pt x="113" y="22"/>
                </a:lnTo>
                <a:lnTo>
                  <a:pt x="0" y="2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7" name="Freeform 372">
            <a:extLst>
              <a:ext uri="{FF2B5EF4-FFF2-40B4-BE49-F238E27FC236}">
                <a16:creationId xmlns:a16="http://schemas.microsoft.com/office/drawing/2014/main" id="{083AD080-8DF0-1DCB-9148-41EEE44FF92B}"/>
              </a:ext>
            </a:extLst>
          </p:cNvPr>
          <p:cNvSpPr>
            <a:spLocks/>
          </p:cNvSpPr>
          <p:nvPr/>
        </p:nvSpPr>
        <p:spPr bwMode="auto">
          <a:xfrm>
            <a:off x="5129213" y="3187304"/>
            <a:ext cx="232172" cy="16669"/>
          </a:xfrm>
          <a:custGeom>
            <a:avLst/>
            <a:gdLst>
              <a:gd name="T0" fmla="*/ 244462375 w 392"/>
              <a:gd name="T1" fmla="*/ 0 h 27"/>
              <a:gd name="T2" fmla="*/ 237602238 w 392"/>
              <a:gd name="T3" fmla="*/ 0 h 27"/>
              <a:gd name="T4" fmla="*/ 175239508 w 392"/>
              <a:gd name="T5" fmla="*/ 4065529 h 27"/>
              <a:gd name="T6" fmla="*/ 112876778 w 392"/>
              <a:gd name="T7" fmla="*/ 8808508 h 27"/>
              <a:gd name="T8" fmla="*/ 51760987 w 392"/>
              <a:gd name="T9" fmla="*/ 13551488 h 27"/>
              <a:gd name="T10" fmla="*/ 0 w 392"/>
              <a:gd name="T11" fmla="*/ 18294468 h 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2" h="27">
                <a:moveTo>
                  <a:pt x="392" y="0"/>
                </a:moveTo>
                <a:lnTo>
                  <a:pt x="381" y="0"/>
                </a:lnTo>
                <a:lnTo>
                  <a:pt x="281" y="6"/>
                </a:lnTo>
                <a:lnTo>
                  <a:pt x="181" y="13"/>
                </a:lnTo>
                <a:lnTo>
                  <a:pt x="83" y="20"/>
                </a:lnTo>
                <a:lnTo>
                  <a:pt x="0" y="27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8" name="Freeform 373">
            <a:extLst>
              <a:ext uri="{FF2B5EF4-FFF2-40B4-BE49-F238E27FC236}">
                <a16:creationId xmlns:a16="http://schemas.microsoft.com/office/drawing/2014/main" id="{49554E7C-2AE2-209E-E48D-2D0C1BA0B682}"/>
              </a:ext>
            </a:extLst>
          </p:cNvPr>
          <p:cNvSpPr>
            <a:spLocks/>
          </p:cNvSpPr>
          <p:nvPr/>
        </p:nvSpPr>
        <p:spPr bwMode="auto">
          <a:xfrm>
            <a:off x="4782742" y="3217069"/>
            <a:ext cx="229790" cy="42863"/>
          </a:xfrm>
          <a:custGeom>
            <a:avLst/>
            <a:gdLst>
              <a:gd name="T0" fmla="*/ 243825958 w 385"/>
              <a:gd name="T1" fmla="*/ 0 h 71"/>
              <a:gd name="T2" fmla="*/ 240659428 w 385"/>
              <a:gd name="T3" fmla="*/ 0 h 71"/>
              <a:gd name="T4" fmla="*/ 186194165 w 385"/>
              <a:gd name="T5" fmla="*/ 8422783 h 71"/>
              <a:gd name="T6" fmla="*/ 132995832 w 385"/>
              <a:gd name="T7" fmla="*/ 18789471 h 71"/>
              <a:gd name="T8" fmla="*/ 78530569 w 385"/>
              <a:gd name="T9" fmla="*/ 29156159 h 71"/>
              <a:gd name="T10" fmla="*/ 24699567 w 385"/>
              <a:gd name="T11" fmla="*/ 40170815 h 71"/>
              <a:gd name="T12" fmla="*/ 0 w 385"/>
              <a:gd name="T13" fmla="*/ 46001725 h 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5" h="71">
                <a:moveTo>
                  <a:pt x="385" y="0"/>
                </a:moveTo>
                <a:lnTo>
                  <a:pt x="380" y="0"/>
                </a:lnTo>
                <a:lnTo>
                  <a:pt x="294" y="13"/>
                </a:lnTo>
                <a:lnTo>
                  <a:pt x="210" y="29"/>
                </a:lnTo>
                <a:lnTo>
                  <a:pt x="124" y="45"/>
                </a:lnTo>
                <a:lnTo>
                  <a:pt x="39" y="62"/>
                </a:lnTo>
                <a:lnTo>
                  <a:pt x="0" y="71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29" name="Freeform 374">
            <a:extLst>
              <a:ext uri="{FF2B5EF4-FFF2-40B4-BE49-F238E27FC236}">
                <a16:creationId xmlns:a16="http://schemas.microsoft.com/office/drawing/2014/main" id="{4AEA1F03-D5A3-BBDE-1419-3A213CE43627}"/>
              </a:ext>
            </a:extLst>
          </p:cNvPr>
          <p:cNvSpPr>
            <a:spLocks/>
          </p:cNvSpPr>
          <p:nvPr/>
        </p:nvSpPr>
        <p:spPr bwMode="auto">
          <a:xfrm>
            <a:off x="4439841" y="3284935"/>
            <a:ext cx="228600" cy="50006"/>
          </a:xfrm>
          <a:custGeom>
            <a:avLst/>
            <a:gdLst>
              <a:gd name="T0" fmla="*/ 241935000 w 384"/>
              <a:gd name="T1" fmla="*/ 0 h 84"/>
              <a:gd name="T2" fmla="*/ 227444300 w 384"/>
              <a:gd name="T3" fmla="*/ 3780631 h 84"/>
              <a:gd name="T4" fmla="*/ 158139606 w 384"/>
              <a:gd name="T5" fmla="*/ 18901569 h 84"/>
              <a:gd name="T6" fmla="*/ 87575231 w 384"/>
              <a:gd name="T7" fmla="*/ 33392269 h 84"/>
              <a:gd name="T8" fmla="*/ 18271331 w 384"/>
              <a:gd name="T9" fmla="*/ 49143444 h 84"/>
              <a:gd name="T10" fmla="*/ 0 w 384"/>
              <a:gd name="T11" fmla="*/ 52923281 h 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" h="84">
                <a:moveTo>
                  <a:pt x="384" y="0"/>
                </a:moveTo>
                <a:lnTo>
                  <a:pt x="361" y="6"/>
                </a:lnTo>
                <a:lnTo>
                  <a:pt x="251" y="30"/>
                </a:lnTo>
                <a:lnTo>
                  <a:pt x="139" y="53"/>
                </a:lnTo>
                <a:lnTo>
                  <a:pt x="29" y="78"/>
                </a:lnTo>
                <a:lnTo>
                  <a:pt x="0" y="84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0" name="Freeform 375">
            <a:extLst>
              <a:ext uri="{FF2B5EF4-FFF2-40B4-BE49-F238E27FC236}">
                <a16:creationId xmlns:a16="http://schemas.microsoft.com/office/drawing/2014/main" id="{B4938C58-2C36-0E8F-9915-E43CFE97B032}"/>
              </a:ext>
            </a:extLst>
          </p:cNvPr>
          <p:cNvSpPr>
            <a:spLocks/>
          </p:cNvSpPr>
          <p:nvPr/>
        </p:nvSpPr>
        <p:spPr bwMode="auto">
          <a:xfrm>
            <a:off x="4093369" y="3357563"/>
            <a:ext cx="232172" cy="36910"/>
          </a:xfrm>
          <a:custGeom>
            <a:avLst/>
            <a:gdLst>
              <a:gd name="T0" fmla="*/ 246982606 w 388"/>
              <a:gd name="T1" fmla="*/ 0 h 62"/>
              <a:gd name="T2" fmla="*/ 246345927 w 388"/>
              <a:gd name="T3" fmla="*/ 0 h 62"/>
              <a:gd name="T4" fmla="*/ 175052292 w 388"/>
              <a:gd name="T5" fmla="*/ 12600909 h 62"/>
              <a:gd name="T6" fmla="*/ 103757858 w 388"/>
              <a:gd name="T7" fmla="*/ 23311881 h 62"/>
              <a:gd name="T8" fmla="*/ 33100901 w 388"/>
              <a:gd name="T9" fmla="*/ 34653096 h 62"/>
              <a:gd name="T10" fmla="*/ 0 w 388"/>
              <a:gd name="T11" fmla="*/ 39063216 h 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8" h="62">
                <a:moveTo>
                  <a:pt x="388" y="0"/>
                </a:moveTo>
                <a:lnTo>
                  <a:pt x="387" y="0"/>
                </a:lnTo>
                <a:lnTo>
                  <a:pt x="275" y="20"/>
                </a:lnTo>
                <a:lnTo>
                  <a:pt x="163" y="37"/>
                </a:lnTo>
                <a:lnTo>
                  <a:pt x="52" y="55"/>
                </a:lnTo>
                <a:lnTo>
                  <a:pt x="0" y="6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1" name="Freeform 376">
            <a:extLst>
              <a:ext uri="{FF2B5EF4-FFF2-40B4-BE49-F238E27FC236}">
                <a16:creationId xmlns:a16="http://schemas.microsoft.com/office/drawing/2014/main" id="{A9803CF4-EA68-8CB2-2092-37F5BFD5370E}"/>
              </a:ext>
            </a:extLst>
          </p:cNvPr>
          <p:cNvSpPr>
            <a:spLocks/>
          </p:cNvSpPr>
          <p:nvPr/>
        </p:nvSpPr>
        <p:spPr bwMode="auto">
          <a:xfrm>
            <a:off x="3744516" y="3408760"/>
            <a:ext cx="233363" cy="25003"/>
          </a:xfrm>
          <a:custGeom>
            <a:avLst/>
            <a:gdLst>
              <a:gd name="T0" fmla="*/ 247606963 w 391"/>
              <a:gd name="T1" fmla="*/ 0 h 40"/>
              <a:gd name="T2" fmla="*/ 175414592 w 391"/>
              <a:gd name="T3" fmla="*/ 9030160 h 40"/>
              <a:gd name="T4" fmla="*/ 98789727 w 391"/>
              <a:gd name="T5" fmla="*/ 18059486 h 40"/>
              <a:gd name="T6" fmla="*/ 22797507 w 391"/>
              <a:gd name="T7" fmla="*/ 25005250 h 40"/>
              <a:gd name="T8" fmla="*/ 0 w 391"/>
              <a:gd name="T9" fmla="*/ 27783889 h 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1" h="40">
                <a:moveTo>
                  <a:pt x="391" y="0"/>
                </a:moveTo>
                <a:lnTo>
                  <a:pt x="277" y="13"/>
                </a:lnTo>
                <a:lnTo>
                  <a:pt x="156" y="26"/>
                </a:lnTo>
                <a:lnTo>
                  <a:pt x="36" y="36"/>
                </a:lnTo>
                <a:lnTo>
                  <a:pt x="0" y="4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2" name="Freeform 377">
            <a:extLst>
              <a:ext uri="{FF2B5EF4-FFF2-40B4-BE49-F238E27FC236}">
                <a16:creationId xmlns:a16="http://schemas.microsoft.com/office/drawing/2014/main" id="{5338E393-1B57-0FFF-DC97-92EEB7DA6048}"/>
              </a:ext>
            </a:extLst>
          </p:cNvPr>
          <p:cNvSpPr>
            <a:spLocks/>
          </p:cNvSpPr>
          <p:nvPr/>
        </p:nvSpPr>
        <p:spPr bwMode="auto">
          <a:xfrm>
            <a:off x="3395662" y="3443288"/>
            <a:ext cx="233363" cy="16669"/>
          </a:xfrm>
          <a:custGeom>
            <a:avLst/>
            <a:gdLst>
              <a:gd name="T0" fmla="*/ 247606963 w 391"/>
              <a:gd name="T1" fmla="*/ 0 h 29"/>
              <a:gd name="T2" fmla="*/ 241907586 w 391"/>
              <a:gd name="T3" fmla="*/ 1174859 h 29"/>
              <a:gd name="T4" fmla="*/ 163382398 w 391"/>
              <a:gd name="T5" fmla="*/ 6460578 h 29"/>
              <a:gd name="T6" fmla="*/ 84858006 w 391"/>
              <a:gd name="T7" fmla="*/ 11159249 h 29"/>
              <a:gd name="T8" fmla="*/ 6966259 w 391"/>
              <a:gd name="T9" fmla="*/ 16445734 h 29"/>
              <a:gd name="T10" fmla="*/ 0 w 391"/>
              <a:gd name="T11" fmla="*/ 1703278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1" h="29">
                <a:moveTo>
                  <a:pt x="391" y="0"/>
                </a:moveTo>
                <a:lnTo>
                  <a:pt x="382" y="2"/>
                </a:lnTo>
                <a:lnTo>
                  <a:pt x="258" y="11"/>
                </a:lnTo>
                <a:lnTo>
                  <a:pt x="134" y="19"/>
                </a:lnTo>
                <a:lnTo>
                  <a:pt x="11" y="28"/>
                </a:lnTo>
                <a:lnTo>
                  <a:pt x="0" y="2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3" name="Freeform 378">
            <a:extLst>
              <a:ext uri="{FF2B5EF4-FFF2-40B4-BE49-F238E27FC236}">
                <a16:creationId xmlns:a16="http://schemas.microsoft.com/office/drawing/2014/main" id="{32703D44-4F45-608D-F41A-DC570262B607}"/>
              </a:ext>
            </a:extLst>
          </p:cNvPr>
          <p:cNvSpPr>
            <a:spLocks/>
          </p:cNvSpPr>
          <p:nvPr/>
        </p:nvSpPr>
        <p:spPr bwMode="auto">
          <a:xfrm>
            <a:off x="3046810" y="3468291"/>
            <a:ext cx="232172" cy="26194"/>
          </a:xfrm>
          <a:custGeom>
            <a:avLst/>
            <a:gdLst>
              <a:gd name="T0" fmla="*/ 245714441 w 390"/>
              <a:gd name="T1" fmla="*/ 0 h 42"/>
              <a:gd name="T2" fmla="*/ 219882682 w 390"/>
              <a:gd name="T3" fmla="*/ 2074711 h 42"/>
              <a:gd name="T4" fmla="*/ 141128522 w 390"/>
              <a:gd name="T5" fmla="*/ 11063741 h 42"/>
              <a:gd name="T6" fmla="*/ 102065766 w 390"/>
              <a:gd name="T7" fmla="*/ 15904180 h 42"/>
              <a:gd name="T8" fmla="*/ 61743332 w 390"/>
              <a:gd name="T9" fmla="*/ 20743787 h 42"/>
              <a:gd name="T10" fmla="*/ 22051133 w 390"/>
              <a:gd name="T11" fmla="*/ 26276073 h 42"/>
              <a:gd name="T12" fmla="*/ 0 w 390"/>
              <a:gd name="T13" fmla="*/ 2904180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0" h="42">
                <a:moveTo>
                  <a:pt x="390" y="0"/>
                </a:moveTo>
                <a:lnTo>
                  <a:pt x="349" y="3"/>
                </a:lnTo>
                <a:lnTo>
                  <a:pt x="224" y="16"/>
                </a:lnTo>
                <a:lnTo>
                  <a:pt x="162" y="23"/>
                </a:lnTo>
                <a:lnTo>
                  <a:pt x="98" y="30"/>
                </a:lnTo>
                <a:lnTo>
                  <a:pt x="35" y="38"/>
                </a:lnTo>
                <a:lnTo>
                  <a:pt x="0" y="4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4" name="Freeform 379">
            <a:extLst>
              <a:ext uri="{FF2B5EF4-FFF2-40B4-BE49-F238E27FC236}">
                <a16:creationId xmlns:a16="http://schemas.microsoft.com/office/drawing/2014/main" id="{B925F701-96F8-0C36-CDB3-BC7617AB3B72}"/>
              </a:ext>
            </a:extLst>
          </p:cNvPr>
          <p:cNvSpPr>
            <a:spLocks/>
          </p:cNvSpPr>
          <p:nvPr/>
        </p:nvSpPr>
        <p:spPr bwMode="auto">
          <a:xfrm>
            <a:off x="2867025" y="3500438"/>
            <a:ext cx="63104" cy="1191"/>
          </a:xfrm>
          <a:custGeom>
            <a:avLst/>
            <a:gdLst>
              <a:gd name="T0" fmla="*/ 66784934 w 106"/>
              <a:gd name="T1" fmla="*/ 2521744 h 1"/>
              <a:gd name="T2" fmla="*/ 58594179 w 106"/>
              <a:gd name="T3" fmla="*/ 2521744 h 1"/>
              <a:gd name="T4" fmla="*/ 32131985 w 106"/>
              <a:gd name="T5" fmla="*/ 2521744 h 1"/>
              <a:gd name="T6" fmla="*/ 16381510 w 106"/>
              <a:gd name="T7" fmla="*/ 0 h 1"/>
              <a:gd name="T8" fmla="*/ 0 w 10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" h="1">
                <a:moveTo>
                  <a:pt x="106" y="1"/>
                </a:moveTo>
                <a:lnTo>
                  <a:pt x="93" y="1"/>
                </a:lnTo>
                <a:lnTo>
                  <a:pt x="51" y="1"/>
                </a:lnTo>
                <a:lnTo>
                  <a:pt x="26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5" name="Freeform 380">
            <a:extLst>
              <a:ext uri="{FF2B5EF4-FFF2-40B4-BE49-F238E27FC236}">
                <a16:creationId xmlns:a16="http://schemas.microsoft.com/office/drawing/2014/main" id="{95A4B29C-52B6-E65A-4054-2EED13ABF80D}"/>
              </a:ext>
            </a:extLst>
          </p:cNvPr>
          <p:cNvSpPr>
            <a:spLocks/>
          </p:cNvSpPr>
          <p:nvPr/>
        </p:nvSpPr>
        <p:spPr bwMode="auto">
          <a:xfrm>
            <a:off x="5829301" y="3374232"/>
            <a:ext cx="232172" cy="7144"/>
          </a:xfrm>
          <a:custGeom>
            <a:avLst/>
            <a:gdLst>
              <a:gd name="T0" fmla="*/ 244462375 w 392"/>
              <a:gd name="T1" fmla="*/ 8247784 h 11"/>
              <a:gd name="T2" fmla="*/ 198937661 w 392"/>
              <a:gd name="T3" fmla="*/ 5248275 h 11"/>
              <a:gd name="T4" fmla="*/ 155283750 w 392"/>
              <a:gd name="T5" fmla="*/ 2999509 h 11"/>
              <a:gd name="T6" fmla="*/ 112876778 w 392"/>
              <a:gd name="T7" fmla="*/ 749877 h 11"/>
              <a:gd name="T8" fmla="*/ 73588337 w 392"/>
              <a:gd name="T9" fmla="*/ 0 h 11"/>
              <a:gd name="T10" fmla="*/ 34299896 w 392"/>
              <a:gd name="T11" fmla="*/ 0 h 11"/>
              <a:gd name="T12" fmla="*/ 0 w 392"/>
              <a:gd name="T13" fmla="*/ 0 h 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2" h="11">
                <a:moveTo>
                  <a:pt x="392" y="11"/>
                </a:moveTo>
                <a:lnTo>
                  <a:pt x="319" y="7"/>
                </a:lnTo>
                <a:lnTo>
                  <a:pt x="249" y="4"/>
                </a:lnTo>
                <a:lnTo>
                  <a:pt x="181" y="1"/>
                </a:lnTo>
                <a:lnTo>
                  <a:pt x="118" y="0"/>
                </a:lnTo>
                <a:lnTo>
                  <a:pt x="55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6" name="Freeform 381">
            <a:extLst>
              <a:ext uri="{FF2B5EF4-FFF2-40B4-BE49-F238E27FC236}">
                <a16:creationId xmlns:a16="http://schemas.microsoft.com/office/drawing/2014/main" id="{34B1C236-159E-3B5A-73A6-D53BC0EA8F6D}"/>
              </a:ext>
            </a:extLst>
          </p:cNvPr>
          <p:cNvSpPr>
            <a:spLocks/>
          </p:cNvSpPr>
          <p:nvPr/>
        </p:nvSpPr>
        <p:spPr bwMode="auto">
          <a:xfrm>
            <a:off x="5480448" y="3380185"/>
            <a:ext cx="230981" cy="32147"/>
          </a:xfrm>
          <a:custGeom>
            <a:avLst/>
            <a:gdLst>
              <a:gd name="T0" fmla="*/ 243826737 w 389"/>
              <a:gd name="T1" fmla="*/ 0 h 52"/>
              <a:gd name="T2" fmla="*/ 235678463 w 389"/>
              <a:gd name="T3" fmla="*/ 679198 h 52"/>
              <a:gd name="T4" fmla="*/ 183653647 w 389"/>
              <a:gd name="T5" fmla="*/ 7473649 h 52"/>
              <a:gd name="T6" fmla="*/ 131001798 w 389"/>
              <a:gd name="T7" fmla="*/ 15626496 h 52"/>
              <a:gd name="T8" fmla="*/ 78350740 w 389"/>
              <a:gd name="T9" fmla="*/ 24459365 h 52"/>
              <a:gd name="T10" fmla="*/ 24445615 w 389"/>
              <a:gd name="T11" fmla="*/ 32612212 h 52"/>
              <a:gd name="T12" fmla="*/ 0 w 389"/>
              <a:gd name="T13" fmla="*/ 35329828 h 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9" h="52">
                <a:moveTo>
                  <a:pt x="389" y="0"/>
                </a:moveTo>
                <a:lnTo>
                  <a:pt x="376" y="1"/>
                </a:lnTo>
                <a:lnTo>
                  <a:pt x="293" y="11"/>
                </a:lnTo>
                <a:lnTo>
                  <a:pt x="209" y="23"/>
                </a:lnTo>
                <a:lnTo>
                  <a:pt x="125" y="36"/>
                </a:lnTo>
                <a:lnTo>
                  <a:pt x="39" y="48"/>
                </a:lnTo>
                <a:lnTo>
                  <a:pt x="0" y="5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7" name="Freeform 382">
            <a:extLst>
              <a:ext uri="{FF2B5EF4-FFF2-40B4-BE49-F238E27FC236}">
                <a16:creationId xmlns:a16="http://schemas.microsoft.com/office/drawing/2014/main" id="{F9FD9F36-8D51-D5FA-9A2F-AE87B64DB96C}"/>
              </a:ext>
            </a:extLst>
          </p:cNvPr>
          <p:cNvSpPr>
            <a:spLocks/>
          </p:cNvSpPr>
          <p:nvPr/>
        </p:nvSpPr>
        <p:spPr bwMode="auto">
          <a:xfrm>
            <a:off x="5129212" y="3418285"/>
            <a:ext cx="234554" cy="3572"/>
          </a:xfrm>
          <a:custGeom>
            <a:avLst/>
            <a:gdLst>
              <a:gd name="T0" fmla="*/ 248867829 w 393"/>
              <a:gd name="T1" fmla="*/ 0 h 6"/>
              <a:gd name="T2" fmla="*/ 219105198 w 393"/>
              <a:gd name="T3" fmla="*/ 630171 h 6"/>
              <a:gd name="T4" fmla="*/ 149447384 w 393"/>
              <a:gd name="T5" fmla="*/ 2519892 h 6"/>
              <a:gd name="T6" fmla="*/ 78523498 w 393"/>
              <a:gd name="T7" fmla="*/ 2519892 h 6"/>
              <a:gd name="T8" fmla="*/ 8232251 w 393"/>
              <a:gd name="T9" fmla="*/ 3779441 h 6"/>
              <a:gd name="T10" fmla="*/ 0 w 393"/>
              <a:gd name="T11" fmla="*/ 3779441 h 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3" h="6">
                <a:moveTo>
                  <a:pt x="393" y="0"/>
                </a:moveTo>
                <a:lnTo>
                  <a:pt x="346" y="1"/>
                </a:lnTo>
                <a:lnTo>
                  <a:pt x="236" y="4"/>
                </a:lnTo>
                <a:lnTo>
                  <a:pt x="124" y="4"/>
                </a:lnTo>
                <a:lnTo>
                  <a:pt x="13" y="6"/>
                </a:lnTo>
                <a:lnTo>
                  <a:pt x="0" y="6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8" name="Freeform 383">
            <a:extLst>
              <a:ext uri="{FF2B5EF4-FFF2-40B4-BE49-F238E27FC236}">
                <a16:creationId xmlns:a16="http://schemas.microsoft.com/office/drawing/2014/main" id="{7034A2E2-CBC0-CB0E-C903-D305804B1E86}"/>
              </a:ext>
            </a:extLst>
          </p:cNvPr>
          <p:cNvSpPr>
            <a:spLocks/>
          </p:cNvSpPr>
          <p:nvPr/>
        </p:nvSpPr>
        <p:spPr bwMode="auto">
          <a:xfrm>
            <a:off x="4780360" y="3427810"/>
            <a:ext cx="232172" cy="27384"/>
          </a:xfrm>
          <a:custGeom>
            <a:avLst/>
            <a:gdLst>
              <a:gd name="T0" fmla="*/ 246981010 w 388"/>
              <a:gd name="T1" fmla="*/ 0 h 47"/>
              <a:gd name="T2" fmla="*/ 244435102 w 388"/>
              <a:gd name="T3" fmla="*/ 0 h 47"/>
              <a:gd name="T4" fmla="*/ 178233513 w 388"/>
              <a:gd name="T5" fmla="*/ 6035356 h 47"/>
              <a:gd name="T6" fmla="*/ 112669398 w 388"/>
              <a:gd name="T7" fmla="*/ 13277162 h 47"/>
              <a:gd name="T8" fmla="*/ 45831133 w 388"/>
              <a:gd name="T9" fmla="*/ 22329030 h 47"/>
              <a:gd name="T10" fmla="*/ 0 w 388"/>
              <a:gd name="T11" fmla="*/ 28364386 h 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8" h="47">
                <a:moveTo>
                  <a:pt x="388" y="0"/>
                </a:moveTo>
                <a:lnTo>
                  <a:pt x="384" y="0"/>
                </a:lnTo>
                <a:lnTo>
                  <a:pt x="280" y="10"/>
                </a:lnTo>
                <a:lnTo>
                  <a:pt x="177" y="22"/>
                </a:lnTo>
                <a:lnTo>
                  <a:pt x="72" y="37"/>
                </a:lnTo>
                <a:lnTo>
                  <a:pt x="0" y="47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39" name="Freeform 384">
            <a:extLst>
              <a:ext uri="{FF2B5EF4-FFF2-40B4-BE49-F238E27FC236}">
                <a16:creationId xmlns:a16="http://schemas.microsoft.com/office/drawing/2014/main" id="{D21C60B7-E044-CEF1-1374-C7749C3DC650}"/>
              </a:ext>
            </a:extLst>
          </p:cNvPr>
          <p:cNvSpPr>
            <a:spLocks/>
          </p:cNvSpPr>
          <p:nvPr/>
        </p:nvSpPr>
        <p:spPr bwMode="auto">
          <a:xfrm>
            <a:off x="4431506" y="3471862"/>
            <a:ext cx="233363" cy="23813"/>
          </a:xfrm>
          <a:custGeom>
            <a:avLst/>
            <a:gdLst>
              <a:gd name="T0" fmla="*/ 248241853 w 390"/>
              <a:gd name="T1" fmla="*/ 0 h 41"/>
              <a:gd name="T2" fmla="*/ 221508483 w 390"/>
              <a:gd name="T3" fmla="*/ 2998439 h 41"/>
              <a:gd name="T4" fmla="*/ 155310124 w 390"/>
              <a:gd name="T5" fmla="*/ 9594695 h 41"/>
              <a:gd name="T6" fmla="*/ 88475901 w 390"/>
              <a:gd name="T7" fmla="*/ 16791104 h 41"/>
              <a:gd name="T8" fmla="*/ 0 w 390"/>
              <a:gd name="T9" fmla="*/ 24586890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0" h="41">
                <a:moveTo>
                  <a:pt x="390" y="0"/>
                </a:moveTo>
                <a:lnTo>
                  <a:pt x="348" y="5"/>
                </a:lnTo>
                <a:lnTo>
                  <a:pt x="244" y="16"/>
                </a:lnTo>
                <a:lnTo>
                  <a:pt x="139" y="28"/>
                </a:lnTo>
                <a:lnTo>
                  <a:pt x="0" y="41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0" name="Freeform 385">
            <a:extLst>
              <a:ext uri="{FF2B5EF4-FFF2-40B4-BE49-F238E27FC236}">
                <a16:creationId xmlns:a16="http://schemas.microsoft.com/office/drawing/2014/main" id="{AB4EE62C-724D-7053-E79D-70AD549B34D8}"/>
              </a:ext>
            </a:extLst>
          </p:cNvPr>
          <p:cNvSpPr>
            <a:spLocks/>
          </p:cNvSpPr>
          <p:nvPr/>
        </p:nvSpPr>
        <p:spPr bwMode="auto">
          <a:xfrm>
            <a:off x="4082653" y="3505200"/>
            <a:ext cx="233363" cy="20241"/>
          </a:xfrm>
          <a:custGeom>
            <a:avLst/>
            <a:gdLst>
              <a:gd name="T0" fmla="*/ 247606963 w 391"/>
              <a:gd name="T1" fmla="*/ 0 h 33"/>
              <a:gd name="T2" fmla="*/ 241274145 w 391"/>
              <a:gd name="T3" fmla="*/ 668975 h 33"/>
              <a:gd name="T4" fmla="*/ 132352547 w 391"/>
              <a:gd name="T5" fmla="*/ 10701151 h 33"/>
              <a:gd name="T6" fmla="*/ 22797507 w 391"/>
              <a:gd name="T7" fmla="*/ 20065169 h 33"/>
              <a:gd name="T8" fmla="*/ 0 w 391"/>
              <a:gd name="T9" fmla="*/ 22071277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1" h="33">
                <a:moveTo>
                  <a:pt x="391" y="0"/>
                </a:moveTo>
                <a:lnTo>
                  <a:pt x="381" y="1"/>
                </a:lnTo>
                <a:lnTo>
                  <a:pt x="209" y="16"/>
                </a:lnTo>
                <a:lnTo>
                  <a:pt x="36" y="30"/>
                </a:lnTo>
                <a:lnTo>
                  <a:pt x="0" y="33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1" name="Freeform 386">
            <a:extLst>
              <a:ext uri="{FF2B5EF4-FFF2-40B4-BE49-F238E27FC236}">
                <a16:creationId xmlns:a16="http://schemas.microsoft.com/office/drawing/2014/main" id="{01F0A865-0E19-0E89-505B-319546411CEB}"/>
              </a:ext>
            </a:extLst>
          </p:cNvPr>
          <p:cNvSpPr>
            <a:spLocks/>
          </p:cNvSpPr>
          <p:nvPr/>
        </p:nvSpPr>
        <p:spPr bwMode="auto">
          <a:xfrm>
            <a:off x="3733801" y="3536156"/>
            <a:ext cx="232172" cy="29766"/>
          </a:xfrm>
          <a:custGeom>
            <a:avLst/>
            <a:gdLst>
              <a:gd name="T0" fmla="*/ 245716028 w 390"/>
              <a:gd name="T1" fmla="*/ 0 h 49"/>
              <a:gd name="T2" fmla="*/ 215474104 w 390"/>
              <a:gd name="T3" fmla="*/ 3936402 h 49"/>
              <a:gd name="T4" fmla="*/ 148060014 w 390"/>
              <a:gd name="T5" fmla="*/ 11808395 h 49"/>
              <a:gd name="T6" fmla="*/ 81275369 w 390"/>
              <a:gd name="T7" fmla="*/ 20993332 h 49"/>
              <a:gd name="T8" fmla="*/ 13861279 w 390"/>
              <a:gd name="T9" fmla="*/ 30833526 h 49"/>
              <a:gd name="T10" fmla="*/ 0 w 390"/>
              <a:gd name="T11" fmla="*/ 32145660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0" h="49">
                <a:moveTo>
                  <a:pt x="390" y="0"/>
                </a:moveTo>
                <a:lnTo>
                  <a:pt x="342" y="6"/>
                </a:lnTo>
                <a:lnTo>
                  <a:pt x="235" y="18"/>
                </a:lnTo>
                <a:lnTo>
                  <a:pt x="129" y="32"/>
                </a:lnTo>
                <a:lnTo>
                  <a:pt x="22" y="47"/>
                </a:lnTo>
                <a:lnTo>
                  <a:pt x="0" y="4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2" name="Freeform 387">
            <a:extLst>
              <a:ext uri="{FF2B5EF4-FFF2-40B4-BE49-F238E27FC236}">
                <a16:creationId xmlns:a16="http://schemas.microsoft.com/office/drawing/2014/main" id="{CFBA1ED9-0DFC-7D29-4F7A-74966CE9F912}"/>
              </a:ext>
            </a:extLst>
          </p:cNvPr>
          <p:cNvSpPr>
            <a:spLocks/>
          </p:cNvSpPr>
          <p:nvPr/>
        </p:nvSpPr>
        <p:spPr bwMode="auto">
          <a:xfrm>
            <a:off x="3384947" y="3581400"/>
            <a:ext cx="233363" cy="14288"/>
          </a:xfrm>
          <a:custGeom>
            <a:avLst/>
            <a:gdLst>
              <a:gd name="T0" fmla="*/ 246975313 w 392"/>
              <a:gd name="T1" fmla="*/ 0 h 24"/>
              <a:gd name="T2" fmla="*/ 180821013 w 392"/>
              <a:gd name="T3" fmla="*/ 6930231 h 24"/>
              <a:gd name="T4" fmla="*/ 113407031 w 392"/>
              <a:gd name="T5" fmla="*/ 12600781 h 24"/>
              <a:gd name="T6" fmla="*/ 71194613 w 392"/>
              <a:gd name="T7" fmla="*/ 14490700 h 24"/>
              <a:gd name="T8" fmla="*/ 30241875 w 392"/>
              <a:gd name="T9" fmla="*/ 15120938 h 24"/>
              <a:gd name="T10" fmla="*/ 0 w 392"/>
              <a:gd name="T11" fmla="*/ 14490700 h 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2" h="24">
                <a:moveTo>
                  <a:pt x="392" y="0"/>
                </a:moveTo>
                <a:lnTo>
                  <a:pt x="287" y="11"/>
                </a:lnTo>
                <a:lnTo>
                  <a:pt x="180" y="20"/>
                </a:lnTo>
                <a:lnTo>
                  <a:pt x="113" y="23"/>
                </a:lnTo>
                <a:lnTo>
                  <a:pt x="48" y="24"/>
                </a:lnTo>
                <a:lnTo>
                  <a:pt x="0" y="23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3" name="Freeform 388">
            <a:extLst>
              <a:ext uri="{FF2B5EF4-FFF2-40B4-BE49-F238E27FC236}">
                <a16:creationId xmlns:a16="http://schemas.microsoft.com/office/drawing/2014/main" id="{0FECC4E8-3D23-185F-F1D8-32666AB5567E}"/>
              </a:ext>
            </a:extLst>
          </p:cNvPr>
          <p:cNvSpPr>
            <a:spLocks/>
          </p:cNvSpPr>
          <p:nvPr/>
        </p:nvSpPr>
        <p:spPr bwMode="auto">
          <a:xfrm>
            <a:off x="3033712" y="3588544"/>
            <a:ext cx="233363" cy="3572"/>
          </a:xfrm>
          <a:custGeom>
            <a:avLst/>
            <a:gdLst>
              <a:gd name="T0" fmla="*/ 246346877 w 393"/>
              <a:gd name="T1" fmla="*/ 4537234 h 5"/>
              <a:gd name="T2" fmla="*/ 232556519 w 393"/>
              <a:gd name="T3" fmla="*/ 3629406 h 5"/>
              <a:gd name="T4" fmla="*/ 190558394 w 393"/>
              <a:gd name="T5" fmla="*/ 2722531 h 5"/>
              <a:gd name="T6" fmla="*/ 137904372 w 393"/>
              <a:gd name="T7" fmla="*/ 907828 h 5"/>
              <a:gd name="T8" fmla="*/ 84623299 w 393"/>
              <a:gd name="T9" fmla="*/ 0 h 5"/>
              <a:gd name="T10" fmla="*/ 32595536 w 393"/>
              <a:gd name="T11" fmla="*/ 0 h 5"/>
              <a:gd name="T12" fmla="*/ 0 w 393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3" h="5">
                <a:moveTo>
                  <a:pt x="393" y="5"/>
                </a:moveTo>
                <a:lnTo>
                  <a:pt x="371" y="4"/>
                </a:lnTo>
                <a:lnTo>
                  <a:pt x="304" y="3"/>
                </a:lnTo>
                <a:lnTo>
                  <a:pt x="220" y="1"/>
                </a:lnTo>
                <a:lnTo>
                  <a:pt x="135" y="0"/>
                </a:lnTo>
                <a:lnTo>
                  <a:pt x="52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4" name="Freeform 389">
            <a:extLst>
              <a:ext uri="{FF2B5EF4-FFF2-40B4-BE49-F238E27FC236}">
                <a16:creationId xmlns:a16="http://schemas.microsoft.com/office/drawing/2014/main" id="{4EDBF2D5-8406-3AF2-8ACD-F1BDF5918598}"/>
              </a:ext>
            </a:extLst>
          </p:cNvPr>
          <p:cNvSpPr>
            <a:spLocks/>
          </p:cNvSpPr>
          <p:nvPr/>
        </p:nvSpPr>
        <p:spPr bwMode="auto">
          <a:xfrm>
            <a:off x="2867026" y="3589735"/>
            <a:ext cx="50006" cy="0"/>
          </a:xfrm>
          <a:custGeom>
            <a:avLst/>
            <a:gdLst>
              <a:gd name="T0" fmla="*/ 52923281 w 84"/>
              <a:gd name="T1" fmla="*/ 47882969 w 84"/>
              <a:gd name="T2" fmla="*/ 0 w 84"/>
              <a:gd name="T3" fmla="*/ 0 60000 65536"/>
              <a:gd name="T4" fmla="*/ 0 60000 65536"/>
              <a:gd name="T5" fmla="*/ 0 60000 65536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0" t="0" r="r" b="b"/>
            <a:pathLst>
              <a:path w="84">
                <a:moveTo>
                  <a:pt x="84" y="0"/>
                </a:moveTo>
                <a:lnTo>
                  <a:pt x="76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5" name="Freeform 390">
            <a:extLst>
              <a:ext uri="{FF2B5EF4-FFF2-40B4-BE49-F238E27FC236}">
                <a16:creationId xmlns:a16="http://schemas.microsoft.com/office/drawing/2014/main" id="{163BDD5A-4976-99FC-489B-86F9A8548CB2}"/>
              </a:ext>
            </a:extLst>
          </p:cNvPr>
          <p:cNvSpPr>
            <a:spLocks/>
          </p:cNvSpPr>
          <p:nvPr/>
        </p:nvSpPr>
        <p:spPr bwMode="auto">
          <a:xfrm>
            <a:off x="5830492" y="3589735"/>
            <a:ext cx="230981" cy="30956"/>
          </a:xfrm>
          <a:custGeom>
            <a:avLst/>
            <a:gdLst>
              <a:gd name="T0" fmla="*/ 243826737 w 389"/>
              <a:gd name="T1" fmla="*/ 0 h 52"/>
              <a:gd name="T2" fmla="*/ 166103031 w 389"/>
              <a:gd name="T3" fmla="*/ 10080625 h 52"/>
              <a:gd name="T4" fmla="*/ 92766979 w 389"/>
              <a:gd name="T5" fmla="*/ 21421725 h 52"/>
              <a:gd name="T6" fmla="*/ 50770748 w 389"/>
              <a:gd name="T7" fmla="*/ 26462038 h 52"/>
              <a:gd name="T8" fmla="*/ 8775308 w 389"/>
              <a:gd name="T9" fmla="*/ 32131794 h 52"/>
              <a:gd name="T10" fmla="*/ 0 w 389"/>
              <a:gd name="T11" fmla="*/ 32762031 h 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9" h="52">
                <a:moveTo>
                  <a:pt x="389" y="0"/>
                </a:moveTo>
                <a:lnTo>
                  <a:pt x="265" y="16"/>
                </a:lnTo>
                <a:lnTo>
                  <a:pt x="148" y="34"/>
                </a:lnTo>
                <a:lnTo>
                  <a:pt x="81" y="42"/>
                </a:lnTo>
                <a:lnTo>
                  <a:pt x="14" y="51"/>
                </a:lnTo>
                <a:lnTo>
                  <a:pt x="0" y="52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6" name="Freeform 391">
            <a:extLst>
              <a:ext uri="{FF2B5EF4-FFF2-40B4-BE49-F238E27FC236}">
                <a16:creationId xmlns:a16="http://schemas.microsoft.com/office/drawing/2014/main" id="{BED34CEF-382B-415A-E9FF-C700F949316B}"/>
              </a:ext>
            </a:extLst>
          </p:cNvPr>
          <p:cNvSpPr>
            <a:spLocks/>
          </p:cNvSpPr>
          <p:nvPr/>
        </p:nvSpPr>
        <p:spPr bwMode="auto">
          <a:xfrm>
            <a:off x="5480447" y="3632598"/>
            <a:ext cx="233363" cy="5953"/>
          </a:xfrm>
          <a:custGeom>
            <a:avLst/>
            <a:gdLst>
              <a:gd name="T0" fmla="*/ 246346877 w 393"/>
              <a:gd name="T1" fmla="*/ 0 h 8"/>
              <a:gd name="T2" fmla="*/ 214378391 w 393"/>
              <a:gd name="T3" fmla="*/ 2952564 h 8"/>
              <a:gd name="T4" fmla="*/ 168618756 w 393"/>
              <a:gd name="T5" fmla="*/ 5906120 h 8"/>
              <a:gd name="T6" fmla="*/ 120979554 w 393"/>
              <a:gd name="T7" fmla="*/ 6890308 h 8"/>
              <a:gd name="T8" fmla="*/ 73966610 w 393"/>
              <a:gd name="T9" fmla="*/ 7874496 h 8"/>
              <a:gd name="T10" fmla="*/ 25700357 w 393"/>
              <a:gd name="T11" fmla="*/ 7874496 h 8"/>
              <a:gd name="T12" fmla="*/ 0 w 393"/>
              <a:gd name="T13" fmla="*/ 7874496 h 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3" h="8">
                <a:moveTo>
                  <a:pt x="393" y="0"/>
                </a:moveTo>
                <a:lnTo>
                  <a:pt x="342" y="3"/>
                </a:lnTo>
                <a:lnTo>
                  <a:pt x="269" y="6"/>
                </a:lnTo>
                <a:lnTo>
                  <a:pt x="193" y="7"/>
                </a:lnTo>
                <a:lnTo>
                  <a:pt x="118" y="8"/>
                </a:lnTo>
                <a:lnTo>
                  <a:pt x="41" y="8"/>
                </a:lnTo>
                <a:lnTo>
                  <a:pt x="0" y="8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7" name="Freeform 392">
            <a:extLst>
              <a:ext uri="{FF2B5EF4-FFF2-40B4-BE49-F238E27FC236}">
                <a16:creationId xmlns:a16="http://schemas.microsoft.com/office/drawing/2014/main" id="{B1366A00-A63F-D9A1-A2FC-5A71F17633EF}"/>
              </a:ext>
            </a:extLst>
          </p:cNvPr>
          <p:cNvSpPr>
            <a:spLocks/>
          </p:cNvSpPr>
          <p:nvPr/>
        </p:nvSpPr>
        <p:spPr bwMode="auto">
          <a:xfrm>
            <a:off x="5131594" y="3644504"/>
            <a:ext cx="232172" cy="35719"/>
          </a:xfrm>
          <a:custGeom>
            <a:avLst/>
            <a:gdLst>
              <a:gd name="T0" fmla="*/ 246347689 w 389"/>
              <a:gd name="T1" fmla="*/ 0 h 59"/>
              <a:gd name="T2" fmla="*/ 202018108 w 389"/>
              <a:gd name="T3" fmla="*/ 4560699 h 59"/>
              <a:gd name="T4" fmla="*/ 154521276 w 389"/>
              <a:gd name="T5" fmla="*/ 11728665 h 59"/>
              <a:gd name="T6" fmla="*/ 107658690 w 389"/>
              <a:gd name="T7" fmla="*/ 20850871 h 59"/>
              <a:gd name="T8" fmla="*/ 59528408 w 389"/>
              <a:gd name="T9" fmla="*/ 29320856 h 59"/>
              <a:gd name="T10" fmla="*/ 12032372 w 389"/>
              <a:gd name="T11" fmla="*/ 36488015 h 59"/>
              <a:gd name="T12" fmla="*/ 0 w 389"/>
              <a:gd name="T13" fmla="*/ 38443061 h 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9" h="59">
                <a:moveTo>
                  <a:pt x="389" y="0"/>
                </a:moveTo>
                <a:lnTo>
                  <a:pt x="319" y="7"/>
                </a:lnTo>
                <a:lnTo>
                  <a:pt x="244" y="18"/>
                </a:lnTo>
                <a:lnTo>
                  <a:pt x="170" y="32"/>
                </a:lnTo>
                <a:lnTo>
                  <a:pt x="94" y="45"/>
                </a:lnTo>
                <a:lnTo>
                  <a:pt x="19" y="56"/>
                </a:lnTo>
                <a:lnTo>
                  <a:pt x="0" y="5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8" name="Freeform 393">
            <a:extLst>
              <a:ext uri="{FF2B5EF4-FFF2-40B4-BE49-F238E27FC236}">
                <a16:creationId xmlns:a16="http://schemas.microsoft.com/office/drawing/2014/main" id="{E52AA65A-64B9-C96A-D7A5-A47A3B5BD1EE}"/>
              </a:ext>
            </a:extLst>
          </p:cNvPr>
          <p:cNvSpPr>
            <a:spLocks/>
          </p:cNvSpPr>
          <p:nvPr/>
        </p:nvSpPr>
        <p:spPr bwMode="auto">
          <a:xfrm>
            <a:off x="4782741" y="3680223"/>
            <a:ext cx="233363" cy="7144"/>
          </a:xfrm>
          <a:custGeom>
            <a:avLst/>
            <a:gdLst>
              <a:gd name="T0" fmla="*/ 247606963 w 391"/>
              <a:gd name="T1" fmla="*/ 6978894 h 13"/>
              <a:gd name="T2" fmla="*/ 241907586 w 391"/>
              <a:gd name="T3" fmla="*/ 6978894 h 13"/>
              <a:gd name="T4" fmla="*/ 194412250 w 391"/>
              <a:gd name="T5" fmla="*/ 6441831 h 13"/>
              <a:gd name="T6" fmla="*/ 146917709 w 391"/>
              <a:gd name="T7" fmla="*/ 5368437 h 13"/>
              <a:gd name="T8" fmla="*/ 98789727 w 391"/>
              <a:gd name="T9" fmla="*/ 3220915 h 13"/>
              <a:gd name="T10" fmla="*/ 51294391 w 391"/>
              <a:gd name="T11" fmla="*/ 1610458 h 13"/>
              <a:gd name="T12" fmla="*/ 4432495 w 391"/>
              <a:gd name="T13" fmla="*/ 0 h 13"/>
              <a:gd name="T14" fmla="*/ 0 w 391"/>
              <a:gd name="T15" fmla="*/ 0 h 1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1" h="13">
                <a:moveTo>
                  <a:pt x="391" y="13"/>
                </a:moveTo>
                <a:lnTo>
                  <a:pt x="382" y="13"/>
                </a:lnTo>
                <a:lnTo>
                  <a:pt x="307" y="12"/>
                </a:lnTo>
                <a:lnTo>
                  <a:pt x="232" y="10"/>
                </a:lnTo>
                <a:lnTo>
                  <a:pt x="156" y="6"/>
                </a:lnTo>
                <a:lnTo>
                  <a:pt x="81" y="3"/>
                </a:lnTo>
                <a:lnTo>
                  <a:pt x="7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49" name="Freeform 394">
            <a:extLst>
              <a:ext uri="{FF2B5EF4-FFF2-40B4-BE49-F238E27FC236}">
                <a16:creationId xmlns:a16="http://schemas.microsoft.com/office/drawing/2014/main" id="{935343FE-4D31-48EA-9D9D-B45B6F8F0FA6}"/>
              </a:ext>
            </a:extLst>
          </p:cNvPr>
          <p:cNvSpPr>
            <a:spLocks/>
          </p:cNvSpPr>
          <p:nvPr/>
        </p:nvSpPr>
        <p:spPr bwMode="auto">
          <a:xfrm>
            <a:off x="4431506" y="3673078"/>
            <a:ext cx="233363" cy="3572"/>
          </a:xfrm>
          <a:custGeom>
            <a:avLst/>
            <a:gdLst>
              <a:gd name="T0" fmla="*/ 246975313 w 392"/>
              <a:gd name="T1" fmla="*/ 3779441 h 6"/>
              <a:gd name="T2" fmla="*/ 234374531 w 392"/>
              <a:gd name="T3" fmla="*/ 3149269 h 6"/>
              <a:gd name="T4" fmla="*/ 144909381 w 392"/>
              <a:gd name="T5" fmla="*/ 1259549 h 6"/>
              <a:gd name="T6" fmla="*/ 55443438 w 392"/>
              <a:gd name="T7" fmla="*/ 0 h 6"/>
              <a:gd name="T8" fmla="*/ 0 w 392"/>
              <a:gd name="T9" fmla="*/ 0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2" h="6">
                <a:moveTo>
                  <a:pt x="392" y="6"/>
                </a:moveTo>
                <a:lnTo>
                  <a:pt x="372" y="5"/>
                </a:lnTo>
                <a:lnTo>
                  <a:pt x="230" y="2"/>
                </a:lnTo>
                <a:lnTo>
                  <a:pt x="88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0" name="Freeform 395">
            <a:extLst>
              <a:ext uri="{FF2B5EF4-FFF2-40B4-BE49-F238E27FC236}">
                <a16:creationId xmlns:a16="http://schemas.microsoft.com/office/drawing/2014/main" id="{C9F1FF14-E613-8AB1-81EB-A81C10DB34DF}"/>
              </a:ext>
            </a:extLst>
          </p:cNvPr>
          <p:cNvSpPr>
            <a:spLocks/>
          </p:cNvSpPr>
          <p:nvPr/>
        </p:nvSpPr>
        <p:spPr bwMode="auto">
          <a:xfrm>
            <a:off x="4080273" y="3673079"/>
            <a:ext cx="234553" cy="5953"/>
          </a:xfrm>
          <a:custGeom>
            <a:avLst/>
            <a:gdLst>
              <a:gd name="T0" fmla="*/ 248866237 w 393"/>
              <a:gd name="T1" fmla="*/ 0 h 9"/>
              <a:gd name="T2" fmla="*/ 247599374 w 393"/>
              <a:gd name="T3" fmla="*/ 0 h 9"/>
              <a:gd name="T4" fmla="*/ 157678335 w 393"/>
              <a:gd name="T5" fmla="*/ 2333478 h 9"/>
              <a:gd name="T6" fmla="*/ 67757296 w 393"/>
              <a:gd name="T7" fmla="*/ 4666074 h 9"/>
              <a:gd name="T8" fmla="*/ 0 w 393"/>
              <a:gd name="T9" fmla="*/ 6999552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" h="9">
                <a:moveTo>
                  <a:pt x="393" y="0"/>
                </a:moveTo>
                <a:lnTo>
                  <a:pt x="391" y="0"/>
                </a:lnTo>
                <a:lnTo>
                  <a:pt x="249" y="3"/>
                </a:lnTo>
                <a:lnTo>
                  <a:pt x="107" y="6"/>
                </a:lnTo>
                <a:lnTo>
                  <a:pt x="0" y="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1" name="Freeform 396">
            <a:extLst>
              <a:ext uri="{FF2B5EF4-FFF2-40B4-BE49-F238E27FC236}">
                <a16:creationId xmlns:a16="http://schemas.microsoft.com/office/drawing/2014/main" id="{F94AFECD-4F02-877B-2B45-83F0EEF45BFD}"/>
              </a:ext>
            </a:extLst>
          </p:cNvPr>
          <p:cNvSpPr>
            <a:spLocks/>
          </p:cNvSpPr>
          <p:nvPr/>
        </p:nvSpPr>
        <p:spPr bwMode="auto">
          <a:xfrm>
            <a:off x="3730228" y="3682604"/>
            <a:ext cx="233363" cy="11906"/>
          </a:xfrm>
          <a:custGeom>
            <a:avLst/>
            <a:gdLst>
              <a:gd name="T0" fmla="*/ 246975313 w 392"/>
              <a:gd name="T1" fmla="*/ 0 h 19"/>
              <a:gd name="T2" fmla="*/ 147429538 w 392"/>
              <a:gd name="T3" fmla="*/ 4886993 h 19"/>
              <a:gd name="T4" fmla="*/ 46623288 w 392"/>
              <a:gd name="T5" fmla="*/ 9773151 h 19"/>
              <a:gd name="T6" fmla="*/ 0 w 392"/>
              <a:gd name="T7" fmla="*/ 13263980 h 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2" h="19">
                <a:moveTo>
                  <a:pt x="392" y="0"/>
                </a:moveTo>
                <a:lnTo>
                  <a:pt x="234" y="7"/>
                </a:lnTo>
                <a:lnTo>
                  <a:pt x="74" y="14"/>
                </a:lnTo>
                <a:lnTo>
                  <a:pt x="0" y="1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2" name="Freeform 397">
            <a:extLst>
              <a:ext uri="{FF2B5EF4-FFF2-40B4-BE49-F238E27FC236}">
                <a16:creationId xmlns:a16="http://schemas.microsoft.com/office/drawing/2014/main" id="{B69C8617-E84F-4C05-23C3-8E890CE09F5C}"/>
              </a:ext>
            </a:extLst>
          </p:cNvPr>
          <p:cNvSpPr>
            <a:spLocks/>
          </p:cNvSpPr>
          <p:nvPr/>
        </p:nvSpPr>
        <p:spPr bwMode="auto">
          <a:xfrm>
            <a:off x="3380185" y="3699272"/>
            <a:ext cx="232172" cy="4763"/>
          </a:xfrm>
          <a:custGeom>
            <a:avLst/>
            <a:gdLst>
              <a:gd name="T0" fmla="*/ 244460796 w 392"/>
              <a:gd name="T1" fmla="*/ 0 h 9"/>
              <a:gd name="T2" fmla="*/ 215774190 w 392"/>
              <a:gd name="T3" fmla="*/ 498122 h 9"/>
              <a:gd name="T4" fmla="*/ 117864942 w 392"/>
              <a:gd name="T5" fmla="*/ 3484739 h 9"/>
              <a:gd name="T6" fmla="*/ 21203418 w 392"/>
              <a:gd name="T7" fmla="*/ 4480278 h 9"/>
              <a:gd name="T8" fmla="*/ 0 w 392"/>
              <a:gd name="T9" fmla="*/ 4480278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2" h="9">
                <a:moveTo>
                  <a:pt x="392" y="0"/>
                </a:moveTo>
                <a:lnTo>
                  <a:pt x="346" y="1"/>
                </a:lnTo>
                <a:lnTo>
                  <a:pt x="189" y="7"/>
                </a:lnTo>
                <a:lnTo>
                  <a:pt x="34" y="9"/>
                </a:lnTo>
                <a:lnTo>
                  <a:pt x="0" y="9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3" name="Freeform 398">
            <a:extLst>
              <a:ext uri="{FF2B5EF4-FFF2-40B4-BE49-F238E27FC236}">
                <a16:creationId xmlns:a16="http://schemas.microsoft.com/office/drawing/2014/main" id="{559EF996-F4E5-1A45-CB29-CA8D2249EC95}"/>
              </a:ext>
            </a:extLst>
          </p:cNvPr>
          <p:cNvSpPr>
            <a:spLocks/>
          </p:cNvSpPr>
          <p:nvPr/>
        </p:nvSpPr>
        <p:spPr bwMode="auto">
          <a:xfrm>
            <a:off x="3028950" y="3692129"/>
            <a:ext cx="233363" cy="9525"/>
          </a:xfrm>
          <a:custGeom>
            <a:avLst/>
            <a:gdLst>
              <a:gd name="T0" fmla="*/ 246346877 w 393"/>
              <a:gd name="T1" fmla="*/ 8960556 h 18"/>
              <a:gd name="T2" fmla="*/ 197453573 w 393"/>
              <a:gd name="T3" fmla="*/ 7965017 h 18"/>
              <a:gd name="T4" fmla="*/ 133516603 w 393"/>
              <a:gd name="T5" fmla="*/ 5973939 h 18"/>
              <a:gd name="T6" fmla="*/ 68325531 w 393"/>
              <a:gd name="T7" fmla="*/ 2986617 h 18"/>
              <a:gd name="T8" fmla="*/ 1880359 w 393"/>
              <a:gd name="T9" fmla="*/ 0 h 18"/>
              <a:gd name="T10" fmla="*/ 0 w 393"/>
              <a:gd name="T11" fmla="*/ 0 h 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3" h="18">
                <a:moveTo>
                  <a:pt x="393" y="18"/>
                </a:moveTo>
                <a:lnTo>
                  <a:pt x="315" y="16"/>
                </a:lnTo>
                <a:lnTo>
                  <a:pt x="213" y="12"/>
                </a:lnTo>
                <a:lnTo>
                  <a:pt x="109" y="6"/>
                </a:lnTo>
                <a:lnTo>
                  <a:pt x="3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4" name="Line 399">
            <a:extLst>
              <a:ext uri="{FF2B5EF4-FFF2-40B4-BE49-F238E27FC236}">
                <a16:creationId xmlns:a16="http://schemas.microsoft.com/office/drawing/2014/main" id="{1BEC9021-6F9F-27F4-8C01-BD36D05BAD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67025" y="3682604"/>
            <a:ext cx="45244" cy="2381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5" name="Freeform 400">
            <a:extLst>
              <a:ext uri="{FF2B5EF4-FFF2-40B4-BE49-F238E27FC236}">
                <a16:creationId xmlns:a16="http://schemas.microsoft.com/office/drawing/2014/main" id="{43E3F0A5-F351-3B92-F003-0D546817D8FA}"/>
              </a:ext>
            </a:extLst>
          </p:cNvPr>
          <p:cNvSpPr>
            <a:spLocks/>
          </p:cNvSpPr>
          <p:nvPr/>
        </p:nvSpPr>
        <p:spPr bwMode="auto">
          <a:xfrm>
            <a:off x="3276601" y="1918098"/>
            <a:ext cx="2784872" cy="1869281"/>
          </a:xfrm>
          <a:custGeom>
            <a:avLst/>
            <a:gdLst>
              <a:gd name="T0" fmla="*/ 2147483647 w 4680"/>
              <a:gd name="T1" fmla="*/ 6939414 h 3138"/>
              <a:gd name="T2" fmla="*/ 2147483647 w 4680"/>
              <a:gd name="T3" fmla="*/ 6939414 h 3138"/>
              <a:gd name="T4" fmla="*/ 2147483647 w 4680"/>
              <a:gd name="T5" fmla="*/ 8200692 h 3138"/>
              <a:gd name="T6" fmla="*/ 2147483647 w 4680"/>
              <a:gd name="T7" fmla="*/ 8832126 h 3138"/>
              <a:gd name="T8" fmla="*/ 2147483647 w 4680"/>
              <a:gd name="T9" fmla="*/ 6939414 h 3138"/>
              <a:gd name="T10" fmla="*/ 2129601331 w 4680"/>
              <a:gd name="T11" fmla="*/ 3785424 h 3138"/>
              <a:gd name="T12" fmla="*/ 1999923873 w 4680"/>
              <a:gd name="T13" fmla="*/ 630639 h 3138"/>
              <a:gd name="T14" fmla="*/ 1871506352 w 4680"/>
              <a:gd name="T15" fmla="*/ 0 h 3138"/>
              <a:gd name="T16" fmla="*/ 1743717213 w 4680"/>
              <a:gd name="T17" fmla="*/ 2523351 h 3138"/>
              <a:gd name="T18" fmla="*/ 1626630393 w 4680"/>
              <a:gd name="T19" fmla="*/ 11986116 h 3138"/>
              <a:gd name="T20" fmla="*/ 1522133418 w 4680"/>
              <a:gd name="T21" fmla="*/ 23972231 h 3138"/>
              <a:gd name="T22" fmla="*/ 1415747331 w 4680"/>
              <a:gd name="T23" fmla="*/ 40373616 h 3138"/>
              <a:gd name="T24" fmla="*/ 1311250355 w 4680"/>
              <a:gd name="T25" fmla="*/ 60561218 h 3138"/>
              <a:gd name="T26" fmla="*/ 1206123411 w 4680"/>
              <a:gd name="T27" fmla="*/ 82009304 h 3138"/>
              <a:gd name="T28" fmla="*/ 1118622884 w 4680"/>
              <a:gd name="T29" fmla="*/ 101565473 h 3138"/>
              <a:gd name="T30" fmla="*/ 1048748773 w 4680"/>
              <a:gd name="T31" fmla="*/ 117967651 h 3138"/>
              <a:gd name="T32" fmla="*/ 979503043 w 4680"/>
              <a:gd name="T33" fmla="*/ 135631108 h 3138"/>
              <a:gd name="T34" fmla="*/ 911517250 w 4680"/>
              <a:gd name="T35" fmla="*/ 153925204 h 3138"/>
              <a:gd name="T36" fmla="*/ 844789807 w 4680"/>
              <a:gd name="T37" fmla="*/ 176004724 h 3138"/>
              <a:gd name="T38" fmla="*/ 778692332 w 4680"/>
              <a:gd name="T39" fmla="*/ 202500306 h 3138"/>
              <a:gd name="T40" fmla="*/ 717001461 w 4680"/>
              <a:gd name="T41" fmla="*/ 232780518 h 3138"/>
              <a:gd name="T42" fmla="*/ 659087226 w 4680"/>
              <a:gd name="T43" fmla="*/ 266215514 h 3138"/>
              <a:gd name="T44" fmla="*/ 607468706 w 4680"/>
              <a:gd name="T45" fmla="*/ 304697212 h 3138"/>
              <a:gd name="T46" fmla="*/ 557737711 w 4680"/>
              <a:gd name="T47" fmla="*/ 346332106 h 3138"/>
              <a:gd name="T48" fmla="*/ 510525002 w 4680"/>
              <a:gd name="T49" fmla="*/ 391122579 h 3138"/>
              <a:gd name="T50" fmla="*/ 465830580 w 4680"/>
              <a:gd name="T51" fmla="*/ 439696887 h 3138"/>
              <a:gd name="T52" fmla="*/ 423654443 w 4680"/>
              <a:gd name="T53" fmla="*/ 489534061 h 3138"/>
              <a:gd name="T54" fmla="*/ 384624974 w 4680"/>
              <a:gd name="T55" fmla="*/ 541893793 h 3138"/>
              <a:gd name="T56" fmla="*/ 341818870 w 4680"/>
              <a:gd name="T57" fmla="*/ 603085650 h 3138"/>
              <a:gd name="T58" fmla="*/ 297753622 w 4680"/>
              <a:gd name="T59" fmla="*/ 673739477 h 3138"/>
              <a:gd name="T60" fmla="*/ 257465803 w 4680"/>
              <a:gd name="T61" fmla="*/ 746286811 h 3138"/>
              <a:gd name="T62" fmla="*/ 220954621 w 4680"/>
              <a:gd name="T63" fmla="*/ 820095423 h 3138"/>
              <a:gd name="T64" fmla="*/ 188220867 w 4680"/>
              <a:gd name="T65" fmla="*/ 895165313 h 3138"/>
              <a:gd name="T66" fmla="*/ 159892925 w 4680"/>
              <a:gd name="T67" fmla="*/ 973389987 h 3138"/>
              <a:gd name="T68" fmla="*/ 135342411 w 4680"/>
              <a:gd name="T69" fmla="*/ 1052875940 h 3138"/>
              <a:gd name="T70" fmla="*/ 114569327 w 4680"/>
              <a:gd name="T71" fmla="*/ 1135516678 h 3138"/>
              <a:gd name="T72" fmla="*/ 96942911 w 4680"/>
              <a:gd name="T73" fmla="*/ 1219418694 h 3138"/>
              <a:gd name="T74" fmla="*/ 82464748 w 4680"/>
              <a:gd name="T75" fmla="*/ 1303951349 h 3138"/>
              <a:gd name="T76" fmla="*/ 67985793 w 4680"/>
              <a:gd name="T77" fmla="*/ 1411825596 h 3138"/>
              <a:gd name="T78" fmla="*/ 53507631 w 4680"/>
              <a:gd name="T79" fmla="*/ 1543040641 h 3138"/>
              <a:gd name="T80" fmla="*/ 35881214 w 4680"/>
              <a:gd name="T81" fmla="*/ 1671732335 h 3138"/>
              <a:gd name="T82" fmla="*/ 23921339 w 4680"/>
              <a:gd name="T83" fmla="*/ 1746171586 h 3138"/>
              <a:gd name="T84" fmla="*/ 13848987 w 4680"/>
              <a:gd name="T85" fmla="*/ 1821242271 h 3138"/>
              <a:gd name="T86" fmla="*/ 6924890 w 4680"/>
              <a:gd name="T87" fmla="*/ 1882434128 h 3138"/>
              <a:gd name="T88" fmla="*/ 1888318 w 4680"/>
              <a:gd name="T89" fmla="*/ 1946779975 h 313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680" h="3138">
                <a:moveTo>
                  <a:pt x="4680" y="11"/>
                </a:moveTo>
                <a:lnTo>
                  <a:pt x="4622" y="11"/>
                </a:lnTo>
                <a:lnTo>
                  <a:pt x="4506" y="11"/>
                </a:lnTo>
                <a:lnTo>
                  <a:pt x="4388" y="11"/>
                </a:lnTo>
                <a:lnTo>
                  <a:pt x="4269" y="13"/>
                </a:lnTo>
                <a:lnTo>
                  <a:pt x="4134" y="13"/>
                </a:lnTo>
                <a:lnTo>
                  <a:pt x="4000" y="14"/>
                </a:lnTo>
                <a:lnTo>
                  <a:pt x="3863" y="14"/>
                </a:lnTo>
                <a:lnTo>
                  <a:pt x="3727" y="13"/>
                </a:lnTo>
                <a:lnTo>
                  <a:pt x="3589" y="11"/>
                </a:lnTo>
                <a:lnTo>
                  <a:pt x="3486" y="9"/>
                </a:lnTo>
                <a:lnTo>
                  <a:pt x="3383" y="6"/>
                </a:lnTo>
                <a:lnTo>
                  <a:pt x="3280" y="3"/>
                </a:lnTo>
                <a:lnTo>
                  <a:pt x="3177" y="1"/>
                </a:lnTo>
                <a:lnTo>
                  <a:pt x="3076" y="0"/>
                </a:lnTo>
                <a:lnTo>
                  <a:pt x="2973" y="0"/>
                </a:lnTo>
                <a:lnTo>
                  <a:pt x="2871" y="1"/>
                </a:lnTo>
                <a:lnTo>
                  <a:pt x="2770" y="4"/>
                </a:lnTo>
                <a:lnTo>
                  <a:pt x="2668" y="11"/>
                </a:lnTo>
                <a:lnTo>
                  <a:pt x="2584" y="19"/>
                </a:lnTo>
                <a:lnTo>
                  <a:pt x="2500" y="27"/>
                </a:lnTo>
                <a:lnTo>
                  <a:pt x="2418" y="38"/>
                </a:lnTo>
                <a:lnTo>
                  <a:pt x="2333" y="51"/>
                </a:lnTo>
                <a:lnTo>
                  <a:pt x="2249" y="64"/>
                </a:lnTo>
                <a:lnTo>
                  <a:pt x="2167" y="80"/>
                </a:lnTo>
                <a:lnTo>
                  <a:pt x="2083" y="96"/>
                </a:lnTo>
                <a:lnTo>
                  <a:pt x="2000" y="113"/>
                </a:lnTo>
                <a:lnTo>
                  <a:pt x="1916" y="130"/>
                </a:lnTo>
                <a:lnTo>
                  <a:pt x="1832" y="149"/>
                </a:lnTo>
                <a:lnTo>
                  <a:pt x="1777" y="161"/>
                </a:lnTo>
                <a:lnTo>
                  <a:pt x="1722" y="174"/>
                </a:lnTo>
                <a:lnTo>
                  <a:pt x="1666" y="187"/>
                </a:lnTo>
                <a:lnTo>
                  <a:pt x="1611" y="200"/>
                </a:lnTo>
                <a:lnTo>
                  <a:pt x="1556" y="215"/>
                </a:lnTo>
                <a:lnTo>
                  <a:pt x="1503" y="229"/>
                </a:lnTo>
                <a:lnTo>
                  <a:pt x="1448" y="244"/>
                </a:lnTo>
                <a:lnTo>
                  <a:pt x="1394" y="261"/>
                </a:lnTo>
                <a:lnTo>
                  <a:pt x="1342" y="279"/>
                </a:lnTo>
                <a:lnTo>
                  <a:pt x="1289" y="299"/>
                </a:lnTo>
                <a:lnTo>
                  <a:pt x="1237" y="321"/>
                </a:lnTo>
                <a:lnTo>
                  <a:pt x="1188" y="344"/>
                </a:lnTo>
                <a:lnTo>
                  <a:pt x="1139" y="369"/>
                </a:lnTo>
                <a:lnTo>
                  <a:pt x="1091" y="396"/>
                </a:lnTo>
                <a:lnTo>
                  <a:pt x="1047" y="422"/>
                </a:lnTo>
                <a:lnTo>
                  <a:pt x="1005" y="451"/>
                </a:lnTo>
                <a:lnTo>
                  <a:pt x="965" y="483"/>
                </a:lnTo>
                <a:lnTo>
                  <a:pt x="926" y="515"/>
                </a:lnTo>
                <a:lnTo>
                  <a:pt x="886" y="549"/>
                </a:lnTo>
                <a:lnTo>
                  <a:pt x="849" y="583"/>
                </a:lnTo>
                <a:lnTo>
                  <a:pt x="811" y="620"/>
                </a:lnTo>
                <a:lnTo>
                  <a:pt x="775" y="657"/>
                </a:lnTo>
                <a:lnTo>
                  <a:pt x="740" y="697"/>
                </a:lnTo>
                <a:lnTo>
                  <a:pt x="707" y="736"/>
                </a:lnTo>
                <a:lnTo>
                  <a:pt x="673" y="776"/>
                </a:lnTo>
                <a:lnTo>
                  <a:pt x="641" y="819"/>
                </a:lnTo>
                <a:lnTo>
                  <a:pt x="611" y="859"/>
                </a:lnTo>
                <a:lnTo>
                  <a:pt x="580" y="903"/>
                </a:lnTo>
                <a:lnTo>
                  <a:pt x="543" y="956"/>
                </a:lnTo>
                <a:lnTo>
                  <a:pt x="506" y="1013"/>
                </a:lnTo>
                <a:lnTo>
                  <a:pt x="473" y="1068"/>
                </a:lnTo>
                <a:lnTo>
                  <a:pt x="440" y="1125"/>
                </a:lnTo>
                <a:lnTo>
                  <a:pt x="409" y="1183"/>
                </a:lnTo>
                <a:lnTo>
                  <a:pt x="379" y="1241"/>
                </a:lnTo>
                <a:lnTo>
                  <a:pt x="351" y="1300"/>
                </a:lnTo>
                <a:lnTo>
                  <a:pt x="325" y="1360"/>
                </a:lnTo>
                <a:lnTo>
                  <a:pt x="299" y="1419"/>
                </a:lnTo>
                <a:lnTo>
                  <a:pt x="276" y="1480"/>
                </a:lnTo>
                <a:lnTo>
                  <a:pt x="254" y="1543"/>
                </a:lnTo>
                <a:lnTo>
                  <a:pt x="234" y="1605"/>
                </a:lnTo>
                <a:lnTo>
                  <a:pt x="215" y="1669"/>
                </a:lnTo>
                <a:lnTo>
                  <a:pt x="198" y="1734"/>
                </a:lnTo>
                <a:lnTo>
                  <a:pt x="182" y="1800"/>
                </a:lnTo>
                <a:lnTo>
                  <a:pt x="167" y="1867"/>
                </a:lnTo>
                <a:lnTo>
                  <a:pt x="154" y="1933"/>
                </a:lnTo>
                <a:lnTo>
                  <a:pt x="143" y="2000"/>
                </a:lnTo>
                <a:lnTo>
                  <a:pt x="131" y="2067"/>
                </a:lnTo>
                <a:lnTo>
                  <a:pt x="121" y="2132"/>
                </a:lnTo>
                <a:lnTo>
                  <a:pt x="108" y="2238"/>
                </a:lnTo>
                <a:lnTo>
                  <a:pt x="96" y="2343"/>
                </a:lnTo>
                <a:lnTo>
                  <a:pt x="85" y="2446"/>
                </a:lnTo>
                <a:lnTo>
                  <a:pt x="71" y="2549"/>
                </a:lnTo>
                <a:lnTo>
                  <a:pt x="57" y="2650"/>
                </a:lnTo>
                <a:lnTo>
                  <a:pt x="48" y="2708"/>
                </a:lnTo>
                <a:lnTo>
                  <a:pt x="38" y="2768"/>
                </a:lnTo>
                <a:lnTo>
                  <a:pt x="29" y="2826"/>
                </a:lnTo>
                <a:lnTo>
                  <a:pt x="22" y="2887"/>
                </a:lnTo>
                <a:lnTo>
                  <a:pt x="16" y="2935"/>
                </a:lnTo>
                <a:lnTo>
                  <a:pt x="11" y="2984"/>
                </a:lnTo>
                <a:lnTo>
                  <a:pt x="6" y="3035"/>
                </a:lnTo>
                <a:lnTo>
                  <a:pt x="3" y="3086"/>
                </a:lnTo>
                <a:lnTo>
                  <a:pt x="0" y="3138"/>
                </a:lnTo>
              </a:path>
            </a:pathLst>
          </a:custGeom>
          <a:noFill/>
          <a:ln w="61913">
            <a:solidFill>
              <a:srgbClr val="77B8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6" name="Line 401">
            <a:extLst>
              <a:ext uri="{FF2B5EF4-FFF2-40B4-BE49-F238E27FC236}">
                <a16:creationId xmlns:a16="http://schemas.microsoft.com/office/drawing/2014/main" id="{3D63C34F-1DFD-70DD-4E74-92BEA4A818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1679972"/>
            <a:ext cx="30480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7" name="Line 402">
            <a:extLst>
              <a:ext uri="{FF2B5EF4-FFF2-40B4-BE49-F238E27FC236}">
                <a16:creationId xmlns:a16="http://schemas.microsoft.com/office/drawing/2014/main" id="{18B2BA0E-C770-8219-BC31-66F8B1B75C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1881188"/>
            <a:ext cx="21669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8" name="Line 403">
            <a:extLst>
              <a:ext uri="{FF2B5EF4-FFF2-40B4-BE49-F238E27FC236}">
                <a16:creationId xmlns:a16="http://schemas.microsoft.com/office/drawing/2014/main" id="{5A9A5039-8A2F-5B80-9754-27F407A42D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2082404"/>
            <a:ext cx="12858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59" name="Line 404">
            <a:extLst>
              <a:ext uri="{FF2B5EF4-FFF2-40B4-BE49-F238E27FC236}">
                <a16:creationId xmlns:a16="http://schemas.microsoft.com/office/drawing/2014/main" id="{0ECA761D-7600-DE12-8838-8C0521E7F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2282429"/>
            <a:ext cx="4048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0" name="Line 405">
            <a:extLst>
              <a:ext uri="{FF2B5EF4-FFF2-40B4-BE49-F238E27FC236}">
                <a16:creationId xmlns:a16="http://schemas.microsoft.com/office/drawing/2014/main" id="{C4CCA273-FCE3-398E-2183-C4385D1AD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2482454"/>
            <a:ext cx="535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1" name="Line 406">
            <a:extLst>
              <a:ext uri="{FF2B5EF4-FFF2-40B4-BE49-F238E27FC236}">
                <a16:creationId xmlns:a16="http://schemas.microsoft.com/office/drawing/2014/main" id="{2ADA95AB-6DAD-120E-ABF4-AAA71EA41C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2683669"/>
            <a:ext cx="14525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2" name="Line 407">
            <a:extLst>
              <a:ext uri="{FF2B5EF4-FFF2-40B4-BE49-F238E27FC236}">
                <a16:creationId xmlns:a16="http://schemas.microsoft.com/office/drawing/2014/main" id="{1F684849-0775-AAE2-9EF5-0799205D4D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2884885"/>
            <a:ext cx="2381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3" name="Line 408">
            <a:extLst>
              <a:ext uri="{FF2B5EF4-FFF2-40B4-BE49-F238E27FC236}">
                <a16:creationId xmlns:a16="http://schemas.microsoft.com/office/drawing/2014/main" id="{4FD0B6BD-1C1D-C297-1458-648FB0A55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3084910"/>
            <a:ext cx="33099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4" name="Line 409">
            <a:extLst>
              <a:ext uri="{FF2B5EF4-FFF2-40B4-BE49-F238E27FC236}">
                <a16:creationId xmlns:a16="http://schemas.microsoft.com/office/drawing/2014/main" id="{207FE863-DAFA-40F7-E58C-C2830F41AA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3286125"/>
            <a:ext cx="423863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5" name="Line 410">
            <a:extLst>
              <a:ext uri="{FF2B5EF4-FFF2-40B4-BE49-F238E27FC236}">
                <a16:creationId xmlns:a16="http://schemas.microsoft.com/office/drawing/2014/main" id="{333B18FF-0B6C-949E-7467-F61946A164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3487341"/>
            <a:ext cx="5167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6" name="Line 411">
            <a:extLst>
              <a:ext uri="{FF2B5EF4-FFF2-40B4-BE49-F238E27FC236}">
                <a16:creationId xmlns:a16="http://schemas.microsoft.com/office/drawing/2014/main" id="{BB08BB34-8DCD-B245-45FE-B31F76DD57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2" y="3687366"/>
            <a:ext cx="60960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7" name="Line 412">
            <a:extLst>
              <a:ext uri="{FF2B5EF4-FFF2-40B4-BE49-F238E27FC236}">
                <a16:creationId xmlns:a16="http://schemas.microsoft.com/office/drawing/2014/main" id="{2883DF3F-D237-9325-344D-BF6428D31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395663"/>
            <a:ext cx="7453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8" name="Line 413">
            <a:extLst>
              <a:ext uri="{FF2B5EF4-FFF2-40B4-BE49-F238E27FC236}">
                <a16:creationId xmlns:a16="http://schemas.microsoft.com/office/drawing/2014/main" id="{2DA04F6E-ED99-455F-E327-1B5746F7F9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530204"/>
            <a:ext cx="7453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69" name="Line 414">
            <a:extLst>
              <a:ext uri="{FF2B5EF4-FFF2-40B4-BE49-F238E27FC236}">
                <a16:creationId xmlns:a16="http://schemas.microsoft.com/office/drawing/2014/main" id="{FDC61DC3-6AAE-7CF9-7FAB-2D8D6EA33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1694" y="3663554"/>
            <a:ext cx="74533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0" name="Line 415">
            <a:extLst>
              <a:ext uri="{FF2B5EF4-FFF2-40B4-BE49-F238E27FC236}">
                <a16:creationId xmlns:a16="http://schemas.microsoft.com/office/drawing/2014/main" id="{91223362-002D-4817-5CD6-F579317408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670698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1" name="Line 416">
            <a:extLst>
              <a:ext uri="{FF2B5EF4-FFF2-40B4-BE49-F238E27FC236}">
                <a16:creationId xmlns:a16="http://schemas.microsoft.com/office/drawing/2014/main" id="{4D32D3E2-4D88-304B-705E-3B8B84B3C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68736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2" name="Line 417">
            <a:extLst>
              <a:ext uri="{FF2B5EF4-FFF2-40B4-BE49-F238E27FC236}">
                <a16:creationId xmlns:a16="http://schemas.microsoft.com/office/drawing/2014/main" id="{76E92D7E-6ABC-C6D5-4941-1C536AC4B8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670698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3" name="Line 418">
            <a:extLst>
              <a:ext uri="{FF2B5EF4-FFF2-40B4-BE49-F238E27FC236}">
                <a16:creationId xmlns:a16="http://schemas.microsoft.com/office/drawing/2014/main" id="{D9CB1436-1BEF-C1EB-E650-D3270555D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68736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4" name="Line 419">
            <a:extLst>
              <a:ext uri="{FF2B5EF4-FFF2-40B4-BE49-F238E27FC236}">
                <a16:creationId xmlns:a16="http://schemas.microsoft.com/office/drawing/2014/main" id="{B0475FC4-70EC-0ED6-61C1-E8544492E4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66355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5" name="Line 420">
            <a:extLst>
              <a:ext uri="{FF2B5EF4-FFF2-40B4-BE49-F238E27FC236}">
                <a16:creationId xmlns:a16="http://schemas.microsoft.com/office/drawing/2014/main" id="{70B11CFA-2D85-F317-25EE-EEC2BBD15D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64807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6" name="Line 421">
            <a:extLst>
              <a:ext uri="{FF2B5EF4-FFF2-40B4-BE49-F238E27FC236}">
                <a16:creationId xmlns:a16="http://schemas.microsoft.com/office/drawing/2014/main" id="{70AA51B9-F335-3C66-F530-BE0616A160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66355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7" name="Line 422">
            <a:extLst>
              <a:ext uri="{FF2B5EF4-FFF2-40B4-BE49-F238E27FC236}">
                <a16:creationId xmlns:a16="http://schemas.microsoft.com/office/drawing/2014/main" id="{03FE1261-6EB5-F90A-5A22-CD2730D4DD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64807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8" name="Line 423">
            <a:extLst>
              <a:ext uri="{FF2B5EF4-FFF2-40B4-BE49-F238E27FC236}">
                <a16:creationId xmlns:a16="http://schemas.microsoft.com/office/drawing/2014/main" id="{898F808D-45F0-0B8B-914D-CAC1C3B607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66355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79" name="Line 424">
            <a:extLst>
              <a:ext uri="{FF2B5EF4-FFF2-40B4-BE49-F238E27FC236}">
                <a16:creationId xmlns:a16="http://schemas.microsoft.com/office/drawing/2014/main" id="{6581B6FA-577F-44F0-5B12-272BDFAFC99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64807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0" name="Line 425">
            <a:extLst>
              <a:ext uri="{FF2B5EF4-FFF2-40B4-BE49-F238E27FC236}">
                <a16:creationId xmlns:a16="http://schemas.microsoft.com/office/drawing/2014/main" id="{FF774157-0DF4-1F64-D42C-2318AE939C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66355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1" name="Line 426">
            <a:extLst>
              <a:ext uri="{FF2B5EF4-FFF2-40B4-BE49-F238E27FC236}">
                <a16:creationId xmlns:a16="http://schemas.microsoft.com/office/drawing/2014/main" id="{39AB7396-2464-DE85-00DD-CABB14D93A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64807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2" name="Line 427">
            <a:extLst>
              <a:ext uri="{FF2B5EF4-FFF2-40B4-BE49-F238E27FC236}">
                <a16:creationId xmlns:a16="http://schemas.microsoft.com/office/drawing/2014/main" id="{DB561BAA-F13F-CAB0-5318-91F5F8815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53020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3" name="Line 428">
            <a:extLst>
              <a:ext uri="{FF2B5EF4-FFF2-40B4-BE49-F238E27FC236}">
                <a16:creationId xmlns:a16="http://schemas.microsoft.com/office/drawing/2014/main" id="{6CE86AEE-72A3-544F-51E0-729D6DCB0F4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513535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4" name="Line 429">
            <a:extLst>
              <a:ext uri="{FF2B5EF4-FFF2-40B4-BE49-F238E27FC236}">
                <a16:creationId xmlns:a16="http://schemas.microsoft.com/office/drawing/2014/main" id="{7CDEE16F-A218-489A-D47A-AF730A72E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53020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5" name="Line 430">
            <a:extLst>
              <a:ext uri="{FF2B5EF4-FFF2-40B4-BE49-F238E27FC236}">
                <a16:creationId xmlns:a16="http://schemas.microsoft.com/office/drawing/2014/main" id="{F7101DFD-25FF-374B-09C7-58336E37C0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513535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6" name="Line 431">
            <a:extLst>
              <a:ext uri="{FF2B5EF4-FFF2-40B4-BE49-F238E27FC236}">
                <a16:creationId xmlns:a16="http://schemas.microsoft.com/office/drawing/2014/main" id="{4792F59C-C464-A677-2A3B-5E955EB100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39566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7" name="Line 432">
            <a:extLst>
              <a:ext uri="{FF2B5EF4-FFF2-40B4-BE49-F238E27FC236}">
                <a16:creationId xmlns:a16="http://schemas.microsoft.com/office/drawing/2014/main" id="{A77D03DA-5C92-5202-7653-68B6398CB8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380185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8" name="Line 433">
            <a:extLst>
              <a:ext uri="{FF2B5EF4-FFF2-40B4-BE49-F238E27FC236}">
                <a16:creationId xmlns:a16="http://schemas.microsoft.com/office/drawing/2014/main" id="{88E91A5F-E162-E47A-D0BA-C2CB256ABA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39566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89" name="Line 434">
            <a:extLst>
              <a:ext uri="{FF2B5EF4-FFF2-40B4-BE49-F238E27FC236}">
                <a16:creationId xmlns:a16="http://schemas.microsoft.com/office/drawing/2014/main" id="{A5412DC3-F246-7438-B262-48128323CF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380185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0" name="Line 435">
            <a:extLst>
              <a:ext uri="{FF2B5EF4-FFF2-40B4-BE49-F238E27FC236}">
                <a16:creationId xmlns:a16="http://schemas.microsoft.com/office/drawing/2014/main" id="{20A06C8F-42EF-C533-390E-4BDE29BC28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39566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1" name="Line 436">
            <a:extLst>
              <a:ext uri="{FF2B5EF4-FFF2-40B4-BE49-F238E27FC236}">
                <a16:creationId xmlns:a16="http://schemas.microsoft.com/office/drawing/2014/main" id="{A77AAEAF-C6F7-2EB1-E46D-05441B96AF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380185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2" name="Line 437">
            <a:extLst>
              <a:ext uri="{FF2B5EF4-FFF2-40B4-BE49-F238E27FC236}">
                <a16:creationId xmlns:a16="http://schemas.microsoft.com/office/drawing/2014/main" id="{0E510536-6ACA-2C02-F54E-8952C9F5E6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39566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3" name="Line 438">
            <a:extLst>
              <a:ext uri="{FF2B5EF4-FFF2-40B4-BE49-F238E27FC236}">
                <a16:creationId xmlns:a16="http://schemas.microsoft.com/office/drawing/2014/main" id="{5F6AA64A-6314-C84A-270F-14FD361583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380185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4" name="Line 439">
            <a:extLst>
              <a:ext uri="{FF2B5EF4-FFF2-40B4-BE49-F238E27FC236}">
                <a16:creationId xmlns:a16="http://schemas.microsoft.com/office/drawing/2014/main" id="{735091AE-F0CA-10C9-232A-ACE4188B05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26231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5" name="Line 440">
            <a:extLst>
              <a:ext uri="{FF2B5EF4-FFF2-40B4-BE49-F238E27FC236}">
                <a16:creationId xmlns:a16="http://schemas.microsoft.com/office/drawing/2014/main" id="{7CB4FBFF-1AE6-37BF-B915-2440F0E4C2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24564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6" name="Line 441">
            <a:extLst>
              <a:ext uri="{FF2B5EF4-FFF2-40B4-BE49-F238E27FC236}">
                <a16:creationId xmlns:a16="http://schemas.microsoft.com/office/drawing/2014/main" id="{EA7DAC64-CCE9-371C-1310-AE80F303F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26231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7" name="Line 442">
            <a:extLst>
              <a:ext uri="{FF2B5EF4-FFF2-40B4-BE49-F238E27FC236}">
                <a16:creationId xmlns:a16="http://schemas.microsoft.com/office/drawing/2014/main" id="{E37E41B8-C629-2458-DE76-265781588B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245644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8" name="Line 443">
            <a:extLst>
              <a:ext uri="{FF2B5EF4-FFF2-40B4-BE49-F238E27FC236}">
                <a16:creationId xmlns:a16="http://schemas.microsoft.com/office/drawing/2014/main" id="{2831F929-3727-8A18-19D6-46283FA2E9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787379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299" name="Line 444">
            <a:extLst>
              <a:ext uri="{FF2B5EF4-FFF2-40B4-BE49-F238E27FC236}">
                <a16:creationId xmlns:a16="http://schemas.microsoft.com/office/drawing/2014/main" id="{17CC1B4E-51EF-FC20-CDBB-A265B977E4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770710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0" name="Line 445">
            <a:extLst>
              <a:ext uri="{FF2B5EF4-FFF2-40B4-BE49-F238E27FC236}">
                <a16:creationId xmlns:a16="http://schemas.microsoft.com/office/drawing/2014/main" id="{01FC2FFE-970F-DBC7-9BDC-917EF5AF05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78907" y="3787379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1" name="Line 446">
            <a:extLst>
              <a:ext uri="{FF2B5EF4-FFF2-40B4-BE49-F238E27FC236}">
                <a16:creationId xmlns:a16="http://schemas.microsoft.com/office/drawing/2014/main" id="{7CAE56AD-B46B-29A8-DC0E-4DA2B4CF0A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78907" y="3770710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2" name="Line 447">
            <a:extLst>
              <a:ext uri="{FF2B5EF4-FFF2-40B4-BE49-F238E27FC236}">
                <a16:creationId xmlns:a16="http://schemas.microsoft.com/office/drawing/2014/main" id="{0FFE404A-72C4-C4E9-591A-9F76997025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47067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3" name="Line 448">
            <a:extLst>
              <a:ext uri="{FF2B5EF4-FFF2-40B4-BE49-F238E27FC236}">
                <a16:creationId xmlns:a16="http://schemas.microsoft.com/office/drawing/2014/main" id="{A68F067F-B72A-5963-264C-0476D4D2B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487341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4" name="Line 449">
            <a:extLst>
              <a:ext uri="{FF2B5EF4-FFF2-40B4-BE49-F238E27FC236}">
                <a16:creationId xmlns:a16="http://schemas.microsoft.com/office/drawing/2014/main" id="{11EF72BC-5764-9FAB-0B5E-29E3AA740B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470673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5" name="Line 450">
            <a:extLst>
              <a:ext uri="{FF2B5EF4-FFF2-40B4-BE49-F238E27FC236}">
                <a16:creationId xmlns:a16="http://schemas.microsoft.com/office/drawing/2014/main" id="{FAED4F5A-061F-8D86-82B3-314B21D4B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487341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6" name="Line 451">
            <a:extLst>
              <a:ext uri="{FF2B5EF4-FFF2-40B4-BE49-F238E27FC236}">
                <a16:creationId xmlns:a16="http://schemas.microsoft.com/office/drawing/2014/main" id="{386BBA4C-D66A-2302-285D-182D6DC2D6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269457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7" name="Line 452">
            <a:extLst>
              <a:ext uri="{FF2B5EF4-FFF2-40B4-BE49-F238E27FC236}">
                <a16:creationId xmlns:a16="http://schemas.microsoft.com/office/drawing/2014/main" id="{F94A20AB-BE87-401C-AAE8-A7E93B4A8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28612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8" name="Line 453">
            <a:extLst>
              <a:ext uri="{FF2B5EF4-FFF2-40B4-BE49-F238E27FC236}">
                <a16:creationId xmlns:a16="http://schemas.microsoft.com/office/drawing/2014/main" id="{A8ACCC0D-B5AE-1B24-1894-9AF992AE67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269457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09" name="Line 454">
            <a:extLst>
              <a:ext uri="{FF2B5EF4-FFF2-40B4-BE49-F238E27FC236}">
                <a16:creationId xmlns:a16="http://schemas.microsoft.com/office/drawing/2014/main" id="{8811A0E3-73FC-B9A3-88B4-CA3CC5C9A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286125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0" name="Line 455">
            <a:extLst>
              <a:ext uri="{FF2B5EF4-FFF2-40B4-BE49-F238E27FC236}">
                <a16:creationId xmlns:a16="http://schemas.microsoft.com/office/drawing/2014/main" id="{1BEF0180-7194-5EB4-9A47-9A27168777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068241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1" name="Line 456">
            <a:extLst>
              <a:ext uri="{FF2B5EF4-FFF2-40B4-BE49-F238E27FC236}">
                <a16:creationId xmlns:a16="http://schemas.microsoft.com/office/drawing/2014/main" id="{F0AC6CD8-3609-3E75-457C-17E07D3FA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084910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2" name="Line 457">
            <a:extLst>
              <a:ext uri="{FF2B5EF4-FFF2-40B4-BE49-F238E27FC236}">
                <a16:creationId xmlns:a16="http://schemas.microsoft.com/office/drawing/2014/main" id="{3C7A62F8-B042-00D1-3AE4-DA1C3891FF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3068241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3" name="Line 458">
            <a:extLst>
              <a:ext uri="{FF2B5EF4-FFF2-40B4-BE49-F238E27FC236}">
                <a16:creationId xmlns:a16="http://schemas.microsoft.com/office/drawing/2014/main" id="{A526F577-9F52-E550-84A1-42774E3D8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3084910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4" name="Line 459">
            <a:extLst>
              <a:ext uri="{FF2B5EF4-FFF2-40B4-BE49-F238E27FC236}">
                <a16:creationId xmlns:a16="http://schemas.microsoft.com/office/drawing/2014/main" id="{A476E2B4-D1C9-C27E-18C3-2C2C9E4E30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86821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5" name="Line 460">
            <a:extLst>
              <a:ext uri="{FF2B5EF4-FFF2-40B4-BE49-F238E27FC236}">
                <a16:creationId xmlns:a16="http://schemas.microsoft.com/office/drawing/2014/main" id="{4DEDD5D7-5360-E0EA-DD86-56CA75E55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884885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6" name="Line 461">
            <a:extLst>
              <a:ext uri="{FF2B5EF4-FFF2-40B4-BE49-F238E27FC236}">
                <a16:creationId xmlns:a16="http://schemas.microsoft.com/office/drawing/2014/main" id="{A3794C41-5CCA-CA59-BF40-DEF1C27884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86821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7" name="Line 462">
            <a:extLst>
              <a:ext uri="{FF2B5EF4-FFF2-40B4-BE49-F238E27FC236}">
                <a16:creationId xmlns:a16="http://schemas.microsoft.com/office/drawing/2014/main" id="{7B06A03A-32C6-8AB3-0BCA-3018781D4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884885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8" name="Line 463">
            <a:extLst>
              <a:ext uri="{FF2B5EF4-FFF2-40B4-BE49-F238E27FC236}">
                <a16:creationId xmlns:a16="http://schemas.microsoft.com/office/drawing/2014/main" id="{CA9F6BFF-1FF4-BBC9-D701-2716C7009E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19" name="Line 464">
            <a:extLst>
              <a:ext uri="{FF2B5EF4-FFF2-40B4-BE49-F238E27FC236}">
                <a16:creationId xmlns:a16="http://schemas.microsoft.com/office/drawing/2014/main" id="{54FAD76C-6CF4-BE89-E2FD-8F5F664EE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0" name="Line 465">
            <a:extLst>
              <a:ext uri="{FF2B5EF4-FFF2-40B4-BE49-F238E27FC236}">
                <a16:creationId xmlns:a16="http://schemas.microsoft.com/office/drawing/2014/main" id="{E2E276B4-20B6-C80B-A481-12EBF24F7B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1" name="Line 466">
            <a:extLst>
              <a:ext uri="{FF2B5EF4-FFF2-40B4-BE49-F238E27FC236}">
                <a16:creationId xmlns:a16="http://schemas.microsoft.com/office/drawing/2014/main" id="{F3C4EB0C-CE4C-2EDC-4497-3C3BAB6DFA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2" name="Line 467">
            <a:extLst>
              <a:ext uri="{FF2B5EF4-FFF2-40B4-BE49-F238E27FC236}">
                <a16:creationId xmlns:a16="http://schemas.microsoft.com/office/drawing/2014/main" id="{884A79AA-3A3A-33B0-C921-12D9D947B1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3" name="Line 468">
            <a:extLst>
              <a:ext uri="{FF2B5EF4-FFF2-40B4-BE49-F238E27FC236}">
                <a16:creationId xmlns:a16="http://schemas.microsoft.com/office/drawing/2014/main" id="{380F9518-1BDE-EE41-03FF-20C13C736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4" name="Line 469">
            <a:extLst>
              <a:ext uri="{FF2B5EF4-FFF2-40B4-BE49-F238E27FC236}">
                <a16:creationId xmlns:a16="http://schemas.microsoft.com/office/drawing/2014/main" id="{B156924D-2526-38B0-A3B3-FCF9983B52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5" name="Line 470">
            <a:extLst>
              <a:ext uri="{FF2B5EF4-FFF2-40B4-BE49-F238E27FC236}">
                <a16:creationId xmlns:a16="http://schemas.microsoft.com/office/drawing/2014/main" id="{5EE8BCEB-2EF2-3DF7-A2CC-164AEE131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6" name="Line 471">
            <a:extLst>
              <a:ext uri="{FF2B5EF4-FFF2-40B4-BE49-F238E27FC236}">
                <a16:creationId xmlns:a16="http://schemas.microsoft.com/office/drawing/2014/main" id="{1EB8A1E7-69D2-3AA8-DE1D-93FF0AC08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1473" y="1881188"/>
            <a:ext cx="21669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7" name="Line 472">
            <a:extLst>
              <a:ext uri="{FF2B5EF4-FFF2-40B4-BE49-F238E27FC236}">
                <a16:creationId xmlns:a16="http://schemas.microsoft.com/office/drawing/2014/main" id="{D6ED1897-5C44-46A5-792B-ADA4D0CA55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8" name="Line 473">
            <a:extLst>
              <a:ext uri="{FF2B5EF4-FFF2-40B4-BE49-F238E27FC236}">
                <a16:creationId xmlns:a16="http://schemas.microsoft.com/office/drawing/2014/main" id="{161EB9CF-286F-1B7C-16AB-8F07C1F85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29" name="Line 474">
            <a:extLst>
              <a:ext uri="{FF2B5EF4-FFF2-40B4-BE49-F238E27FC236}">
                <a16:creationId xmlns:a16="http://schemas.microsoft.com/office/drawing/2014/main" id="{02FC5FBA-C71E-FF77-7ED5-329E3CA798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0" name="Line 475">
            <a:extLst>
              <a:ext uri="{FF2B5EF4-FFF2-40B4-BE49-F238E27FC236}">
                <a16:creationId xmlns:a16="http://schemas.microsoft.com/office/drawing/2014/main" id="{4567D384-40E2-30F9-7B11-8A4095195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1" name="Line 476">
            <a:extLst>
              <a:ext uri="{FF2B5EF4-FFF2-40B4-BE49-F238E27FC236}">
                <a16:creationId xmlns:a16="http://schemas.microsoft.com/office/drawing/2014/main" id="{1016AFEB-20F5-8DEF-5410-BC6613330D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2" name="Line 477">
            <a:extLst>
              <a:ext uri="{FF2B5EF4-FFF2-40B4-BE49-F238E27FC236}">
                <a16:creationId xmlns:a16="http://schemas.microsoft.com/office/drawing/2014/main" id="{6A1AD0CA-AD76-0F6C-D9CB-64B1C09BA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3" name="Line 478">
            <a:extLst>
              <a:ext uri="{FF2B5EF4-FFF2-40B4-BE49-F238E27FC236}">
                <a16:creationId xmlns:a16="http://schemas.microsoft.com/office/drawing/2014/main" id="{0BB8A8A8-F1AB-2B60-3C54-D59AAFCE84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4" name="Line 479">
            <a:extLst>
              <a:ext uri="{FF2B5EF4-FFF2-40B4-BE49-F238E27FC236}">
                <a16:creationId xmlns:a16="http://schemas.microsoft.com/office/drawing/2014/main" id="{C4CB2B22-53F6-F4CE-78D9-B0CBA38A03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5" name="Line 480">
            <a:extLst>
              <a:ext uri="{FF2B5EF4-FFF2-40B4-BE49-F238E27FC236}">
                <a16:creationId xmlns:a16="http://schemas.microsoft.com/office/drawing/2014/main" id="{88F2506C-63ED-33F1-001D-B7CFA525F0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6" name="Line 481">
            <a:extLst>
              <a:ext uri="{FF2B5EF4-FFF2-40B4-BE49-F238E27FC236}">
                <a16:creationId xmlns:a16="http://schemas.microsoft.com/office/drawing/2014/main" id="{086C96C1-E4EE-521B-E3C8-C49C32047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7" name="Line 482">
            <a:extLst>
              <a:ext uri="{FF2B5EF4-FFF2-40B4-BE49-F238E27FC236}">
                <a16:creationId xmlns:a16="http://schemas.microsoft.com/office/drawing/2014/main" id="{68469302-7810-DD85-7831-CB4637506E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8" name="Line 483">
            <a:extLst>
              <a:ext uri="{FF2B5EF4-FFF2-40B4-BE49-F238E27FC236}">
                <a16:creationId xmlns:a16="http://schemas.microsoft.com/office/drawing/2014/main" id="{CE4A03CE-193B-ADB0-728F-317DEB701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39" name="Line 484">
            <a:extLst>
              <a:ext uri="{FF2B5EF4-FFF2-40B4-BE49-F238E27FC236}">
                <a16:creationId xmlns:a16="http://schemas.microsoft.com/office/drawing/2014/main" id="{679B77B0-6F2B-4661-A827-E2EC916832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0" name="Line 485">
            <a:extLst>
              <a:ext uri="{FF2B5EF4-FFF2-40B4-BE49-F238E27FC236}">
                <a16:creationId xmlns:a16="http://schemas.microsoft.com/office/drawing/2014/main" id="{71A6DCA1-C5BF-2492-A89C-DB5DC9D5C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1" name="Line 486">
            <a:extLst>
              <a:ext uri="{FF2B5EF4-FFF2-40B4-BE49-F238E27FC236}">
                <a16:creationId xmlns:a16="http://schemas.microsoft.com/office/drawing/2014/main" id="{D7FD6BAF-2322-E187-2703-9AF78C10D9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2" name="Line 487">
            <a:extLst>
              <a:ext uri="{FF2B5EF4-FFF2-40B4-BE49-F238E27FC236}">
                <a16:creationId xmlns:a16="http://schemas.microsoft.com/office/drawing/2014/main" id="{835DAB90-33CB-4338-D86F-0C3B9BA85D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3" name="Line 488">
            <a:extLst>
              <a:ext uri="{FF2B5EF4-FFF2-40B4-BE49-F238E27FC236}">
                <a16:creationId xmlns:a16="http://schemas.microsoft.com/office/drawing/2014/main" id="{206F7D25-6D2A-9762-248D-E969FADC7C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4" name="Line 489">
            <a:extLst>
              <a:ext uri="{FF2B5EF4-FFF2-40B4-BE49-F238E27FC236}">
                <a16:creationId xmlns:a16="http://schemas.microsoft.com/office/drawing/2014/main" id="{5E408E68-AE10-4793-8969-0C621763D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5" name="Line 490">
            <a:extLst>
              <a:ext uri="{FF2B5EF4-FFF2-40B4-BE49-F238E27FC236}">
                <a16:creationId xmlns:a16="http://schemas.microsoft.com/office/drawing/2014/main" id="{C70FF3ED-AF8C-68FB-79F5-485F5B54EC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6" name="Line 491">
            <a:extLst>
              <a:ext uri="{FF2B5EF4-FFF2-40B4-BE49-F238E27FC236}">
                <a16:creationId xmlns:a16="http://schemas.microsoft.com/office/drawing/2014/main" id="{CDF4D15C-2203-3683-EE58-CA2E8109D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7" name="Line 492">
            <a:extLst>
              <a:ext uri="{FF2B5EF4-FFF2-40B4-BE49-F238E27FC236}">
                <a16:creationId xmlns:a16="http://schemas.microsoft.com/office/drawing/2014/main" id="{BD127550-5130-EE24-1C70-AE24D59E0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8" name="Line 493">
            <a:extLst>
              <a:ext uri="{FF2B5EF4-FFF2-40B4-BE49-F238E27FC236}">
                <a16:creationId xmlns:a16="http://schemas.microsoft.com/office/drawing/2014/main" id="{38D4F923-A5C2-7BE8-59BC-C131817D5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49" name="Line 494">
            <a:extLst>
              <a:ext uri="{FF2B5EF4-FFF2-40B4-BE49-F238E27FC236}">
                <a16:creationId xmlns:a16="http://schemas.microsoft.com/office/drawing/2014/main" id="{3041C274-60F8-3ED9-CF1D-3418F86E1B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1473" y="2672954"/>
            <a:ext cx="121444" cy="10715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0" name="Line 495">
            <a:extLst>
              <a:ext uri="{FF2B5EF4-FFF2-40B4-BE49-F238E27FC236}">
                <a16:creationId xmlns:a16="http://schemas.microsoft.com/office/drawing/2014/main" id="{4E18DCFA-B182-711E-C822-7B901AE08B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1473" y="2683669"/>
            <a:ext cx="121444" cy="1071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1" name="Line 496">
            <a:extLst>
              <a:ext uri="{FF2B5EF4-FFF2-40B4-BE49-F238E27FC236}">
                <a16:creationId xmlns:a16="http://schemas.microsoft.com/office/drawing/2014/main" id="{E5092948-B26E-56AC-B0CC-6B2391F947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9344" y="1678782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2" name="Line 497">
            <a:extLst>
              <a:ext uri="{FF2B5EF4-FFF2-40B4-BE49-F238E27FC236}">
                <a16:creationId xmlns:a16="http://schemas.microsoft.com/office/drawing/2014/main" id="{546A56AB-73C2-7A42-38C6-3F6A194D1C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9344" y="1663304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3" name="Line 498">
            <a:extLst>
              <a:ext uri="{FF2B5EF4-FFF2-40B4-BE49-F238E27FC236}">
                <a16:creationId xmlns:a16="http://schemas.microsoft.com/office/drawing/2014/main" id="{CD6D4E0D-FDAC-C435-FD24-980EE9A967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9344" y="1678782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4" name="Line 499">
            <a:extLst>
              <a:ext uri="{FF2B5EF4-FFF2-40B4-BE49-F238E27FC236}">
                <a16:creationId xmlns:a16="http://schemas.microsoft.com/office/drawing/2014/main" id="{C6F529F3-66F9-8CC4-9E8C-247BBEE9FF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9344" y="1663304"/>
            <a:ext cx="188119" cy="15478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5" name="Line 500">
            <a:extLst>
              <a:ext uri="{FF2B5EF4-FFF2-40B4-BE49-F238E27FC236}">
                <a16:creationId xmlns:a16="http://schemas.microsoft.com/office/drawing/2014/main" id="{0B9AB738-9E5C-CFB2-5E21-AB0BFA9027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1238" y="187761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6" name="Line 501">
            <a:extLst>
              <a:ext uri="{FF2B5EF4-FFF2-40B4-BE49-F238E27FC236}">
                <a16:creationId xmlns:a16="http://schemas.microsoft.com/office/drawing/2014/main" id="{9D83BAE7-3428-0C40-2733-0EC0F2F409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1238" y="1862137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7" name="Line 502">
            <a:extLst>
              <a:ext uri="{FF2B5EF4-FFF2-40B4-BE49-F238E27FC236}">
                <a16:creationId xmlns:a16="http://schemas.microsoft.com/office/drawing/2014/main" id="{7D512802-A3D3-82DF-91E2-168BDA1B9F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1238" y="1877616"/>
            <a:ext cx="188119" cy="1666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8" name="Line 503">
            <a:extLst>
              <a:ext uri="{FF2B5EF4-FFF2-40B4-BE49-F238E27FC236}">
                <a16:creationId xmlns:a16="http://schemas.microsoft.com/office/drawing/2014/main" id="{6D5E241E-86D4-592C-92E3-8F22F01B4A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1238" y="1862137"/>
            <a:ext cx="188119" cy="15479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59" name="Line 504">
            <a:extLst>
              <a:ext uri="{FF2B5EF4-FFF2-40B4-BE49-F238E27FC236}">
                <a16:creationId xmlns:a16="http://schemas.microsoft.com/office/drawing/2014/main" id="{70AC4582-CA6B-99A4-CF58-AC29A84CC3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0282" y="2078832"/>
            <a:ext cx="130969" cy="1190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60" name="Line 505">
            <a:extLst>
              <a:ext uri="{FF2B5EF4-FFF2-40B4-BE49-F238E27FC236}">
                <a16:creationId xmlns:a16="http://schemas.microsoft.com/office/drawing/2014/main" id="{C8D5C4F6-346F-66EC-90B3-FAE7AA8E21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60282" y="2066926"/>
            <a:ext cx="130969" cy="1190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61" name="Line 506">
            <a:extLst>
              <a:ext uri="{FF2B5EF4-FFF2-40B4-BE49-F238E27FC236}">
                <a16:creationId xmlns:a16="http://schemas.microsoft.com/office/drawing/2014/main" id="{F8F0A56D-D881-E725-D685-D5C4BE9582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0282" y="2078832"/>
            <a:ext cx="130969" cy="1190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3362" name="Line 507">
            <a:extLst>
              <a:ext uri="{FF2B5EF4-FFF2-40B4-BE49-F238E27FC236}">
                <a16:creationId xmlns:a16="http://schemas.microsoft.com/office/drawing/2014/main" id="{B9DE90D6-5C5D-3DBC-334D-B9294096CD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60282" y="2066926"/>
            <a:ext cx="130969" cy="11906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90FE6-E5F9-7373-07FC-C8096A365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144" name="Rectangle 168">
            <a:extLst>
              <a:ext uri="{FF2B5EF4-FFF2-40B4-BE49-F238E27FC236}">
                <a16:creationId xmlns:a16="http://schemas.microsoft.com/office/drawing/2014/main" id="{6F356C76-80B7-1A46-49EA-73EDA10ABC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514"/>
                </a:solidFill>
              </a:rPr>
              <a:t>What is a stress? </a:t>
            </a:r>
          </a:p>
          <a:p>
            <a:pPr lvl="1">
              <a:defRPr/>
            </a:pPr>
            <a:r>
              <a:rPr lang="en-US" dirty="0">
                <a:solidFill>
                  <a:srgbClr val="000514"/>
                </a:solidFill>
              </a:rPr>
              <a:t>Loads cause stresses</a:t>
            </a:r>
          </a:p>
          <a:p>
            <a:pPr lvl="1">
              <a:defRPr/>
            </a:pPr>
            <a:r>
              <a:rPr lang="en-CA" dirty="0">
                <a:solidFill>
                  <a:srgbClr val="000514"/>
                </a:solidFill>
              </a:rPr>
              <a:t>Stresses are the internal force effects</a:t>
            </a:r>
          </a:p>
          <a:p>
            <a:pPr>
              <a:defRPr/>
            </a:pPr>
            <a:r>
              <a:rPr lang="en-CA" dirty="0">
                <a:solidFill>
                  <a:srgbClr val="000514"/>
                </a:solidFill>
              </a:rPr>
              <a:t>How to calculate stress?</a:t>
            </a:r>
          </a:p>
          <a:p>
            <a:pPr>
              <a:spcBef>
                <a:spcPct val="10000"/>
              </a:spcBef>
              <a:defRPr/>
            </a:pPr>
            <a:endParaRPr lang="en-US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5E8C4F-79F3-9CC1-6E5C-D98AC035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</a:t>
            </a:r>
          </a:p>
        </p:txBody>
      </p:sp>
      <p:sp>
        <p:nvSpPr>
          <p:cNvPr id="21506" name="AutoShape 126">
            <a:extLst>
              <a:ext uri="{FF2B5EF4-FFF2-40B4-BE49-F238E27FC236}">
                <a16:creationId xmlns:a16="http://schemas.microsoft.com/office/drawing/2014/main" id="{9FFAA14B-70FC-1F6D-44A8-7E70572E09A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898356" y="2441973"/>
            <a:ext cx="704850" cy="180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05" name="Rectangle 129">
            <a:extLst>
              <a:ext uri="{FF2B5EF4-FFF2-40B4-BE49-F238E27FC236}">
                <a16:creationId xmlns:a16="http://schemas.microsoft.com/office/drawing/2014/main" id="{60C7C06F-D9E9-03E4-257F-FD1436A48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710" y="2571751"/>
            <a:ext cx="229790" cy="1346597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55106" name="Freeform 130">
            <a:extLst>
              <a:ext uri="{FF2B5EF4-FFF2-40B4-BE49-F238E27FC236}">
                <a16:creationId xmlns:a16="http://schemas.microsoft.com/office/drawing/2014/main" id="{BB03260B-CF51-FA08-0712-6EC20A8579C4}"/>
              </a:ext>
            </a:extLst>
          </p:cNvPr>
          <p:cNvSpPr>
            <a:spLocks/>
          </p:cNvSpPr>
          <p:nvPr/>
        </p:nvSpPr>
        <p:spPr bwMode="auto">
          <a:xfrm>
            <a:off x="5935266" y="2571750"/>
            <a:ext cx="351234" cy="1454944"/>
          </a:xfrm>
          <a:custGeom>
            <a:avLst/>
            <a:gdLst>
              <a:gd name="T0" fmla="*/ 64640175 w 1178"/>
              <a:gd name="T1" fmla="*/ 0 h 4886"/>
              <a:gd name="T2" fmla="*/ 64640175 w 1178"/>
              <a:gd name="T3" fmla="*/ 713315108 h 4886"/>
              <a:gd name="T4" fmla="*/ 186176680 w 1178"/>
              <a:gd name="T5" fmla="*/ 713315108 h 4886"/>
              <a:gd name="T6" fmla="*/ 186176680 w 1178"/>
              <a:gd name="T7" fmla="*/ 770222883 h 4886"/>
              <a:gd name="T8" fmla="*/ 0 w 1178"/>
              <a:gd name="T9" fmla="*/ 770222883 h 4886"/>
              <a:gd name="T10" fmla="*/ 0 w 1178"/>
              <a:gd name="T11" fmla="*/ 0 h 4886"/>
              <a:gd name="T12" fmla="*/ 64640175 w 1178"/>
              <a:gd name="T13" fmla="*/ 0 h 48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78" h="4886">
                <a:moveTo>
                  <a:pt x="409" y="0"/>
                </a:moveTo>
                <a:lnTo>
                  <a:pt x="409" y="4525"/>
                </a:lnTo>
                <a:lnTo>
                  <a:pt x="1178" y="4525"/>
                </a:lnTo>
                <a:lnTo>
                  <a:pt x="1178" y="4886"/>
                </a:lnTo>
                <a:lnTo>
                  <a:pt x="0" y="4886"/>
                </a:lnTo>
                <a:lnTo>
                  <a:pt x="0" y="0"/>
                </a:lnTo>
                <a:lnTo>
                  <a:pt x="409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55107" name="Freeform 131">
            <a:extLst>
              <a:ext uri="{FF2B5EF4-FFF2-40B4-BE49-F238E27FC236}">
                <a16:creationId xmlns:a16="http://schemas.microsoft.com/office/drawing/2014/main" id="{30045321-EC28-7584-ECE1-C43870DEB34B}"/>
              </a:ext>
            </a:extLst>
          </p:cNvPr>
          <p:cNvSpPr>
            <a:spLocks/>
          </p:cNvSpPr>
          <p:nvPr/>
        </p:nvSpPr>
        <p:spPr bwMode="auto">
          <a:xfrm>
            <a:off x="6056710" y="2464594"/>
            <a:ext cx="358378" cy="107156"/>
          </a:xfrm>
          <a:custGeom>
            <a:avLst/>
            <a:gdLst>
              <a:gd name="T0" fmla="*/ 0 w 1204"/>
              <a:gd name="T1" fmla="*/ 56703516 h 360"/>
              <a:gd name="T2" fmla="*/ 121124933 w 1204"/>
              <a:gd name="T3" fmla="*/ 56703516 h 360"/>
              <a:gd name="T4" fmla="*/ 189641361 w 1204"/>
              <a:gd name="T5" fmla="*/ 0 h 360"/>
              <a:gd name="T6" fmla="*/ 69619343 w 1204"/>
              <a:gd name="T7" fmla="*/ 0 h 360"/>
              <a:gd name="T8" fmla="*/ 67099189 w 1204"/>
              <a:gd name="T9" fmla="*/ 27249041 h 360"/>
              <a:gd name="T10" fmla="*/ 64893757 w 1204"/>
              <a:gd name="T11" fmla="*/ 0 h 360"/>
              <a:gd name="T12" fmla="*/ 0 w 1204"/>
              <a:gd name="T13" fmla="*/ 0 h 360"/>
              <a:gd name="T14" fmla="*/ 0 w 1204"/>
              <a:gd name="T15" fmla="*/ 56703516 h 3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04" h="360">
                <a:moveTo>
                  <a:pt x="0" y="360"/>
                </a:moveTo>
                <a:lnTo>
                  <a:pt x="769" y="360"/>
                </a:lnTo>
                <a:lnTo>
                  <a:pt x="1204" y="0"/>
                </a:lnTo>
                <a:lnTo>
                  <a:pt x="442" y="0"/>
                </a:lnTo>
                <a:lnTo>
                  <a:pt x="426" y="173"/>
                </a:lnTo>
                <a:lnTo>
                  <a:pt x="412" y="0"/>
                </a:lnTo>
                <a:lnTo>
                  <a:pt x="0" y="0"/>
                </a:lnTo>
                <a:lnTo>
                  <a:pt x="0" y="36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55108" name="Freeform 132">
            <a:extLst>
              <a:ext uri="{FF2B5EF4-FFF2-40B4-BE49-F238E27FC236}">
                <a16:creationId xmlns:a16="http://schemas.microsoft.com/office/drawing/2014/main" id="{7F16BAB5-C369-3CFD-8D63-7A4EF0D777EE}"/>
              </a:ext>
            </a:extLst>
          </p:cNvPr>
          <p:cNvSpPr>
            <a:spLocks/>
          </p:cNvSpPr>
          <p:nvPr/>
        </p:nvSpPr>
        <p:spPr bwMode="auto">
          <a:xfrm>
            <a:off x="5935266" y="2464594"/>
            <a:ext cx="121444" cy="107156"/>
          </a:xfrm>
          <a:custGeom>
            <a:avLst/>
            <a:gdLst>
              <a:gd name="T0" fmla="*/ 64106860 w 409"/>
              <a:gd name="T1" fmla="*/ 0 h 360"/>
              <a:gd name="T2" fmla="*/ 64106860 w 409"/>
              <a:gd name="T3" fmla="*/ 56703516 h 360"/>
              <a:gd name="T4" fmla="*/ 0 w 409"/>
              <a:gd name="T5" fmla="*/ 56703516 h 360"/>
              <a:gd name="T6" fmla="*/ 64106860 w 409"/>
              <a:gd name="T7" fmla="*/ 0 h 3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9" h="360">
                <a:moveTo>
                  <a:pt x="409" y="0"/>
                </a:moveTo>
                <a:lnTo>
                  <a:pt x="409" y="360"/>
                </a:lnTo>
                <a:lnTo>
                  <a:pt x="0" y="360"/>
                </a:lnTo>
                <a:lnTo>
                  <a:pt x="409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55109" name="Line 133">
            <a:extLst>
              <a:ext uri="{FF2B5EF4-FFF2-40B4-BE49-F238E27FC236}">
                <a16:creationId xmlns:a16="http://schemas.microsoft.com/office/drawing/2014/main" id="{8E7DCF75-B463-9B93-B79E-210A45E9A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5266" y="2571750"/>
            <a:ext cx="35123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0" name="Freeform 134">
            <a:extLst>
              <a:ext uri="{FF2B5EF4-FFF2-40B4-BE49-F238E27FC236}">
                <a16:creationId xmlns:a16="http://schemas.microsoft.com/office/drawing/2014/main" id="{A7BEC7CF-6368-5893-95E1-33BE08119089}"/>
              </a:ext>
            </a:extLst>
          </p:cNvPr>
          <p:cNvSpPr>
            <a:spLocks/>
          </p:cNvSpPr>
          <p:nvPr/>
        </p:nvSpPr>
        <p:spPr bwMode="auto">
          <a:xfrm>
            <a:off x="6286500" y="2464594"/>
            <a:ext cx="128588" cy="1453754"/>
          </a:xfrm>
          <a:custGeom>
            <a:avLst/>
            <a:gdLst>
              <a:gd name="T0" fmla="*/ 67574948 w 435"/>
              <a:gd name="T1" fmla="*/ 0 h 4885"/>
              <a:gd name="T2" fmla="*/ 67574948 w 435"/>
              <a:gd name="T3" fmla="*/ 769120615 h 4885"/>
              <a:gd name="T4" fmla="*/ 0 w 435"/>
              <a:gd name="T5" fmla="*/ 769120615 h 4885"/>
              <a:gd name="T6" fmla="*/ 0 w 435"/>
              <a:gd name="T7" fmla="*/ 56680416 h 4885"/>
              <a:gd name="T8" fmla="*/ 67574948 w 435"/>
              <a:gd name="T9" fmla="*/ 0 h 4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5" h="4885">
                <a:moveTo>
                  <a:pt x="435" y="0"/>
                </a:moveTo>
                <a:lnTo>
                  <a:pt x="435" y="4885"/>
                </a:lnTo>
                <a:lnTo>
                  <a:pt x="0" y="4885"/>
                </a:lnTo>
                <a:lnTo>
                  <a:pt x="0" y="360"/>
                </a:lnTo>
                <a:lnTo>
                  <a:pt x="435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55111" name="Line 135">
            <a:extLst>
              <a:ext uri="{FF2B5EF4-FFF2-40B4-BE49-F238E27FC236}">
                <a16:creationId xmlns:a16="http://schemas.microsoft.com/office/drawing/2014/main" id="{2665BFDF-4EDC-18D4-651E-10D615136F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6500" y="2464594"/>
            <a:ext cx="128588" cy="10715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2" name="Line 136">
            <a:extLst>
              <a:ext uri="{FF2B5EF4-FFF2-40B4-BE49-F238E27FC236}">
                <a16:creationId xmlns:a16="http://schemas.microsoft.com/office/drawing/2014/main" id="{AB0A96DF-02DF-69BD-5F69-CBE5E8422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56710" y="2464594"/>
            <a:ext cx="35837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3" name="Line 137">
            <a:extLst>
              <a:ext uri="{FF2B5EF4-FFF2-40B4-BE49-F238E27FC236}">
                <a16:creationId xmlns:a16="http://schemas.microsoft.com/office/drawing/2014/main" id="{8BF1F89D-2CFF-D29C-A686-2A3C98CFF9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5266" y="2464594"/>
            <a:ext cx="121444" cy="10715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4" name="Line 138">
            <a:extLst>
              <a:ext uri="{FF2B5EF4-FFF2-40B4-BE49-F238E27FC236}">
                <a16:creationId xmlns:a16="http://schemas.microsoft.com/office/drawing/2014/main" id="{A3299B34-5A9D-6874-696A-E22D5A56A0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5266" y="2571750"/>
            <a:ext cx="0" cy="14549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5" name="Line 139">
            <a:extLst>
              <a:ext uri="{FF2B5EF4-FFF2-40B4-BE49-F238E27FC236}">
                <a16:creationId xmlns:a16="http://schemas.microsoft.com/office/drawing/2014/main" id="{2208EEE4-D1E4-9371-46EE-E317A65FD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5266" y="4026694"/>
            <a:ext cx="351234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6" name="Freeform 140">
            <a:extLst>
              <a:ext uri="{FF2B5EF4-FFF2-40B4-BE49-F238E27FC236}">
                <a16:creationId xmlns:a16="http://schemas.microsoft.com/office/drawing/2014/main" id="{06984F24-F17C-E9C7-5630-C847DBEE9B24}"/>
              </a:ext>
            </a:extLst>
          </p:cNvPr>
          <p:cNvSpPr>
            <a:spLocks/>
          </p:cNvSpPr>
          <p:nvPr/>
        </p:nvSpPr>
        <p:spPr bwMode="auto">
          <a:xfrm>
            <a:off x="6286500" y="3918347"/>
            <a:ext cx="128588" cy="108347"/>
          </a:xfrm>
          <a:custGeom>
            <a:avLst/>
            <a:gdLst>
              <a:gd name="T0" fmla="*/ 67574948 w 435"/>
              <a:gd name="T1" fmla="*/ 0 h 361"/>
              <a:gd name="T2" fmla="*/ 0 w 435"/>
              <a:gd name="T3" fmla="*/ 0 h 361"/>
              <a:gd name="T4" fmla="*/ 0 w 435"/>
              <a:gd name="T5" fmla="*/ 57809611 h 361"/>
              <a:gd name="T6" fmla="*/ 67574948 w 435"/>
              <a:gd name="T7" fmla="*/ 0 h 3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5" h="361">
                <a:moveTo>
                  <a:pt x="435" y="0"/>
                </a:moveTo>
                <a:lnTo>
                  <a:pt x="0" y="0"/>
                </a:lnTo>
                <a:lnTo>
                  <a:pt x="0" y="361"/>
                </a:lnTo>
                <a:lnTo>
                  <a:pt x="435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255117" name="Line 141">
            <a:extLst>
              <a:ext uri="{FF2B5EF4-FFF2-40B4-BE49-F238E27FC236}">
                <a16:creationId xmlns:a16="http://schemas.microsoft.com/office/drawing/2014/main" id="{C4384260-6E07-020B-ECE8-1508CABEDE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6500" y="2571750"/>
            <a:ext cx="0" cy="145494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8" name="Line 142">
            <a:extLst>
              <a:ext uri="{FF2B5EF4-FFF2-40B4-BE49-F238E27FC236}">
                <a16:creationId xmlns:a16="http://schemas.microsoft.com/office/drawing/2014/main" id="{3D2BD5F6-260E-A959-793B-7C20095F1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5088" y="2464594"/>
            <a:ext cx="0" cy="145375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19" name="Line 143">
            <a:extLst>
              <a:ext uri="{FF2B5EF4-FFF2-40B4-BE49-F238E27FC236}">
                <a16:creationId xmlns:a16="http://schemas.microsoft.com/office/drawing/2014/main" id="{AEE4C267-4140-3B4B-4AF8-59D80D30EE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6500" y="3918347"/>
            <a:ext cx="128588" cy="10834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0" name="Line 144">
            <a:extLst>
              <a:ext uri="{FF2B5EF4-FFF2-40B4-BE49-F238E27FC236}">
                <a16:creationId xmlns:a16="http://schemas.microsoft.com/office/drawing/2014/main" id="{607DE665-ED28-A130-9696-4C59B0DDE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46459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1" name="Line 145">
            <a:extLst>
              <a:ext uri="{FF2B5EF4-FFF2-40B4-BE49-F238E27FC236}">
                <a16:creationId xmlns:a16="http://schemas.microsoft.com/office/drawing/2014/main" id="{28A26F69-7B06-CE43-88B2-FD9B4BFD6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59794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2" name="Line 146">
            <a:extLst>
              <a:ext uri="{FF2B5EF4-FFF2-40B4-BE49-F238E27FC236}">
                <a16:creationId xmlns:a16="http://schemas.microsoft.com/office/drawing/2014/main" id="{D9EDC1D2-2B25-8A95-8BC3-0EEF96968D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73129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3" name="Line 147">
            <a:extLst>
              <a:ext uri="{FF2B5EF4-FFF2-40B4-BE49-F238E27FC236}">
                <a16:creationId xmlns:a16="http://schemas.microsoft.com/office/drawing/2014/main" id="{1FB70E82-9B02-345D-561F-181FEBDE3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86464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4" name="Line 148">
            <a:extLst>
              <a:ext uri="{FF2B5EF4-FFF2-40B4-BE49-F238E27FC236}">
                <a16:creationId xmlns:a16="http://schemas.microsoft.com/office/drawing/2014/main" id="{2DCE2ECB-12B6-9AB0-E037-DEA4A709C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299799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5" name="Line 149">
            <a:extLst>
              <a:ext uri="{FF2B5EF4-FFF2-40B4-BE49-F238E27FC236}">
                <a16:creationId xmlns:a16="http://schemas.microsoft.com/office/drawing/2014/main" id="{19B8B378-D931-B86B-4678-8CBC717F1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13134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6" name="Line 150">
            <a:extLst>
              <a:ext uri="{FF2B5EF4-FFF2-40B4-BE49-F238E27FC236}">
                <a16:creationId xmlns:a16="http://schemas.microsoft.com/office/drawing/2014/main" id="{923A7015-5278-4E1C-E1CC-8F8C0CAFA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264694"/>
            <a:ext cx="0" cy="8929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7" name="Line 151">
            <a:extLst>
              <a:ext uri="{FF2B5EF4-FFF2-40B4-BE49-F238E27FC236}">
                <a16:creationId xmlns:a16="http://schemas.microsoft.com/office/drawing/2014/main" id="{B90FBC7D-DFF0-5053-4134-286E6012A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398044"/>
            <a:ext cx="0" cy="8810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8" name="Line 152">
            <a:extLst>
              <a:ext uri="{FF2B5EF4-FFF2-40B4-BE49-F238E27FC236}">
                <a16:creationId xmlns:a16="http://schemas.microsoft.com/office/drawing/2014/main" id="{BA8BE204-DAC3-A74E-7E65-5CA801955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531394"/>
            <a:ext cx="0" cy="8810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29" name="Line 153">
            <a:extLst>
              <a:ext uri="{FF2B5EF4-FFF2-40B4-BE49-F238E27FC236}">
                <a16:creationId xmlns:a16="http://schemas.microsoft.com/office/drawing/2014/main" id="{2ED50D98-E386-14C1-024C-8CA12DC7B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664744"/>
            <a:ext cx="0" cy="8810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0" name="Line 154">
            <a:extLst>
              <a:ext uri="{FF2B5EF4-FFF2-40B4-BE49-F238E27FC236}">
                <a16:creationId xmlns:a16="http://schemas.microsoft.com/office/drawing/2014/main" id="{38AC389C-8079-D631-055D-E26CB4C2B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6710" y="3798094"/>
            <a:ext cx="0" cy="8810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1" name="Line 155">
            <a:extLst>
              <a:ext uri="{FF2B5EF4-FFF2-40B4-BE49-F238E27FC236}">
                <a16:creationId xmlns:a16="http://schemas.microsoft.com/office/drawing/2014/main" id="{45697DD4-209C-D545-437A-74D8E54E31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6982" y="3918347"/>
            <a:ext cx="8810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2" name="Line 156">
            <a:extLst>
              <a:ext uri="{FF2B5EF4-FFF2-40B4-BE49-F238E27FC236}">
                <a16:creationId xmlns:a16="http://schemas.microsoft.com/office/drawing/2014/main" id="{B4C88363-C252-951F-7F39-F1BDABF037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93632" y="3918347"/>
            <a:ext cx="8810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3" name="Line 157">
            <a:extLst>
              <a:ext uri="{FF2B5EF4-FFF2-40B4-BE49-F238E27FC236}">
                <a16:creationId xmlns:a16="http://schemas.microsoft.com/office/drawing/2014/main" id="{4DAC4493-BDBF-3391-9AB9-1DA19CF4BD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0282" y="3918347"/>
            <a:ext cx="88106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4" name="Line 158">
            <a:extLst>
              <a:ext uri="{FF2B5EF4-FFF2-40B4-BE49-F238E27FC236}">
                <a16:creationId xmlns:a16="http://schemas.microsoft.com/office/drawing/2014/main" id="{B980B9F5-F03A-27C7-BA4C-3D68658FE0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35267" y="3969544"/>
            <a:ext cx="69056" cy="571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5" name="Line 159">
            <a:extLst>
              <a:ext uri="{FF2B5EF4-FFF2-40B4-BE49-F238E27FC236}">
                <a16:creationId xmlns:a16="http://schemas.microsoft.com/office/drawing/2014/main" id="{6380ABD2-DB8D-52EA-4BC0-88539F7734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7660" y="3921919"/>
            <a:ext cx="22622" cy="190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55136" name="Rectangle 160">
            <a:extLst>
              <a:ext uri="{FF2B5EF4-FFF2-40B4-BE49-F238E27FC236}">
                <a16:creationId xmlns:a16="http://schemas.microsoft.com/office/drawing/2014/main" id="{31D888C0-065F-E0DB-3875-BF961A7F4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806" y="4030266"/>
            <a:ext cx="158698" cy="115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750" b="1">
                <a:solidFill>
                  <a:srgbClr val="000000"/>
                </a:solidFill>
                <a:latin typeface="Arial" panose="020B0604020202020204" pitchFamily="34" charset="0"/>
              </a:rPr>
              <a:t>200</a:t>
            </a:r>
            <a:endParaRPr lang="en-US" altLang="en-US" sz="1800"/>
          </a:p>
        </p:txBody>
      </p:sp>
      <p:sp>
        <p:nvSpPr>
          <p:cNvPr id="255137" name="Rectangle 161">
            <a:extLst>
              <a:ext uri="{FF2B5EF4-FFF2-40B4-BE49-F238E27FC236}">
                <a16:creationId xmlns:a16="http://schemas.microsoft.com/office/drawing/2014/main" id="{DD384AFD-3B50-0C7F-B5EA-C0A100600124}"/>
              </a:ext>
            </a:extLst>
          </p:cNvPr>
          <p:cNvSpPr>
            <a:spLocks noChangeArrowheads="1"/>
          </p:cNvSpPr>
          <p:nvPr/>
        </p:nvSpPr>
        <p:spPr bwMode="auto">
          <a:xfrm rot="19200000">
            <a:off x="6313117" y="3942792"/>
            <a:ext cx="158698" cy="1154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750" b="1" dirty="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en-US" altLang="en-US" sz="1800" dirty="0"/>
          </a:p>
        </p:txBody>
      </p:sp>
      <p:sp>
        <p:nvSpPr>
          <p:cNvPr id="255139" name="Line 163">
            <a:extLst>
              <a:ext uri="{FF2B5EF4-FFF2-40B4-BE49-F238E27FC236}">
                <a16:creationId xmlns:a16="http://schemas.microsoft.com/office/drawing/2014/main" id="{7344829F-0862-AD21-F352-F0D3F2B1BF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4106" y="2041922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55140" name="Text Box 164">
            <a:extLst>
              <a:ext uri="{FF2B5EF4-FFF2-40B4-BE49-F238E27FC236}">
                <a16:creationId xmlns:a16="http://schemas.microsoft.com/office/drawing/2014/main" id="{761161C2-B5E0-CFC9-3486-DD5206436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506" y="1870473"/>
            <a:ext cx="54534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50" b="1">
                <a:latin typeface="Arial" charset="0"/>
                <a:ea typeface="ＭＳ Ｐゴシック" charset="0"/>
              </a:rPr>
              <a:t>40000 N</a:t>
            </a:r>
          </a:p>
        </p:txBody>
      </p:sp>
      <p:sp>
        <p:nvSpPr>
          <p:cNvPr id="255141" name="Text Box 165">
            <a:extLst>
              <a:ext uri="{FF2B5EF4-FFF2-40B4-BE49-F238E27FC236}">
                <a16:creationId xmlns:a16="http://schemas.microsoft.com/office/drawing/2014/main" id="{C18822D5-DC64-7C7F-631D-323CAF0C2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850" y="3028951"/>
            <a:ext cx="23038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latin typeface="Arial" charset="0"/>
                <a:ea typeface="ＭＳ Ｐゴシック" charset="0"/>
              </a:rPr>
              <a:t>Stress 	= Force/Area</a:t>
            </a:r>
          </a:p>
          <a:p>
            <a:pPr>
              <a:defRPr/>
            </a:pPr>
            <a:r>
              <a:rPr lang="en-US" sz="1200" b="1" dirty="0">
                <a:latin typeface="Arial" charset="0"/>
                <a:ea typeface="ＭＳ Ｐゴシック" charset="0"/>
              </a:rPr>
              <a:t>	= 40000/200x100</a:t>
            </a:r>
          </a:p>
          <a:p>
            <a:pPr>
              <a:defRPr/>
            </a:pPr>
            <a:r>
              <a:rPr lang="en-US" sz="1200" b="1" dirty="0">
                <a:latin typeface="Arial" charset="0"/>
                <a:ea typeface="ＭＳ Ｐゴシック" charset="0"/>
              </a:rPr>
              <a:t>	= 2MPa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7398FF-6024-E45B-1A69-C820B73BE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105" grpId="0" animBg="1"/>
      <p:bldP spid="255136" grpId="0" animBg="1"/>
      <p:bldP spid="255137" grpId="0" animBg="1"/>
      <p:bldP spid="255140" grpId="0"/>
      <p:bldP spid="255141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4944-5965-D506-6B75-7D68D6F4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Anchorage Stress</a:t>
            </a:r>
          </a:p>
        </p:txBody>
      </p:sp>
      <p:sp>
        <p:nvSpPr>
          <p:cNvPr id="480274" name="Line 18">
            <a:extLst>
              <a:ext uri="{FF2B5EF4-FFF2-40B4-BE49-F238E27FC236}">
                <a16:creationId xmlns:a16="http://schemas.microsoft.com/office/drawing/2014/main" id="{6B6855DD-C7B6-4396-8C15-558C49BFE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2926556"/>
            <a:ext cx="5715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95235" name="Freeform 23">
            <a:extLst>
              <a:ext uri="{FF2B5EF4-FFF2-40B4-BE49-F238E27FC236}">
                <a16:creationId xmlns:a16="http://schemas.microsoft.com/office/drawing/2014/main" id="{284B9743-534C-1102-1AF3-DDF77A98A588}"/>
              </a:ext>
            </a:extLst>
          </p:cNvPr>
          <p:cNvSpPr>
            <a:spLocks/>
          </p:cNvSpPr>
          <p:nvPr/>
        </p:nvSpPr>
        <p:spPr bwMode="auto">
          <a:xfrm>
            <a:off x="2578894" y="1420417"/>
            <a:ext cx="4208860" cy="1515665"/>
          </a:xfrm>
          <a:custGeom>
            <a:avLst/>
            <a:gdLst>
              <a:gd name="T0" fmla="*/ 2147483647 w 7069"/>
              <a:gd name="T1" fmla="*/ 22051163 h 2546"/>
              <a:gd name="T2" fmla="*/ 2147483647 w 7069"/>
              <a:gd name="T3" fmla="*/ 60483735 h 2546"/>
              <a:gd name="T4" fmla="*/ 2147483647 w 7069"/>
              <a:gd name="T5" fmla="*/ 98286069 h 2546"/>
              <a:gd name="T6" fmla="*/ 2147483647 w 7069"/>
              <a:gd name="T7" fmla="*/ 135458166 h 2546"/>
              <a:gd name="T8" fmla="*/ 2147483647 w 7069"/>
              <a:gd name="T9" fmla="*/ 159400042 h 2546"/>
              <a:gd name="T10" fmla="*/ 2147483647 w 7069"/>
              <a:gd name="T11" fmla="*/ 178300812 h 2546"/>
              <a:gd name="T12" fmla="*/ 2147483647 w 7069"/>
              <a:gd name="T13" fmla="*/ 192791509 h 2546"/>
              <a:gd name="T14" fmla="*/ 2147483647 w 7069"/>
              <a:gd name="T15" fmla="*/ 206022524 h 2546"/>
              <a:gd name="T16" fmla="*/ 2147483647 w 7069"/>
              <a:gd name="T17" fmla="*/ 220513220 h 2546"/>
              <a:gd name="T18" fmla="*/ 2147483647 w 7069"/>
              <a:gd name="T19" fmla="*/ 241304703 h 2546"/>
              <a:gd name="T20" fmla="*/ 2147483647 w 7069"/>
              <a:gd name="T21" fmla="*/ 271546570 h 2546"/>
              <a:gd name="T22" fmla="*/ 2147483647 w 7069"/>
              <a:gd name="T23" fmla="*/ 294858208 h 2546"/>
              <a:gd name="T24" fmla="*/ 2147483647 w 7069"/>
              <a:gd name="T25" fmla="*/ 303048913 h 2546"/>
              <a:gd name="T26" fmla="*/ 2147483647 w 7069"/>
              <a:gd name="T27" fmla="*/ 310609379 h 2546"/>
              <a:gd name="T28" fmla="*/ 2147483647 w 7069"/>
              <a:gd name="T29" fmla="*/ 326359757 h 2546"/>
              <a:gd name="T30" fmla="*/ 2147483647 w 7069"/>
              <a:gd name="T31" fmla="*/ 349671395 h 2546"/>
              <a:gd name="T32" fmla="*/ 2147483647 w 7069"/>
              <a:gd name="T33" fmla="*/ 382433418 h 2546"/>
              <a:gd name="T34" fmla="*/ 2147483647 w 7069"/>
              <a:gd name="T35" fmla="*/ 413305523 h 2546"/>
              <a:gd name="T36" fmla="*/ 2147483647 w 7069"/>
              <a:gd name="T37" fmla="*/ 435986923 h 2546"/>
              <a:gd name="T38" fmla="*/ 2147483647 w 7069"/>
              <a:gd name="T39" fmla="*/ 458038087 h 2546"/>
              <a:gd name="T40" fmla="*/ 2147483647 w 7069"/>
              <a:gd name="T41" fmla="*/ 481349725 h 2546"/>
              <a:gd name="T42" fmla="*/ 2147483647 w 7069"/>
              <a:gd name="T43" fmla="*/ 509701674 h 2546"/>
              <a:gd name="T44" fmla="*/ 2147483647 w 7069"/>
              <a:gd name="T45" fmla="*/ 521041977 h 2546"/>
              <a:gd name="T46" fmla="*/ 2147483647 w 7069"/>
              <a:gd name="T47" fmla="*/ 522931896 h 2546"/>
              <a:gd name="T48" fmla="*/ 2147483647 w 7069"/>
              <a:gd name="T49" fmla="*/ 522302452 h 2546"/>
              <a:gd name="T50" fmla="*/ 2147483647 w 7069"/>
              <a:gd name="T51" fmla="*/ 522302452 h 2546"/>
              <a:gd name="T52" fmla="*/ 2147483647 w 7069"/>
              <a:gd name="T53" fmla="*/ 526712526 h 2546"/>
              <a:gd name="T54" fmla="*/ 2147483647 w 7069"/>
              <a:gd name="T55" fmla="*/ 539313304 h 2546"/>
              <a:gd name="T56" fmla="*/ 2147483647 w 7069"/>
              <a:gd name="T57" fmla="*/ 544983853 h 2546"/>
              <a:gd name="T58" fmla="*/ 2147483647 w 7069"/>
              <a:gd name="T59" fmla="*/ 545613296 h 2546"/>
              <a:gd name="T60" fmla="*/ 2147483647 w 7069"/>
              <a:gd name="T61" fmla="*/ 544983853 h 2546"/>
              <a:gd name="T62" fmla="*/ 2147483647 w 7069"/>
              <a:gd name="T63" fmla="*/ 547504008 h 2546"/>
              <a:gd name="T64" fmla="*/ 2147483647 w 7069"/>
              <a:gd name="T65" fmla="*/ 556324156 h 2546"/>
              <a:gd name="T66" fmla="*/ 2147483647 w 7069"/>
              <a:gd name="T67" fmla="*/ 566404779 h 2546"/>
              <a:gd name="T68" fmla="*/ 2147483647 w 7069"/>
              <a:gd name="T69" fmla="*/ 574595483 h 2546"/>
              <a:gd name="T70" fmla="*/ 2147483647 w 7069"/>
              <a:gd name="T71" fmla="*/ 585935786 h 2546"/>
              <a:gd name="T72" fmla="*/ 2147483647 w 7069"/>
              <a:gd name="T73" fmla="*/ 602947432 h 2546"/>
              <a:gd name="T74" fmla="*/ 2147483647 w 7069"/>
              <a:gd name="T75" fmla="*/ 624368358 h 2546"/>
              <a:gd name="T76" fmla="*/ 2147483647 w 7069"/>
              <a:gd name="T77" fmla="*/ 650830389 h 2546"/>
              <a:gd name="T78" fmla="*/ 2147483647 w 7069"/>
              <a:gd name="T79" fmla="*/ 701862945 h 2546"/>
              <a:gd name="T80" fmla="*/ 2147483647 w 7069"/>
              <a:gd name="T81" fmla="*/ 761086999 h 2546"/>
              <a:gd name="T82" fmla="*/ 2147483647 w 7069"/>
              <a:gd name="T83" fmla="*/ 813380030 h 2546"/>
              <a:gd name="T84" fmla="*/ 2147483647 w 7069"/>
              <a:gd name="T85" fmla="*/ 858112594 h 2546"/>
              <a:gd name="T86" fmla="*/ 2147483647 w 7069"/>
              <a:gd name="T87" fmla="*/ 909145944 h 2546"/>
              <a:gd name="T88" fmla="*/ 2147483647 w 7069"/>
              <a:gd name="T89" fmla="*/ 957028901 h 2546"/>
              <a:gd name="T90" fmla="*/ 2147483647 w 7069"/>
              <a:gd name="T91" fmla="*/ 997981628 h 2546"/>
              <a:gd name="T92" fmla="*/ 2147483647 w 7069"/>
              <a:gd name="T93" fmla="*/ 1040824274 h 2546"/>
              <a:gd name="T94" fmla="*/ 2147483647 w 7069"/>
              <a:gd name="T95" fmla="*/ 1083666919 h 2546"/>
              <a:gd name="T96" fmla="*/ 2147483647 w 7069"/>
              <a:gd name="T97" fmla="*/ 1130289402 h 2546"/>
              <a:gd name="T98" fmla="*/ 2147483647 w 7069"/>
              <a:gd name="T99" fmla="*/ 1185732825 h 2546"/>
              <a:gd name="T100" fmla="*/ 2147483647 w 7069"/>
              <a:gd name="T101" fmla="*/ 1236135938 h 2546"/>
              <a:gd name="T102" fmla="*/ 2147483647 w 7069"/>
              <a:gd name="T103" fmla="*/ 1281498739 h 2546"/>
              <a:gd name="T104" fmla="*/ 2147483647 w 7069"/>
              <a:gd name="T105" fmla="*/ 1324341385 h 2546"/>
              <a:gd name="T106" fmla="*/ 2147483647 w 7069"/>
              <a:gd name="T107" fmla="*/ 1358993326 h 2546"/>
              <a:gd name="T108" fmla="*/ 2147483647 w 7069"/>
              <a:gd name="T109" fmla="*/ 1403096447 h 2546"/>
              <a:gd name="T110" fmla="*/ 2147483647 w 7069"/>
              <a:gd name="T111" fmla="*/ 1442788699 h 2546"/>
              <a:gd name="T112" fmla="*/ 2147483647 w 7069"/>
              <a:gd name="T113" fmla="*/ 1479331353 h 2546"/>
              <a:gd name="T114" fmla="*/ 2147483647 w 7069"/>
              <a:gd name="T115" fmla="*/ 1518393368 h 2546"/>
              <a:gd name="T116" fmla="*/ 2147483647 w 7069"/>
              <a:gd name="T117" fmla="*/ 1554305784 h 2546"/>
              <a:gd name="T118" fmla="*/ 2147483647 w 7069"/>
              <a:gd name="T119" fmla="*/ 1587067807 h 2546"/>
              <a:gd name="T120" fmla="*/ 0 w 7069"/>
              <a:gd name="T121" fmla="*/ 0 h 2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7069" h="2546">
                <a:moveTo>
                  <a:pt x="0" y="0"/>
                </a:moveTo>
                <a:lnTo>
                  <a:pt x="6970" y="0"/>
                </a:lnTo>
                <a:lnTo>
                  <a:pt x="6971" y="18"/>
                </a:lnTo>
                <a:lnTo>
                  <a:pt x="6973" y="35"/>
                </a:lnTo>
                <a:lnTo>
                  <a:pt x="6975" y="51"/>
                </a:lnTo>
                <a:lnTo>
                  <a:pt x="6978" y="66"/>
                </a:lnTo>
                <a:lnTo>
                  <a:pt x="6981" y="79"/>
                </a:lnTo>
                <a:lnTo>
                  <a:pt x="6986" y="96"/>
                </a:lnTo>
                <a:lnTo>
                  <a:pt x="6991" y="111"/>
                </a:lnTo>
                <a:lnTo>
                  <a:pt x="6997" y="126"/>
                </a:lnTo>
                <a:lnTo>
                  <a:pt x="7002" y="141"/>
                </a:lnTo>
                <a:lnTo>
                  <a:pt x="7008" y="156"/>
                </a:lnTo>
                <a:lnTo>
                  <a:pt x="7013" y="171"/>
                </a:lnTo>
                <a:lnTo>
                  <a:pt x="7017" y="188"/>
                </a:lnTo>
                <a:lnTo>
                  <a:pt x="7021" y="205"/>
                </a:lnTo>
                <a:lnTo>
                  <a:pt x="7023" y="215"/>
                </a:lnTo>
                <a:lnTo>
                  <a:pt x="7024" y="224"/>
                </a:lnTo>
                <a:lnTo>
                  <a:pt x="7025" y="234"/>
                </a:lnTo>
                <a:lnTo>
                  <a:pt x="7026" y="244"/>
                </a:lnTo>
                <a:lnTo>
                  <a:pt x="7026" y="253"/>
                </a:lnTo>
                <a:lnTo>
                  <a:pt x="7025" y="263"/>
                </a:lnTo>
                <a:lnTo>
                  <a:pt x="7025" y="270"/>
                </a:lnTo>
                <a:lnTo>
                  <a:pt x="7023" y="276"/>
                </a:lnTo>
                <a:lnTo>
                  <a:pt x="7022" y="283"/>
                </a:lnTo>
                <a:lnTo>
                  <a:pt x="7020" y="289"/>
                </a:lnTo>
                <a:lnTo>
                  <a:pt x="7018" y="295"/>
                </a:lnTo>
                <a:lnTo>
                  <a:pt x="7015" y="301"/>
                </a:lnTo>
                <a:lnTo>
                  <a:pt x="7011" y="306"/>
                </a:lnTo>
                <a:lnTo>
                  <a:pt x="7007" y="312"/>
                </a:lnTo>
                <a:lnTo>
                  <a:pt x="7003" y="316"/>
                </a:lnTo>
                <a:lnTo>
                  <a:pt x="6997" y="322"/>
                </a:lnTo>
                <a:lnTo>
                  <a:pt x="6992" y="327"/>
                </a:lnTo>
                <a:lnTo>
                  <a:pt x="6985" y="332"/>
                </a:lnTo>
                <a:lnTo>
                  <a:pt x="6979" y="337"/>
                </a:lnTo>
                <a:lnTo>
                  <a:pt x="6970" y="343"/>
                </a:lnTo>
                <a:lnTo>
                  <a:pt x="6962" y="350"/>
                </a:lnTo>
                <a:lnTo>
                  <a:pt x="6954" y="356"/>
                </a:lnTo>
                <a:lnTo>
                  <a:pt x="6944" y="365"/>
                </a:lnTo>
                <a:lnTo>
                  <a:pt x="6936" y="374"/>
                </a:lnTo>
                <a:lnTo>
                  <a:pt x="6927" y="383"/>
                </a:lnTo>
                <a:lnTo>
                  <a:pt x="6920" y="392"/>
                </a:lnTo>
                <a:lnTo>
                  <a:pt x="6910" y="405"/>
                </a:lnTo>
                <a:lnTo>
                  <a:pt x="6901" y="418"/>
                </a:lnTo>
                <a:lnTo>
                  <a:pt x="6892" y="431"/>
                </a:lnTo>
                <a:lnTo>
                  <a:pt x="6885" y="441"/>
                </a:lnTo>
                <a:lnTo>
                  <a:pt x="6877" y="450"/>
                </a:lnTo>
                <a:lnTo>
                  <a:pt x="6870" y="459"/>
                </a:lnTo>
                <a:lnTo>
                  <a:pt x="6861" y="468"/>
                </a:lnTo>
                <a:lnTo>
                  <a:pt x="6858" y="471"/>
                </a:lnTo>
                <a:lnTo>
                  <a:pt x="6855" y="474"/>
                </a:lnTo>
                <a:lnTo>
                  <a:pt x="6852" y="477"/>
                </a:lnTo>
                <a:lnTo>
                  <a:pt x="6849" y="481"/>
                </a:lnTo>
                <a:lnTo>
                  <a:pt x="6847" y="483"/>
                </a:lnTo>
                <a:lnTo>
                  <a:pt x="6845" y="485"/>
                </a:lnTo>
                <a:lnTo>
                  <a:pt x="6844" y="488"/>
                </a:lnTo>
                <a:lnTo>
                  <a:pt x="6841" y="493"/>
                </a:lnTo>
                <a:lnTo>
                  <a:pt x="6839" y="498"/>
                </a:lnTo>
                <a:lnTo>
                  <a:pt x="6837" y="504"/>
                </a:lnTo>
                <a:lnTo>
                  <a:pt x="6836" y="511"/>
                </a:lnTo>
                <a:lnTo>
                  <a:pt x="6835" y="518"/>
                </a:lnTo>
                <a:lnTo>
                  <a:pt x="6834" y="526"/>
                </a:lnTo>
                <a:lnTo>
                  <a:pt x="6834" y="536"/>
                </a:lnTo>
                <a:lnTo>
                  <a:pt x="6835" y="545"/>
                </a:lnTo>
                <a:lnTo>
                  <a:pt x="6836" y="555"/>
                </a:lnTo>
                <a:lnTo>
                  <a:pt x="6837" y="568"/>
                </a:lnTo>
                <a:lnTo>
                  <a:pt x="6838" y="581"/>
                </a:lnTo>
                <a:lnTo>
                  <a:pt x="6838" y="594"/>
                </a:lnTo>
                <a:lnTo>
                  <a:pt x="6839" y="607"/>
                </a:lnTo>
                <a:lnTo>
                  <a:pt x="6839" y="620"/>
                </a:lnTo>
                <a:lnTo>
                  <a:pt x="6838" y="632"/>
                </a:lnTo>
                <a:lnTo>
                  <a:pt x="6838" y="644"/>
                </a:lnTo>
                <a:lnTo>
                  <a:pt x="6838" y="656"/>
                </a:lnTo>
                <a:lnTo>
                  <a:pt x="6838" y="668"/>
                </a:lnTo>
                <a:lnTo>
                  <a:pt x="6839" y="676"/>
                </a:lnTo>
                <a:lnTo>
                  <a:pt x="6840" y="684"/>
                </a:lnTo>
                <a:lnTo>
                  <a:pt x="6841" y="692"/>
                </a:lnTo>
                <a:lnTo>
                  <a:pt x="6843" y="700"/>
                </a:lnTo>
                <a:lnTo>
                  <a:pt x="6847" y="709"/>
                </a:lnTo>
                <a:lnTo>
                  <a:pt x="6851" y="718"/>
                </a:lnTo>
                <a:lnTo>
                  <a:pt x="6856" y="727"/>
                </a:lnTo>
                <a:lnTo>
                  <a:pt x="6862" y="735"/>
                </a:lnTo>
                <a:lnTo>
                  <a:pt x="6868" y="744"/>
                </a:lnTo>
                <a:lnTo>
                  <a:pt x="6877" y="754"/>
                </a:lnTo>
                <a:lnTo>
                  <a:pt x="6886" y="764"/>
                </a:lnTo>
                <a:lnTo>
                  <a:pt x="6896" y="773"/>
                </a:lnTo>
                <a:lnTo>
                  <a:pt x="6906" y="783"/>
                </a:lnTo>
                <a:lnTo>
                  <a:pt x="6920" y="796"/>
                </a:lnTo>
                <a:lnTo>
                  <a:pt x="6933" y="809"/>
                </a:lnTo>
                <a:lnTo>
                  <a:pt x="6946" y="822"/>
                </a:lnTo>
                <a:lnTo>
                  <a:pt x="6948" y="824"/>
                </a:lnTo>
                <a:lnTo>
                  <a:pt x="6950" y="826"/>
                </a:lnTo>
                <a:lnTo>
                  <a:pt x="6952" y="827"/>
                </a:lnTo>
                <a:lnTo>
                  <a:pt x="6954" y="828"/>
                </a:lnTo>
                <a:lnTo>
                  <a:pt x="6955" y="829"/>
                </a:lnTo>
                <a:lnTo>
                  <a:pt x="6957" y="830"/>
                </a:lnTo>
                <a:lnTo>
                  <a:pt x="6958" y="830"/>
                </a:lnTo>
                <a:lnTo>
                  <a:pt x="6960" y="830"/>
                </a:lnTo>
                <a:lnTo>
                  <a:pt x="6962" y="830"/>
                </a:lnTo>
                <a:lnTo>
                  <a:pt x="6964" y="830"/>
                </a:lnTo>
                <a:lnTo>
                  <a:pt x="6966" y="829"/>
                </a:lnTo>
                <a:lnTo>
                  <a:pt x="6969" y="829"/>
                </a:lnTo>
                <a:lnTo>
                  <a:pt x="6971" y="829"/>
                </a:lnTo>
                <a:lnTo>
                  <a:pt x="6973" y="829"/>
                </a:lnTo>
                <a:lnTo>
                  <a:pt x="6975" y="829"/>
                </a:lnTo>
                <a:lnTo>
                  <a:pt x="6977" y="830"/>
                </a:lnTo>
                <a:lnTo>
                  <a:pt x="6979" y="832"/>
                </a:lnTo>
                <a:lnTo>
                  <a:pt x="6981" y="834"/>
                </a:lnTo>
                <a:lnTo>
                  <a:pt x="6983" y="836"/>
                </a:lnTo>
                <a:lnTo>
                  <a:pt x="6985" y="839"/>
                </a:lnTo>
                <a:lnTo>
                  <a:pt x="6987" y="844"/>
                </a:lnTo>
                <a:lnTo>
                  <a:pt x="6990" y="850"/>
                </a:lnTo>
                <a:lnTo>
                  <a:pt x="6993" y="856"/>
                </a:lnTo>
                <a:lnTo>
                  <a:pt x="6994" y="858"/>
                </a:lnTo>
                <a:lnTo>
                  <a:pt x="6996" y="861"/>
                </a:lnTo>
                <a:lnTo>
                  <a:pt x="6998" y="863"/>
                </a:lnTo>
                <a:lnTo>
                  <a:pt x="7001" y="865"/>
                </a:lnTo>
                <a:lnTo>
                  <a:pt x="7004" y="866"/>
                </a:lnTo>
                <a:lnTo>
                  <a:pt x="7006" y="866"/>
                </a:lnTo>
                <a:lnTo>
                  <a:pt x="7007" y="866"/>
                </a:lnTo>
                <a:lnTo>
                  <a:pt x="7009" y="866"/>
                </a:lnTo>
                <a:lnTo>
                  <a:pt x="7012" y="866"/>
                </a:lnTo>
                <a:lnTo>
                  <a:pt x="7015" y="865"/>
                </a:lnTo>
                <a:lnTo>
                  <a:pt x="7017" y="865"/>
                </a:lnTo>
                <a:lnTo>
                  <a:pt x="7019" y="865"/>
                </a:lnTo>
                <a:lnTo>
                  <a:pt x="7021" y="865"/>
                </a:lnTo>
                <a:lnTo>
                  <a:pt x="7024" y="866"/>
                </a:lnTo>
                <a:lnTo>
                  <a:pt x="7026" y="867"/>
                </a:lnTo>
                <a:lnTo>
                  <a:pt x="7028" y="869"/>
                </a:lnTo>
                <a:lnTo>
                  <a:pt x="7030" y="871"/>
                </a:lnTo>
                <a:lnTo>
                  <a:pt x="7032" y="875"/>
                </a:lnTo>
                <a:lnTo>
                  <a:pt x="7033" y="879"/>
                </a:lnTo>
                <a:lnTo>
                  <a:pt x="7035" y="883"/>
                </a:lnTo>
                <a:lnTo>
                  <a:pt x="7036" y="888"/>
                </a:lnTo>
                <a:lnTo>
                  <a:pt x="7038" y="892"/>
                </a:lnTo>
                <a:lnTo>
                  <a:pt x="7039" y="896"/>
                </a:lnTo>
                <a:lnTo>
                  <a:pt x="7041" y="899"/>
                </a:lnTo>
                <a:lnTo>
                  <a:pt x="7043" y="902"/>
                </a:lnTo>
                <a:lnTo>
                  <a:pt x="7045" y="905"/>
                </a:lnTo>
                <a:lnTo>
                  <a:pt x="7048" y="908"/>
                </a:lnTo>
                <a:lnTo>
                  <a:pt x="7051" y="912"/>
                </a:lnTo>
                <a:lnTo>
                  <a:pt x="7054" y="915"/>
                </a:lnTo>
                <a:lnTo>
                  <a:pt x="7057" y="918"/>
                </a:lnTo>
                <a:lnTo>
                  <a:pt x="7062" y="924"/>
                </a:lnTo>
                <a:lnTo>
                  <a:pt x="7065" y="930"/>
                </a:lnTo>
                <a:lnTo>
                  <a:pt x="7068" y="937"/>
                </a:lnTo>
                <a:lnTo>
                  <a:pt x="7069" y="943"/>
                </a:lnTo>
                <a:lnTo>
                  <a:pt x="7069" y="950"/>
                </a:lnTo>
                <a:lnTo>
                  <a:pt x="7069" y="957"/>
                </a:lnTo>
                <a:lnTo>
                  <a:pt x="7068" y="965"/>
                </a:lnTo>
                <a:lnTo>
                  <a:pt x="7065" y="973"/>
                </a:lnTo>
                <a:lnTo>
                  <a:pt x="7062" y="982"/>
                </a:lnTo>
                <a:lnTo>
                  <a:pt x="7058" y="991"/>
                </a:lnTo>
                <a:lnTo>
                  <a:pt x="7053" y="999"/>
                </a:lnTo>
                <a:lnTo>
                  <a:pt x="7046" y="1011"/>
                </a:lnTo>
                <a:lnTo>
                  <a:pt x="7039" y="1022"/>
                </a:lnTo>
                <a:lnTo>
                  <a:pt x="7032" y="1033"/>
                </a:lnTo>
                <a:lnTo>
                  <a:pt x="7024" y="1044"/>
                </a:lnTo>
                <a:lnTo>
                  <a:pt x="7008" y="1068"/>
                </a:lnTo>
                <a:lnTo>
                  <a:pt x="6993" y="1091"/>
                </a:lnTo>
                <a:lnTo>
                  <a:pt x="6979" y="1114"/>
                </a:lnTo>
                <a:lnTo>
                  <a:pt x="6965" y="1138"/>
                </a:lnTo>
                <a:lnTo>
                  <a:pt x="6952" y="1161"/>
                </a:lnTo>
                <a:lnTo>
                  <a:pt x="6939" y="1184"/>
                </a:lnTo>
                <a:lnTo>
                  <a:pt x="6927" y="1208"/>
                </a:lnTo>
                <a:lnTo>
                  <a:pt x="6916" y="1232"/>
                </a:lnTo>
                <a:lnTo>
                  <a:pt x="6905" y="1257"/>
                </a:lnTo>
                <a:lnTo>
                  <a:pt x="6898" y="1274"/>
                </a:lnTo>
                <a:lnTo>
                  <a:pt x="6891" y="1291"/>
                </a:lnTo>
                <a:lnTo>
                  <a:pt x="6885" y="1308"/>
                </a:lnTo>
                <a:lnTo>
                  <a:pt x="6879" y="1325"/>
                </a:lnTo>
                <a:lnTo>
                  <a:pt x="6873" y="1343"/>
                </a:lnTo>
                <a:lnTo>
                  <a:pt x="6868" y="1362"/>
                </a:lnTo>
                <a:lnTo>
                  <a:pt x="6863" y="1381"/>
                </a:lnTo>
                <a:lnTo>
                  <a:pt x="6858" y="1401"/>
                </a:lnTo>
                <a:lnTo>
                  <a:pt x="6854" y="1422"/>
                </a:lnTo>
                <a:lnTo>
                  <a:pt x="6850" y="1443"/>
                </a:lnTo>
                <a:lnTo>
                  <a:pt x="6847" y="1464"/>
                </a:lnTo>
                <a:lnTo>
                  <a:pt x="6844" y="1486"/>
                </a:lnTo>
                <a:lnTo>
                  <a:pt x="6843" y="1502"/>
                </a:lnTo>
                <a:lnTo>
                  <a:pt x="6842" y="1519"/>
                </a:lnTo>
                <a:lnTo>
                  <a:pt x="6841" y="1535"/>
                </a:lnTo>
                <a:lnTo>
                  <a:pt x="6841" y="1552"/>
                </a:lnTo>
                <a:lnTo>
                  <a:pt x="6841" y="1568"/>
                </a:lnTo>
                <a:lnTo>
                  <a:pt x="6842" y="1584"/>
                </a:lnTo>
                <a:lnTo>
                  <a:pt x="6843" y="1600"/>
                </a:lnTo>
                <a:lnTo>
                  <a:pt x="6845" y="1616"/>
                </a:lnTo>
                <a:lnTo>
                  <a:pt x="6848" y="1634"/>
                </a:lnTo>
                <a:lnTo>
                  <a:pt x="6851" y="1652"/>
                </a:lnTo>
                <a:lnTo>
                  <a:pt x="6856" y="1670"/>
                </a:lnTo>
                <a:lnTo>
                  <a:pt x="6861" y="1687"/>
                </a:lnTo>
                <a:lnTo>
                  <a:pt x="6867" y="1704"/>
                </a:lnTo>
                <a:lnTo>
                  <a:pt x="6873" y="1720"/>
                </a:lnTo>
                <a:lnTo>
                  <a:pt x="6880" y="1736"/>
                </a:lnTo>
                <a:lnTo>
                  <a:pt x="6887" y="1752"/>
                </a:lnTo>
                <a:lnTo>
                  <a:pt x="6897" y="1773"/>
                </a:lnTo>
                <a:lnTo>
                  <a:pt x="6907" y="1794"/>
                </a:lnTo>
                <a:lnTo>
                  <a:pt x="6917" y="1815"/>
                </a:lnTo>
                <a:lnTo>
                  <a:pt x="6928" y="1837"/>
                </a:lnTo>
                <a:lnTo>
                  <a:pt x="6938" y="1860"/>
                </a:lnTo>
                <a:lnTo>
                  <a:pt x="6948" y="1882"/>
                </a:lnTo>
                <a:lnTo>
                  <a:pt x="6957" y="1906"/>
                </a:lnTo>
                <a:lnTo>
                  <a:pt x="6964" y="1924"/>
                </a:lnTo>
                <a:lnTo>
                  <a:pt x="6971" y="1943"/>
                </a:lnTo>
                <a:lnTo>
                  <a:pt x="6977" y="1962"/>
                </a:lnTo>
                <a:lnTo>
                  <a:pt x="6982" y="1982"/>
                </a:lnTo>
                <a:lnTo>
                  <a:pt x="6987" y="2001"/>
                </a:lnTo>
                <a:lnTo>
                  <a:pt x="6990" y="2018"/>
                </a:lnTo>
                <a:lnTo>
                  <a:pt x="6992" y="2034"/>
                </a:lnTo>
                <a:lnTo>
                  <a:pt x="6994" y="2051"/>
                </a:lnTo>
                <a:lnTo>
                  <a:pt x="6996" y="2068"/>
                </a:lnTo>
                <a:lnTo>
                  <a:pt x="6996" y="2085"/>
                </a:lnTo>
                <a:lnTo>
                  <a:pt x="6996" y="2102"/>
                </a:lnTo>
                <a:lnTo>
                  <a:pt x="6995" y="2116"/>
                </a:lnTo>
                <a:lnTo>
                  <a:pt x="6994" y="2130"/>
                </a:lnTo>
                <a:lnTo>
                  <a:pt x="6992" y="2144"/>
                </a:lnTo>
                <a:lnTo>
                  <a:pt x="6990" y="2157"/>
                </a:lnTo>
                <a:lnTo>
                  <a:pt x="6987" y="2175"/>
                </a:lnTo>
                <a:lnTo>
                  <a:pt x="6983" y="2193"/>
                </a:lnTo>
                <a:lnTo>
                  <a:pt x="6978" y="2210"/>
                </a:lnTo>
                <a:lnTo>
                  <a:pt x="6973" y="2227"/>
                </a:lnTo>
                <a:lnTo>
                  <a:pt x="6968" y="2243"/>
                </a:lnTo>
                <a:lnTo>
                  <a:pt x="6962" y="2258"/>
                </a:lnTo>
                <a:lnTo>
                  <a:pt x="6955" y="2275"/>
                </a:lnTo>
                <a:lnTo>
                  <a:pt x="6948" y="2290"/>
                </a:lnTo>
                <a:lnTo>
                  <a:pt x="6941" y="2305"/>
                </a:lnTo>
                <a:lnTo>
                  <a:pt x="6934" y="2320"/>
                </a:lnTo>
                <a:lnTo>
                  <a:pt x="6926" y="2334"/>
                </a:lnTo>
                <a:lnTo>
                  <a:pt x="6919" y="2348"/>
                </a:lnTo>
                <a:lnTo>
                  <a:pt x="6911" y="2363"/>
                </a:lnTo>
                <a:lnTo>
                  <a:pt x="6904" y="2379"/>
                </a:lnTo>
                <a:lnTo>
                  <a:pt x="6896" y="2395"/>
                </a:lnTo>
                <a:lnTo>
                  <a:pt x="6890" y="2410"/>
                </a:lnTo>
                <a:lnTo>
                  <a:pt x="6885" y="2425"/>
                </a:lnTo>
                <a:lnTo>
                  <a:pt x="6879" y="2441"/>
                </a:lnTo>
                <a:lnTo>
                  <a:pt x="6875" y="2455"/>
                </a:lnTo>
                <a:lnTo>
                  <a:pt x="6872" y="2467"/>
                </a:lnTo>
                <a:lnTo>
                  <a:pt x="6869" y="2480"/>
                </a:lnTo>
                <a:lnTo>
                  <a:pt x="6866" y="2493"/>
                </a:lnTo>
                <a:lnTo>
                  <a:pt x="6863" y="2506"/>
                </a:lnTo>
                <a:lnTo>
                  <a:pt x="6861" y="2519"/>
                </a:lnTo>
                <a:lnTo>
                  <a:pt x="6860" y="2532"/>
                </a:lnTo>
                <a:lnTo>
                  <a:pt x="6859" y="2546"/>
                </a:lnTo>
                <a:lnTo>
                  <a:pt x="0" y="2546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36" name="Freeform 24">
            <a:extLst>
              <a:ext uri="{FF2B5EF4-FFF2-40B4-BE49-F238E27FC236}">
                <a16:creationId xmlns:a16="http://schemas.microsoft.com/office/drawing/2014/main" id="{0CBE887C-21A5-4AE9-A0E4-CE1EFA0C77D3}"/>
              </a:ext>
            </a:extLst>
          </p:cNvPr>
          <p:cNvSpPr>
            <a:spLocks/>
          </p:cNvSpPr>
          <p:nvPr/>
        </p:nvSpPr>
        <p:spPr bwMode="auto">
          <a:xfrm>
            <a:off x="2578894" y="1420417"/>
            <a:ext cx="4208860" cy="1515665"/>
          </a:xfrm>
          <a:custGeom>
            <a:avLst/>
            <a:gdLst>
              <a:gd name="T0" fmla="*/ 2147483647 w 7069"/>
              <a:gd name="T1" fmla="*/ 22051163 h 2546"/>
              <a:gd name="T2" fmla="*/ 2147483647 w 7069"/>
              <a:gd name="T3" fmla="*/ 60483735 h 2546"/>
              <a:gd name="T4" fmla="*/ 2147483647 w 7069"/>
              <a:gd name="T5" fmla="*/ 98286069 h 2546"/>
              <a:gd name="T6" fmla="*/ 2147483647 w 7069"/>
              <a:gd name="T7" fmla="*/ 135458166 h 2546"/>
              <a:gd name="T8" fmla="*/ 2147483647 w 7069"/>
              <a:gd name="T9" fmla="*/ 159400042 h 2546"/>
              <a:gd name="T10" fmla="*/ 2147483647 w 7069"/>
              <a:gd name="T11" fmla="*/ 178300812 h 2546"/>
              <a:gd name="T12" fmla="*/ 2147483647 w 7069"/>
              <a:gd name="T13" fmla="*/ 192791509 h 2546"/>
              <a:gd name="T14" fmla="*/ 2147483647 w 7069"/>
              <a:gd name="T15" fmla="*/ 206022524 h 2546"/>
              <a:gd name="T16" fmla="*/ 2147483647 w 7069"/>
              <a:gd name="T17" fmla="*/ 220513220 h 2546"/>
              <a:gd name="T18" fmla="*/ 2147483647 w 7069"/>
              <a:gd name="T19" fmla="*/ 241304703 h 2546"/>
              <a:gd name="T20" fmla="*/ 2147483647 w 7069"/>
              <a:gd name="T21" fmla="*/ 271546570 h 2546"/>
              <a:gd name="T22" fmla="*/ 2147483647 w 7069"/>
              <a:gd name="T23" fmla="*/ 294858208 h 2546"/>
              <a:gd name="T24" fmla="*/ 2147483647 w 7069"/>
              <a:gd name="T25" fmla="*/ 303048913 h 2546"/>
              <a:gd name="T26" fmla="*/ 2147483647 w 7069"/>
              <a:gd name="T27" fmla="*/ 310609379 h 2546"/>
              <a:gd name="T28" fmla="*/ 2147483647 w 7069"/>
              <a:gd name="T29" fmla="*/ 326359757 h 2546"/>
              <a:gd name="T30" fmla="*/ 2147483647 w 7069"/>
              <a:gd name="T31" fmla="*/ 349671395 h 2546"/>
              <a:gd name="T32" fmla="*/ 2147483647 w 7069"/>
              <a:gd name="T33" fmla="*/ 382433418 h 2546"/>
              <a:gd name="T34" fmla="*/ 2147483647 w 7069"/>
              <a:gd name="T35" fmla="*/ 413305523 h 2546"/>
              <a:gd name="T36" fmla="*/ 2147483647 w 7069"/>
              <a:gd name="T37" fmla="*/ 435986923 h 2546"/>
              <a:gd name="T38" fmla="*/ 2147483647 w 7069"/>
              <a:gd name="T39" fmla="*/ 458038087 h 2546"/>
              <a:gd name="T40" fmla="*/ 2147483647 w 7069"/>
              <a:gd name="T41" fmla="*/ 481349725 h 2546"/>
              <a:gd name="T42" fmla="*/ 2147483647 w 7069"/>
              <a:gd name="T43" fmla="*/ 509701674 h 2546"/>
              <a:gd name="T44" fmla="*/ 2147483647 w 7069"/>
              <a:gd name="T45" fmla="*/ 521041977 h 2546"/>
              <a:gd name="T46" fmla="*/ 2147483647 w 7069"/>
              <a:gd name="T47" fmla="*/ 522931896 h 2546"/>
              <a:gd name="T48" fmla="*/ 2147483647 w 7069"/>
              <a:gd name="T49" fmla="*/ 522302452 h 2546"/>
              <a:gd name="T50" fmla="*/ 2147483647 w 7069"/>
              <a:gd name="T51" fmla="*/ 522302452 h 2546"/>
              <a:gd name="T52" fmla="*/ 2147483647 w 7069"/>
              <a:gd name="T53" fmla="*/ 526712526 h 2546"/>
              <a:gd name="T54" fmla="*/ 2147483647 w 7069"/>
              <a:gd name="T55" fmla="*/ 539313304 h 2546"/>
              <a:gd name="T56" fmla="*/ 2147483647 w 7069"/>
              <a:gd name="T57" fmla="*/ 544983853 h 2546"/>
              <a:gd name="T58" fmla="*/ 2147483647 w 7069"/>
              <a:gd name="T59" fmla="*/ 545613296 h 2546"/>
              <a:gd name="T60" fmla="*/ 2147483647 w 7069"/>
              <a:gd name="T61" fmla="*/ 544983853 h 2546"/>
              <a:gd name="T62" fmla="*/ 2147483647 w 7069"/>
              <a:gd name="T63" fmla="*/ 547504008 h 2546"/>
              <a:gd name="T64" fmla="*/ 2147483647 w 7069"/>
              <a:gd name="T65" fmla="*/ 556324156 h 2546"/>
              <a:gd name="T66" fmla="*/ 2147483647 w 7069"/>
              <a:gd name="T67" fmla="*/ 566404779 h 2546"/>
              <a:gd name="T68" fmla="*/ 2147483647 w 7069"/>
              <a:gd name="T69" fmla="*/ 574595483 h 2546"/>
              <a:gd name="T70" fmla="*/ 2147483647 w 7069"/>
              <a:gd name="T71" fmla="*/ 585935786 h 2546"/>
              <a:gd name="T72" fmla="*/ 2147483647 w 7069"/>
              <a:gd name="T73" fmla="*/ 602947432 h 2546"/>
              <a:gd name="T74" fmla="*/ 2147483647 w 7069"/>
              <a:gd name="T75" fmla="*/ 624368358 h 2546"/>
              <a:gd name="T76" fmla="*/ 2147483647 w 7069"/>
              <a:gd name="T77" fmla="*/ 650830389 h 2546"/>
              <a:gd name="T78" fmla="*/ 2147483647 w 7069"/>
              <a:gd name="T79" fmla="*/ 701862945 h 2546"/>
              <a:gd name="T80" fmla="*/ 2147483647 w 7069"/>
              <a:gd name="T81" fmla="*/ 761086999 h 2546"/>
              <a:gd name="T82" fmla="*/ 2147483647 w 7069"/>
              <a:gd name="T83" fmla="*/ 813380030 h 2546"/>
              <a:gd name="T84" fmla="*/ 2147483647 w 7069"/>
              <a:gd name="T85" fmla="*/ 858112594 h 2546"/>
              <a:gd name="T86" fmla="*/ 2147483647 w 7069"/>
              <a:gd name="T87" fmla="*/ 909145944 h 2546"/>
              <a:gd name="T88" fmla="*/ 2147483647 w 7069"/>
              <a:gd name="T89" fmla="*/ 957028901 h 2546"/>
              <a:gd name="T90" fmla="*/ 2147483647 w 7069"/>
              <a:gd name="T91" fmla="*/ 997981628 h 2546"/>
              <a:gd name="T92" fmla="*/ 2147483647 w 7069"/>
              <a:gd name="T93" fmla="*/ 1040824274 h 2546"/>
              <a:gd name="T94" fmla="*/ 2147483647 w 7069"/>
              <a:gd name="T95" fmla="*/ 1083666919 h 2546"/>
              <a:gd name="T96" fmla="*/ 2147483647 w 7069"/>
              <a:gd name="T97" fmla="*/ 1130289402 h 2546"/>
              <a:gd name="T98" fmla="*/ 2147483647 w 7069"/>
              <a:gd name="T99" fmla="*/ 1185732825 h 2546"/>
              <a:gd name="T100" fmla="*/ 2147483647 w 7069"/>
              <a:gd name="T101" fmla="*/ 1236135938 h 2546"/>
              <a:gd name="T102" fmla="*/ 2147483647 w 7069"/>
              <a:gd name="T103" fmla="*/ 1281498739 h 2546"/>
              <a:gd name="T104" fmla="*/ 2147483647 w 7069"/>
              <a:gd name="T105" fmla="*/ 1324341385 h 2546"/>
              <a:gd name="T106" fmla="*/ 2147483647 w 7069"/>
              <a:gd name="T107" fmla="*/ 1358993326 h 2546"/>
              <a:gd name="T108" fmla="*/ 2147483647 w 7069"/>
              <a:gd name="T109" fmla="*/ 1403096447 h 2546"/>
              <a:gd name="T110" fmla="*/ 2147483647 w 7069"/>
              <a:gd name="T111" fmla="*/ 1442788699 h 2546"/>
              <a:gd name="T112" fmla="*/ 2147483647 w 7069"/>
              <a:gd name="T113" fmla="*/ 1479331353 h 2546"/>
              <a:gd name="T114" fmla="*/ 2147483647 w 7069"/>
              <a:gd name="T115" fmla="*/ 1518393368 h 2546"/>
              <a:gd name="T116" fmla="*/ 2147483647 w 7069"/>
              <a:gd name="T117" fmla="*/ 1554305784 h 2546"/>
              <a:gd name="T118" fmla="*/ 2147483647 w 7069"/>
              <a:gd name="T119" fmla="*/ 1587067807 h 2546"/>
              <a:gd name="T120" fmla="*/ 0 w 7069"/>
              <a:gd name="T121" fmla="*/ 0 h 2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7069" h="2546">
                <a:moveTo>
                  <a:pt x="0" y="0"/>
                </a:moveTo>
                <a:lnTo>
                  <a:pt x="6970" y="0"/>
                </a:lnTo>
                <a:lnTo>
                  <a:pt x="6971" y="18"/>
                </a:lnTo>
                <a:lnTo>
                  <a:pt x="6973" y="35"/>
                </a:lnTo>
                <a:lnTo>
                  <a:pt x="6975" y="51"/>
                </a:lnTo>
                <a:lnTo>
                  <a:pt x="6978" y="66"/>
                </a:lnTo>
                <a:lnTo>
                  <a:pt x="6981" y="79"/>
                </a:lnTo>
                <a:lnTo>
                  <a:pt x="6986" y="96"/>
                </a:lnTo>
                <a:lnTo>
                  <a:pt x="6991" y="111"/>
                </a:lnTo>
                <a:lnTo>
                  <a:pt x="6997" y="126"/>
                </a:lnTo>
                <a:lnTo>
                  <a:pt x="7002" y="141"/>
                </a:lnTo>
                <a:lnTo>
                  <a:pt x="7008" y="156"/>
                </a:lnTo>
                <a:lnTo>
                  <a:pt x="7013" y="171"/>
                </a:lnTo>
                <a:lnTo>
                  <a:pt x="7017" y="188"/>
                </a:lnTo>
                <a:lnTo>
                  <a:pt x="7021" y="205"/>
                </a:lnTo>
                <a:lnTo>
                  <a:pt x="7023" y="215"/>
                </a:lnTo>
                <a:lnTo>
                  <a:pt x="7024" y="224"/>
                </a:lnTo>
                <a:lnTo>
                  <a:pt x="7025" y="234"/>
                </a:lnTo>
                <a:lnTo>
                  <a:pt x="7026" y="244"/>
                </a:lnTo>
                <a:lnTo>
                  <a:pt x="7026" y="253"/>
                </a:lnTo>
                <a:lnTo>
                  <a:pt x="7025" y="263"/>
                </a:lnTo>
                <a:lnTo>
                  <a:pt x="7025" y="270"/>
                </a:lnTo>
                <a:lnTo>
                  <a:pt x="7023" y="276"/>
                </a:lnTo>
                <a:lnTo>
                  <a:pt x="7022" y="283"/>
                </a:lnTo>
                <a:lnTo>
                  <a:pt x="7020" y="289"/>
                </a:lnTo>
                <a:lnTo>
                  <a:pt x="7018" y="295"/>
                </a:lnTo>
                <a:lnTo>
                  <a:pt x="7015" y="301"/>
                </a:lnTo>
                <a:lnTo>
                  <a:pt x="7011" y="306"/>
                </a:lnTo>
                <a:lnTo>
                  <a:pt x="7007" y="312"/>
                </a:lnTo>
                <a:lnTo>
                  <a:pt x="7003" y="316"/>
                </a:lnTo>
                <a:lnTo>
                  <a:pt x="6997" y="322"/>
                </a:lnTo>
                <a:lnTo>
                  <a:pt x="6992" y="327"/>
                </a:lnTo>
                <a:lnTo>
                  <a:pt x="6985" y="332"/>
                </a:lnTo>
                <a:lnTo>
                  <a:pt x="6979" y="337"/>
                </a:lnTo>
                <a:lnTo>
                  <a:pt x="6970" y="343"/>
                </a:lnTo>
                <a:lnTo>
                  <a:pt x="6962" y="350"/>
                </a:lnTo>
                <a:lnTo>
                  <a:pt x="6954" y="356"/>
                </a:lnTo>
                <a:lnTo>
                  <a:pt x="6944" y="365"/>
                </a:lnTo>
                <a:lnTo>
                  <a:pt x="6936" y="374"/>
                </a:lnTo>
                <a:lnTo>
                  <a:pt x="6927" y="383"/>
                </a:lnTo>
                <a:lnTo>
                  <a:pt x="6920" y="392"/>
                </a:lnTo>
                <a:lnTo>
                  <a:pt x="6910" y="405"/>
                </a:lnTo>
                <a:lnTo>
                  <a:pt x="6901" y="418"/>
                </a:lnTo>
                <a:lnTo>
                  <a:pt x="6892" y="431"/>
                </a:lnTo>
                <a:lnTo>
                  <a:pt x="6885" y="441"/>
                </a:lnTo>
                <a:lnTo>
                  <a:pt x="6877" y="450"/>
                </a:lnTo>
                <a:lnTo>
                  <a:pt x="6870" y="459"/>
                </a:lnTo>
                <a:lnTo>
                  <a:pt x="6861" y="468"/>
                </a:lnTo>
                <a:lnTo>
                  <a:pt x="6858" y="471"/>
                </a:lnTo>
                <a:lnTo>
                  <a:pt x="6855" y="474"/>
                </a:lnTo>
                <a:lnTo>
                  <a:pt x="6852" y="477"/>
                </a:lnTo>
                <a:lnTo>
                  <a:pt x="6849" y="481"/>
                </a:lnTo>
                <a:lnTo>
                  <a:pt x="6847" y="483"/>
                </a:lnTo>
                <a:lnTo>
                  <a:pt x="6845" y="485"/>
                </a:lnTo>
                <a:lnTo>
                  <a:pt x="6844" y="488"/>
                </a:lnTo>
                <a:lnTo>
                  <a:pt x="6841" y="493"/>
                </a:lnTo>
                <a:lnTo>
                  <a:pt x="6839" y="498"/>
                </a:lnTo>
                <a:lnTo>
                  <a:pt x="6837" y="504"/>
                </a:lnTo>
                <a:lnTo>
                  <a:pt x="6836" y="511"/>
                </a:lnTo>
                <a:lnTo>
                  <a:pt x="6835" y="518"/>
                </a:lnTo>
                <a:lnTo>
                  <a:pt x="6834" y="526"/>
                </a:lnTo>
                <a:lnTo>
                  <a:pt x="6834" y="536"/>
                </a:lnTo>
                <a:lnTo>
                  <a:pt x="6835" y="545"/>
                </a:lnTo>
                <a:lnTo>
                  <a:pt x="6836" y="555"/>
                </a:lnTo>
                <a:lnTo>
                  <a:pt x="6837" y="568"/>
                </a:lnTo>
                <a:lnTo>
                  <a:pt x="6838" y="581"/>
                </a:lnTo>
                <a:lnTo>
                  <a:pt x="6838" y="594"/>
                </a:lnTo>
                <a:lnTo>
                  <a:pt x="6839" y="607"/>
                </a:lnTo>
                <a:lnTo>
                  <a:pt x="6839" y="620"/>
                </a:lnTo>
                <a:lnTo>
                  <a:pt x="6838" y="632"/>
                </a:lnTo>
                <a:lnTo>
                  <a:pt x="6838" y="644"/>
                </a:lnTo>
                <a:lnTo>
                  <a:pt x="6838" y="656"/>
                </a:lnTo>
                <a:lnTo>
                  <a:pt x="6838" y="668"/>
                </a:lnTo>
                <a:lnTo>
                  <a:pt x="6839" y="676"/>
                </a:lnTo>
                <a:lnTo>
                  <a:pt x="6840" y="684"/>
                </a:lnTo>
                <a:lnTo>
                  <a:pt x="6841" y="692"/>
                </a:lnTo>
                <a:lnTo>
                  <a:pt x="6843" y="700"/>
                </a:lnTo>
                <a:lnTo>
                  <a:pt x="6847" y="709"/>
                </a:lnTo>
                <a:lnTo>
                  <a:pt x="6851" y="718"/>
                </a:lnTo>
                <a:lnTo>
                  <a:pt x="6856" y="727"/>
                </a:lnTo>
                <a:lnTo>
                  <a:pt x="6862" y="735"/>
                </a:lnTo>
                <a:lnTo>
                  <a:pt x="6868" y="744"/>
                </a:lnTo>
                <a:lnTo>
                  <a:pt x="6877" y="754"/>
                </a:lnTo>
                <a:lnTo>
                  <a:pt x="6886" y="764"/>
                </a:lnTo>
                <a:lnTo>
                  <a:pt x="6896" y="773"/>
                </a:lnTo>
                <a:lnTo>
                  <a:pt x="6906" y="783"/>
                </a:lnTo>
                <a:lnTo>
                  <a:pt x="6920" y="796"/>
                </a:lnTo>
                <a:lnTo>
                  <a:pt x="6933" y="809"/>
                </a:lnTo>
                <a:lnTo>
                  <a:pt x="6946" y="822"/>
                </a:lnTo>
                <a:lnTo>
                  <a:pt x="6948" y="824"/>
                </a:lnTo>
                <a:lnTo>
                  <a:pt x="6950" y="826"/>
                </a:lnTo>
                <a:lnTo>
                  <a:pt x="6952" y="827"/>
                </a:lnTo>
                <a:lnTo>
                  <a:pt x="6954" y="828"/>
                </a:lnTo>
                <a:lnTo>
                  <a:pt x="6955" y="829"/>
                </a:lnTo>
                <a:lnTo>
                  <a:pt x="6957" y="830"/>
                </a:lnTo>
                <a:lnTo>
                  <a:pt x="6958" y="830"/>
                </a:lnTo>
                <a:lnTo>
                  <a:pt x="6960" y="830"/>
                </a:lnTo>
                <a:lnTo>
                  <a:pt x="6962" y="830"/>
                </a:lnTo>
                <a:lnTo>
                  <a:pt x="6964" y="830"/>
                </a:lnTo>
                <a:lnTo>
                  <a:pt x="6966" y="829"/>
                </a:lnTo>
                <a:lnTo>
                  <a:pt x="6969" y="829"/>
                </a:lnTo>
                <a:lnTo>
                  <a:pt x="6971" y="829"/>
                </a:lnTo>
                <a:lnTo>
                  <a:pt x="6973" y="829"/>
                </a:lnTo>
                <a:lnTo>
                  <a:pt x="6975" y="829"/>
                </a:lnTo>
                <a:lnTo>
                  <a:pt x="6977" y="830"/>
                </a:lnTo>
                <a:lnTo>
                  <a:pt x="6979" y="832"/>
                </a:lnTo>
                <a:lnTo>
                  <a:pt x="6981" y="834"/>
                </a:lnTo>
                <a:lnTo>
                  <a:pt x="6983" y="836"/>
                </a:lnTo>
                <a:lnTo>
                  <a:pt x="6985" y="839"/>
                </a:lnTo>
                <a:lnTo>
                  <a:pt x="6987" y="844"/>
                </a:lnTo>
                <a:lnTo>
                  <a:pt x="6990" y="850"/>
                </a:lnTo>
                <a:lnTo>
                  <a:pt x="6993" y="856"/>
                </a:lnTo>
                <a:lnTo>
                  <a:pt x="6994" y="858"/>
                </a:lnTo>
                <a:lnTo>
                  <a:pt x="6996" y="861"/>
                </a:lnTo>
                <a:lnTo>
                  <a:pt x="6998" y="863"/>
                </a:lnTo>
                <a:lnTo>
                  <a:pt x="7001" y="865"/>
                </a:lnTo>
                <a:lnTo>
                  <a:pt x="7004" y="866"/>
                </a:lnTo>
                <a:lnTo>
                  <a:pt x="7006" y="866"/>
                </a:lnTo>
                <a:lnTo>
                  <a:pt x="7007" y="866"/>
                </a:lnTo>
                <a:lnTo>
                  <a:pt x="7009" y="866"/>
                </a:lnTo>
                <a:lnTo>
                  <a:pt x="7012" y="866"/>
                </a:lnTo>
                <a:lnTo>
                  <a:pt x="7015" y="865"/>
                </a:lnTo>
                <a:lnTo>
                  <a:pt x="7017" y="865"/>
                </a:lnTo>
                <a:lnTo>
                  <a:pt x="7019" y="865"/>
                </a:lnTo>
                <a:lnTo>
                  <a:pt x="7021" y="865"/>
                </a:lnTo>
                <a:lnTo>
                  <a:pt x="7024" y="866"/>
                </a:lnTo>
                <a:lnTo>
                  <a:pt x="7026" y="867"/>
                </a:lnTo>
                <a:lnTo>
                  <a:pt x="7028" y="869"/>
                </a:lnTo>
                <a:lnTo>
                  <a:pt x="7030" y="871"/>
                </a:lnTo>
                <a:lnTo>
                  <a:pt x="7032" y="875"/>
                </a:lnTo>
                <a:lnTo>
                  <a:pt x="7033" y="879"/>
                </a:lnTo>
                <a:lnTo>
                  <a:pt x="7035" y="883"/>
                </a:lnTo>
                <a:lnTo>
                  <a:pt x="7036" y="888"/>
                </a:lnTo>
                <a:lnTo>
                  <a:pt x="7038" y="892"/>
                </a:lnTo>
                <a:lnTo>
                  <a:pt x="7039" y="896"/>
                </a:lnTo>
                <a:lnTo>
                  <a:pt x="7041" y="899"/>
                </a:lnTo>
                <a:lnTo>
                  <a:pt x="7043" y="902"/>
                </a:lnTo>
                <a:lnTo>
                  <a:pt x="7045" y="905"/>
                </a:lnTo>
                <a:lnTo>
                  <a:pt x="7048" y="908"/>
                </a:lnTo>
                <a:lnTo>
                  <a:pt x="7051" y="912"/>
                </a:lnTo>
                <a:lnTo>
                  <a:pt x="7054" y="915"/>
                </a:lnTo>
                <a:lnTo>
                  <a:pt x="7057" y="918"/>
                </a:lnTo>
                <a:lnTo>
                  <a:pt x="7062" y="924"/>
                </a:lnTo>
                <a:lnTo>
                  <a:pt x="7065" y="930"/>
                </a:lnTo>
                <a:lnTo>
                  <a:pt x="7068" y="937"/>
                </a:lnTo>
                <a:lnTo>
                  <a:pt x="7069" y="943"/>
                </a:lnTo>
                <a:lnTo>
                  <a:pt x="7069" y="950"/>
                </a:lnTo>
                <a:lnTo>
                  <a:pt x="7069" y="957"/>
                </a:lnTo>
                <a:lnTo>
                  <a:pt x="7068" y="965"/>
                </a:lnTo>
                <a:lnTo>
                  <a:pt x="7065" y="973"/>
                </a:lnTo>
                <a:lnTo>
                  <a:pt x="7062" y="982"/>
                </a:lnTo>
                <a:lnTo>
                  <a:pt x="7058" y="991"/>
                </a:lnTo>
                <a:lnTo>
                  <a:pt x="7053" y="999"/>
                </a:lnTo>
                <a:lnTo>
                  <a:pt x="7046" y="1011"/>
                </a:lnTo>
                <a:lnTo>
                  <a:pt x="7039" y="1022"/>
                </a:lnTo>
                <a:lnTo>
                  <a:pt x="7032" y="1033"/>
                </a:lnTo>
                <a:lnTo>
                  <a:pt x="7024" y="1044"/>
                </a:lnTo>
                <a:lnTo>
                  <a:pt x="7008" y="1068"/>
                </a:lnTo>
                <a:lnTo>
                  <a:pt x="6993" y="1091"/>
                </a:lnTo>
                <a:lnTo>
                  <a:pt x="6979" y="1114"/>
                </a:lnTo>
                <a:lnTo>
                  <a:pt x="6965" y="1138"/>
                </a:lnTo>
                <a:lnTo>
                  <a:pt x="6952" y="1161"/>
                </a:lnTo>
                <a:lnTo>
                  <a:pt x="6939" y="1184"/>
                </a:lnTo>
                <a:lnTo>
                  <a:pt x="6927" y="1208"/>
                </a:lnTo>
                <a:lnTo>
                  <a:pt x="6916" y="1232"/>
                </a:lnTo>
                <a:lnTo>
                  <a:pt x="6905" y="1257"/>
                </a:lnTo>
                <a:lnTo>
                  <a:pt x="6898" y="1274"/>
                </a:lnTo>
                <a:lnTo>
                  <a:pt x="6891" y="1291"/>
                </a:lnTo>
                <a:lnTo>
                  <a:pt x="6885" y="1308"/>
                </a:lnTo>
                <a:lnTo>
                  <a:pt x="6879" y="1325"/>
                </a:lnTo>
                <a:lnTo>
                  <a:pt x="6873" y="1343"/>
                </a:lnTo>
                <a:lnTo>
                  <a:pt x="6868" y="1362"/>
                </a:lnTo>
                <a:lnTo>
                  <a:pt x="6863" y="1381"/>
                </a:lnTo>
                <a:lnTo>
                  <a:pt x="6858" y="1401"/>
                </a:lnTo>
                <a:lnTo>
                  <a:pt x="6854" y="1422"/>
                </a:lnTo>
                <a:lnTo>
                  <a:pt x="6850" y="1443"/>
                </a:lnTo>
                <a:lnTo>
                  <a:pt x="6847" y="1464"/>
                </a:lnTo>
                <a:lnTo>
                  <a:pt x="6844" y="1486"/>
                </a:lnTo>
                <a:lnTo>
                  <a:pt x="6843" y="1502"/>
                </a:lnTo>
                <a:lnTo>
                  <a:pt x="6842" y="1519"/>
                </a:lnTo>
                <a:lnTo>
                  <a:pt x="6841" y="1535"/>
                </a:lnTo>
                <a:lnTo>
                  <a:pt x="6841" y="1552"/>
                </a:lnTo>
                <a:lnTo>
                  <a:pt x="6841" y="1568"/>
                </a:lnTo>
                <a:lnTo>
                  <a:pt x="6842" y="1584"/>
                </a:lnTo>
                <a:lnTo>
                  <a:pt x="6843" y="1600"/>
                </a:lnTo>
                <a:lnTo>
                  <a:pt x="6845" y="1616"/>
                </a:lnTo>
                <a:lnTo>
                  <a:pt x="6848" y="1634"/>
                </a:lnTo>
                <a:lnTo>
                  <a:pt x="6851" y="1652"/>
                </a:lnTo>
                <a:lnTo>
                  <a:pt x="6856" y="1670"/>
                </a:lnTo>
                <a:lnTo>
                  <a:pt x="6861" y="1687"/>
                </a:lnTo>
                <a:lnTo>
                  <a:pt x="6867" y="1704"/>
                </a:lnTo>
                <a:lnTo>
                  <a:pt x="6873" y="1720"/>
                </a:lnTo>
                <a:lnTo>
                  <a:pt x="6880" y="1736"/>
                </a:lnTo>
                <a:lnTo>
                  <a:pt x="6887" y="1752"/>
                </a:lnTo>
                <a:lnTo>
                  <a:pt x="6897" y="1773"/>
                </a:lnTo>
                <a:lnTo>
                  <a:pt x="6907" y="1794"/>
                </a:lnTo>
                <a:lnTo>
                  <a:pt x="6917" y="1815"/>
                </a:lnTo>
                <a:lnTo>
                  <a:pt x="6928" y="1837"/>
                </a:lnTo>
                <a:lnTo>
                  <a:pt x="6938" y="1860"/>
                </a:lnTo>
                <a:lnTo>
                  <a:pt x="6948" y="1882"/>
                </a:lnTo>
                <a:lnTo>
                  <a:pt x="6957" y="1906"/>
                </a:lnTo>
                <a:lnTo>
                  <a:pt x="6964" y="1924"/>
                </a:lnTo>
                <a:lnTo>
                  <a:pt x="6971" y="1943"/>
                </a:lnTo>
                <a:lnTo>
                  <a:pt x="6977" y="1962"/>
                </a:lnTo>
                <a:lnTo>
                  <a:pt x="6982" y="1982"/>
                </a:lnTo>
                <a:lnTo>
                  <a:pt x="6987" y="2001"/>
                </a:lnTo>
                <a:lnTo>
                  <a:pt x="6990" y="2018"/>
                </a:lnTo>
                <a:lnTo>
                  <a:pt x="6992" y="2034"/>
                </a:lnTo>
                <a:lnTo>
                  <a:pt x="6994" y="2051"/>
                </a:lnTo>
                <a:lnTo>
                  <a:pt x="6996" y="2068"/>
                </a:lnTo>
                <a:lnTo>
                  <a:pt x="6996" y="2085"/>
                </a:lnTo>
                <a:lnTo>
                  <a:pt x="6996" y="2102"/>
                </a:lnTo>
                <a:lnTo>
                  <a:pt x="6995" y="2116"/>
                </a:lnTo>
                <a:lnTo>
                  <a:pt x="6994" y="2130"/>
                </a:lnTo>
                <a:lnTo>
                  <a:pt x="6992" y="2144"/>
                </a:lnTo>
                <a:lnTo>
                  <a:pt x="6990" y="2157"/>
                </a:lnTo>
                <a:lnTo>
                  <a:pt x="6987" y="2175"/>
                </a:lnTo>
                <a:lnTo>
                  <a:pt x="6983" y="2193"/>
                </a:lnTo>
                <a:lnTo>
                  <a:pt x="6978" y="2210"/>
                </a:lnTo>
                <a:lnTo>
                  <a:pt x="6973" y="2227"/>
                </a:lnTo>
                <a:lnTo>
                  <a:pt x="6968" y="2243"/>
                </a:lnTo>
                <a:lnTo>
                  <a:pt x="6962" y="2258"/>
                </a:lnTo>
                <a:lnTo>
                  <a:pt x="6955" y="2275"/>
                </a:lnTo>
                <a:lnTo>
                  <a:pt x="6948" y="2290"/>
                </a:lnTo>
                <a:lnTo>
                  <a:pt x="6941" y="2305"/>
                </a:lnTo>
                <a:lnTo>
                  <a:pt x="6934" y="2320"/>
                </a:lnTo>
                <a:lnTo>
                  <a:pt x="6926" y="2334"/>
                </a:lnTo>
                <a:lnTo>
                  <a:pt x="6919" y="2348"/>
                </a:lnTo>
                <a:lnTo>
                  <a:pt x="6911" y="2363"/>
                </a:lnTo>
                <a:lnTo>
                  <a:pt x="6904" y="2379"/>
                </a:lnTo>
                <a:lnTo>
                  <a:pt x="6896" y="2395"/>
                </a:lnTo>
                <a:lnTo>
                  <a:pt x="6890" y="2410"/>
                </a:lnTo>
                <a:lnTo>
                  <a:pt x="6885" y="2425"/>
                </a:lnTo>
                <a:lnTo>
                  <a:pt x="6879" y="2441"/>
                </a:lnTo>
                <a:lnTo>
                  <a:pt x="6875" y="2455"/>
                </a:lnTo>
                <a:lnTo>
                  <a:pt x="6872" y="2467"/>
                </a:lnTo>
                <a:lnTo>
                  <a:pt x="6869" y="2480"/>
                </a:lnTo>
                <a:lnTo>
                  <a:pt x="6866" y="2493"/>
                </a:lnTo>
                <a:lnTo>
                  <a:pt x="6863" y="2506"/>
                </a:lnTo>
                <a:lnTo>
                  <a:pt x="6861" y="2519"/>
                </a:lnTo>
                <a:lnTo>
                  <a:pt x="6860" y="2532"/>
                </a:lnTo>
                <a:lnTo>
                  <a:pt x="6859" y="2546"/>
                </a:lnTo>
                <a:lnTo>
                  <a:pt x="0" y="2546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37" name="Line 25">
            <a:extLst>
              <a:ext uri="{FF2B5EF4-FFF2-40B4-BE49-F238E27FC236}">
                <a16:creationId xmlns:a16="http://schemas.microsoft.com/office/drawing/2014/main" id="{795B872F-6389-5D78-3C6E-3A7AD93BE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1420416"/>
            <a:ext cx="4149329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38" name="Freeform 26">
            <a:extLst>
              <a:ext uri="{FF2B5EF4-FFF2-40B4-BE49-F238E27FC236}">
                <a16:creationId xmlns:a16="http://schemas.microsoft.com/office/drawing/2014/main" id="{EE113598-BEB0-27A3-7322-1D9535CE02E6}"/>
              </a:ext>
            </a:extLst>
          </p:cNvPr>
          <p:cNvSpPr>
            <a:spLocks/>
          </p:cNvSpPr>
          <p:nvPr/>
        </p:nvSpPr>
        <p:spPr bwMode="auto">
          <a:xfrm>
            <a:off x="2578894" y="2936082"/>
            <a:ext cx="4136231" cy="322660"/>
          </a:xfrm>
          <a:custGeom>
            <a:avLst/>
            <a:gdLst>
              <a:gd name="T0" fmla="*/ 0 w 6949"/>
              <a:gd name="T1" fmla="*/ 0 h 542"/>
              <a:gd name="T2" fmla="*/ 2147483647 w 6949"/>
              <a:gd name="T3" fmla="*/ 0 h 542"/>
              <a:gd name="T4" fmla="*/ 2147483647 w 6949"/>
              <a:gd name="T5" fmla="*/ 1889921 h 542"/>
              <a:gd name="T6" fmla="*/ 2147483647 w 6949"/>
              <a:gd name="T7" fmla="*/ 3780636 h 542"/>
              <a:gd name="T8" fmla="*/ 2147483647 w 6949"/>
              <a:gd name="T9" fmla="*/ 6300795 h 542"/>
              <a:gd name="T10" fmla="*/ 2147483647 w 6949"/>
              <a:gd name="T11" fmla="*/ 8190716 h 542"/>
              <a:gd name="T12" fmla="*/ 2147483647 w 6949"/>
              <a:gd name="T13" fmla="*/ 10080637 h 542"/>
              <a:gd name="T14" fmla="*/ 2147483647 w 6949"/>
              <a:gd name="T15" fmla="*/ 12600796 h 542"/>
              <a:gd name="T16" fmla="*/ 2147483647 w 6949"/>
              <a:gd name="T17" fmla="*/ 22681433 h 542"/>
              <a:gd name="T18" fmla="*/ 2147483647 w 6949"/>
              <a:gd name="T19" fmla="*/ 32762069 h 542"/>
              <a:gd name="T20" fmla="*/ 2147483647 w 6949"/>
              <a:gd name="T21" fmla="*/ 42212468 h 542"/>
              <a:gd name="T22" fmla="*/ 2147483647 w 6949"/>
              <a:gd name="T23" fmla="*/ 51663660 h 542"/>
              <a:gd name="T24" fmla="*/ 2147483647 w 6949"/>
              <a:gd name="T25" fmla="*/ 61744297 h 542"/>
              <a:gd name="T26" fmla="*/ 2147483647 w 6949"/>
              <a:gd name="T27" fmla="*/ 71194695 h 542"/>
              <a:gd name="T28" fmla="*/ 2147483647 w 6949"/>
              <a:gd name="T29" fmla="*/ 85055174 h 542"/>
              <a:gd name="T30" fmla="*/ 2147483647 w 6949"/>
              <a:gd name="T31" fmla="*/ 99546684 h 542"/>
              <a:gd name="T32" fmla="*/ 2147483647 w 6949"/>
              <a:gd name="T33" fmla="*/ 113407163 h 542"/>
              <a:gd name="T34" fmla="*/ 2147483647 w 6949"/>
              <a:gd name="T35" fmla="*/ 127268435 h 542"/>
              <a:gd name="T36" fmla="*/ 2147483647 w 6949"/>
              <a:gd name="T37" fmla="*/ 138608755 h 542"/>
              <a:gd name="T38" fmla="*/ 2147483647 w 6949"/>
              <a:gd name="T39" fmla="*/ 149949868 h 542"/>
              <a:gd name="T40" fmla="*/ 2147483647 w 6949"/>
              <a:gd name="T41" fmla="*/ 161290187 h 542"/>
              <a:gd name="T42" fmla="*/ 2147483647 w 6949"/>
              <a:gd name="T43" fmla="*/ 172631301 h 542"/>
              <a:gd name="T44" fmla="*/ 2147483647 w 6949"/>
              <a:gd name="T45" fmla="*/ 183971620 h 542"/>
              <a:gd name="T46" fmla="*/ 2147483647 w 6949"/>
              <a:gd name="T47" fmla="*/ 194682495 h 542"/>
              <a:gd name="T48" fmla="*/ 2147483647 w 6949"/>
              <a:gd name="T49" fmla="*/ 205393370 h 542"/>
              <a:gd name="T50" fmla="*/ 2147483647 w 6949"/>
              <a:gd name="T51" fmla="*/ 216104245 h 542"/>
              <a:gd name="T52" fmla="*/ 2147483647 w 6949"/>
              <a:gd name="T53" fmla="*/ 226814326 h 542"/>
              <a:gd name="T54" fmla="*/ 2147483647 w 6949"/>
              <a:gd name="T55" fmla="*/ 237525201 h 542"/>
              <a:gd name="T56" fmla="*/ 2147483647 w 6949"/>
              <a:gd name="T57" fmla="*/ 250756235 h 542"/>
              <a:gd name="T58" fmla="*/ 2147483647 w 6949"/>
              <a:gd name="T59" fmla="*/ 263987269 h 542"/>
              <a:gd name="T60" fmla="*/ 2147483647 w 6949"/>
              <a:gd name="T61" fmla="*/ 277217510 h 542"/>
              <a:gd name="T62" fmla="*/ 2147483647 w 6949"/>
              <a:gd name="T63" fmla="*/ 290448544 h 542"/>
              <a:gd name="T64" fmla="*/ 2147483647 w 6949"/>
              <a:gd name="T65" fmla="*/ 308089658 h 542"/>
              <a:gd name="T66" fmla="*/ 2147483647 w 6949"/>
              <a:gd name="T67" fmla="*/ 325100534 h 542"/>
              <a:gd name="T68" fmla="*/ 2147483647 w 6949"/>
              <a:gd name="T69" fmla="*/ 341481966 h 542"/>
              <a:gd name="T70" fmla="*/ 2519794 w 6949"/>
              <a:gd name="T71" fmla="*/ 341481966 h 542"/>
              <a:gd name="T72" fmla="*/ 0 w 6949"/>
              <a:gd name="T73" fmla="*/ 337701330 h 542"/>
              <a:gd name="T74" fmla="*/ 0 w 6949"/>
              <a:gd name="T75" fmla="*/ 0 h 54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949" h="542">
                <a:moveTo>
                  <a:pt x="0" y="0"/>
                </a:moveTo>
                <a:lnTo>
                  <a:pt x="6859" y="0"/>
                </a:lnTo>
                <a:lnTo>
                  <a:pt x="6859" y="3"/>
                </a:lnTo>
                <a:lnTo>
                  <a:pt x="6859" y="6"/>
                </a:lnTo>
                <a:lnTo>
                  <a:pt x="6859" y="10"/>
                </a:lnTo>
                <a:lnTo>
                  <a:pt x="6859" y="13"/>
                </a:lnTo>
                <a:lnTo>
                  <a:pt x="6859" y="16"/>
                </a:lnTo>
                <a:lnTo>
                  <a:pt x="6859" y="20"/>
                </a:lnTo>
                <a:lnTo>
                  <a:pt x="6861" y="36"/>
                </a:lnTo>
                <a:lnTo>
                  <a:pt x="6863" y="52"/>
                </a:lnTo>
                <a:lnTo>
                  <a:pt x="6866" y="67"/>
                </a:lnTo>
                <a:lnTo>
                  <a:pt x="6870" y="82"/>
                </a:lnTo>
                <a:lnTo>
                  <a:pt x="6875" y="98"/>
                </a:lnTo>
                <a:lnTo>
                  <a:pt x="6880" y="113"/>
                </a:lnTo>
                <a:lnTo>
                  <a:pt x="6888" y="135"/>
                </a:lnTo>
                <a:lnTo>
                  <a:pt x="6897" y="158"/>
                </a:lnTo>
                <a:lnTo>
                  <a:pt x="6906" y="180"/>
                </a:lnTo>
                <a:lnTo>
                  <a:pt x="6916" y="202"/>
                </a:lnTo>
                <a:lnTo>
                  <a:pt x="6923" y="220"/>
                </a:lnTo>
                <a:lnTo>
                  <a:pt x="6929" y="238"/>
                </a:lnTo>
                <a:lnTo>
                  <a:pt x="6935" y="256"/>
                </a:lnTo>
                <a:lnTo>
                  <a:pt x="6940" y="274"/>
                </a:lnTo>
                <a:lnTo>
                  <a:pt x="6944" y="292"/>
                </a:lnTo>
                <a:lnTo>
                  <a:pt x="6947" y="309"/>
                </a:lnTo>
                <a:lnTo>
                  <a:pt x="6948" y="326"/>
                </a:lnTo>
                <a:lnTo>
                  <a:pt x="6949" y="343"/>
                </a:lnTo>
                <a:lnTo>
                  <a:pt x="6949" y="360"/>
                </a:lnTo>
                <a:lnTo>
                  <a:pt x="6948" y="377"/>
                </a:lnTo>
                <a:lnTo>
                  <a:pt x="6946" y="398"/>
                </a:lnTo>
                <a:lnTo>
                  <a:pt x="6943" y="419"/>
                </a:lnTo>
                <a:lnTo>
                  <a:pt x="6940" y="440"/>
                </a:lnTo>
                <a:lnTo>
                  <a:pt x="6936" y="461"/>
                </a:lnTo>
                <a:lnTo>
                  <a:pt x="6930" y="489"/>
                </a:lnTo>
                <a:lnTo>
                  <a:pt x="6923" y="516"/>
                </a:lnTo>
                <a:lnTo>
                  <a:pt x="6917" y="542"/>
                </a:lnTo>
                <a:lnTo>
                  <a:pt x="4" y="542"/>
                </a:lnTo>
                <a:lnTo>
                  <a:pt x="0" y="536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39" name="Line 27">
            <a:extLst>
              <a:ext uri="{FF2B5EF4-FFF2-40B4-BE49-F238E27FC236}">
                <a16:creationId xmlns:a16="http://schemas.microsoft.com/office/drawing/2014/main" id="{5F99C2D3-0683-CC20-C62C-E9C7EC8B8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1420416"/>
            <a:ext cx="0" cy="18383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0" name="Line 28">
            <a:extLst>
              <a:ext uri="{FF2B5EF4-FFF2-40B4-BE49-F238E27FC236}">
                <a16:creationId xmlns:a16="http://schemas.microsoft.com/office/drawing/2014/main" id="{B4CF2554-E05E-DE32-06A0-853EFC6378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3258741"/>
            <a:ext cx="4117181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1" name="Line 29">
            <a:extLst>
              <a:ext uri="{FF2B5EF4-FFF2-40B4-BE49-F238E27FC236}">
                <a16:creationId xmlns:a16="http://schemas.microsoft.com/office/drawing/2014/main" id="{133BFD31-69B6-8B94-AF89-FD0FCE79C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2936081"/>
            <a:ext cx="4082654" cy="0"/>
          </a:xfrm>
          <a:prstGeom prst="line">
            <a:avLst/>
          </a:prstGeom>
          <a:noFill/>
          <a:ln w="428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2" name="Freeform 30">
            <a:extLst>
              <a:ext uri="{FF2B5EF4-FFF2-40B4-BE49-F238E27FC236}">
                <a16:creationId xmlns:a16="http://schemas.microsoft.com/office/drawing/2014/main" id="{76619F73-8D06-2CA3-FEEC-9DA44DD7E4B5}"/>
              </a:ext>
            </a:extLst>
          </p:cNvPr>
          <p:cNvSpPr>
            <a:spLocks/>
          </p:cNvSpPr>
          <p:nvPr/>
        </p:nvSpPr>
        <p:spPr bwMode="auto">
          <a:xfrm>
            <a:off x="2578894" y="1763317"/>
            <a:ext cx="2937272" cy="859631"/>
          </a:xfrm>
          <a:custGeom>
            <a:avLst/>
            <a:gdLst>
              <a:gd name="T0" fmla="*/ 2147483647 w 4935"/>
              <a:gd name="T1" fmla="*/ 9477007 h 1442"/>
              <a:gd name="T2" fmla="*/ 2147483647 w 4935"/>
              <a:gd name="T3" fmla="*/ 17690202 h 1442"/>
              <a:gd name="T4" fmla="*/ 2147483647 w 4935"/>
              <a:gd name="T5" fmla="*/ 25271490 h 1442"/>
              <a:gd name="T6" fmla="*/ 2147483647 w 4935"/>
              <a:gd name="T7" fmla="*/ 43593598 h 1442"/>
              <a:gd name="T8" fmla="*/ 2147483647 w 4935"/>
              <a:gd name="T9" fmla="*/ 74550656 h 1442"/>
              <a:gd name="T10" fmla="*/ 2147483647 w 4935"/>
              <a:gd name="T11" fmla="*/ 109931059 h 1442"/>
              <a:gd name="T12" fmla="*/ 2147483647 w 4935"/>
              <a:gd name="T13" fmla="*/ 147206387 h 1442"/>
              <a:gd name="T14" fmla="*/ 2147483647 w 4935"/>
              <a:gd name="T15" fmla="*/ 177532333 h 1442"/>
              <a:gd name="T16" fmla="*/ 2147483647 w 4935"/>
              <a:gd name="T17" fmla="*/ 200908898 h 1442"/>
              <a:gd name="T18" fmla="*/ 2147483647 w 4935"/>
              <a:gd name="T19" fmla="*/ 226180388 h 1442"/>
              <a:gd name="T20" fmla="*/ 2147483647 w 4935"/>
              <a:gd name="T21" fmla="*/ 249556158 h 1442"/>
              <a:gd name="T22" fmla="*/ 2147483647 w 4935"/>
              <a:gd name="T23" fmla="*/ 259033165 h 1442"/>
              <a:gd name="T24" fmla="*/ 2147483647 w 4935"/>
              <a:gd name="T25" fmla="*/ 262823809 h 1442"/>
              <a:gd name="T26" fmla="*/ 2147483647 w 4935"/>
              <a:gd name="T27" fmla="*/ 271037004 h 1442"/>
              <a:gd name="T28" fmla="*/ 2147483647 w 4935"/>
              <a:gd name="T29" fmla="*/ 288095299 h 1442"/>
              <a:gd name="T30" fmla="*/ 2147483647 w 4935"/>
              <a:gd name="T31" fmla="*/ 317789339 h 1442"/>
              <a:gd name="T32" fmla="*/ 2147483647 w 4935"/>
              <a:gd name="T33" fmla="*/ 353169742 h 1442"/>
              <a:gd name="T34" fmla="*/ 2147483647 w 4935"/>
              <a:gd name="T35" fmla="*/ 375281699 h 1442"/>
              <a:gd name="T36" fmla="*/ 2122371944 w 4935"/>
              <a:gd name="T37" fmla="*/ 386654426 h 1442"/>
              <a:gd name="T38" fmla="*/ 2083955081 w 4935"/>
              <a:gd name="T39" fmla="*/ 389181257 h 1442"/>
              <a:gd name="T40" fmla="*/ 2027274555 w 4935"/>
              <a:gd name="T41" fmla="*/ 384758707 h 1442"/>
              <a:gd name="T42" fmla="*/ 1966185641 w 4935"/>
              <a:gd name="T43" fmla="*/ 380336156 h 1442"/>
              <a:gd name="T44" fmla="*/ 1913913504 w 4935"/>
              <a:gd name="T45" fmla="*/ 391076977 h 1442"/>
              <a:gd name="T46" fmla="*/ 1871717569 w 4935"/>
              <a:gd name="T47" fmla="*/ 418875297 h 1442"/>
              <a:gd name="T48" fmla="*/ 1832671391 w 4935"/>
              <a:gd name="T49" fmla="*/ 453623794 h 1442"/>
              <a:gd name="T50" fmla="*/ 1793624418 w 4935"/>
              <a:gd name="T51" fmla="*/ 487108478 h 1442"/>
              <a:gd name="T52" fmla="*/ 1742611707 w 4935"/>
              <a:gd name="T53" fmla="*/ 526279525 h 1442"/>
              <a:gd name="T54" fmla="*/ 1684042439 w 4935"/>
              <a:gd name="T55" fmla="*/ 562291040 h 1442"/>
              <a:gd name="T56" fmla="*/ 1620433879 w 4935"/>
              <a:gd name="T57" fmla="*/ 587562530 h 1442"/>
              <a:gd name="T58" fmla="*/ 1550528188 w 4935"/>
              <a:gd name="T59" fmla="*/ 599567163 h 1442"/>
              <a:gd name="T60" fmla="*/ 1472435037 w 4935"/>
              <a:gd name="T61" fmla="*/ 598303350 h 1442"/>
              <a:gd name="T62" fmla="*/ 1402528552 w 4935"/>
              <a:gd name="T63" fmla="*/ 602725900 h 1442"/>
              <a:gd name="T64" fmla="*/ 1353405377 w 4935"/>
              <a:gd name="T65" fmla="*/ 619152289 h 1442"/>
              <a:gd name="T66" fmla="*/ 1306171738 w 4935"/>
              <a:gd name="T67" fmla="*/ 633682958 h 1442"/>
              <a:gd name="T68" fmla="*/ 1260197525 w 4935"/>
              <a:gd name="T69" fmla="*/ 645055685 h 1442"/>
              <a:gd name="T70" fmla="*/ 1217372274 w 4935"/>
              <a:gd name="T71" fmla="*/ 670327175 h 1442"/>
              <a:gd name="T72" fmla="*/ 1175177133 w 4935"/>
              <a:gd name="T73" fmla="*/ 703179952 h 1442"/>
              <a:gd name="T74" fmla="*/ 1124793738 w 4935"/>
              <a:gd name="T75" fmla="*/ 724660798 h 1442"/>
              <a:gd name="T76" fmla="*/ 1062445398 w 4935"/>
              <a:gd name="T77" fmla="*/ 728451442 h 1442"/>
              <a:gd name="T78" fmla="*/ 999466948 w 4935"/>
              <a:gd name="T79" fmla="*/ 729715255 h 1442"/>
              <a:gd name="T80" fmla="*/ 937118608 w 4935"/>
              <a:gd name="T81" fmla="*/ 739823374 h 1442"/>
              <a:gd name="T82" fmla="*/ 867842233 w 4935"/>
              <a:gd name="T83" fmla="*/ 761304219 h 1442"/>
              <a:gd name="T84" fmla="*/ 803604357 w 4935"/>
              <a:gd name="T85" fmla="*/ 792893979 h 1442"/>
              <a:gd name="T86" fmla="*/ 751962329 w 4935"/>
              <a:gd name="T87" fmla="*/ 827642475 h 1442"/>
              <a:gd name="T88" fmla="*/ 705358006 w 4935"/>
              <a:gd name="T89" fmla="*/ 864917803 h 1442"/>
              <a:gd name="T90" fmla="*/ 658753684 w 4935"/>
              <a:gd name="T91" fmla="*/ 899034394 h 1442"/>
              <a:gd name="T92" fmla="*/ 614039690 w 4935"/>
              <a:gd name="T93" fmla="*/ 911038232 h 1442"/>
              <a:gd name="T94" fmla="*/ 571843756 w 4935"/>
              <a:gd name="T95" fmla="*/ 904088851 h 1442"/>
              <a:gd name="T96" fmla="*/ 529018505 w 4935"/>
              <a:gd name="T97" fmla="*/ 891453106 h 1442"/>
              <a:gd name="T98" fmla="*/ 472337979 w 4935"/>
              <a:gd name="T99" fmla="*/ 878185455 h 1442"/>
              <a:gd name="T100" fmla="*/ 401172069 w 4935"/>
              <a:gd name="T101" fmla="*/ 868708447 h 1442"/>
              <a:gd name="T102" fmla="*/ 313002715 w 4935"/>
              <a:gd name="T103" fmla="*/ 871235278 h 1442"/>
              <a:gd name="T104" fmla="*/ 204680161 w 4935"/>
              <a:gd name="T105" fmla="*/ 880712286 h 1442"/>
              <a:gd name="T106" fmla="*/ 105173591 w 4935"/>
              <a:gd name="T107" fmla="*/ 876921642 h 1442"/>
              <a:gd name="T108" fmla="*/ 53531564 w 4935"/>
              <a:gd name="T109" fmla="*/ 878817361 h 1442"/>
              <a:gd name="T110" fmla="*/ 29600086 w 4935"/>
              <a:gd name="T111" fmla="*/ 883239911 h 1442"/>
              <a:gd name="T112" fmla="*/ 6297924 w 4935"/>
              <a:gd name="T113" fmla="*/ 889557386 h 144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4935" h="1442">
                <a:moveTo>
                  <a:pt x="4935" y="0"/>
                </a:moveTo>
                <a:lnTo>
                  <a:pt x="4921" y="6"/>
                </a:lnTo>
                <a:lnTo>
                  <a:pt x="4905" y="11"/>
                </a:lnTo>
                <a:lnTo>
                  <a:pt x="4890" y="15"/>
                </a:lnTo>
                <a:lnTo>
                  <a:pt x="4874" y="19"/>
                </a:lnTo>
                <a:lnTo>
                  <a:pt x="4858" y="22"/>
                </a:lnTo>
                <a:lnTo>
                  <a:pt x="4842" y="24"/>
                </a:lnTo>
                <a:lnTo>
                  <a:pt x="4814" y="28"/>
                </a:lnTo>
                <a:lnTo>
                  <a:pt x="4785" y="31"/>
                </a:lnTo>
                <a:lnTo>
                  <a:pt x="4757" y="34"/>
                </a:lnTo>
                <a:lnTo>
                  <a:pt x="4729" y="37"/>
                </a:lnTo>
                <a:lnTo>
                  <a:pt x="4702" y="40"/>
                </a:lnTo>
                <a:lnTo>
                  <a:pt x="4674" y="45"/>
                </a:lnTo>
                <a:lnTo>
                  <a:pt x="4648" y="52"/>
                </a:lnTo>
                <a:lnTo>
                  <a:pt x="4624" y="60"/>
                </a:lnTo>
                <a:lnTo>
                  <a:pt x="4600" y="69"/>
                </a:lnTo>
                <a:lnTo>
                  <a:pt x="4578" y="80"/>
                </a:lnTo>
                <a:lnTo>
                  <a:pt x="4555" y="92"/>
                </a:lnTo>
                <a:lnTo>
                  <a:pt x="4534" y="104"/>
                </a:lnTo>
                <a:lnTo>
                  <a:pt x="4513" y="118"/>
                </a:lnTo>
                <a:lnTo>
                  <a:pt x="4492" y="132"/>
                </a:lnTo>
                <a:lnTo>
                  <a:pt x="4471" y="146"/>
                </a:lnTo>
                <a:lnTo>
                  <a:pt x="4451" y="160"/>
                </a:lnTo>
                <a:lnTo>
                  <a:pt x="4431" y="174"/>
                </a:lnTo>
                <a:lnTo>
                  <a:pt x="4411" y="188"/>
                </a:lnTo>
                <a:lnTo>
                  <a:pt x="4385" y="204"/>
                </a:lnTo>
                <a:lnTo>
                  <a:pt x="4359" y="219"/>
                </a:lnTo>
                <a:lnTo>
                  <a:pt x="4333" y="233"/>
                </a:lnTo>
                <a:lnTo>
                  <a:pt x="4305" y="247"/>
                </a:lnTo>
                <a:lnTo>
                  <a:pt x="4277" y="259"/>
                </a:lnTo>
                <a:lnTo>
                  <a:pt x="4248" y="270"/>
                </a:lnTo>
                <a:lnTo>
                  <a:pt x="4218" y="281"/>
                </a:lnTo>
                <a:lnTo>
                  <a:pt x="4188" y="290"/>
                </a:lnTo>
                <a:lnTo>
                  <a:pt x="4157" y="300"/>
                </a:lnTo>
                <a:lnTo>
                  <a:pt x="4124" y="309"/>
                </a:lnTo>
                <a:lnTo>
                  <a:pt x="4092" y="318"/>
                </a:lnTo>
                <a:lnTo>
                  <a:pt x="4060" y="327"/>
                </a:lnTo>
                <a:lnTo>
                  <a:pt x="4030" y="338"/>
                </a:lnTo>
                <a:lnTo>
                  <a:pt x="4007" y="348"/>
                </a:lnTo>
                <a:lnTo>
                  <a:pt x="3985" y="358"/>
                </a:lnTo>
                <a:lnTo>
                  <a:pt x="3964" y="369"/>
                </a:lnTo>
                <a:lnTo>
                  <a:pt x="3942" y="379"/>
                </a:lnTo>
                <a:lnTo>
                  <a:pt x="3921" y="388"/>
                </a:lnTo>
                <a:lnTo>
                  <a:pt x="3898" y="395"/>
                </a:lnTo>
                <a:lnTo>
                  <a:pt x="3874" y="401"/>
                </a:lnTo>
                <a:lnTo>
                  <a:pt x="3848" y="405"/>
                </a:lnTo>
                <a:lnTo>
                  <a:pt x="3821" y="408"/>
                </a:lnTo>
                <a:lnTo>
                  <a:pt x="3797" y="410"/>
                </a:lnTo>
                <a:lnTo>
                  <a:pt x="3772" y="412"/>
                </a:lnTo>
                <a:lnTo>
                  <a:pt x="3747" y="413"/>
                </a:lnTo>
                <a:lnTo>
                  <a:pt x="3723" y="415"/>
                </a:lnTo>
                <a:lnTo>
                  <a:pt x="3698" y="416"/>
                </a:lnTo>
                <a:lnTo>
                  <a:pt x="3674" y="418"/>
                </a:lnTo>
                <a:lnTo>
                  <a:pt x="3651" y="421"/>
                </a:lnTo>
                <a:lnTo>
                  <a:pt x="3628" y="424"/>
                </a:lnTo>
                <a:lnTo>
                  <a:pt x="3606" y="429"/>
                </a:lnTo>
                <a:lnTo>
                  <a:pt x="3586" y="435"/>
                </a:lnTo>
                <a:lnTo>
                  <a:pt x="3571" y="441"/>
                </a:lnTo>
                <a:lnTo>
                  <a:pt x="3557" y="448"/>
                </a:lnTo>
                <a:lnTo>
                  <a:pt x="3543" y="456"/>
                </a:lnTo>
                <a:lnTo>
                  <a:pt x="3531" y="466"/>
                </a:lnTo>
                <a:lnTo>
                  <a:pt x="3520" y="477"/>
                </a:lnTo>
                <a:lnTo>
                  <a:pt x="3510" y="490"/>
                </a:lnTo>
                <a:lnTo>
                  <a:pt x="3501" y="503"/>
                </a:lnTo>
                <a:lnTo>
                  <a:pt x="3492" y="517"/>
                </a:lnTo>
                <a:lnTo>
                  <a:pt x="3484" y="531"/>
                </a:lnTo>
                <a:lnTo>
                  <a:pt x="3475" y="545"/>
                </a:lnTo>
                <a:lnTo>
                  <a:pt x="3465" y="559"/>
                </a:lnTo>
                <a:lnTo>
                  <a:pt x="3454" y="571"/>
                </a:lnTo>
                <a:lnTo>
                  <a:pt x="3444" y="580"/>
                </a:lnTo>
                <a:lnTo>
                  <a:pt x="3434" y="587"/>
                </a:lnTo>
                <a:lnTo>
                  <a:pt x="3423" y="594"/>
                </a:lnTo>
                <a:lnTo>
                  <a:pt x="3411" y="600"/>
                </a:lnTo>
                <a:lnTo>
                  <a:pt x="3398" y="605"/>
                </a:lnTo>
                <a:lnTo>
                  <a:pt x="3384" y="609"/>
                </a:lnTo>
                <a:lnTo>
                  <a:pt x="3370" y="612"/>
                </a:lnTo>
                <a:lnTo>
                  <a:pt x="3356" y="614"/>
                </a:lnTo>
                <a:lnTo>
                  <a:pt x="3340" y="615"/>
                </a:lnTo>
                <a:lnTo>
                  <a:pt x="3325" y="616"/>
                </a:lnTo>
                <a:lnTo>
                  <a:pt x="3309" y="616"/>
                </a:lnTo>
                <a:lnTo>
                  <a:pt x="3294" y="616"/>
                </a:lnTo>
                <a:lnTo>
                  <a:pt x="3269" y="614"/>
                </a:lnTo>
                <a:lnTo>
                  <a:pt x="3244" y="612"/>
                </a:lnTo>
                <a:lnTo>
                  <a:pt x="3219" y="609"/>
                </a:lnTo>
                <a:lnTo>
                  <a:pt x="3194" y="606"/>
                </a:lnTo>
                <a:lnTo>
                  <a:pt x="3169" y="604"/>
                </a:lnTo>
                <a:lnTo>
                  <a:pt x="3145" y="603"/>
                </a:lnTo>
                <a:lnTo>
                  <a:pt x="3122" y="602"/>
                </a:lnTo>
                <a:lnTo>
                  <a:pt x="3099" y="604"/>
                </a:lnTo>
                <a:lnTo>
                  <a:pt x="3078" y="607"/>
                </a:lnTo>
                <a:lnTo>
                  <a:pt x="3058" y="612"/>
                </a:lnTo>
                <a:lnTo>
                  <a:pt x="3039" y="619"/>
                </a:lnTo>
                <a:lnTo>
                  <a:pt x="3022" y="628"/>
                </a:lnTo>
                <a:lnTo>
                  <a:pt x="3005" y="639"/>
                </a:lnTo>
                <a:lnTo>
                  <a:pt x="2988" y="651"/>
                </a:lnTo>
                <a:lnTo>
                  <a:pt x="2972" y="663"/>
                </a:lnTo>
                <a:lnTo>
                  <a:pt x="2956" y="676"/>
                </a:lnTo>
                <a:lnTo>
                  <a:pt x="2941" y="690"/>
                </a:lnTo>
                <a:lnTo>
                  <a:pt x="2926" y="705"/>
                </a:lnTo>
                <a:lnTo>
                  <a:pt x="2910" y="718"/>
                </a:lnTo>
                <a:lnTo>
                  <a:pt x="2895" y="731"/>
                </a:lnTo>
                <a:lnTo>
                  <a:pt x="2880" y="745"/>
                </a:lnTo>
                <a:lnTo>
                  <a:pt x="2864" y="758"/>
                </a:lnTo>
                <a:lnTo>
                  <a:pt x="2848" y="771"/>
                </a:lnTo>
                <a:lnTo>
                  <a:pt x="2832" y="783"/>
                </a:lnTo>
                <a:lnTo>
                  <a:pt x="2811" y="801"/>
                </a:lnTo>
                <a:lnTo>
                  <a:pt x="2789" y="817"/>
                </a:lnTo>
                <a:lnTo>
                  <a:pt x="2767" y="833"/>
                </a:lnTo>
                <a:lnTo>
                  <a:pt x="2744" y="849"/>
                </a:lnTo>
                <a:lnTo>
                  <a:pt x="2721" y="863"/>
                </a:lnTo>
                <a:lnTo>
                  <a:pt x="2698" y="877"/>
                </a:lnTo>
                <a:lnTo>
                  <a:pt x="2674" y="890"/>
                </a:lnTo>
                <a:lnTo>
                  <a:pt x="2650" y="902"/>
                </a:lnTo>
                <a:lnTo>
                  <a:pt x="2625" y="912"/>
                </a:lnTo>
                <a:lnTo>
                  <a:pt x="2599" y="922"/>
                </a:lnTo>
                <a:lnTo>
                  <a:pt x="2573" y="930"/>
                </a:lnTo>
                <a:lnTo>
                  <a:pt x="2546" y="937"/>
                </a:lnTo>
                <a:lnTo>
                  <a:pt x="2519" y="942"/>
                </a:lnTo>
                <a:lnTo>
                  <a:pt x="2491" y="946"/>
                </a:lnTo>
                <a:lnTo>
                  <a:pt x="2462" y="949"/>
                </a:lnTo>
                <a:lnTo>
                  <a:pt x="2432" y="950"/>
                </a:lnTo>
                <a:lnTo>
                  <a:pt x="2401" y="949"/>
                </a:lnTo>
                <a:lnTo>
                  <a:pt x="2369" y="948"/>
                </a:lnTo>
                <a:lnTo>
                  <a:pt x="2338" y="947"/>
                </a:lnTo>
                <a:lnTo>
                  <a:pt x="2307" y="947"/>
                </a:lnTo>
                <a:lnTo>
                  <a:pt x="2277" y="948"/>
                </a:lnTo>
                <a:lnTo>
                  <a:pt x="2249" y="950"/>
                </a:lnTo>
                <a:lnTo>
                  <a:pt x="2227" y="954"/>
                </a:lnTo>
                <a:lnTo>
                  <a:pt x="2207" y="959"/>
                </a:lnTo>
                <a:lnTo>
                  <a:pt x="2187" y="965"/>
                </a:lnTo>
                <a:lnTo>
                  <a:pt x="2168" y="973"/>
                </a:lnTo>
                <a:lnTo>
                  <a:pt x="2149" y="980"/>
                </a:lnTo>
                <a:lnTo>
                  <a:pt x="2130" y="988"/>
                </a:lnTo>
                <a:lnTo>
                  <a:pt x="2110" y="994"/>
                </a:lnTo>
                <a:lnTo>
                  <a:pt x="2093" y="999"/>
                </a:lnTo>
                <a:lnTo>
                  <a:pt x="2074" y="1003"/>
                </a:lnTo>
                <a:lnTo>
                  <a:pt x="2056" y="1007"/>
                </a:lnTo>
                <a:lnTo>
                  <a:pt x="2037" y="1011"/>
                </a:lnTo>
                <a:lnTo>
                  <a:pt x="2019" y="1015"/>
                </a:lnTo>
                <a:lnTo>
                  <a:pt x="2001" y="1021"/>
                </a:lnTo>
                <a:lnTo>
                  <a:pt x="1984" y="1028"/>
                </a:lnTo>
                <a:lnTo>
                  <a:pt x="1967" y="1037"/>
                </a:lnTo>
                <a:lnTo>
                  <a:pt x="1950" y="1048"/>
                </a:lnTo>
                <a:lnTo>
                  <a:pt x="1933" y="1061"/>
                </a:lnTo>
                <a:lnTo>
                  <a:pt x="1917" y="1074"/>
                </a:lnTo>
                <a:lnTo>
                  <a:pt x="1900" y="1088"/>
                </a:lnTo>
                <a:lnTo>
                  <a:pt x="1883" y="1101"/>
                </a:lnTo>
                <a:lnTo>
                  <a:pt x="1866" y="1113"/>
                </a:lnTo>
                <a:lnTo>
                  <a:pt x="1849" y="1124"/>
                </a:lnTo>
                <a:lnTo>
                  <a:pt x="1830" y="1133"/>
                </a:lnTo>
                <a:lnTo>
                  <a:pt x="1809" y="1142"/>
                </a:lnTo>
                <a:lnTo>
                  <a:pt x="1786" y="1147"/>
                </a:lnTo>
                <a:lnTo>
                  <a:pt x="1762" y="1150"/>
                </a:lnTo>
                <a:lnTo>
                  <a:pt x="1738" y="1152"/>
                </a:lnTo>
                <a:lnTo>
                  <a:pt x="1712" y="1153"/>
                </a:lnTo>
                <a:lnTo>
                  <a:pt x="1687" y="1153"/>
                </a:lnTo>
                <a:lnTo>
                  <a:pt x="1662" y="1153"/>
                </a:lnTo>
                <a:lnTo>
                  <a:pt x="1637" y="1153"/>
                </a:lnTo>
                <a:lnTo>
                  <a:pt x="1612" y="1154"/>
                </a:lnTo>
                <a:lnTo>
                  <a:pt x="1587" y="1155"/>
                </a:lnTo>
                <a:lnTo>
                  <a:pt x="1563" y="1158"/>
                </a:lnTo>
                <a:lnTo>
                  <a:pt x="1540" y="1161"/>
                </a:lnTo>
                <a:lnTo>
                  <a:pt x="1516" y="1165"/>
                </a:lnTo>
                <a:lnTo>
                  <a:pt x="1488" y="1171"/>
                </a:lnTo>
                <a:lnTo>
                  <a:pt x="1460" y="1177"/>
                </a:lnTo>
                <a:lnTo>
                  <a:pt x="1433" y="1185"/>
                </a:lnTo>
                <a:lnTo>
                  <a:pt x="1406" y="1194"/>
                </a:lnTo>
                <a:lnTo>
                  <a:pt x="1378" y="1205"/>
                </a:lnTo>
                <a:lnTo>
                  <a:pt x="1352" y="1216"/>
                </a:lnTo>
                <a:lnTo>
                  <a:pt x="1326" y="1228"/>
                </a:lnTo>
                <a:lnTo>
                  <a:pt x="1301" y="1241"/>
                </a:lnTo>
                <a:lnTo>
                  <a:pt x="1276" y="1255"/>
                </a:lnTo>
                <a:lnTo>
                  <a:pt x="1251" y="1270"/>
                </a:lnTo>
                <a:lnTo>
                  <a:pt x="1232" y="1283"/>
                </a:lnTo>
                <a:lnTo>
                  <a:pt x="1213" y="1296"/>
                </a:lnTo>
                <a:lnTo>
                  <a:pt x="1194" y="1310"/>
                </a:lnTo>
                <a:lnTo>
                  <a:pt x="1176" y="1324"/>
                </a:lnTo>
                <a:lnTo>
                  <a:pt x="1157" y="1338"/>
                </a:lnTo>
                <a:lnTo>
                  <a:pt x="1139" y="1354"/>
                </a:lnTo>
                <a:lnTo>
                  <a:pt x="1120" y="1369"/>
                </a:lnTo>
                <a:lnTo>
                  <a:pt x="1102" y="1384"/>
                </a:lnTo>
                <a:lnTo>
                  <a:pt x="1083" y="1399"/>
                </a:lnTo>
                <a:lnTo>
                  <a:pt x="1065" y="1412"/>
                </a:lnTo>
                <a:lnTo>
                  <a:pt x="1046" y="1423"/>
                </a:lnTo>
                <a:lnTo>
                  <a:pt x="1027" y="1432"/>
                </a:lnTo>
                <a:lnTo>
                  <a:pt x="1007" y="1438"/>
                </a:lnTo>
                <a:lnTo>
                  <a:pt x="991" y="1441"/>
                </a:lnTo>
                <a:lnTo>
                  <a:pt x="975" y="1442"/>
                </a:lnTo>
                <a:lnTo>
                  <a:pt x="959" y="1441"/>
                </a:lnTo>
                <a:lnTo>
                  <a:pt x="943" y="1439"/>
                </a:lnTo>
                <a:lnTo>
                  <a:pt x="926" y="1436"/>
                </a:lnTo>
                <a:lnTo>
                  <a:pt x="908" y="1431"/>
                </a:lnTo>
                <a:lnTo>
                  <a:pt x="891" y="1427"/>
                </a:lnTo>
                <a:lnTo>
                  <a:pt x="874" y="1422"/>
                </a:lnTo>
                <a:lnTo>
                  <a:pt x="857" y="1417"/>
                </a:lnTo>
                <a:lnTo>
                  <a:pt x="840" y="1411"/>
                </a:lnTo>
                <a:lnTo>
                  <a:pt x="822" y="1407"/>
                </a:lnTo>
                <a:lnTo>
                  <a:pt x="805" y="1402"/>
                </a:lnTo>
                <a:lnTo>
                  <a:pt x="777" y="1395"/>
                </a:lnTo>
                <a:lnTo>
                  <a:pt x="750" y="1390"/>
                </a:lnTo>
                <a:lnTo>
                  <a:pt x="722" y="1385"/>
                </a:lnTo>
                <a:lnTo>
                  <a:pt x="694" y="1380"/>
                </a:lnTo>
                <a:lnTo>
                  <a:pt x="665" y="1377"/>
                </a:lnTo>
                <a:lnTo>
                  <a:pt x="637" y="1375"/>
                </a:lnTo>
                <a:lnTo>
                  <a:pt x="609" y="1374"/>
                </a:lnTo>
                <a:lnTo>
                  <a:pt x="580" y="1374"/>
                </a:lnTo>
                <a:lnTo>
                  <a:pt x="539" y="1375"/>
                </a:lnTo>
                <a:lnTo>
                  <a:pt x="497" y="1379"/>
                </a:lnTo>
                <a:lnTo>
                  <a:pt x="455" y="1384"/>
                </a:lnTo>
                <a:lnTo>
                  <a:pt x="412" y="1389"/>
                </a:lnTo>
                <a:lnTo>
                  <a:pt x="369" y="1393"/>
                </a:lnTo>
                <a:lnTo>
                  <a:pt x="325" y="1394"/>
                </a:lnTo>
                <a:lnTo>
                  <a:pt x="286" y="1394"/>
                </a:lnTo>
                <a:lnTo>
                  <a:pt x="246" y="1392"/>
                </a:lnTo>
                <a:lnTo>
                  <a:pt x="207" y="1390"/>
                </a:lnTo>
                <a:lnTo>
                  <a:pt x="167" y="1388"/>
                </a:lnTo>
                <a:lnTo>
                  <a:pt x="146" y="1388"/>
                </a:lnTo>
                <a:lnTo>
                  <a:pt x="126" y="1388"/>
                </a:lnTo>
                <a:lnTo>
                  <a:pt x="105" y="1389"/>
                </a:lnTo>
                <a:lnTo>
                  <a:pt x="85" y="1391"/>
                </a:lnTo>
                <a:lnTo>
                  <a:pt x="75" y="1392"/>
                </a:lnTo>
                <a:lnTo>
                  <a:pt x="66" y="1394"/>
                </a:lnTo>
                <a:lnTo>
                  <a:pt x="56" y="1396"/>
                </a:lnTo>
                <a:lnTo>
                  <a:pt x="47" y="1398"/>
                </a:lnTo>
                <a:lnTo>
                  <a:pt x="37" y="1400"/>
                </a:lnTo>
                <a:lnTo>
                  <a:pt x="28" y="1403"/>
                </a:lnTo>
                <a:lnTo>
                  <a:pt x="19" y="1405"/>
                </a:lnTo>
                <a:lnTo>
                  <a:pt x="10" y="1408"/>
                </a:lnTo>
                <a:lnTo>
                  <a:pt x="0" y="1412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3" name="Freeform 31">
            <a:extLst>
              <a:ext uri="{FF2B5EF4-FFF2-40B4-BE49-F238E27FC236}">
                <a16:creationId xmlns:a16="http://schemas.microsoft.com/office/drawing/2014/main" id="{2BE7585B-7DDC-E78C-94A9-B0AE2061130B}"/>
              </a:ext>
            </a:extLst>
          </p:cNvPr>
          <p:cNvSpPr>
            <a:spLocks/>
          </p:cNvSpPr>
          <p:nvPr/>
        </p:nvSpPr>
        <p:spPr bwMode="auto">
          <a:xfrm>
            <a:off x="3022998" y="2682479"/>
            <a:ext cx="3159919" cy="133350"/>
          </a:xfrm>
          <a:custGeom>
            <a:avLst/>
            <a:gdLst>
              <a:gd name="T0" fmla="*/ 316909450 w 5308"/>
              <a:gd name="T1" fmla="*/ 139238831 h 224"/>
              <a:gd name="T2" fmla="*/ 533013444 w 5308"/>
              <a:gd name="T3" fmla="*/ 139869069 h 224"/>
              <a:gd name="T4" fmla="*/ 621218913 w 5308"/>
              <a:gd name="T5" fmla="*/ 139869069 h 224"/>
              <a:gd name="T6" fmla="*/ 710053825 w 5308"/>
              <a:gd name="T7" fmla="*/ 141128750 h 224"/>
              <a:gd name="T8" fmla="*/ 792589538 w 5308"/>
              <a:gd name="T9" fmla="*/ 131048125 h 224"/>
              <a:gd name="T10" fmla="*/ 860003519 w 5308"/>
              <a:gd name="T11" fmla="*/ 102696169 h 224"/>
              <a:gd name="T12" fmla="*/ 928047738 w 5308"/>
              <a:gd name="T13" fmla="*/ 83795394 h 224"/>
              <a:gd name="T14" fmla="*/ 1003652425 w 5308"/>
              <a:gd name="T15" fmla="*/ 78755081 h 224"/>
              <a:gd name="T16" fmla="*/ 1081147031 w 5308"/>
              <a:gd name="T17" fmla="*/ 76234925 h 224"/>
              <a:gd name="T18" fmla="*/ 1249367263 w 5308"/>
              <a:gd name="T19" fmla="*/ 74974450 h 224"/>
              <a:gd name="T20" fmla="*/ 1376005313 w 5308"/>
              <a:gd name="T21" fmla="*/ 75604688 h 224"/>
              <a:gd name="T22" fmla="*/ 1476181325 w 5308"/>
              <a:gd name="T23" fmla="*/ 75604688 h 224"/>
              <a:gd name="T24" fmla="*/ 1568167425 w 5308"/>
              <a:gd name="T25" fmla="*/ 63003906 h 224"/>
              <a:gd name="T26" fmla="*/ 1644402350 w 5308"/>
              <a:gd name="T27" fmla="*/ 47882969 h 224"/>
              <a:gd name="T28" fmla="*/ 1720636481 w 5308"/>
              <a:gd name="T29" fmla="*/ 41582975 h 224"/>
              <a:gd name="T30" fmla="*/ 1798761325 w 5308"/>
              <a:gd name="T31" fmla="*/ 50403125 h 224"/>
              <a:gd name="T32" fmla="*/ 1878146644 w 5308"/>
              <a:gd name="T33" fmla="*/ 63634144 h 224"/>
              <a:gd name="T34" fmla="*/ 1938000156 w 5308"/>
              <a:gd name="T35" fmla="*/ 67413981 h 224"/>
              <a:gd name="T36" fmla="*/ 1996593988 w 5308"/>
              <a:gd name="T37" fmla="*/ 60483750 h 224"/>
              <a:gd name="T38" fmla="*/ 2040066881 w 5308"/>
              <a:gd name="T39" fmla="*/ 48513206 h 224"/>
              <a:gd name="T40" fmla="*/ 2082279300 w 5308"/>
              <a:gd name="T41" fmla="*/ 41582975 h 224"/>
              <a:gd name="T42" fmla="*/ 2127642113 w 5308"/>
              <a:gd name="T43" fmla="*/ 49772888 h 224"/>
              <a:gd name="T44" fmla="*/ 2147483647 w 5308"/>
              <a:gd name="T45" fmla="*/ 69934138 h 224"/>
              <a:gd name="T46" fmla="*/ 2147483647 w 5308"/>
              <a:gd name="T47" fmla="*/ 89465944 h 224"/>
              <a:gd name="T48" fmla="*/ 2147483647 w 5308"/>
              <a:gd name="T49" fmla="*/ 94506256 h 224"/>
              <a:gd name="T50" fmla="*/ 2147483647 w 5308"/>
              <a:gd name="T51" fmla="*/ 96396175 h 224"/>
              <a:gd name="T52" fmla="*/ 2147483647 w 5308"/>
              <a:gd name="T53" fmla="*/ 97026413 h 224"/>
              <a:gd name="T54" fmla="*/ 2147483647 w 5308"/>
              <a:gd name="T55" fmla="*/ 96396175 h 224"/>
              <a:gd name="T56" fmla="*/ 2147483647 w 5308"/>
              <a:gd name="T57" fmla="*/ 95765938 h 224"/>
              <a:gd name="T58" fmla="*/ 2147483647 w 5308"/>
              <a:gd name="T59" fmla="*/ 95765938 h 224"/>
              <a:gd name="T60" fmla="*/ 2147483647 w 5308"/>
              <a:gd name="T61" fmla="*/ 92615544 h 224"/>
              <a:gd name="T62" fmla="*/ 2147483647 w 5308"/>
              <a:gd name="T63" fmla="*/ 76865163 h 224"/>
              <a:gd name="T64" fmla="*/ 2147483647 w 5308"/>
              <a:gd name="T65" fmla="*/ 56073675 h 224"/>
              <a:gd name="T66" fmla="*/ 2147483647 w 5308"/>
              <a:gd name="T67" fmla="*/ 47252731 h 224"/>
              <a:gd name="T68" fmla="*/ 2147483647 w 5308"/>
              <a:gd name="T69" fmla="*/ 45993050 h 224"/>
              <a:gd name="T70" fmla="*/ 2147483647 w 5308"/>
              <a:gd name="T71" fmla="*/ 37172106 h 224"/>
              <a:gd name="T72" fmla="*/ 2147483647 w 5308"/>
              <a:gd name="T73" fmla="*/ 29611638 h 224"/>
              <a:gd name="T74" fmla="*/ 2147483647 w 5308"/>
              <a:gd name="T75" fmla="*/ 31502350 h 224"/>
              <a:gd name="T76" fmla="*/ 2147483647 w 5308"/>
              <a:gd name="T77" fmla="*/ 32131794 h 224"/>
              <a:gd name="T78" fmla="*/ 2147483647 w 5308"/>
              <a:gd name="T79" fmla="*/ 21421725 h 224"/>
              <a:gd name="T80" fmla="*/ 2147483647 w 5308"/>
              <a:gd name="T81" fmla="*/ 21421725 h 224"/>
              <a:gd name="T82" fmla="*/ 2147483647 w 5308"/>
              <a:gd name="T83" fmla="*/ 20791488 h 224"/>
              <a:gd name="T84" fmla="*/ 2147483647 w 5308"/>
              <a:gd name="T85" fmla="*/ 8820944 h 224"/>
              <a:gd name="T86" fmla="*/ 2147483647 w 5308"/>
              <a:gd name="T87" fmla="*/ 1889919 h 224"/>
              <a:gd name="T88" fmla="*/ 2147483647 w 5308"/>
              <a:gd name="T89" fmla="*/ 1889919 h 224"/>
              <a:gd name="T90" fmla="*/ 2147483647 w 5308"/>
              <a:gd name="T91" fmla="*/ 630238 h 224"/>
              <a:gd name="T92" fmla="*/ 2147483647 w 5308"/>
              <a:gd name="T93" fmla="*/ 2520156 h 224"/>
              <a:gd name="T94" fmla="*/ 2147483647 w 5308"/>
              <a:gd name="T95" fmla="*/ 17010856 h 224"/>
              <a:gd name="T96" fmla="*/ 2147483647 w 5308"/>
              <a:gd name="T97" fmla="*/ 25831800 h 224"/>
              <a:gd name="T98" fmla="*/ 2147483647 w 5308"/>
              <a:gd name="T99" fmla="*/ 22051169 h 22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308" h="224">
                <a:moveTo>
                  <a:pt x="0" y="221"/>
                </a:moveTo>
                <a:lnTo>
                  <a:pt x="184" y="222"/>
                </a:lnTo>
                <a:lnTo>
                  <a:pt x="368" y="221"/>
                </a:lnTo>
                <a:lnTo>
                  <a:pt x="503" y="221"/>
                </a:lnTo>
                <a:lnTo>
                  <a:pt x="639" y="221"/>
                </a:lnTo>
                <a:lnTo>
                  <a:pt x="775" y="222"/>
                </a:lnTo>
                <a:lnTo>
                  <a:pt x="810" y="222"/>
                </a:lnTo>
                <a:lnTo>
                  <a:pt x="846" y="222"/>
                </a:lnTo>
                <a:lnTo>
                  <a:pt x="881" y="222"/>
                </a:lnTo>
                <a:lnTo>
                  <a:pt x="916" y="222"/>
                </a:lnTo>
                <a:lnTo>
                  <a:pt x="951" y="222"/>
                </a:lnTo>
                <a:lnTo>
                  <a:pt x="986" y="222"/>
                </a:lnTo>
                <a:lnTo>
                  <a:pt x="1021" y="223"/>
                </a:lnTo>
                <a:lnTo>
                  <a:pt x="1057" y="223"/>
                </a:lnTo>
                <a:lnTo>
                  <a:pt x="1092" y="223"/>
                </a:lnTo>
                <a:lnTo>
                  <a:pt x="1127" y="224"/>
                </a:lnTo>
                <a:lnTo>
                  <a:pt x="1162" y="223"/>
                </a:lnTo>
                <a:lnTo>
                  <a:pt x="1196" y="221"/>
                </a:lnTo>
                <a:lnTo>
                  <a:pt x="1228" y="216"/>
                </a:lnTo>
                <a:lnTo>
                  <a:pt x="1258" y="208"/>
                </a:lnTo>
                <a:lnTo>
                  <a:pt x="1285" y="198"/>
                </a:lnTo>
                <a:lnTo>
                  <a:pt x="1312" y="187"/>
                </a:lnTo>
                <a:lnTo>
                  <a:pt x="1338" y="175"/>
                </a:lnTo>
                <a:lnTo>
                  <a:pt x="1365" y="163"/>
                </a:lnTo>
                <a:lnTo>
                  <a:pt x="1392" y="153"/>
                </a:lnTo>
                <a:lnTo>
                  <a:pt x="1418" y="144"/>
                </a:lnTo>
                <a:lnTo>
                  <a:pt x="1445" y="138"/>
                </a:lnTo>
                <a:lnTo>
                  <a:pt x="1473" y="133"/>
                </a:lnTo>
                <a:lnTo>
                  <a:pt x="1502" y="130"/>
                </a:lnTo>
                <a:lnTo>
                  <a:pt x="1532" y="128"/>
                </a:lnTo>
                <a:lnTo>
                  <a:pt x="1562" y="126"/>
                </a:lnTo>
                <a:lnTo>
                  <a:pt x="1593" y="125"/>
                </a:lnTo>
                <a:lnTo>
                  <a:pt x="1623" y="123"/>
                </a:lnTo>
                <a:lnTo>
                  <a:pt x="1655" y="122"/>
                </a:lnTo>
                <a:lnTo>
                  <a:pt x="1685" y="121"/>
                </a:lnTo>
                <a:lnTo>
                  <a:pt x="1716" y="121"/>
                </a:lnTo>
                <a:lnTo>
                  <a:pt x="1746" y="120"/>
                </a:lnTo>
                <a:lnTo>
                  <a:pt x="1825" y="119"/>
                </a:lnTo>
                <a:lnTo>
                  <a:pt x="1904" y="119"/>
                </a:lnTo>
                <a:lnTo>
                  <a:pt x="1983" y="119"/>
                </a:lnTo>
                <a:lnTo>
                  <a:pt x="2062" y="120"/>
                </a:lnTo>
                <a:lnTo>
                  <a:pt x="2103" y="120"/>
                </a:lnTo>
                <a:lnTo>
                  <a:pt x="2144" y="120"/>
                </a:lnTo>
                <a:lnTo>
                  <a:pt x="2184" y="120"/>
                </a:lnTo>
                <a:lnTo>
                  <a:pt x="2224" y="121"/>
                </a:lnTo>
                <a:lnTo>
                  <a:pt x="2264" y="121"/>
                </a:lnTo>
                <a:lnTo>
                  <a:pt x="2304" y="121"/>
                </a:lnTo>
                <a:lnTo>
                  <a:pt x="2343" y="120"/>
                </a:lnTo>
                <a:lnTo>
                  <a:pt x="2382" y="117"/>
                </a:lnTo>
                <a:lnTo>
                  <a:pt x="2420" y="112"/>
                </a:lnTo>
                <a:lnTo>
                  <a:pt x="2458" y="106"/>
                </a:lnTo>
                <a:lnTo>
                  <a:pt x="2489" y="100"/>
                </a:lnTo>
                <a:lnTo>
                  <a:pt x="2519" y="94"/>
                </a:lnTo>
                <a:lnTo>
                  <a:pt x="2549" y="87"/>
                </a:lnTo>
                <a:lnTo>
                  <a:pt x="2579" y="81"/>
                </a:lnTo>
                <a:lnTo>
                  <a:pt x="2610" y="76"/>
                </a:lnTo>
                <a:lnTo>
                  <a:pt x="2640" y="71"/>
                </a:lnTo>
                <a:lnTo>
                  <a:pt x="2670" y="68"/>
                </a:lnTo>
                <a:lnTo>
                  <a:pt x="2701" y="66"/>
                </a:lnTo>
                <a:lnTo>
                  <a:pt x="2731" y="66"/>
                </a:lnTo>
                <a:lnTo>
                  <a:pt x="2762" y="68"/>
                </a:lnTo>
                <a:lnTo>
                  <a:pt x="2793" y="71"/>
                </a:lnTo>
                <a:lnTo>
                  <a:pt x="2824" y="75"/>
                </a:lnTo>
                <a:lnTo>
                  <a:pt x="2855" y="80"/>
                </a:lnTo>
                <a:lnTo>
                  <a:pt x="2887" y="86"/>
                </a:lnTo>
                <a:lnTo>
                  <a:pt x="2918" y="91"/>
                </a:lnTo>
                <a:lnTo>
                  <a:pt x="2950" y="97"/>
                </a:lnTo>
                <a:lnTo>
                  <a:pt x="2981" y="101"/>
                </a:lnTo>
                <a:lnTo>
                  <a:pt x="3005" y="104"/>
                </a:lnTo>
                <a:lnTo>
                  <a:pt x="3029" y="106"/>
                </a:lnTo>
                <a:lnTo>
                  <a:pt x="3052" y="107"/>
                </a:lnTo>
                <a:lnTo>
                  <a:pt x="3076" y="107"/>
                </a:lnTo>
                <a:lnTo>
                  <a:pt x="3100" y="106"/>
                </a:lnTo>
                <a:lnTo>
                  <a:pt x="3123" y="104"/>
                </a:lnTo>
                <a:lnTo>
                  <a:pt x="3146" y="100"/>
                </a:lnTo>
                <a:lnTo>
                  <a:pt x="3169" y="96"/>
                </a:lnTo>
                <a:lnTo>
                  <a:pt x="3186" y="92"/>
                </a:lnTo>
                <a:lnTo>
                  <a:pt x="3204" y="87"/>
                </a:lnTo>
                <a:lnTo>
                  <a:pt x="3221" y="82"/>
                </a:lnTo>
                <a:lnTo>
                  <a:pt x="3238" y="77"/>
                </a:lnTo>
                <a:lnTo>
                  <a:pt x="3255" y="72"/>
                </a:lnTo>
                <a:lnTo>
                  <a:pt x="3272" y="69"/>
                </a:lnTo>
                <a:lnTo>
                  <a:pt x="3288" y="66"/>
                </a:lnTo>
                <a:lnTo>
                  <a:pt x="3305" y="66"/>
                </a:lnTo>
                <a:lnTo>
                  <a:pt x="3321" y="66"/>
                </a:lnTo>
                <a:lnTo>
                  <a:pt x="3337" y="69"/>
                </a:lnTo>
                <a:lnTo>
                  <a:pt x="3357" y="73"/>
                </a:lnTo>
                <a:lnTo>
                  <a:pt x="3377" y="79"/>
                </a:lnTo>
                <a:lnTo>
                  <a:pt x="3397" y="87"/>
                </a:lnTo>
                <a:lnTo>
                  <a:pt x="3417" y="95"/>
                </a:lnTo>
                <a:lnTo>
                  <a:pt x="3437" y="103"/>
                </a:lnTo>
                <a:lnTo>
                  <a:pt x="3458" y="111"/>
                </a:lnTo>
                <a:lnTo>
                  <a:pt x="3478" y="120"/>
                </a:lnTo>
                <a:lnTo>
                  <a:pt x="3506" y="129"/>
                </a:lnTo>
                <a:lnTo>
                  <a:pt x="3534" y="137"/>
                </a:lnTo>
                <a:lnTo>
                  <a:pt x="3563" y="142"/>
                </a:lnTo>
                <a:lnTo>
                  <a:pt x="3594" y="145"/>
                </a:lnTo>
                <a:lnTo>
                  <a:pt x="3624" y="147"/>
                </a:lnTo>
                <a:lnTo>
                  <a:pt x="3654" y="149"/>
                </a:lnTo>
                <a:lnTo>
                  <a:pt x="3684" y="150"/>
                </a:lnTo>
                <a:lnTo>
                  <a:pt x="3715" y="151"/>
                </a:lnTo>
                <a:lnTo>
                  <a:pt x="3745" y="152"/>
                </a:lnTo>
                <a:lnTo>
                  <a:pt x="3775" y="153"/>
                </a:lnTo>
                <a:lnTo>
                  <a:pt x="3806" y="153"/>
                </a:lnTo>
                <a:lnTo>
                  <a:pt x="3836" y="154"/>
                </a:lnTo>
                <a:lnTo>
                  <a:pt x="3917" y="154"/>
                </a:lnTo>
                <a:lnTo>
                  <a:pt x="3999" y="154"/>
                </a:lnTo>
                <a:lnTo>
                  <a:pt x="4081" y="154"/>
                </a:lnTo>
                <a:lnTo>
                  <a:pt x="4162" y="153"/>
                </a:lnTo>
                <a:lnTo>
                  <a:pt x="4180" y="153"/>
                </a:lnTo>
                <a:lnTo>
                  <a:pt x="4198" y="153"/>
                </a:lnTo>
                <a:lnTo>
                  <a:pt x="4216" y="153"/>
                </a:lnTo>
                <a:lnTo>
                  <a:pt x="4234" y="153"/>
                </a:lnTo>
                <a:lnTo>
                  <a:pt x="4252" y="152"/>
                </a:lnTo>
                <a:lnTo>
                  <a:pt x="4270" y="152"/>
                </a:lnTo>
                <a:lnTo>
                  <a:pt x="4288" y="152"/>
                </a:lnTo>
                <a:lnTo>
                  <a:pt x="4306" y="152"/>
                </a:lnTo>
                <a:lnTo>
                  <a:pt x="4324" y="152"/>
                </a:lnTo>
                <a:lnTo>
                  <a:pt x="4342" y="152"/>
                </a:lnTo>
                <a:lnTo>
                  <a:pt x="4360" y="152"/>
                </a:lnTo>
                <a:lnTo>
                  <a:pt x="4378" y="152"/>
                </a:lnTo>
                <a:lnTo>
                  <a:pt x="4395" y="152"/>
                </a:lnTo>
                <a:lnTo>
                  <a:pt x="4412" y="150"/>
                </a:lnTo>
                <a:lnTo>
                  <a:pt x="4427" y="147"/>
                </a:lnTo>
                <a:lnTo>
                  <a:pt x="4441" y="142"/>
                </a:lnTo>
                <a:lnTo>
                  <a:pt x="4453" y="133"/>
                </a:lnTo>
                <a:lnTo>
                  <a:pt x="4458" y="128"/>
                </a:lnTo>
                <a:lnTo>
                  <a:pt x="4463" y="122"/>
                </a:lnTo>
                <a:lnTo>
                  <a:pt x="4467" y="114"/>
                </a:lnTo>
                <a:lnTo>
                  <a:pt x="4470" y="106"/>
                </a:lnTo>
                <a:lnTo>
                  <a:pt x="4473" y="97"/>
                </a:lnTo>
                <a:lnTo>
                  <a:pt x="4476" y="89"/>
                </a:lnTo>
                <a:lnTo>
                  <a:pt x="4479" y="82"/>
                </a:lnTo>
                <a:lnTo>
                  <a:pt x="4484" y="77"/>
                </a:lnTo>
                <a:lnTo>
                  <a:pt x="4488" y="75"/>
                </a:lnTo>
                <a:lnTo>
                  <a:pt x="4492" y="75"/>
                </a:lnTo>
                <a:lnTo>
                  <a:pt x="4497" y="75"/>
                </a:lnTo>
                <a:lnTo>
                  <a:pt x="4502" y="75"/>
                </a:lnTo>
                <a:lnTo>
                  <a:pt x="4505" y="75"/>
                </a:lnTo>
                <a:lnTo>
                  <a:pt x="4508" y="73"/>
                </a:lnTo>
                <a:lnTo>
                  <a:pt x="4509" y="71"/>
                </a:lnTo>
                <a:lnTo>
                  <a:pt x="4510" y="68"/>
                </a:lnTo>
                <a:lnTo>
                  <a:pt x="4510" y="63"/>
                </a:lnTo>
                <a:lnTo>
                  <a:pt x="4509" y="59"/>
                </a:lnTo>
                <a:lnTo>
                  <a:pt x="4509" y="55"/>
                </a:lnTo>
                <a:lnTo>
                  <a:pt x="4509" y="51"/>
                </a:lnTo>
                <a:lnTo>
                  <a:pt x="4510" y="48"/>
                </a:lnTo>
                <a:lnTo>
                  <a:pt x="4512" y="47"/>
                </a:lnTo>
                <a:lnTo>
                  <a:pt x="4515" y="46"/>
                </a:lnTo>
                <a:lnTo>
                  <a:pt x="4521" y="47"/>
                </a:lnTo>
                <a:lnTo>
                  <a:pt x="4528" y="48"/>
                </a:lnTo>
                <a:lnTo>
                  <a:pt x="4536" y="50"/>
                </a:lnTo>
                <a:lnTo>
                  <a:pt x="4545" y="52"/>
                </a:lnTo>
                <a:lnTo>
                  <a:pt x="4553" y="54"/>
                </a:lnTo>
                <a:lnTo>
                  <a:pt x="4560" y="53"/>
                </a:lnTo>
                <a:lnTo>
                  <a:pt x="4565" y="51"/>
                </a:lnTo>
                <a:lnTo>
                  <a:pt x="4570" y="47"/>
                </a:lnTo>
                <a:lnTo>
                  <a:pt x="4574" y="42"/>
                </a:lnTo>
                <a:lnTo>
                  <a:pt x="4577" y="37"/>
                </a:lnTo>
                <a:lnTo>
                  <a:pt x="4582" y="34"/>
                </a:lnTo>
                <a:lnTo>
                  <a:pt x="4587" y="32"/>
                </a:lnTo>
                <a:lnTo>
                  <a:pt x="4593" y="32"/>
                </a:lnTo>
                <a:lnTo>
                  <a:pt x="4600" y="33"/>
                </a:lnTo>
                <a:lnTo>
                  <a:pt x="4607" y="34"/>
                </a:lnTo>
                <a:lnTo>
                  <a:pt x="4615" y="36"/>
                </a:lnTo>
                <a:lnTo>
                  <a:pt x="4622" y="37"/>
                </a:lnTo>
                <a:lnTo>
                  <a:pt x="4632" y="37"/>
                </a:lnTo>
                <a:lnTo>
                  <a:pt x="4640" y="33"/>
                </a:lnTo>
                <a:lnTo>
                  <a:pt x="4648" y="28"/>
                </a:lnTo>
                <a:lnTo>
                  <a:pt x="4656" y="23"/>
                </a:lnTo>
                <a:lnTo>
                  <a:pt x="4663" y="18"/>
                </a:lnTo>
                <a:lnTo>
                  <a:pt x="4672" y="14"/>
                </a:lnTo>
                <a:lnTo>
                  <a:pt x="4680" y="11"/>
                </a:lnTo>
                <a:lnTo>
                  <a:pt x="4689" y="8"/>
                </a:lnTo>
                <a:lnTo>
                  <a:pt x="4704" y="5"/>
                </a:lnTo>
                <a:lnTo>
                  <a:pt x="4720" y="3"/>
                </a:lnTo>
                <a:lnTo>
                  <a:pt x="4736" y="2"/>
                </a:lnTo>
                <a:lnTo>
                  <a:pt x="4752" y="2"/>
                </a:lnTo>
                <a:lnTo>
                  <a:pt x="4769" y="2"/>
                </a:lnTo>
                <a:lnTo>
                  <a:pt x="4786" y="3"/>
                </a:lnTo>
                <a:lnTo>
                  <a:pt x="4803" y="3"/>
                </a:lnTo>
                <a:lnTo>
                  <a:pt x="4831" y="3"/>
                </a:lnTo>
                <a:lnTo>
                  <a:pt x="4860" y="2"/>
                </a:lnTo>
                <a:lnTo>
                  <a:pt x="4888" y="1"/>
                </a:lnTo>
                <a:lnTo>
                  <a:pt x="4916" y="0"/>
                </a:lnTo>
                <a:lnTo>
                  <a:pt x="4944" y="0"/>
                </a:lnTo>
                <a:lnTo>
                  <a:pt x="4971" y="1"/>
                </a:lnTo>
                <a:lnTo>
                  <a:pt x="4999" y="4"/>
                </a:lnTo>
                <a:lnTo>
                  <a:pt x="5026" y="8"/>
                </a:lnTo>
                <a:lnTo>
                  <a:pt x="5060" y="14"/>
                </a:lnTo>
                <a:lnTo>
                  <a:pt x="5093" y="20"/>
                </a:lnTo>
                <a:lnTo>
                  <a:pt x="5126" y="27"/>
                </a:lnTo>
                <a:lnTo>
                  <a:pt x="5159" y="33"/>
                </a:lnTo>
                <a:lnTo>
                  <a:pt x="5193" y="38"/>
                </a:lnTo>
                <a:lnTo>
                  <a:pt x="5212" y="39"/>
                </a:lnTo>
                <a:lnTo>
                  <a:pt x="5231" y="41"/>
                </a:lnTo>
                <a:lnTo>
                  <a:pt x="5250" y="41"/>
                </a:lnTo>
                <a:lnTo>
                  <a:pt x="5269" y="40"/>
                </a:lnTo>
                <a:lnTo>
                  <a:pt x="5289" y="38"/>
                </a:lnTo>
                <a:lnTo>
                  <a:pt x="5308" y="3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4" name="Freeform 32">
            <a:extLst>
              <a:ext uri="{FF2B5EF4-FFF2-40B4-BE49-F238E27FC236}">
                <a16:creationId xmlns:a16="http://schemas.microsoft.com/office/drawing/2014/main" id="{D807DEC9-A925-C8CA-EE3C-87E8EE9FF5E5}"/>
              </a:ext>
            </a:extLst>
          </p:cNvPr>
          <p:cNvSpPr>
            <a:spLocks/>
          </p:cNvSpPr>
          <p:nvPr/>
        </p:nvSpPr>
        <p:spPr bwMode="auto">
          <a:xfrm>
            <a:off x="6647260" y="1420416"/>
            <a:ext cx="140494" cy="1838325"/>
          </a:xfrm>
          <a:custGeom>
            <a:avLst/>
            <a:gdLst>
              <a:gd name="T0" fmla="*/ 89593163 w 235"/>
              <a:gd name="T1" fmla="*/ 32131794 h 3088"/>
              <a:gd name="T2" fmla="*/ 102301770 w 235"/>
              <a:gd name="T3" fmla="*/ 76865163 h 3088"/>
              <a:gd name="T4" fmla="*/ 116280200 w 235"/>
              <a:gd name="T5" fmla="*/ 116557425 h 3088"/>
              <a:gd name="T6" fmla="*/ 121363483 w 235"/>
              <a:gd name="T7" fmla="*/ 148058981 h 3088"/>
              <a:gd name="T8" fmla="*/ 118822240 w 235"/>
              <a:gd name="T9" fmla="*/ 180821013 h 3088"/>
              <a:gd name="T10" fmla="*/ 99124419 w 235"/>
              <a:gd name="T11" fmla="*/ 206652813 h 3088"/>
              <a:gd name="T12" fmla="*/ 72437382 w 235"/>
              <a:gd name="T13" fmla="*/ 227444300 h 3088"/>
              <a:gd name="T14" fmla="*/ 46384859 w 235"/>
              <a:gd name="T15" fmla="*/ 258945856 h 3088"/>
              <a:gd name="T16" fmla="*/ 26051726 w 235"/>
              <a:gd name="T17" fmla="*/ 285407894 h 3088"/>
              <a:gd name="T18" fmla="*/ 8895945 w 235"/>
              <a:gd name="T19" fmla="*/ 303679225 h 3088"/>
              <a:gd name="T20" fmla="*/ 635311 w 235"/>
              <a:gd name="T21" fmla="*/ 328250550 h 3088"/>
              <a:gd name="T22" fmla="*/ 2542040 w 235"/>
              <a:gd name="T23" fmla="*/ 364792419 h 3088"/>
              <a:gd name="T24" fmla="*/ 2542040 w 235"/>
              <a:gd name="T25" fmla="*/ 402594763 h 3088"/>
              <a:gd name="T26" fmla="*/ 4447972 w 235"/>
              <a:gd name="T27" fmla="*/ 435987031 h 3088"/>
              <a:gd name="T28" fmla="*/ 18427200 w 235"/>
              <a:gd name="T29" fmla="*/ 464338988 h 3088"/>
              <a:gd name="T30" fmla="*/ 41301575 w 235"/>
              <a:gd name="T31" fmla="*/ 489540550 h 3088"/>
              <a:gd name="T32" fmla="*/ 58458154 w 235"/>
              <a:gd name="T33" fmla="*/ 505291725 h 3088"/>
              <a:gd name="T34" fmla="*/ 71801274 w 235"/>
              <a:gd name="T35" fmla="*/ 518521950 h 3088"/>
              <a:gd name="T36" fmla="*/ 84509880 w 235"/>
              <a:gd name="T37" fmla="*/ 522302581 h 3088"/>
              <a:gd name="T38" fmla="*/ 94041136 w 235"/>
              <a:gd name="T39" fmla="*/ 525452975 h 3088"/>
              <a:gd name="T40" fmla="*/ 102937080 w 235"/>
              <a:gd name="T41" fmla="*/ 541833594 h 3088"/>
              <a:gd name="T42" fmla="*/ 113738957 w 235"/>
              <a:gd name="T43" fmla="*/ 545614225 h 3088"/>
              <a:gd name="T44" fmla="*/ 123905523 w 235"/>
              <a:gd name="T45" fmla="*/ 548134381 h 3088"/>
              <a:gd name="T46" fmla="*/ 128988806 w 235"/>
              <a:gd name="T47" fmla="*/ 560735163 h 3088"/>
              <a:gd name="T48" fmla="*/ 141061305 w 235"/>
              <a:gd name="T49" fmla="*/ 577746019 h 3088"/>
              <a:gd name="T50" fmla="*/ 149321939 w 235"/>
              <a:gd name="T51" fmla="*/ 593497194 h 3088"/>
              <a:gd name="T52" fmla="*/ 144873966 w 235"/>
              <a:gd name="T53" fmla="*/ 618068519 h 3088"/>
              <a:gd name="T54" fmla="*/ 128988806 w 235"/>
              <a:gd name="T55" fmla="*/ 646420475 h 3088"/>
              <a:gd name="T56" fmla="*/ 109290985 w 235"/>
              <a:gd name="T57" fmla="*/ 674771638 h 3088"/>
              <a:gd name="T58" fmla="*/ 69260031 w 235"/>
              <a:gd name="T59" fmla="*/ 741556175 h 3088"/>
              <a:gd name="T60" fmla="*/ 38760332 w 235"/>
              <a:gd name="T61" fmla="*/ 807080238 h 3088"/>
              <a:gd name="T62" fmla="*/ 17155781 w 235"/>
              <a:gd name="T63" fmla="*/ 874494219 h 3088"/>
              <a:gd name="T64" fmla="*/ 6353905 w 235"/>
              <a:gd name="T65" fmla="*/ 937498125 h 3088"/>
              <a:gd name="T66" fmla="*/ 5083283 w 235"/>
              <a:gd name="T67" fmla="*/ 997981875 h 3088"/>
              <a:gd name="T68" fmla="*/ 15885160 w 235"/>
              <a:gd name="T69" fmla="*/ 1058465625 h 3088"/>
              <a:gd name="T70" fmla="*/ 39395643 w 235"/>
              <a:gd name="T71" fmla="*/ 1115798981 h 3088"/>
              <a:gd name="T72" fmla="*/ 66717991 w 235"/>
              <a:gd name="T73" fmla="*/ 1173133131 h 3088"/>
              <a:gd name="T74" fmla="*/ 89593163 w 235"/>
              <a:gd name="T75" fmla="*/ 1232356406 h 3088"/>
              <a:gd name="T76" fmla="*/ 102301770 w 235"/>
              <a:gd name="T77" fmla="*/ 1294730075 h 3088"/>
              <a:gd name="T78" fmla="*/ 100395040 w 235"/>
              <a:gd name="T79" fmla="*/ 1350803750 h 3088"/>
              <a:gd name="T80" fmla="*/ 87687231 w 235"/>
              <a:gd name="T81" fmla="*/ 1404357269 h 3088"/>
              <a:gd name="T82" fmla="*/ 64176748 w 235"/>
              <a:gd name="T83" fmla="*/ 1459800706 h 3088"/>
              <a:gd name="T84" fmla="*/ 36218292 w 235"/>
              <a:gd name="T85" fmla="*/ 1517134063 h 3088"/>
              <a:gd name="T86" fmla="*/ 21603754 w 235"/>
              <a:gd name="T87" fmla="*/ 1565017031 h 3088"/>
              <a:gd name="T88" fmla="*/ 15885160 w 235"/>
              <a:gd name="T89" fmla="*/ 1615420156 h 3088"/>
              <a:gd name="T90" fmla="*/ 29229077 w 235"/>
              <a:gd name="T91" fmla="*/ 1676534144 h 3088"/>
              <a:gd name="T92" fmla="*/ 57822843 w 235"/>
              <a:gd name="T93" fmla="*/ 1747098519 h 3088"/>
              <a:gd name="T94" fmla="*/ 72437382 w 235"/>
              <a:gd name="T95" fmla="*/ 1807582269 h 3088"/>
              <a:gd name="T96" fmla="*/ 71165963 w 235"/>
              <a:gd name="T97" fmla="*/ 1857355156 h 3088"/>
              <a:gd name="T98" fmla="*/ 60999397 w 235"/>
              <a:gd name="T99" fmla="*/ 1912168356 h 308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35" h="3088">
                <a:moveTo>
                  <a:pt x="136" y="0"/>
                </a:moveTo>
                <a:lnTo>
                  <a:pt x="137" y="18"/>
                </a:lnTo>
                <a:lnTo>
                  <a:pt x="139" y="35"/>
                </a:lnTo>
                <a:lnTo>
                  <a:pt x="141" y="51"/>
                </a:lnTo>
                <a:lnTo>
                  <a:pt x="144" y="66"/>
                </a:lnTo>
                <a:lnTo>
                  <a:pt x="147" y="79"/>
                </a:lnTo>
                <a:lnTo>
                  <a:pt x="154" y="102"/>
                </a:lnTo>
                <a:lnTo>
                  <a:pt x="161" y="122"/>
                </a:lnTo>
                <a:lnTo>
                  <a:pt x="169" y="142"/>
                </a:lnTo>
                <a:lnTo>
                  <a:pt x="176" y="163"/>
                </a:lnTo>
                <a:lnTo>
                  <a:pt x="180" y="173"/>
                </a:lnTo>
                <a:lnTo>
                  <a:pt x="183" y="185"/>
                </a:lnTo>
                <a:lnTo>
                  <a:pt x="185" y="196"/>
                </a:lnTo>
                <a:lnTo>
                  <a:pt x="188" y="209"/>
                </a:lnTo>
                <a:lnTo>
                  <a:pt x="190" y="222"/>
                </a:lnTo>
                <a:lnTo>
                  <a:pt x="191" y="235"/>
                </a:lnTo>
                <a:lnTo>
                  <a:pt x="192" y="249"/>
                </a:lnTo>
                <a:lnTo>
                  <a:pt x="191" y="262"/>
                </a:lnTo>
                <a:lnTo>
                  <a:pt x="190" y="275"/>
                </a:lnTo>
                <a:lnTo>
                  <a:pt x="187" y="287"/>
                </a:lnTo>
                <a:lnTo>
                  <a:pt x="183" y="297"/>
                </a:lnTo>
                <a:lnTo>
                  <a:pt x="175" y="309"/>
                </a:lnTo>
                <a:lnTo>
                  <a:pt x="166" y="319"/>
                </a:lnTo>
                <a:lnTo>
                  <a:pt x="156" y="328"/>
                </a:lnTo>
                <a:lnTo>
                  <a:pt x="146" y="337"/>
                </a:lnTo>
                <a:lnTo>
                  <a:pt x="135" y="345"/>
                </a:lnTo>
                <a:lnTo>
                  <a:pt x="124" y="353"/>
                </a:lnTo>
                <a:lnTo>
                  <a:pt x="114" y="361"/>
                </a:lnTo>
                <a:lnTo>
                  <a:pt x="105" y="370"/>
                </a:lnTo>
                <a:lnTo>
                  <a:pt x="93" y="383"/>
                </a:lnTo>
                <a:lnTo>
                  <a:pt x="83" y="397"/>
                </a:lnTo>
                <a:lnTo>
                  <a:pt x="73" y="411"/>
                </a:lnTo>
                <a:lnTo>
                  <a:pt x="63" y="424"/>
                </a:lnTo>
                <a:lnTo>
                  <a:pt x="53" y="438"/>
                </a:lnTo>
                <a:lnTo>
                  <a:pt x="47" y="446"/>
                </a:lnTo>
                <a:lnTo>
                  <a:pt x="41" y="453"/>
                </a:lnTo>
                <a:lnTo>
                  <a:pt x="35" y="460"/>
                </a:lnTo>
                <a:lnTo>
                  <a:pt x="28" y="467"/>
                </a:lnTo>
                <a:lnTo>
                  <a:pt x="21" y="474"/>
                </a:lnTo>
                <a:lnTo>
                  <a:pt x="14" y="482"/>
                </a:lnTo>
                <a:lnTo>
                  <a:pt x="9" y="489"/>
                </a:lnTo>
                <a:lnTo>
                  <a:pt x="5" y="498"/>
                </a:lnTo>
                <a:lnTo>
                  <a:pt x="2" y="508"/>
                </a:lnTo>
                <a:lnTo>
                  <a:pt x="1" y="521"/>
                </a:lnTo>
                <a:lnTo>
                  <a:pt x="0" y="535"/>
                </a:lnTo>
                <a:lnTo>
                  <a:pt x="1" y="549"/>
                </a:lnTo>
                <a:lnTo>
                  <a:pt x="2" y="564"/>
                </a:lnTo>
                <a:lnTo>
                  <a:pt x="4" y="579"/>
                </a:lnTo>
                <a:lnTo>
                  <a:pt x="4" y="594"/>
                </a:lnTo>
                <a:lnTo>
                  <a:pt x="5" y="609"/>
                </a:lnTo>
                <a:lnTo>
                  <a:pt x="5" y="624"/>
                </a:lnTo>
                <a:lnTo>
                  <a:pt x="4" y="639"/>
                </a:lnTo>
                <a:lnTo>
                  <a:pt x="4" y="653"/>
                </a:lnTo>
                <a:lnTo>
                  <a:pt x="4" y="666"/>
                </a:lnTo>
                <a:lnTo>
                  <a:pt x="5" y="679"/>
                </a:lnTo>
                <a:lnTo>
                  <a:pt x="7" y="692"/>
                </a:lnTo>
                <a:lnTo>
                  <a:pt x="11" y="704"/>
                </a:lnTo>
                <a:lnTo>
                  <a:pt x="16" y="716"/>
                </a:lnTo>
                <a:lnTo>
                  <a:pt x="22" y="726"/>
                </a:lnTo>
                <a:lnTo>
                  <a:pt x="29" y="737"/>
                </a:lnTo>
                <a:lnTo>
                  <a:pt x="37" y="747"/>
                </a:lnTo>
                <a:lnTo>
                  <a:pt x="46" y="757"/>
                </a:lnTo>
                <a:lnTo>
                  <a:pt x="55" y="767"/>
                </a:lnTo>
                <a:lnTo>
                  <a:pt x="65" y="777"/>
                </a:lnTo>
                <a:lnTo>
                  <a:pt x="76" y="787"/>
                </a:lnTo>
                <a:lnTo>
                  <a:pt x="81" y="792"/>
                </a:lnTo>
                <a:lnTo>
                  <a:pt x="87" y="797"/>
                </a:lnTo>
                <a:lnTo>
                  <a:pt x="92" y="802"/>
                </a:lnTo>
                <a:lnTo>
                  <a:pt x="97" y="807"/>
                </a:lnTo>
                <a:lnTo>
                  <a:pt x="103" y="812"/>
                </a:lnTo>
                <a:lnTo>
                  <a:pt x="108" y="817"/>
                </a:lnTo>
                <a:lnTo>
                  <a:pt x="113" y="823"/>
                </a:lnTo>
                <a:lnTo>
                  <a:pt x="118" y="827"/>
                </a:lnTo>
                <a:lnTo>
                  <a:pt x="124" y="830"/>
                </a:lnTo>
                <a:lnTo>
                  <a:pt x="129" y="830"/>
                </a:lnTo>
                <a:lnTo>
                  <a:pt x="133" y="829"/>
                </a:lnTo>
                <a:lnTo>
                  <a:pt x="138" y="829"/>
                </a:lnTo>
                <a:lnTo>
                  <a:pt x="142" y="829"/>
                </a:lnTo>
                <a:lnTo>
                  <a:pt x="145" y="831"/>
                </a:lnTo>
                <a:lnTo>
                  <a:pt x="148" y="834"/>
                </a:lnTo>
                <a:lnTo>
                  <a:pt x="151" y="840"/>
                </a:lnTo>
                <a:lnTo>
                  <a:pt x="155" y="847"/>
                </a:lnTo>
                <a:lnTo>
                  <a:pt x="158" y="854"/>
                </a:lnTo>
                <a:lnTo>
                  <a:pt x="162" y="860"/>
                </a:lnTo>
                <a:lnTo>
                  <a:pt x="165" y="864"/>
                </a:lnTo>
                <a:lnTo>
                  <a:pt x="169" y="866"/>
                </a:lnTo>
                <a:lnTo>
                  <a:pt x="174" y="866"/>
                </a:lnTo>
                <a:lnTo>
                  <a:pt x="179" y="866"/>
                </a:lnTo>
                <a:lnTo>
                  <a:pt x="184" y="865"/>
                </a:lnTo>
                <a:lnTo>
                  <a:pt x="189" y="866"/>
                </a:lnTo>
                <a:lnTo>
                  <a:pt x="192" y="867"/>
                </a:lnTo>
                <a:lnTo>
                  <a:pt x="195" y="870"/>
                </a:lnTo>
                <a:lnTo>
                  <a:pt x="198" y="875"/>
                </a:lnTo>
                <a:lnTo>
                  <a:pt x="200" y="880"/>
                </a:lnTo>
                <a:lnTo>
                  <a:pt x="201" y="885"/>
                </a:lnTo>
                <a:lnTo>
                  <a:pt x="203" y="890"/>
                </a:lnTo>
                <a:lnTo>
                  <a:pt x="205" y="895"/>
                </a:lnTo>
                <a:lnTo>
                  <a:pt x="210" y="903"/>
                </a:lnTo>
                <a:lnTo>
                  <a:pt x="216" y="910"/>
                </a:lnTo>
                <a:lnTo>
                  <a:pt x="222" y="917"/>
                </a:lnTo>
                <a:lnTo>
                  <a:pt x="227" y="923"/>
                </a:lnTo>
                <a:lnTo>
                  <a:pt x="231" y="929"/>
                </a:lnTo>
                <a:lnTo>
                  <a:pt x="233" y="936"/>
                </a:lnTo>
                <a:lnTo>
                  <a:pt x="235" y="942"/>
                </a:lnTo>
                <a:lnTo>
                  <a:pt x="235" y="949"/>
                </a:lnTo>
                <a:lnTo>
                  <a:pt x="235" y="960"/>
                </a:lnTo>
                <a:lnTo>
                  <a:pt x="232" y="970"/>
                </a:lnTo>
                <a:lnTo>
                  <a:pt x="228" y="981"/>
                </a:lnTo>
                <a:lnTo>
                  <a:pt x="223" y="992"/>
                </a:lnTo>
                <a:lnTo>
                  <a:pt x="217" y="1003"/>
                </a:lnTo>
                <a:lnTo>
                  <a:pt x="210" y="1014"/>
                </a:lnTo>
                <a:lnTo>
                  <a:pt x="203" y="1026"/>
                </a:lnTo>
                <a:lnTo>
                  <a:pt x="195" y="1037"/>
                </a:lnTo>
                <a:lnTo>
                  <a:pt x="187" y="1048"/>
                </a:lnTo>
                <a:lnTo>
                  <a:pt x="180" y="1060"/>
                </a:lnTo>
                <a:lnTo>
                  <a:pt x="172" y="1071"/>
                </a:lnTo>
                <a:lnTo>
                  <a:pt x="155" y="1097"/>
                </a:lnTo>
                <a:lnTo>
                  <a:pt x="139" y="1124"/>
                </a:lnTo>
                <a:lnTo>
                  <a:pt x="124" y="1151"/>
                </a:lnTo>
                <a:lnTo>
                  <a:pt x="109" y="1177"/>
                </a:lnTo>
                <a:lnTo>
                  <a:pt x="95" y="1204"/>
                </a:lnTo>
                <a:lnTo>
                  <a:pt x="82" y="1232"/>
                </a:lnTo>
                <a:lnTo>
                  <a:pt x="71" y="1255"/>
                </a:lnTo>
                <a:lnTo>
                  <a:pt x="61" y="1281"/>
                </a:lnTo>
                <a:lnTo>
                  <a:pt x="51" y="1306"/>
                </a:lnTo>
                <a:lnTo>
                  <a:pt x="43" y="1332"/>
                </a:lnTo>
                <a:lnTo>
                  <a:pt x="34" y="1359"/>
                </a:lnTo>
                <a:lnTo>
                  <a:pt x="27" y="1388"/>
                </a:lnTo>
                <a:lnTo>
                  <a:pt x="20" y="1419"/>
                </a:lnTo>
                <a:lnTo>
                  <a:pt x="16" y="1441"/>
                </a:lnTo>
                <a:lnTo>
                  <a:pt x="13" y="1464"/>
                </a:lnTo>
                <a:lnTo>
                  <a:pt x="10" y="1488"/>
                </a:lnTo>
                <a:lnTo>
                  <a:pt x="8" y="1512"/>
                </a:lnTo>
                <a:lnTo>
                  <a:pt x="7" y="1536"/>
                </a:lnTo>
                <a:lnTo>
                  <a:pt x="7" y="1560"/>
                </a:lnTo>
                <a:lnTo>
                  <a:pt x="8" y="1584"/>
                </a:lnTo>
                <a:lnTo>
                  <a:pt x="10" y="1607"/>
                </a:lnTo>
                <a:lnTo>
                  <a:pt x="13" y="1629"/>
                </a:lnTo>
                <a:lnTo>
                  <a:pt x="18" y="1654"/>
                </a:lnTo>
                <a:lnTo>
                  <a:pt x="25" y="1680"/>
                </a:lnTo>
                <a:lnTo>
                  <a:pt x="33" y="1703"/>
                </a:lnTo>
                <a:lnTo>
                  <a:pt x="42" y="1726"/>
                </a:lnTo>
                <a:lnTo>
                  <a:pt x="52" y="1749"/>
                </a:lnTo>
                <a:lnTo>
                  <a:pt x="62" y="1771"/>
                </a:lnTo>
                <a:lnTo>
                  <a:pt x="73" y="1793"/>
                </a:lnTo>
                <a:lnTo>
                  <a:pt x="84" y="1816"/>
                </a:lnTo>
                <a:lnTo>
                  <a:pt x="95" y="1839"/>
                </a:lnTo>
                <a:lnTo>
                  <a:pt x="105" y="1862"/>
                </a:lnTo>
                <a:lnTo>
                  <a:pt x="115" y="1885"/>
                </a:lnTo>
                <a:lnTo>
                  <a:pt x="124" y="1908"/>
                </a:lnTo>
                <a:lnTo>
                  <a:pt x="133" y="1932"/>
                </a:lnTo>
                <a:lnTo>
                  <a:pt x="141" y="1956"/>
                </a:lnTo>
                <a:lnTo>
                  <a:pt x="148" y="1980"/>
                </a:lnTo>
                <a:lnTo>
                  <a:pt x="153" y="2005"/>
                </a:lnTo>
                <a:lnTo>
                  <a:pt x="158" y="2030"/>
                </a:lnTo>
                <a:lnTo>
                  <a:pt x="161" y="2055"/>
                </a:lnTo>
                <a:lnTo>
                  <a:pt x="162" y="2078"/>
                </a:lnTo>
                <a:lnTo>
                  <a:pt x="162" y="2100"/>
                </a:lnTo>
                <a:lnTo>
                  <a:pt x="161" y="2122"/>
                </a:lnTo>
                <a:lnTo>
                  <a:pt x="158" y="2144"/>
                </a:lnTo>
                <a:lnTo>
                  <a:pt x="155" y="2166"/>
                </a:lnTo>
                <a:lnTo>
                  <a:pt x="150" y="2188"/>
                </a:lnTo>
                <a:lnTo>
                  <a:pt x="145" y="2209"/>
                </a:lnTo>
                <a:lnTo>
                  <a:pt x="138" y="2229"/>
                </a:lnTo>
                <a:lnTo>
                  <a:pt x="132" y="2248"/>
                </a:lnTo>
                <a:lnTo>
                  <a:pt x="125" y="2266"/>
                </a:lnTo>
                <a:lnTo>
                  <a:pt x="113" y="2292"/>
                </a:lnTo>
                <a:lnTo>
                  <a:pt x="101" y="2317"/>
                </a:lnTo>
                <a:lnTo>
                  <a:pt x="89" y="2341"/>
                </a:lnTo>
                <a:lnTo>
                  <a:pt x="76" y="2365"/>
                </a:lnTo>
                <a:lnTo>
                  <a:pt x="64" y="2392"/>
                </a:lnTo>
                <a:lnTo>
                  <a:pt x="57" y="2408"/>
                </a:lnTo>
                <a:lnTo>
                  <a:pt x="50" y="2426"/>
                </a:lnTo>
                <a:lnTo>
                  <a:pt x="44" y="2444"/>
                </a:lnTo>
                <a:lnTo>
                  <a:pt x="39" y="2464"/>
                </a:lnTo>
                <a:lnTo>
                  <a:pt x="34" y="2484"/>
                </a:lnTo>
                <a:lnTo>
                  <a:pt x="30" y="2504"/>
                </a:lnTo>
                <a:lnTo>
                  <a:pt x="27" y="2524"/>
                </a:lnTo>
                <a:lnTo>
                  <a:pt x="25" y="2544"/>
                </a:lnTo>
                <a:lnTo>
                  <a:pt x="25" y="2564"/>
                </a:lnTo>
                <a:lnTo>
                  <a:pt x="27" y="2584"/>
                </a:lnTo>
                <a:lnTo>
                  <a:pt x="30" y="2603"/>
                </a:lnTo>
                <a:lnTo>
                  <a:pt x="37" y="2632"/>
                </a:lnTo>
                <a:lnTo>
                  <a:pt x="46" y="2661"/>
                </a:lnTo>
                <a:lnTo>
                  <a:pt x="57" y="2689"/>
                </a:lnTo>
                <a:lnTo>
                  <a:pt x="69" y="2717"/>
                </a:lnTo>
                <a:lnTo>
                  <a:pt x="80" y="2745"/>
                </a:lnTo>
                <a:lnTo>
                  <a:pt x="91" y="2773"/>
                </a:lnTo>
                <a:lnTo>
                  <a:pt x="101" y="2801"/>
                </a:lnTo>
                <a:lnTo>
                  <a:pt x="108" y="2829"/>
                </a:lnTo>
                <a:lnTo>
                  <a:pt x="112" y="2850"/>
                </a:lnTo>
                <a:lnTo>
                  <a:pt x="114" y="2869"/>
                </a:lnTo>
                <a:lnTo>
                  <a:pt x="115" y="2889"/>
                </a:lnTo>
                <a:lnTo>
                  <a:pt x="115" y="2909"/>
                </a:lnTo>
                <a:lnTo>
                  <a:pt x="114" y="2929"/>
                </a:lnTo>
                <a:lnTo>
                  <a:pt x="112" y="2948"/>
                </a:lnTo>
                <a:lnTo>
                  <a:pt x="109" y="2968"/>
                </a:lnTo>
                <a:lnTo>
                  <a:pt x="106" y="2988"/>
                </a:lnTo>
                <a:lnTo>
                  <a:pt x="102" y="3007"/>
                </a:lnTo>
                <a:lnTo>
                  <a:pt x="96" y="3035"/>
                </a:lnTo>
                <a:lnTo>
                  <a:pt x="89" y="3062"/>
                </a:lnTo>
                <a:lnTo>
                  <a:pt x="83" y="3088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5" name="Line 33">
            <a:extLst>
              <a:ext uri="{FF2B5EF4-FFF2-40B4-BE49-F238E27FC236}">
                <a16:creationId xmlns:a16="http://schemas.microsoft.com/office/drawing/2014/main" id="{8C26D9F5-A3F4-4AFF-90E5-1814C0BCCF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3255169"/>
            <a:ext cx="0" cy="20597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6" name="Freeform 34">
            <a:extLst>
              <a:ext uri="{FF2B5EF4-FFF2-40B4-BE49-F238E27FC236}">
                <a16:creationId xmlns:a16="http://schemas.microsoft.com/office/drawing/2014/main" id="{C1FEF71D-2CE2-99AD-B6BC-76E5B1C5747C}"/>
              </a:ext>
            </a:extLst>
          </p:cNvPr>
          <p:cNvSpPr>
            <a:spLocks/>
          </p:cNvSpPr>
          <p:nvPr/>
        </p:nvSpPr>
        <p:spPr bwMode="auto">
          <a:xfrm>
            <a:off x="2459831" y="3255169"/>
            <a:ext cx="238125" cy="205979"/>
          </a:xfrm>
          <a:custGeom>
            <a:avLst/>
            <a:gdLst>
              <a:gd name="T0" fmla="*/ 0 w 399"/>
              <a:gd name="T1" fmla="*/ 217994309 h 346"/>
              <a:gd name="T2" fmla="*/ 252647243 w 399"/>
              <a:gd name="T3" fmla="*/ 217994309 h 346"/>
              <a:gd name="T4" fmla="*/ 126640326 w 399"/>
              <a:gd name="T5" fmla="*/ 0 h 346"/>
              <a:gd name="T6" fmla="*/ 0 w 399"/>
              <a:gd name="T7" fmla="*/ 217994309 h 3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9" h="346">
                <a:moveTo>
                  <a:pt x="0" y="346"/>
                </a:moveTo>
                <a:lnTo>
                  <a:pt x="399" y="346"/>
                </a:lnTo>
                <a:lnTo>
                  <a:pt x="200" y="0"/>
                </a:lnTo>
                <a:lnTo>
                  <a:pt x="0" y="3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7" name="Line 35">
            <a:extLst>
              <a:ext uri="{FF2B5EF4-FFF2-40B4-BE49-F238E27FC236}">
                <a16:creationId xmlns:a16="http://schemas.microsoft.com/office/drawing/2014/main" id="{2E5C8EC0-DBD4-10A1-2D17-B3C9975A8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9831" y="3461147"/>
            <a:ext cx="2381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8" name="Line 36">
            <a:extLst>
              <a:ext uri="{FF2B5EF4-FFF2-40B4-BE49-F238E27FC236}">
                <a16:creationId xmlns:a16="http://schemas.microsoft.com/office/drawing/2014/main" id="{72DB3FE3-8968-72E6-806B-07D51534BB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9831" y="3255169"/>
            <a:ext cx="119063" cy="2059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49" name="Line 37">
            <a:extLst>
              <a:ext uri="{FF2B5EF4-FFF2-40B4-BE49-F238E27FC236}">
                <a16:creationId xmlns:a16="http://schemas.microsoft.com/office/drawing/2014/main" id="{629F5D18-25AA-32A7-9F0A-8F9FAC9F9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8894" y="3255169"/>
            <a:ext cx="119063" cy="205979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80294" name="Text Box 38">
            <a:extLst>
              <a:ext uri="{FF2B5EF4-FFF2-40B4-BE49-F238E27FC236}">
                <a16:creationId xmlns:a16="http://schemas.microsoft.com/office/drawing/2014/main" id="{B12F896E-465D-41E3-EDA1-B2D4F53A8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1" y="2700413"/>
            <a:ext cx="13739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Concentrated Load</a:t>
            </a:r>
          </a:p>
        </p:txBody>
      </p:sp>
      <p:sp>
        <p:nvSpPr>
          <p:cNvPr id="95251" name="Freeform 45">
            <a:extLst>
              <a:ext uri="{FF2B5EF4-FFF2-40B4-BE49-F238E27FC236}">
                <a16:creationId xmlns:a16="http://schemas.microsoft.com/office/drawing/2014/main" id="{A572003B-8742-5400-6E53-A115F3B5BE86}"/>
              </a:ext>
            </a:extLst>
          </p:cNvPr>
          <p:cNvSpPr>
            <a:spLocks/>
          </p:cNvSpPr>
          <p:nvPr/>
        </p:nvSpPr>
        <p:spPr bwMode="auto">
          <a:xfrm>
            <a:off x="5543550" y="1657350"/>
            <a:ext cx="205979" cy="205979"/>
          </a:xfrm>
          <a:custGeom>
            <a:avLst/>
            <a:gdLst>
              <a:gd name="T0" fmla="*/ 108370574 w 695"/>
              <a:gd name="T1" fmla="*/ 58713653 h 695"/>
              <a:gd name="T2" fmla="*/ 106808892 w 695"/>
              <a:gd name="T3" fmla="*/ 67458206 h 695"/>
              <a:gd name="T4" fmla="*/ 103998100 w 695"/>
              <a:gd name="T5" fmla="*/ 75890580 h 695"/>
              <a:gd name="T6" fmla="*/ 99626021 w 695"/>
              <a:gd name="T7" fmla="*/ 83854292 h 695"/>
              <a:gd name="T8" fmla="*/ 94316617 w 695"/>
              <a:gd name="T9" fmla="*/ 90881468 h 695"/>
              <a:gd name="T10" fmla="*/ 87445925 w 695"/>
              <a:gd name="T11" fmla="*/ 97127408 h 695"/>
              <a:gd name="T12" fmla="*/ 79950481 w 695"/>
              <a:gd name="T13" fmla="*/ 101968150 h 695"/>
              <a:gd name="T14" fmla="*/ 71986769 w 695"/>
              <a:gd name="T15" fmla="*/ 105559783 h 695"/>
              <a:gd name="T16" fmla="*/ 63086127 w 695"/>
              <a:gd name="T17" fmla="*/ 107745822 h 695"/>
              <a:gd name="T18" fmla="*/ 54341574 w 695"/>
              <a:gd name="T19" fmla="*/ 108526663 h 695"/>
              <a:gd name="T20" fmla="*/ 45284447 w 695"/>
              <a:gd name="T21" fmla="*/ 107745822 h 695"/>
              <a:gd name="T22" fmla="*/ 36695984 w 695"/>
              <a:gd name="T23" fmla="*/ 105559783 h 695"/>
              <a:gd name="T24" fmla="*/ 28420093 w 695"/>
              <a:gd name="T25" fmla="*/ 101968150 h 695"/>
              <a:gd name="T26" fmla="*/ 20924649 w 695"/>
              <a:gd name="T27" fmla="*/ 97127408 h 695"/>
              <a:gd name="T28" fmla="*/ 14366136 w 695"/>
              <a:gd name="T29" fmla="*/ 90881468 h 695"/>
              <a:gd name="T30" fmla="*/ 8744553 w 695"/>
              <a:gd name="T31" fmla="*/ 83854292 h 695"/>
              <a:gd name="T32" fmla="*/ 4528563 w 695"/>
              <a:gd name="T33" fmla="*/ 75890580 h 695"/>
              <a:gd name="T34" fmla="*/ 1717772 w 695"/>
              <a:gd name="T35" fmla="*/ 67458206 h 695"/>
              <a:gd name="T36" fmla="*/ 156089 w 695"/>
              <a:gd name="T37" fmla="*/ 58713653 h 695"/>
              <a:gd name="T38" fmla="*/ 156089 w 695"/>
              <a:gd name="T39" fmla="*/ 49656921 h 695"/>
              <a:gd name="T40" fmla="*/ 1717772 w 695"/>
              <a:gd name="T41" fmla="*/ 40912368 h 695"/>
              <a:gd name="T42" fmla="*/ 4528563 w 695"/>
              <a:gd name="T43" fmla="*/ 32479994 h 695"/>
              <a:gd name="T44" fmla="*/ 8744553 w 695"/>
              <a:gd name="T45" fmla="*/ 24672371 h 695"/>
              <a:gd name="T46" fmla="*/ 14366136 w 695"/>
              <a:gd name="T47" fmla="*/ 17489106 h 695"/>
              <a:gd name="T48" fmla="*/ 20924649 w 695"/>
              <a:gd name="T49" fmla="*/ 11555344 h 695"/>
              <a:gd name="T50" fmla="*/ 28420093 w 695"/>
              <a:gd name="T51" fmla="*/ 6402424 h 695"/>
              <a:gd name="T52" fmla="*/ 36695984 w 695"/>
              <a:gd name="T53" fmla="*/ 2810792 h 695"/>
              <a:gd name="T54" fmla="*/ 45284447 w 695"/>
              <a:gd name="T55" fmla="*/ 780841 h 695"/>
              <a:gd name="T56" fmla="*/ 54341574 w 695"/>
              <a:gd name="T57" fmla="*/ 0 h 695"/>
              <a:gd name="T58" fmla="*/ 63086127 w 695"/>
              <a:gd name="T59" fmla="*/ 780841 h 695"/>
              <a:gd name="T60" fmla="*/ 71986769 w 695"/>
              <a:gd name="T61" fmla="*/ 2810792 h 695"/>
              <a:gd name="T62" fmla="*/ 79950481 w 695"/>
              <a:gd name="T63" fmla="*/ 6402424 h 695"/>
              <a:gd name="T64" fmla="*/ 87445925 w 695"/>
              <a:gd name="T65" fmla="*/ 11555344 h 695"/>
              <a:gd name="T66" fmla="*/ 94316617 w 695"/>
              <a:gd name="T67" fmla="*/ 17489106 h 695"/>
              <a:gd name="T68" fmla="*/ 99626021 w 695"/>
              <a:gd name="T69" fmla="*/ 24672371 h 695"/>
              <a:gd name="T70" fmla="*/ 103998100 w 695"/>
              <a:gd name="T71" fmla="*/ 32479994 h 695"/>
              <a:gd name="T72" fmla="*/ 106808892 w 695"/>
              <a:gd name="T73" fmla="*/ 40912368 h 695"/>
              <a:gd name="T74" fmla="*/ 108370574 w 695"/>
              <a:gd name="T75" fmla="*/ 49656921 h 6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95" h="695">
                <a:moveTo>
                  <a:pt x="695" y="347"/>
                </a:moveTo>
                <a:lnTo>
                  <a:pt x="694" y="376"/>
                </a:lnTo>
                <a:lnTo>
                  <a:pt x="690" y="405"/>
                </a:lnTo>
                <a:lnTo>
                  <a:pt x="684" y="432"/>
                </a:lnTo>
                <a:lnTo>
                  <a:pt x="676" y="460"/>
                </a:lnTo>
                <a:lnTo>
                  <a:pt x="666" y="486"/>
                </a:lnTo>
                <a:lnTo>
                  <a:pt x="653" y="513"/>
                </a:lnTo>
                <a:lnTo>
                  <a:pt x="638" y="537"/>
                </a:lnTo>
                <a:lnTo>
                  <a:pt x="622" y="561"/>
                </a:lnTo>
                <a:lnTo>
                  <a:pt x="604" y="582"/>
                </a:lnTo>
                <a:lnTo>
                  <a:pt x="583" y="603"/>
                </a:lnTo>
                <a:lnTo>
                  <a:pt x="560" y="622"/>
                </a:lnTo>
                <a:lnTo>
                  <a:pt x="538" y="638"/>
                </a:lnTo>
                <a:lnTo>
                  <a:pt x="512" y="653"/>
                </a:lnTo>
                <a:lnTo>
                  <a:pt x="487" y="665"/>
                </a:lnTo>
                <a:lnTo>
                  <a:pt x="461" y="676"/>
                </a:lnTo>
                <a:lnTo>
                  <a:pt x="433" y="684"/>
                </a:lnTo>
                <a:lnTo>
                  <a:pt x="404" y="690"/>
                </a:lnTo>
                <a:lnTo>
                  <a:pt x="376" y="694"/>
                </a:lnTo>
                <a:lnTo>
                  <a:pt x="348" y="695"/>
                </a:lnTo>
                <a:lnTo>
                  <a:pt x="319" y="694"/>
                </a:lnTo>
                <a:lnTo>
                  <a:pt x="290" y="690"/>
                </a:lnTo>
                <a:lnTo>
                  <a:pt x="262" y="684"/>
                </a:lnTo>
                <a:lnTo>
                  <a:pt x="235" y="676"/>
                </a:lnTo>
                <a:lnTo>
                  <a:pt x="208" y="665"/>
                </a:lnTo>
                <a:lnTo>
                  <a:pt x="182" y="653"/>
                </a:lnTo>
                <a:lnTo>
                  <a:pt x="157" y="638"/>
                </a:lnTo>
                <a:lnTo>
                  <a:pt x="134" y="622"/>
                </a:lnTo>
                <a:lnTo>
                  <a:pt x="112" y="603"/>
                </a:lnTo>
                <a:lnTo>
                  <a:pt x="92" y="582"/>
                </a:lnTo>
                <a:lnTo>
                  <a:pt x="73" y="561"/>
                </a:lnTo>
                <a:lnTo>
                  <a:pt x="56" y="537"/>
                </a:lnTo>
                <a:lnTo>
                  <a:pt x="42" y="513"/>
                </a:lnTo>
                <a:lnTo>
                  <a:pt x="29" y="486"/>
                </a:lnTo>
                <a:lnTo>
                  <a:pt x="19" y="460"/>
                </a:lnTo>
                <a:lnTo>
                  <a:pt x="11" y="432"/>
                </a:lnTo>
                <a:lnTo>
                  <a:pt x="5" y="405"/>
                </a:lnTo>
                <a:lnTo>
                  <a:pt x="1" y="376"/>
                </a:lnTo>
                <a:lnTo>
                  <a:pt x="0" y="347"/>
                </a:lnTo>
                <a:lnTo>
                  <a:pt x="1" y="318"/>
                </a:lnTo>
                <a:lnTo>
                  <a:pt x="5" y="290"/>
                </a:lnTo>
                <a:lnTo>
                  <a:pt x="11" y="262"/>
                </a:lnTo>
                <a:lnTo>
                  <a:pt x="19" y="234"/>
                </a:lnTo>
                <a:lnTo>
                  <a:pt x="29" y="208"/>
                </a:lnTo>
                <a:lnTo>
                  <a:pt x="42" y="182"/>
                </a:lnTo>
                <a:lnTo>
                  <a:pt x="56" y="158"/>
                </a:lnTo>
                <a:lnTo>
                  <a:pt x="73" y="134"/>
                </a:lnTo>
                <a:lnTo>
                  <a:pt x="92" y="112"/>
                </a:lnTo>
                <a:lnTo>
                  <a:pt x="112" y="92"/>
                </a:lnTo>
                <a:lnTo>
                  <a:pt x="134" y="74"/>
                </a:lnTo>
                <a:lnTo>
                  <a:pt x="157" y="57"/>
                </a:lnTo>
                <a:lnTo>
                  <a:pt x="182" y="41"/>
                </a:lnTo>
                <a:lnTo>
                  <a:pt x="208" y="29"/>
                </a:lnTo>
                <a:lnTo>
                  <a:pt x="235" y="18"/>
                </a:lnTo>
                <a:lnTo>
                  <a:pt x="262" y="10"/>
                </a:lnTo>
                <a:lnTo>
                  <a:pt x="290" y="5"/>
                </a:lnTo>
                <a:lnTo>
                  <a:pt x="319" y="2"/>
                </a:lnTo>
                <a:lnTo>
                  <a:pt x="348" y="0"/>
                </a:lnTo>
                <a:lnTo>
                  <a:pt x="376" y="2"/>
                </a:lnTo>
                <a:lnTo>
                  <a:pt x="404" y="5"/>
                </a:lnTo>
                <a:lnTo>
                  <a:pt x="433" y="10"/>
                </a:lnTo>
                <a:lnTo>
                  <a:pt x="461" y="18"/>
                </a:lnTo>
                <a:lnTo>
                  <a:pt x="487" y="29"/>
                </a:lnTo>
                <a:lnTo>
                  <a:pt x="512" y="41"/>
                </a:lnTo>
                <a:lnTo>
                  <a:pt x="538" y="57"/>
                </a:lnTo>
                <a:lnTo>
                  <a:pt x="560" y="74"/>
                </a:lnTo>
                <a:lnTo>
                  <a:pt x="583" y="92"/>
                </a:lnTo>
                <a:lnTo>
                  <a:pt x="604" y="112"/>
                </a:lnTo>
                <a:lnTo>
                  <a:pt x="622" y="134"/>
                </a:lnTo>
                <a:lnTo>
                  <a:pt x="638" y="158"/>
                </a:lnTo>
                <a:lnTo>
                  <a:pt x="653" y="182"/>
                </a:lnTo>
                <a:lnTo>
                  <a:pt x="666" y="208"/>
                </a:lnTo>
                <a:lnTo>
                  <a:pt x="676" y="234"/>
                </a:lnTo>
                <a:lnTo>
                  <a:pt x="684" y="262"/>
                </a:lnTo>
                <a:lnTo>
                  <a:pt x="690" y="290"/>
                </a:lnTo>
                <a:lnTo>
                  <a:pt x="694" y="318"/>
                </a:lnTo>
                <a:lnTo>
                  <a:pt x="695" y="347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52" name="Rectangle 46">
            <a:extLst>
              <a:ext uri="{FF2B5EF4-FFF2-40B4-BE49-F238E27FC236}">
                <a16:creationId xmlns:a16="http://schemas.microsoft.com/office/drawing/2014/main" id="{AAF2BB22-B900-CF6F-1652-CDBB0FDD8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844" y="1684735"/>
            <a:ext cx="8015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125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en-US" sz="1800"/>
          </a:p>
        </p:txBody>
      </p:sp>
      <p:sp>
        <p:nvSpPr>
          <p:cNvPr id="95253" name="Freeform 47">
            <a:extLst>
              <a:ext uri="{FF2B5EF4-FFF2-40B4-BE49-F238E27FC236}">
                <a16:creationId xmlns:a16="http://schemas.microsoft.com/office/drawing/2014/main" id="{E2AAEEB1-8F05-0AFF-F546-DEBC719E6856}"/>
              </a:ext>
            </a:extLst>
          </p:cNvPr>
          <p:cNvSpPr>
            <a:spLocks/>
          </p:cNvSpPr>
          <p:nvPr/>
        </p:nvSpPr>
        <p:spPr bwMode="auto">
          <a:xfrm>
            <a:off x="6229350" y="2571750"/>
            <a:ext cx="207169" cy="205979"/>
          </a:xfrm>
          <a:custGeom>
            <a:avLst/>
            <a:gdLst>
              <a:gd name="T0" fmla="*/ 109626747 w 695"/>
              <a:gd name="T1" fmla="*/ 58869742 h 695"/>
              <a:gd name="T2" fmla="*/ 108046899 w 695"/>
              <a:gd name="T3" fmla="*/ 67614295 h 695"/>
              <a:gd name="T4" fmla="*/ 105203570 w 695"/>
              <a:gd name="T5" fmla="*/ 76046669 h 695"/>
              <a:gd name="T6" fmla="*/ 100938577 w 695"/>
              <a:gd name="T7" fmla="*/ 83854292 h 695"/>
              <a:gd name="T8" fmla="*/ 95251919 w 695"/>
              <a:gd name="T9" fmla="*/ 91037557 h 695"/>
              <a:gd name="T10" fmla="*/ 88617352 w 695"/>
              <a:gd name="T11" fmla="*/ 96971319 h 695"/>
              <a:gd name="T12" fmla="*/ 81035274 w 695"/>
              <a:gd name="T13" fmla="*/ 102124239 h 695"/>
              <a:gd name="T14" fmla="*/ 72663073 w 695"/>
              <a:gd name="T15" fmla="*/ 105715872 h 695"/>
              <a:gd name="T16" fmla="*/ 63975300 w 695"/>
              <a:gd name="T17" fmla="*/ 107745822 h 695"/>
              <a:gd name="T18" fmla="*/ 54813374 w 695"/>
              <a:gd name="T19" fmla="*/ 108526663 h 695"/>
              <a:gd name="T20" fmla="*/ 45967417 w 695"/>
              <a:gd name="T21" fmla="*/ 107745822 h 695"/>
              <a:gd name="T22" fmla="*/ 36963277 w 695"/>
              <a:gd name="T23" fmla="*/ 105715872 h 695"/>
              <a:gd name="T24" fmla="*/ 28907443 w 695"/>
              <a:gd name="T25" fmla="*/ 102124239 h 695"/>
              <a:gd name="T26" fmla="*/ 21324967 w 695"/>
              <a:gd name="T27" fmla="*/ 96971319 h 695"/>
              <a:gd name="T28" fmla="*/ 14374828 w 695"/>
              <a:gd name="T29" fmla="*/ 91037557 h 695"/>
              <a:gd name="T30" fmla="*/ 9003743 w 695"/>
              <a:gd name="T31" fmla="*/ 83854292 h 695"/>
              <a:gd name="T32" fmla="*/ 4580963 w 695"/>
              <a:gd name="T33" fmla="*/ 76046669 h 695"/>
              <a:gd name="T34" fmla="*/ 1737634 w 695"/>
              <a:gd name="T35" fmla="*/ 67614295 h 695"/>
              <a:gd name="T36" fmla="*/ 157786 w 695"/>
              <a:gd name="T37" fmla="*/ 58869742 h 695"/>
              <a:gd name="T38" fmla="*/ 157786 w 695"/>
              <a:gd name="T39" fmla="*/ 49813011 h 695"/>
              <a:gd name="T40" fmla="*/ 1737634 w 695"/>
              <a:gd name="T41" fmla="*/ 41068458 h 695"/>
              <a:gd name="T42" fmla="*/ 4580963 w 695"/>
              <a:gd name="T43" fmla="*/ 32636083 h 695"/>
              <a:gd name="T44" fmla="*/ 9003743 w 695"/>
              <a:gd name="T45" fmla="*/ 24672371 h 695"/>
              <a:gd name="T46" fmla="*/ 14374828 w 695"/>
              <a:gd name="T47" fmla="*/ 17645195 h 695"/>
              <a:gd name="T48" fmla="*/ 21324967 w 695"/>
              <a:gd name="T49" fmla="*/ 11399255 h 695"/>
              <a:gd name="T50" fmla="*/ 28907443 w 695"/>
              <a:gd name="T51" fmla="*/ 6558514 h 695"/>
              <a:gd name="T52" fmla="*/ 36963277 w 695"/>
              <a:gd name="T53" fmla="*/ 2966881 h 695"/>
              <a:gd name="T54" fmla="*/ 45967417 w 695"/>
              <a:gd name="T55" fmla="*/ 780841 h 695"/>
              <a:gd name="T56" fmla="*/ 54813374 w 695"/>
              <a:gd name="T57" fmla="*/ 0 h 695"/>
              <a:gd name="T58" fmla="*/ 63975300 w 695"/>
              <a:gd name="T59" fmla="*/ 780841 h 695"/>
              <a:gd name="T60" fmla="*/ 72663073 w 695"/>
              <a:gd name="T61" fmla="*/ 2966881 h 695"/>
              <a:gd name="T62" fmla="*/ 81035274 w 695"/>
              <a:gd name="T63" fmla="*/ 6558514 h 695"/>
              <a:gd name="T64" fmla="*/ 88617352 w 695"/>
              <a:gd name="T65" fmla="*/ 11399255 h 695"/>
              <a:gd name="T66" fmla="*/ 95251919 w 695"/>
              <a:gd name="T67" fmla="*/ 17645195 h 695"/>
              <a:gd name="T68" fmla="*/ 100938577 w 695"/>
              <a:gd name="T69" fmla="*/ 24672371 h 695"/>
              <a:gd name="T70" fmla="*/ 105203570 w 695"/>
              <a:gd name="T71" fmla="*/ 32636083 h 695"/>
              <a:gd name="T72" fmla="*/ 108046899 w 695"/>
              <a:gd name="T73" fmla="*/ 41068458 h 695"/>
              <a:gd name="T74" fmla="*/ 109626747 w 695"/>
              <a:gd name="T75" fmla="*/ 49813011 h 6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95" h="695">
                <a:moveTo>
                  <a:pt x="695" y="348"/>
                </a:moveTo>
                <a:lnTo>
                  <a:pt x="694" y="377"/>
                </a:lnTo>
                <a:lnTo>
                  <a:pt x="690" y="405"/>
                </a:lnTo>
                <a:lnTo>
                  <a:pt x="684" y="433"/>
                </a:lnTo>
                <a:lnTo>
                  <a:pt x="676" y="461"/>
                </a:lnTo>
                <a:lnTo>
                  <a:pt x="666" y="487"/>
                </a:lnTo>
                <a:lnTo>
                  <a:pt x="653" y="513"/>
                </a:lnTo>
                <a:lnTo>
                  <a:pt x="639" y="537"/>
                </a:lnTo>
                <a:lnTo>
                  <a:pt x="622" y="561"/>
                </a:lnTo>
                <a:lnTo>
                  <a:pt x="603" y="583"/>
                </a:lnTo>
                <a:lnTo>
                  <a:pt x="583" y="603"/>
                </a:lnTo>
                <a:lnTo>
                  <a:pt x="561" y="621"/>
                </a:lnTo>
                <a:lnTo>
                  <a:pt x="538" y="638"/>
                </a:lnTo>
                <a:lnTo>
                  <a:pt x="513" y="654"/>
                </a:lnTo>
                <a:lnTo>
                  <a:pt x="487" y="666"/>
                </a:lnTo>
                <a:lnTo>
                  <a:pt x="460" y="677"/>
                </a:lnTo>
                <a:lnTo>
                  <a:pt x="433" y="685"/>
                </a:lnTo>
                <a:lnTo>
                  <a:pt x="405" y="690"/>
                </a:lnTo>
                <a:lnTo>
                  <a:pt x="376" y="693"/>
                </a:lnTo>
                <a:lnTo>
                  <a:pt x="347" y="695"/>
                </a:lnTo>
                <a:lnTo>
                  <a:pt x="319" y="693"/>
                </a:lnTo>
                <a:lnTo>
                  <a:pt x="291" y="690"/>
                </a:lnTo>
                <a:lnTo>
                  <a:pt x="262" y="685"/>
                </a:lnTo>
                <a:lnTo>
                  <a:pt x="234" y="677"/>
                </a:lnTo>
                <a:lnTo>
                  <a:pt x="208" y="666"/>
                </a:lnTo>
                <a:lnTo>
                  <a:pt x="183" y="654"/>
                </a:lnTo>
                <a:lnTo>
                  <a:pt x="157" y="638"/>
                </a:lnTo>
                <a:lnTo>
                  <a:pt x="135" y="621"/>
                </a:lnTo>
                <a:lnTo>
                  <a:pt x="112" y="603"/>
                </a:lnTo>
                <a:lnTo>
                  <a:pt x="91" y="583"/>
                </a:lnTo>
                <a:lnTo>
                  <a:pt x="73" y="561"/>
                </a:lnTo>
                <a:lnTo>
                  <a:pt x="57" y="537"/>
                </a:lnTo>
                <a:lnTo>
                  <a:pt x="42" y="513"/>
                </a:lnTo>
                <a:lnTo>
                  <a:pt x="29" y="487"/>
                </a:lnTo>
                <a:lnTo>
                  <a:pt x="19" y="461"/>
                </a:lnTo>
                <a:lnTo>
                  <a:pt x="11" y="433"/>
                </a:lnTo>
                <a:lnTo>
                  <a:pt x="5" y="405"/>
                </a:lnTo>
                <a:lnTo>
                  <a:pt x="1" y="377"/>
                </a:lnTo>
                <a:lnTo>
                  <a:pt x="0" y="348"/>
                </a:lnTo>
                <a:lnTo>
                  <a:pt x="1" y="319"/>
                </a:lnTo>
                <a:lnTo>
                  <a:pt x="5" y="290"/>
                </a:lnTo>
                <a:lnTo>
                  <a:pt x="11" y="263"/>
                </a:lnTo>
                <a:lnTo>
                  <a:pt x="19" y="235"/>
                </a:lnTo>
                <a:lnTo>
                  <a:pt x="29" y="209"/>
                </a:lnTo>
                <a:lnTo>
                  <a:pt x="42" y="182"/>
                </a:lnTo>
                <a:lnTo>
                  <a:pt x="57" y="158"/>
                </a:lnTo>
                <a:lnTo>
                  <a:pt x="73" y="134"/>
                </a:lnTo>
                <a:lnTo>
                  <a:pt x="91" y="113"/>
                </a:lnTo>
                <a:lnTo>
                  <a:pt x="112" y="92"/>
                </a:lnTo>
                <a:lnTo>
                  <a:pt x="135" y="73"/>
                </a:lnTo>
                <a:lnTo>
                  <a:pt x="157" y="57"/>
                </a:lnTo>
                <a:lnTo>
                  <a:pt x="183" y="42"/>
                </a:lnTo>
                <a:lnTo>
                  <a:pt x="208" y="30"/>
                </a:lnTo>
                <a:lnTo>
                  <a:pt x="234" y="19"/>
                </a:lnTo>
                <a:lnTo>
                  <a:pt x="262" y="11"/>
                </a:lnTo>
                <a:lnTo>
                  <a:pt x="291" y="5"/>
                </a:lnTo>
                <a:lnTo>
                  <a:pt x="319" y="1"/>
                </a:lnTo>
                <a:lnTo>
                  <a:pt x="347" y="0"/>
                </a:lnTo>
                <a:lnTo>
                  <a:pt x="376" y="1"/>
                </a:lnTo>
                <a:lnTo>
                  <a:pt x="405" y="5"/>
                </a:lnTo>
                <a:lnTo>
                  <a:pt x="433" y="11"/>
                </a:lnTo>
                <a:lnTo>
                  <a:pt x="460" y="19"/>
                </a:lnTo>
                <a:lnTo>
                  <a:pt x="487" y="30"/>
                </a:lnTo>
                <a:lnTo>
                  <a:pt x="513" y="42"/>
                </a:lnTo>
                <a:lnTo>
                  <a:pt x="538" y="57"/>
                </a:lnTo>
                <a:lnTo>
                  <a:pt x="561" y="73"/>
                </a:lnTo>
                <a:lnTo>
                  <a:pt x="583" y="92"/>
                </a:lnTo>
                <a:lnTo>
                  <a:pt x="603" y="113"/>
                </a:lnTo>
                <a:lnTo>
                  <a:pt x="622" y="134"/>
                </a:lnTo>
                <a:lnTo>
                  <a:pt x="639" y="158"/>
                </a:lnTo>
                <a:lnTo>
                  <a:pt x="653" y="182"/>
                </a:lnTo>
                <a:lnTo>
                  <a:pt x="666" y="209"/>
                </a:lnTo>
                <a:lnTo>
                  <a:pt x="676" y="235"/>
                </a:lnTo>
                <a:lnTo>
                  <a:pt x="684" y="263"/>
                </a:lnTo>
                <a:lnTo>
                  <a:pt x="690" y="290"/>
                </a:lnTo>
                <a:lnTo>
                  <a:pt x="694" y="319"/>
                </a:lnTo>
                <a:lnTo>
                  <a:pt x="695" y="34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5254" name="Rectangle 48">
            <a:extLst>
              <a:ext uri="{FF2B5EF4-FFF2-40B4-BE49-F238E27FC236}">
                <a16:creationId xmlns:a16="http://schemas.microsoft.com/office/drawing/2014/main" id="{53EB7FBE-84C3-8149-3489-926DA8D1F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644" y="2599135"/>
            <a:ext cx="80150" cy="17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125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800"/>
          </a:p>
        </p:txBody>
      </p:sp>
      <p:sp>
        <p:nvSpPr>
          <p:cNvPr id="480305" name="Line 49">
            <a:extLst>
              <a:ext uri="{FF2B5EF4-FFF2-40B4-BE49-F238E27FC236}">
                <a16:creationId xmlns:a16="http://schemas.microsoft.com/office/drawing/2014/main" id="{1CAF435E-4B21-3122-7F3D-DB1F7C39E3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2114550"/>
            <a:ext cx="800100" cy="142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0306" name="Line 50">
            <a:extLst>
              <a:ext uri="{FF2B5EF4-FFF2-40B4-BE49-F238E27FC236}">
                <a16:creationId xmlns:a16="http://schemas.microsoft.com/office/drawing/2014/main" id="{607DDE82-43DD-C4A0-39AF-4E28D6BB7B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4950" y="2800350"/>
            <a:ext cx="17145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0307" name="Line 51">
            <a:extLst>
              <a:ext uri="{FF2B5EF4-FFF2-40B4-BE49-F238E27FC236}">
                <a16:creationId xmlns:a16="http://schemas.microsoft.com/office/drawing/2014/main" id="{E58537B1-A0C9-2341-9362-1B697301C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4950" y="3543300"/>
            <a:ext cx="742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0308" name="Text Box 52">
            <a:extLst>
              <a:ext uri="{FF2B5EF4-FFF2-40B4-BE49-F238E27FC236}">
                <a16:creationId xmlns:a16="http://schemas.microsoft.com/office/drawing/2014/main" id="{3DF89C14-19B6-8714-3993-9EB0D03A7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900" y="3429000"/>
            <a:ext cx="155042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Possible Tension Cracks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7A51C-313C-D72A-D502-B3C7476E6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226" name="Rectangle 210">
            <a:extLst>
              <a:ext uri="{FF2B5EF4-FFF2-40B4-BE49-F238E27FC236}">
                <a16:creationId xmlns:a16="http://schemas.microsoft.com/office/drawing/2014/main" id="{5CE35BC3-E12F-ABCF-5306-681078612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1" lang="en-CA">
                <a:cs typeface="+mj-cs"/>
              </a:rPr>
              <a:t>Prestressed Concrete Bridge Members</a:t>
            </a:r>
            <a:endParaRPr kumimoji="1" lang="en-US">
              <a:cs typeface="+mj-cs"/>
            </a:endParaRPr>
          </a:p>
        </p:txBody>
      </p:sp>
      <p:sp>
        <p:nvSpPr>
          <p:cNvPr id="97282" name="Freeform 3">
            <a:extLst>
              <a:ext uri="{FF2B5EF4-FFF2-40B4-BE49-F238E27FC236}">
                <a16:creationId xmlns:a16="http://schemas.microsoft.com/office/drawing/2014/main" id="{3A046E7A-F610-8B00-A581-9729A1A44D9E}"/>
              </a:ext>
            </a:extLst>
          </p:cNvPr>
          <p:cNvSpPr>
            <a:spLocks/>
          </p:cNvSpPr>
          <p:nvPr/>
        </p:nvSpPr>
        <p:spPr bwMode="auto">
          <a:xfrm>
            <a:off x="2553891" y="1312069"/>
            <a:ext cx="1275159" cy="1021556"/>
          </a:xfrm>
          <a:custGeom>
            <a:avLst/>
            <a:gdLst>
              <a:gd name="T0" fmla="*/ 92068543 w 3214"/>
              <a:gd name="T1" fmla="*/ 477618607 h 2575"/>
              <a:gd name="T2" fmla="*/ 0 w 3214"/>
              <a:gd name="T3" fmla="*/ 698660370 h 2575"/>
              <a:gd name="T4" fmla="*/ 113616376 w 3214"/>
              <a:gd name="T5" fmla="*/ 720204958 h 2575"/>
              <a:gd name="T6" fmla="*/ 153913622 w 3214"/>
              <a:gd name="T7" fmla="*/ 165641544 h 2575"/>
              <a:gd name="T8" fmla="*/ 657071103 w 3214"/>
              <a:gd name="T9" fmla="*/ 113878462 h 2575"/>
              <a:gd name="T10" fmla="*/ 745501700 w 3214"/>
              <a:gd name="T11" fmla="*/ 698940191 h 2575"/>
              <a:gd name="T12" fmla="*/ 882624803 w 3214"/>
              <a:gd name="T13" fmla="*/ 720484779 h 2575"/>
              <a:gd name="T14" fmla="*/ 899415322 w 3214"/>
              <a:gd name="T15" fmla="*/ 588419045 h 2575"/>
              <a:gd name="T16" fmla="*/ 807346779 w 3214"/>
              <a:gd name="T17" fmla="*/ 165921364 h 2575"/>
              <a:gd name="T18" fmla="*/ 899415322 w 3214"/>
              <a:gd name="T19" fmla="*/ 51763082 h 2575"/>
              <a:gd name="T20" fmla="*/ 893818482 w 3214"/>
              <a:gd name="T21" fmla="*/ 56799321 h 2575"/>
              <a:gd name="T22" fmla="*/ 887102275 w 3214"/>
              <a:gd name="T23" fmla="*/ 60157166 h 2575"/>
              <a:gd name="T24" fmla="*/ 879546541 w 3214"/>
              <a:gd name="T25" fmla="*/ 61275919 h 2575"/>
              <a:gd name="T26" fmla="*/ 871710965 w 3214"/>
              <a:gd name="T27" fmla="*/ 60157166 h 2575"/>
              <a:gd name="T28" fmla="*/ 864994758 w 3214"/>
              <a:gd name="T29" fmla="*/ 56799321 h 2575"/>
              <a:gd name="T30" fmla="*/ 859397918 w 3214"/>
              <a:gd name="T31" fmla="*/ 51763082 h 2575"/>
              <a:gd name="T32" fmla="*/ 855200288 w 3214"/>
              <a:gd name="T33" fmla="*/ 45327740 h 2575"/>
              <a:gd name="T34" fmla="*/ 853241394 w 3214"/>
              <a:gd name="T35" fmla="*/ 37773117 h 2575"/>
              <a:gd name="T36" fmla="*/ 853801078 w 3214"/>
              <a:gd name="T37" fmla="*/ 30218493 h 2575"/>
              <a:gd name="T38" fmla="*/ 856319656 w 3214"/>
              <a:gd name="T39" fmla="*/ 23223511 h 2575"/>
              <a:gd name="T40" fmla="*/ 861076970 w 3214"/>
              <a:gd name="T41" fmla="*/ 16788169 h 2575"/>
              <a:gd name="T42" fmla="*/ 38338352 w 3214"/>
              <a:gd name="T43" fmla="*/ 0 h 2575"/>
              <a:gd name="T44" fmla="*/ 40856930 w 3214"/>
              <a:gd name="T45" fmla="*/ 19865666 h 2575"/>
              <a:gd name="T46" fmla="*/ 44774718 w 3214"/>
              <a:gd name="T47" fmla="*/ 26301007 h 2575"/>
              <a:gd name="T48" fmla="*/ 46173928 w 3214"/>
              <a:gd name="T49" fmla="*/ 33855630 h 2575"/>
              <a:gd name="T50" fmla="*/ 45334402 w 3214"/>
              <a:gd name="T51" fmla="*/ 41690074 h 2575"/>
              <a:gd name="T52" fmla="*/ 42535982 w 3214"/>
              <a:gd name="T53" fmla="*/ 48685057 h 2575"/>
              <a:gd name="T54" fmla="*/ 37498826 w 3214"/>
              <a:gd name="T55" fmla="*/ 54280937 h 2575"/>
              <a:gd name="T56" fmla="*/ 31062461 w 3214"/>
              <a:gd name="T57" fmla="*/ 58478244 h 2575"/>
              <a:gd name="T58" fmla="*/ 23786569 w 3214"/>
              <a:gd name="T59" fmla="*/ 60716807 h 2575"/>
              <a:gd name="T60" fmla="*/ 15950993 w 3214"/>
              <a:gd name="T61" fmla="*/ 60716807 h 2575"/>
              <a:gd name="T62" fmla="*/ 8954944 w 3214"/>
              <a:gd name="T63" fmla="*/ 58478244 h 2575"/>
              <a:gd name="T64" fmla="*/ 2518578 w 3214"/>
              <a:gd name="T65" fmla="*/ 54280937 h 2575"/>
              <a:gd name="T66" fmla="*/ 0 w 3214"/>
              <a:gd name="T67" fmla="*/ 113878462 h 257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214" h="2575">
                <a:moveTo>
                  <a:pt x="329" y="592"/>
                </a:moveTo>
                <a:lnTo>
                  <a:pt x="329" y="1707"/>
                </a:lnTo>
                <a:lnTo>
                  <a:pt x="0" y="2102"/>
                </a:lnTo>
                <a:lnTo>
                  <a:pt x="0" y="2497"/>
                </a:lnTo>
                <a:lnTo>
                  <a:pt x="60" y="2574"/>
                </a:lnTo>
                <a:lnTo>
                  <a:pt x="406" y="2574"/>
                </a:lnTo>
                <a:lnTo>
                  <a:pt x="550" y="2497"/>
                </a:lnTo>
                <a:lnTo>
                  <a:pt x="550" y="592"/>
                </a:lnTo>
                <a:lnTo>
                  <a:pt x="865" y="407"/>
                </a:lnTo>
                <a:lnTo>
                  <a:pt x="2348" y="407"/>
                </a:lnTo>
                <a:lnTo>
                  <a:pt x="2664" y="593"/>
                </a:lnTo>
                <a:lnTo>
                  <a:pt x="2664" y="2498"/>
                </a:lnTo>
                <a:lnTo>
                  <a:pt x="2808" y="2575"/>
                </a:lnTo>
                <a:lnTo>
                  <a:pt x="3154" y="2575"/>
                </a:lnTo>
                <a:lnTo>
                  <a:pt x="3214" y="2498"/>
                </a:lnTo>
                <a:lnTo>
                  <a:pt x="3214" y="2103"/>
                </a:lnTo>
                <a:lnTo>
                  <a:pt x="2885" y="1707"/>
                </a:lnTo>
                <a:lnTo>
                  <a:pt x="2885" y="593"/>
                </a:lnTo>
                <a:lnTo>
                  <a:pt x="3214" y="407"/>
                </a:lnTo>
                <a:lnTo>
                  <a:pt x="3214" y="185"/>
                </a:lnTo>
                <a:lnTo>
                  <a:pt x="3205" y="195"/>
                </a:lnTo>
                <a:lnTo>
                  <a:pt x="3194" y="203"/>
                </a:lnTo>
                <a:lnTo>
                  <a:pt x="3182" y="210"/>
                </a:lnTo>
                <a:lnTo>
                  <a:pt x="3170" y="215"/>
                </a:lnTo>
                <a:lnTo>
                  <a:pt x="3156" y="218"/>
                </a:lnTo>
                <a:lnTo>
                  <a:pt x="3143" y="219"/>
                </a:lnTo>
                <a:lnTo>
                  <a:pt x="3128" y="218"/>
                </a:lnTo>
                <a:lnTo>
                  <a:pt x="3115" y="215"/>
                </a:lnTo>
                <a:lnTo>
                  <a:pt x="3103" y="210"/>
                </a:lnTo>
                <a:lnTo>
                  <a:pt x="3091" y="203"/>
                </a:lnTo>
                <a:lnTo>
                  <a:pt x="3080" y="195"/>
                </a:lnTo>
                <a:lnTo>
                  <a:pt x="3071" y="185"/>
                </a:lnTo>
                <a:lnTo>
                  <a:pt x="3063" y="174"/>
                </a:lnTo>
                <a:lnTo>
                  <a:pt x="3056" y="162"/>
                </a:lnTo>
                <a:lnTo>
                  <a:pt x="3052" y="149"/>
                </a:lnTo>
                <a:lnTo>
                  <a:pt x="3049" y="135"/>
                </a:lnTo>
                <a:lnTo>
                  <a:pt x="3049" y="122"/>
                </a:lnTo>
                <a:lnTo>
                  <a:pt x="3051" y="108"/>
                </a:lnTo>
                <a:lnTo>
                  <a:pt x="3054" y="95"/>
                </a:lnTo>
                <a:lnTo>
                  <a:pt x="3060" y="83"/>
                </a:lnTo>
                <a:lnTo>
                  <a:pt x="3068" y="71"/>
                </a:lnTo>
                <a:lnTo>
                  <a:pt x="3077" y="60"/>
                </a:lnTo>
                <a:lnTo>
                  <a:pt x="3077" y="0"/>
                </a:lnTo>
                <a:lnTo>
                  <a:pt x="137" y="0"/>
                </a:lnTo>
                <a:lnTo>
                  <a:pt x="137" y="59"/>
                </a:lnTo>
                <a:lnTo>
                  <a:pt x="146" y="71"/>
                </a:lnTo>
                <a:lnTo>
                  <a:pt x="154" y="82"/>
                </a:lnTo>
                <a:lnTo>
                  <a:pt x="160" y="94"/>
                </a:lnTo>
                <a:lnTo>
                  <a:pt x="163" y="107"/>
                </a:lnTo>
                <a:lnTo>
                  <a:pt x="165" y="121"/>
                </a:lnTo>
                <a:lnTo>
                  <a:pt x="164" y="134"/>
                </a:lnTo>
                <a:lnTo>
                  <a:pt x="162" y="149"/>
                </a:lnTo>
                <a:lnTo>
                  <a:pt x="158" y="162"/>
                </a:lnTo>
                <a:lnTo>
                  <a:pt x="152" y="174"/>
                </a:lnTo>
                <a:lnTo>
                  <a:pt x="143" y="185"/>
                </a:lnTo>
                <a:lnTo>
                  <a:pt x="134" y="194"/>
                </a:lnTo>
                <a:lnTo>
                  <a:pt x="123" y="203"/>
                </a:lnTo>
                <a:lnTo>
                  <a:pt x="111" y="209"/>
                </a:lnTo>
                <a:lnTo>
                  <a:pt x="99" y="214"/>
                </a:lnTo>
                <a:lnTo>
                  <a:pt x="85" y="217"/>
                </a:lnTo>
                <a:lnTo>
                  <a:pt x="71" y="218"/>
                </a:lnTo>
                <a:lnTo>
                  <a:pt x="57" y="217"/>
                </a:lnTo>
                <a:lnTo>
                  <a:pt x="44" y="214"/>
                </a:lnTo>
                <a:lnTo>
                  <a:pt x="32" y="209"/>
                </a:lnTo>
                <a:lnTo>
                  <a:pt x="20" y="202"/>
                </a:lnTo>
                <a:lnTo>
                  <a:pt x="9" y="194"/>
                </a:lnTo>
                <a:lnTo>
                  <a:pt x="0" y="184"/>
                </a:lnTo>
                <a:lnTo>
                  <a:pt x="0" y="407"/>
                </a:lnTo>
                <a:lnTo>
                  <a:pt x="329" y="59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3" name="Line 4">
            <a:extLst>
              <a:ext uri="{FF2B5EF4-FFF2-40B4-BE49-F238E27FC236}">
                <a16:creationId xmlns:a16="http://schemas.microsoft.com/office/drawing/2014/main" id="{F5CAAA8C-C1E4-E122-14BD-70CE71CBF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7469" y="1312069"/>
            <a:ext cx="116681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4" name="Line 5">
            <a:extLst>
              <a:ext uri="{FF2B5EF4-FFF2-40B4-BE49-F238E27FC236}">
                <a16:creationId xmlns:a16="http://schemas.microsoft.com/office/drawing/2014/main" id="{75F39684-BA25-63AE-A159-EE90141FA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1385888"/>
            <a:ext cx="0" cy="8810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5" name="Line 6">
            <a:extLst>
              <a:ext uri="{FF2B5EF4-FFF2-40B4-BE49-F238E27FC236}">
                <a16:creationId xmlns:a16="http://schemas.microsoft.com/office/drawing/2014/main" id="{800C42BC-71DE-6260-6B88-D86B03E29B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98082" y="1473994"/>
            <a:ext cx="130969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6" name="Line 7">
            <a:extLst>
              <a:ext uri="{FF2B5EF4-FFF2-40B4-BE49-F238E27FC236}">
                <a16:creationId xmlns:a16="http://schemas.microsoft.com/office/drawing/2014/main" id="{3E32DACD-8BA3-C1FE-0172-89BC99697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8081" y="1547813"/>
            <a:ext cx="0" cy="4417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7" name="Line 8">
            <a:extLst>
              <a:ext uri="{FF2B5EF4-FFF2-40B4-BE49-F238E27FC236}">
                <a16:creationId xmlns:a16="http://schemas.microsoft.com/office/drawing/2014/main" id="{1296AA44-0EA9-6F9D-41BF-D30B3FD7C9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8082" y="1989535"/>
            <a:ext cx="130969" cy="1571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8" name="Line 9">
            <a:extLst>
              <a:ext uri="{FF2B5EF4-FFF2-40B4-BE49-F238E27FC236}">
                <a16:creationId xmlns:a16="http://schemas.microsoft.com/office/drawing/2014/main" id="{62847D53-4BCE-6CEF-4D16-DC2399B2E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0" y="2146697"/>
            <a:ext cx="0" cy="1571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89" name="Line 10">
            <a:extLst>
              <a:ext uri="{FF2B5EF4-FFF2-40B4-BE49-F238E27FC236}">
                <a16:creationId xmlns:a16="http://schemas.microsoft.com/office/drawing/2014/main" id="{1D00EE96-10D8-3ED3-E9A9-1AD1AD25CB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5237" y="2303860"/>
            <a:ext cx="23813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0" name="Line 11">
            <a:extLst>
              <a:ext uri="{FF2B5EF4-FFF2-40B4-BE49-F238E27FC236}">
                <a16:creationId xmlns:a16="http://schemas.microsoft.com/office/drawing/2014/main" id="{D9735326-622C-90A5-5778-9FE91C8395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68316" y="2333625"/>
            <a:ext cx="136922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1" name="Line 12">
            <a:extLst>
              <a:ext uri="{FF2B5EF4-FFF2-40B4-BE49-F238E27FC236}">
                <a16:creationId xmlns:a16="http://schemas.microsoft.com/office/drawing/2014/main" id="{57E939FC-F73D-943B-9995-ACD0008FF04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1166" y="2303860"/>
            <a:ext cx="57150" cy="2976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2" name="Line 13">
            <a:extLst>
              <a:ext uri="{FF2B5EF4-FFF2-40B4-BE49-F238E27FC236}">
                <a16:creationId xmlns:a16="http://schemas.microsoft.com/office/drawing/2014/main" id="{624348A4-3401-1E7E-7C52-1204B2373F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1166" y="1547813"/>
            <a:ext cx="0" cy="7560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3" name="Line 14">
            <a:extLst>
              <a:ext uri="{FF2B5EF4-FFF2-40B4-BE49-F238E27FC236}">
                <a16:creationId xmlns:a16="http://schemas.microsoft.com/office/drawing/2014/main" id="{0B65AE28-1910-CE25-7FA5-7A3803CCED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4960" y="1473994"/>
            <a:ext cx="126206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4" name="Line 15">
            <a:extLst>
              <a:ext uri="{FF2B5EF4-FFF2-40B4-BE49-F238E27FC236}">
                <a16:creationId xmlns:a16="http://schemas.microsoft.com/office/drawing/2014/main" id="{9F6449F1-558A-1E1B-B222-948E235B78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6791" y="1473994"/>
            <a:ext cx="58816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5" name="Line 16">
            <a:extLst>
              <a:ext uri="{FF2B5EF4-FFF2-40B4-BE49-F238E27FC236}">
                <a16:creationId xmlns:a16="http://schemas.microsoft.com/office/drawing/2014/main" id="{57E58011-8CF7-1DA6-E9EB-7A18DDECB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4281" y="1312069"/>
            <a:ext cx="0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6" name="Freeform 17">
            <a:extLst>
              <a:ext uri="{FF2B5EF4-FFF2-40B4-BE49-F238E27FC236}">
                <a16:creationId xmlns:a16="http://schemas.microsoft.com/office/drawing/2014/main" id="{8CF76126-7BDE-8B8A-3213-DC692804C36A}"/>
              </a:ext>
            </a:extLst>
          </p:cNvPr>
          <p:cNvSpPr>
            <a:spLocks noEditPoints="1"/>
          </p:cNvSpPr>
          <p:nvPr/>
        </p:nvSpPr>
        <p:spPr bwMode="auto">
          <a:xfrm>
            <a:off x="4749404" y="1329929"/>
            <a:ext cx="1358503" cy="1010840"/>
          </a:xfrm>
          <a:custGeom>
            <a:avLst/>
            <a:gdLst>
              <a:gd name="T0" fmla="*/ 2237596 w 3425"/>
              <a:gd name="T1" fmla="*/ 50923392 h 2548"/>
              <a:gd name="T2" fmla="*/ 8111088 w 3425"/>
              <a:gd name="T3" fmla="*/ 55959608 h 2548"/>
              <a:gd name="T4" fmla="*/ 15103113 w 3425"/>
              <a:gd name="T5" fmla="*/ 59316910 h 2548"/>
              <a:gd name="T6" fmla="*/ 22934435 w 3425"/>
              <a:gd name="T7" fmla="*/ 60156367 h 2548"/>
              <a:gd name="T8" fmla="*/ 30485992 w 3425"/>
              <a:gd name="T9" fmla="*/ 58757271 h 2548"/>
              <a:gd name="T10" fmla="*/ 37478546 w 3425"/>
              <a:gd name="T11" fmla="*/ 55120151 h 2548"/>
              <a:gd name="T12" fmla="*/ 43072272 w 3425"/>
              <a:gd name="T13" fmla="*/ 49524296 h 2548"/>
              <a:gd name="T14" fmla="*/ 46708167 w 3425"/>
              <a:gd name="T15" fmla="*/ 42809164 h 2548"/>
              <a:gd name="T16" fmla="*/ 48106466 w 3425"/>
              <a:gd name="T17" fmla="*/ 35254574 h 2548"/>
              <a:gd name="T18" fmla="*/ 47267698 w 3425"/>
              <a:gd name="T19" fmla="*/ 27420166 h 2548"/>
              <a:gd name="T20" fmla="*/ 44190805 w 3425"/>
              <a:gd name="T21" fmla="*/ 20145396 h 2548"/>
              <a:gd name="T22" fmla="*/ 39156611 w 3425"/>
              <a:gd name="T23" fmla="*/ 14549541 h 2548"/>
              <a:gd name="T24" fmla="*/ 922418475 w 3425"/>
              <a:gd name="T25" fmla="*/ 0 h 2548"/>
              <a:gd name="T26" fmla="*/ 919621877 w 3425"/>
              <a:gd name="T27" fmla="*/ 17067384 h 2548"/>
              <a:gd name="T28" fmla="*/ 915426450 w 3425"/>
              <a:gd name="T29" fmla="*/ 23503226 h 2548"/>
              <a:gd name="T30" fmla="*/ 913468620 w 3425"/>
              <a:gd name="T31" fmla="*/ 31057286 h 2548"/>
              <a:gd name="T32" fmla="*/ 913468620 w 3425"/>
              <a:gd name="T33" fmla="*/ 38611876 h 2548"/>
              <a:gd name="T34" fmla="*/ 915985452 w 3425"/>
              <a:gd name="T35" fmla="*/ 45606827 h 2548"/>
              <a:gd name="T36" fmla="*/ 920460645 w 3425"/>
              <a:gd name="T37" fmla="*/ 52042140 h 2548"/>
              <a:gd name="T38" fmla="*/ 926334136 w 3425"/>
              <a:gd name="T39" fmla="*/ 56799066 h 2548"/>
              <a:gd name="T40" fmla="*/ 933326690 w 3425"/>
              <a:gd name="T41" fmla="*/ 59596729 h 2548"/>
              <a:gd name="T42" fmla="*/ 941158013 w 3425"/>
              <a:gd name="T43" fmla="*/ 60156367 h 2548"/>
              <a:gd name="T44" fmla="*/ 948429803 w 3425"/>
              <a:gd name="T45" fmla="*/ 58477452 h 2548"/>
              <a:gd name="T46" fmla="*/ 955142063 w 3425"/>
              <a:gd name="T47" fmla="*/ 54840332 h 2548"/>
              <a:gd name="T48" fmla="*/ 957939191 w 3425"/>
              <a:gd name="T49" fmla="*/ 682425605 h 2548"/>
              <a:gd name="T50" fmla="*/ 29367458 w 3425"/>
              <a:gd name="T51" fmla="*/ 712923782 h 2548"/>
              <a:gd name="T52" fmla="*/ 0 w 3425"/>
              <a:gd name="T53" fmla="*/ 47565561 h 2548"/>
              <a:gd name="T54" fmla="*/ 180959706 w 3425"/>
              <a:gd name="T55" fmla="*/ 98768243 h 2548"/>
              <a:gd name="T56" fmla="*/ 412823006 w 3425"/>
              <a:gd name="T57" fmla="*/ 150251274 h 2548"/>
              <a:gd name="T58" fmla="*/ 347095536 w 3425"/>
              <a:gd name="T59" fmla="*/ 626466526 h 2548"/>
              <a:gd name="T60" fmla="*/ 117190066 w 3425"/>
              <a:gd name="T61" fmla="*/ 576382592 h 2548"/>
              <a:gd name="T62" fmla="*/ 533928733 w 3425"/>
              <a:gd name="T63" fmla="*/ 576382592 h 2548"/>
              <a:gd name="T64" fmla="*/ 597698373 w 3425"/>
              <a:gd name="T65" fmla="*/ 98768243 h 2548"/>
              <a:gd name="T66" fmla="*/ 829281907 w 3425"/>
              <a:gd name="T67" fmla="*/ 150251274 h 2548"/>
              <a:gd name="T68" fmla="*/ 763834202 w 3425"/>
              <a:gd name="T69" fmla="*/ 626466526 h 2548"/>
              <a:gd name="T70" fmla="*/ 533928733 w 3425"/>
              <a:gd name="T71" fmla="*/ 576382592 h 254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425" h="2548">
                <a:moveTo>
                  <a:pt x="0" y="170"/>
                </a:moveTo>
                <a:lnTo>
                  <a:pt x="8" y="182"/>
                </a:lnTo>
                <a:lnTo>
                  <a:pt x="18" y="192"/>
                </a:lnTo>
                <a:lnTo>
                  <a:pt x="29" y="200"/>
                </a:lnTo>
                <a:lnTo>
                  <a:pt x="41" y="207"/>
                </a:lnTo>
                <a:lnTo>
                  <a:pt x="54" y="212"/>
                </a:lnTo>
                <a:lnTo>
                  <a:pt x="69" y="214"/>
                </a:lnTo>
                <a:lnTo>
                  <a:pt x="82" y="215"/>
                </a:lnTo>
                <a:lnTo>
                  <a:pt x="96" y="214"/>
                </a:lnTo>
                <a:lnTo>
                  <a:pt x="109" y="210"/>
                </a:lnTo>
                <a:lnTo>
                  <a:pt x="122" y="205"/>
                </a:lnTo>
                <a:lnTo>
                  <a:pt x="134" y="197"/>
                </a:lnTo>
                <a:lnTo>
                  <a:pt x="145" y="188"/>
                </a:lnTo>
                <a:lnTo>
                  <a:pt x="154" y="177"/>
                </a:lnTo>
                <a:lnTo>
                  <a:pt x="162" y="165"/>
                </a:lnTo>
                <a:lnTo>
                  <a:pt x="167" y="153"/>
                </a:lnTo>
                <a:lnTo>
                  <a:pt x="171" y="140"/>
                </a:lnTo>
                <a:lnTo>
                  <a:pt x="172" y="126"/>
                </a:lnTo>
                <a:lnTo>
                  <a:pt x="172" y="112"/>
                </a:lnTo>
                <a:lnTo>
                  <a:pt x="169" y="98"/>
                </a:lnTo>
                <a:lnTo>
                  <a:pt x="165" y="85"/>
                </a:lnTo>
                <a:lnTo>
                  <a:pt x="158" y="72"/>
                </a:lnTo>
                <a:lnTo>
                  <a:pt x="150" y="61"/>
                </a:lnTo>
                <a:lnTo>
                  <a:pt x="140" y="52"/>
                </a:lnTo>
                <a:lnTo>
                  <a:pt x="140" y="0"/>
                </a:lnTo>
                <a:lnTo>
                  <a:pt x="3298" y="0"/>
                </a:lnTo>
                <a:lnTo>
                  <a:pt x="3298" y="52"/>
                </a:lnTo>
                <a:lnTo>
                  <a:pt x="3288" y="61"/>
                </a:lnTo>
                <a:lnTo>
                  <a:pt x="3280" y="72"/>
                </a:lnTo>
                <a:lnTo>
                  <a:pt x="3273" y="84"/>
                </a:lnTo>
                <a:lnTo>
                  <a:pt x="3268" y="96"/>
                </a:lnTo>
                <a:lnTo>
                  <a:pt x="3266" y="111"/>
                </a:lnTo>
                <a:lnTo>
                  <a:pt x="3265" y="124"/>
                </a:lnTo>
                <a:lnTo>
                  <a:pt x="3266" y="138"/>
                </a:lnTo>
                <a:lnTo>
                  <a:pt x="3270" y="151"/>
                </a:lnTo>
                <a:lnTo>
                  <a:pt x="3275" y="163"/>
                </a:lnTo>
                <a:lnTo>
                  <a:pt x="3283" y="175"/>
                </a:lnTo>
                <a:lnTo>
                  <a:pt x="3291" y="186"/>
                </a:lnTo>
                <a:lnTo>
                  <a:pt x="3301" y="195"/>
                </a:lnTo>
                <a:lnTo>
                  <a:pt x="3312" y="203"/>
                </a:lnTo>
                <a:lnTo>
                  <a:pt x="3324" y="209"/>
                </a:lnTo>
                <a:lnTo>
                  <a:pt x="3337" y="213"/>
                </a:lnTo>
                <a:lnTo>
                  <a:pt x="3350" y="215"/>
                </a:lnTo>
                <a:lnTo>
                  <a:pt x="3365" y="215"/>
                </a:lnTo>
                <a:lnTo>
                  <a:pt x="3378" y="213"/>
                </a:lnTo>
                <a:lnTo>
                  <a:pt x="3391" y="209"/>
                </a:lnTo>
                <a:lnTo>
                  <a:pt x="3403" y="203"/>
                </a:lnTo>
                <a:lnTo>
                  <a:pt x="3415" y="196"/>
                </a:lnTo>
                <a:lnTo>
                  <a:pt x="3425" y="187"/>
                </a:lnTo>
                <a:lnTo>
                  <a:pt x="3425" y="2439"/>
                </a:lnTo>
                <a:lnTo>
                  <a:pt x="3310" y="2548"/>
                </a:lnTo>
                <a:lnTo>
                  <a:pt x="105" y="2548"/>
                </a:lnTo>
                <a:lnTo>
                  <a:pt x="0" y="2439"/>
                </a:lnTo>
                <a:lnTo>
                  <a:pt x="0" y="170"/>
                </a:lnTo>
                <a:close/>
                <a:moveTo>
                  <a:pt x="419" y="537"/>
                </a:moveTo>
                <a:lnTo>
                  <a:pt x="647" y="353"/>
                </a:lnTo>
                <a:lnTo>
                  <a:pt x="1241" y="353"/>
                </a:lnTo>
                <a:lnTo>
                  <a:pt x="1476" y="537"/>
                </a:lnTo>
                <a:lnTo>
                  <a:pt x="1476" y="2060"/>
                </a:lnTo>
                <a:lnTo>
                  <a:pt x="1241" y="2239"/>
                </a:lnTo>
                <a:lnTo>
                  <a:pt x="647" y="2239"/>
                </a:lnTo>
                <a:lnTo>
                  <a:pt x="419" y="2060"/>
                </a:lnTo>
                <a:lnTo>
                  <a:pt x="419" y="537"/>
                </a:lnTo>
                <a:close/>
                <a:moveTo>
                  <a:pt x="1909" y="2060"/>
                </a:moveTo>
                <a:lnTo>
                  <a:pt x="1909" y="537"/>
                </a:lnTo>
                <a:lnTo>
                  <a:pt x="2137" y="353"/>
                </a:lnTo>
                <a:lnTo>
                  <a:pt x="2731" y="353"/>
                </a:lnTo>
                <a:lnTo>
                  <a:pt x="2965" y="537"/>
                </a:lnTo>
                <a:lnTo>
                  <a:pt x="2965" y="2060"/>
                </a:lnTo>
                <a:lnTo>
                  <a:pt x="2731" y="2239"/>
                </a:lnTo>
                <a:lnTo>
                  <a:pt x="2137" y="2239"/>
                </a:lnTo>
                <a:lnTo>
                  <a:pt x="1909" y="206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7" name="Line 18">
            <a:extLst>
              <a:ext uri="{FF2B5EF4-FFF2-40B4-BE49-F238E27FC236}">
                <a16:creationId xmlns:a16="http://schemas.microsoft.com/office/drawing/2014/main" id="{71CBAF1B-8E49-E4F5-88BB-53B188AC1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4173" y="1329929"/>
            <a:ext cx="1253728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8" name="Line 19">
            <a:extLst>
              <a:ext uri="{FF2B5EF4-FFF2-40B4-BE49-F238E27FC236}">
                <a16:creationId xmlns:a16="http://schemas.microsoft.com/office/drawing/2014/main" id="{C4C2C9D5-9150-2CA6-A9AB-5F607D58F2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04" y="1396604"/>
            <a:ext cx="0" cy="90130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299" name="Line 20">
            <a:extLst>
              <a:ext uri="{FF2B5EF4-FFF2-40B4-BE49-F238E27FC236}">
                <a16:creationId xmlns:a16="http://schemas.microsoft.com/office/drawing/2014/main" id="{F4A61A63-4DFB-21EF-1000-670D50E6C7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9403" y="2297906"/>
            <a:ext cx="41672" cy="428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0" name="Line 21">
            <a:extLst>
              <a:ext uri="{FF2B5EF4-FFF2-40B4-BE49-F238E27FC236}">
                <a16:creationId xmlns:a16="http://schemas.microsoft.com/office/drawing/2014/main" id="{E3EDC8A1-6E19-254D-ED54-4D5A0745F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1075" y="2340769"/>
            <a:ext cx="1271588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1" name="Line 22">
            <a:extLst>
              <a:ext uri="{FF2B5EF4-FFF2-40B4-BE49-F238E27FC236}">
                <a16:creationId xmlns:a16="http://schemas.microsoft.com/office/drawing/2014/main" id="{E9937729-81AB-820B-C72E-3B890C480A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2663" y="2297906"/>
            <a:ext cx="45244" cy="428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2" name="Line 23">
            <a:extLst>
              <a:ext uri="{FF2B5EF4-FFF2-40B4-BE49-F238E27FC236}">
                <a16:creationId xmlns:a16="http://schemas.microsoft.com/office/drawing/2014/main" id="{7B9FB462-F416-0CD0-FD10-E2F606094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7906" y="1403747"/>
            <a:ext cx="0" cy="89415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3" name="Line 24">
            <a:extLst>
              <a:ext uri="{FF2B5EF4-FFF2-40B4-BE49-F238E27FC236}">
                <a16:creationId xmlns:a16="http://schemas.microsoft.com/office/drawing/2014/main" id="{E5C7F45D-0A53-FFCF-DEF3-9208764F7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4" name="Line 25">
            <a:extLst>
              <a:ext uri="{FF2B5EF4-FFF2-40B4-BE49-F238E27FC236}">
                <a16:creationId xmlns:a16="http://schemas.microsoft.com/office/drawing/2014/main" id="{A311F0F3-99ED-FF9E-2A60-3C448FA4A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873" y="1469232"/>
            <a:ext cx="92869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5" name="Line 26">
            <a:extLst>
              <a:ext uri="{FF2B5EF4-FFF2-40B4-BE49-F238E27FC236}">
                <a16:creationId xmlns:a16="http://schemas.microsoft.com/office/drawing/2014/main" id="{4B65C655-97D1-C820-B46F-BFE9719D0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57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6" name="Line 27">
            <a:extLst>
              <a:ext uri="{FF2B5EF4-FFF2-40B4-BE49-F238E27FC236}">
                <a16:creationId xmlns:a16="http://schemas.microsoft.com/office/drawing/2014/main" id="{41DA4D97-17A7-F0DD-DB5D-B87B9BD5C4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873" y="2146697"/>
            <a:ext cx="92869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7" name="Line 28">
            <a:extLst>
              <a:ext uri="{FF2B5EF4-FFF2-40B4-BE49-F238E27FC236}">
                <a16:creationId xmlns:a16="http://schemas.microsoft.com/office/drawing/2014/main" id="{9417E2F0-014D-F83A-9A53-B25ECB9AD5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7129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8" name="Line 29">
            <a:extLst>
              <a:ext uri="{FF2B5EF4-FFF2-40B4-BE49-F238E27FC236}">
                <a16:creationId xmlns:a16="http://schemas.microsoft.com/office/drawing/2014/main" id="{40518391-E5B1-FA21-F030-5F19B71A74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06641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09" name="Line 30">
            <a:extLst>
              <a:ext uri="{FF2B5EF4-FFF2-40B4-BE49-F238E27FC236}">
                <a16:creationId xmlns:a16="http://schemas.microsoft.com/office/drawing/2014/main" id="{048E1470-C0D4-8C04-3690-36698C6D9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0" name="Line 31">
            <a:extLst>
              <a:ext uri="{FF2B5EF4-FFF2-40B4-BE49-F238E27FC236}">
                <a16:creationId xmlns:a16="http://schemas.microsoft.com/office/drawing/2014/main" id="{2CE537C9-D699-399B-15C0-6D436A8EC0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1" name="Line 32">
            <a:extLst>
              <a:ext uri="{FF2B5EF4-FFF2-40B4-BE49-F238E27FC236}">
                <a16:creationId xmlns:a16="http://schemas.microsoft.com/office/drawing/2014/main" id="{00DE90DE-FF32-06FB-1C24-B98026F4D4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27735" y="3001566"/>
            <a:ext cx="36909" cy="440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2" name="Line 33">
            <a:extLst>
              <a:ext uri="{FF2B5EF4-FFF2-40B4-BE49-F238E27FC236}">
                <a16:creationId xmlns:a16="http://schemas.microsoft.com/office/drawing/2014/main" id="{4FB4DAFB-7DC4-538A-FE71-532CD347B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3757" y="3050381"/>
            <a:ext cx="36910" cy="4405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3" name="Line 34">
            <a:extLst>
              <a:ext uri="{FF2B5EF4-FFF2-40B4-BE49-F238E27FC236}">
                <a16:creationId xmlns:a16="http://schemas.microsoft.com/office/drawing/2014/main" id="{C096BCFE-8873-90B9-B9D4-57A4EE672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7735" y="3045619"/>
            <a:ext cx="46434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4" name="Line 35">
            <a:extLst>
              <a:ext uri="{FF2B5EF4-FFF2-40B4-BE49-F238E27FC236}">
                <a16:creationId xmlns:a16="http://schemas.microsoft.com/office/drawing/2014/main" id="{3A6FB923-D6F7-3E82-2B2F-69944D5E4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3757" y="3094435"/>
            <a:ext cx="46435" cy="357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5" name="Line 36">
            <a:extLst>
              <a:ext uri="{FF2B5EF4-FFF2-40B4-BE49-F238E27FC236}">
                <a16:creationId xmlns:a16="http://schemas.microsoft.com/office/drawing/2014/main" id="{B272DE51-1306-0745-74B9-16C680F07C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0666" y="3050381"/>
            <a:ext cx="9525" cy="476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6" name="Line 37">
            <a:extLst>
              <a:ext uri="{FF2B5EF4-FFF2-40B4-BE49-F238E27FC236}">
                <a16:creationId xmlns:a16="http://schemas.microsoft.com/office/drawing/2014/main" id="{5106C47C-809D-4545-51C8-D29CCBA5E4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64644" y="3001567"/>
            <a:ext cx="9525" cy="4881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7" name="Line 38">
            <a:extLst>
              <a:ext uri="{FF2B5EF4-FFF2-40B4-BE49-F238E27FC236}">
                <a16:creationId xmlns:a16="http://schemas.microsoft.com/office/drawing/2014/main" id="{8949825E-EE6C-5598-DBAB-23E5A85994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7754" y="2895600"/>
            <a:ext cx="54769" cy="20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8" name="Line 39">
            <a:extLst>
              <a:ext uri="{FF2B5EF4-FFF2-40B4-BE49-F238E27FC236}">
                <a16:creationId xmlns:a16="http://schemas.microsoft.com/office/drawing/2014/main" id="{23D9B67A-053C-4B64-57AE-227C8699D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754" y="2915841"/>
            <a:ext cx="38100" cy="2619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19" name="Line 40">
            <a:extLst>
              <a:ext uri="{FF2B5EF4-FFF2-40B4-BE49-F238E27FC236}">
                <a16:creationId xmlns:a16="http://schemas.microsoft.com/office/drawing/2014/main" id="{A77A2ADB-4466-AFA7-110C-2055C39A8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15854" y="2895600"/>
            <a:ext cx="16669" cy="4643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0" name="Line 41">
            <a:extLst>
              <a:ext uri="{FF2B5EF4-FFF2-40B4-BE49-F238E27FC236}">
                <a16:creationId xmlns:a16="http://schemas.microsoft.com/office/drawing/2014/main" id="{85D040AB-0065-B80E-6BD2-6B8E8B5959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094" y="3090863"/>
            <a:ext cx="8335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1" name="Line 42">
            <a:extLst>
              <a:ext uri="{FF2B5EF4-FFF2-40B4-BE49-F238E27FC236}">
                <a16:creationId xmlns:a16="http://schemas.microsoft.com/office/drawing/2014/main" id="{3ABB11ED-BCDD-9C06-9810-8E3B663DF6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2097" y="3030141"/>
            <a:ext cx="8334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2" name="Line 43">
            <a:extLst>
              <a:ext uri="{FF2B5EF4-FFF2-40B4-BE49-F238E27FC236}">
                <a16:creationId xmlns:a16="http://schemas.microsoft.com/office/drawing/2014/main" id="{3A0A5468-63FB-5252-FEA5-710D575464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0957" y="2972991"/>
            <a:ext cx="8335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3" name="Line 44">
            <a:extLst>
              <a:ext uri="{FF2B5EF4-FFF2-40B4-BE49-F238E27FC236}">
                <a16:creationId xmlns:a16="http://schemas.microsoft.com/office/drawing/2014/main" id="{32D5C8F9-5FD4-C477-0A39-63CA26F659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2750" y="2971800"/>
            <a:ext cx="10716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4" name="Line 45">
            <a:extLst>
              <a:ext uri="{FF2B5EF4-FFF2-40B4-BE49-F238E27FC236}">
                <a16:creationId xmlns:a16="http://schemas.microsoft.com/office/drawing/2014/main" id="{AE8036EA-8237-5E34-6684-F565999D9E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4004" y="2906317"/>
            <a:ext cx="10715" cy="119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5" name="Line 46">
            <a:extLst>
              <a:ext uri="{FF2B5EF4-FFF2-40B4-BE49-F238E27FC236}">
                <a16:creationId xmlns:a16="http://schemas.microsoft.com/office/drawing/2014/main" id="{F72ED5C8-37BA-C90F-8B61-5CC5C1891E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17081" y="3124200"/>
            <a:ext cx="10716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6" name="Line 47">
            <a:extLst>
              <a:ext uri="{FF2B5EF4-FFF2-40B4-BE49-F238E27FC236}">
                <a16:creationId xmlns:a16="http://schemas.microsoft.com/office/drawing/2014/main" id="{B827E473-2CE4-EBAC-F4F4-BF587C03A1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0679" y="3098006"/>
            <a:ext cx="10715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7" name="Line 48">
            <a:extLst>
              <a:ext uri="{FF2B5EF4-FFF2-40B4-BE49-F238E27FC236}">
                <a16:creationId xmlns:a16="http://schemas.microsoft.com/office/drawing/2014/main" id="{3D6EDC43-663D-52C2-9A6E-7C74440564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5479" y="3057525"/>
            <a:ext cx="9525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8" name="Line 49">
            <a:extLst>
              <a:ext uri="{FF2B5EF4-FFF2-40B4-BE49-F238E27FC236}">
                <a16:creationId xmlns:a16="http://schemas.microsoft.com/office/drawing/2014/main" id="{B5512A9E-08ED-ADF1-962D-C1453BB6A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141" y="2994423"/>
            <a:ext cx="8334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29" name="Line 50">
            <a:extLst>
              <a:ext uri="{FF2B5EF4-FFF2-40B4-BE49-F238E27FC236}">
                <a16:creationId xmlns:a16="http://schemas.microsoft.com/office/drawing/2014/main" id="{DB7BA8DB-6DA2-FB1D-54F8-7E134146A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8994" y="2977754"/>
            <a:ext cx="9525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0" name="Line 51">
            <a:extLst>
              <a:ext uri="{FF2B5EF4-FFF2-40B4-BE49-F238E27FC236}">
                <a16:creationId xmlns:a16="http://schemas.microsoft.com/office/drawing/2014/main" id="{FD182DB0-FCE1-858F-3AEA-83E21C714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5847" y="2961085"/>
            <a:ext cx="9525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1" name="Line 52">
            <a:extLst>
              <a:ext uri="{FF2B5EF4-FFF2-40B4-BE49-F238E27FC236}">
                <a16:creationId xmlns:a16="http://schemas.microsoft.com/office/drawing/2014/main" id="{616F096E-9075-B06C-A368-694207CD7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3554" y="2959894"/>
            <a:ext cx="7144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2" name="Line 53">
            <a:extLst>
              <a:ext uri="{FF2B5EF4-FFF2-40B4-BE49-F238E27FC236}">
                <a16:creationId xmlns:a16="http://schemas.microsoft.com/office/drawing/2014/main" id="{0A0982D3-7D23-5C25-3E1A-D065242CF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116" y="3038475"/>
            <a:ext cx="7144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3" name="Freeform 54">
            <a:extLst>
              <a:ext uri="{FF2B5EF4-FFF2-40B4-BE49-F238E27FC236}">
                <a16:creationId xmlns:a16="http://schemas.microsoft.com/office/drawing/2014/main" id="{DDEA8DF4-D9C6-8C0C-9528-309E4E46C0E9}"/>
              </a:ext>
            </a:extLst>
          </p:cNvPr>
          <p:cNvSpPr>
            <a:spLocks/>
          </p:cNvSpPr>
          <p:nvPr/>
        </p:nvSpPr>
        <p:spPr bwMode="auto">
          <a:xfrm>
            <a:off x="2765823" y="2892029"/>
            <a:ext cx="1112044" cy="255984"/>
          </a:xfrm>
          <a:custGeom>
            <a:avLst/>
            <a:gdLst>
              <a:gd name="T0" fmla="*/ 17348888 w 2803"/>
              <a:gd name="T1" fmla="*/ 181172444 h 643"/>
              <a:gd name="T2" fmla="*/ 771177280 w 2803"/>
              <a:gd name="T3" fmla="*/ 181172444 h 643"/>
              <a:gd name="T4" fmla="*/ 738998498 w 2803"/>
              <a:gd name="T5" fmla="*/ 140316920 h 643"/>
              <a:gd name="T6" fmla="*/ 775094890 w 2803"/>
              <a:gd name="T7" fmla="*/ 111295845 h 643"/>
              <a:gd name="T8" fmla="*/ 748791994 w 2803"/>
              <a:gd name="T9" fmla="*/ 78047916 h 643"/>
              <a:gd name="T10" fmla="*/ 784328728 w 2803"/>
              <a:gd name="T11" fmla="*/ 49590033 h 643"/>
              <a:gd name="T12" fmla="*/ 763062760 w 2803"/>
              <a:gd name="T13" fmla="*/ 0 h 643"/>
              <a:gd name="T14" fmla="*/ 13151448 w 2803"/>
              <a:gd name="T15" fmla="*/ 0 h 643"/>
              <a:gd name="T16" fmla="*/ 26302896 w 2803"/>
              <a:gd name="T17" fmla="*/ 40291802 h 643"/>
              <a:gd name="T18" fmla="*/ 0 w 2803"/>
              <a:gd name="T19" fmla="*/ 69876599 h 643"/>
              <a:gd name="T20" fmla="*/ 40573661 w 2803"/>
              <a:gd name="T21" fmla="*/ 121720989 h 643"/>
              <a:gd name="T22" fmla="*/ 17348888 w 2803"/>
              <a:gd name="T23" fmla="*/ 181172444 h 64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803" h="643">
                <a:moveTo>
                  <a:pt x="62" y="643"/>
                </a:moveTo>
                <a:lnTo>
                  <a:pt x="2756" y="643"/>
                </a:lnTo>
                <a:lnTo>
                  <a:pt x="2641" y="498"/>
                </a:lnTo>
                <a:lnTo>
                  <a:pt x="2770" y="395"/>
                </a:lnTo>
                <a:lnTo>
                  <a:pt x="2676" y="277"/>
                </a:lnTo>
                <a:lnTo>
                  <a:pt x="2803" y="176"/>
                </a:lnTo>
                <a:lnTo>
                  <a:pt x="2727" y="0"/>
                </a:lnTo>
                <a:lnTo>
                  <a:pt x="47" y="0"/>
                </a:lnTo>
                <a:lnTo>
                  <a:pt x="94" y="143"/>
                </a:lnTo>
                <a:lnTo>
                  <a:pt x="0" y="248"/>
                </a:lnTo>
                <a:lnTo>
                  <a:pt x="145" y="432"/>
                </a:lnTo>
                <a:lnTo>
                  <a:pt x="62" y="64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4" name="Line 55">
            <a:extLst>
              <a:ext uri="{FF2B5EF4-FFF2-40B4-BE49-F238E27FC236}">
                <a16:creationId xmlns:a16="http://schemas.microsoft.com/office/drawing/2014/main" id="{0F8C096E-0023-D5DA-1DAC-CB68E20F3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27735" y="3001566"/>
            <a:ext cx="36909" cy="440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5" name="Line 56">
            <a:extLst>
              <a:ext uri="{FF2B5EF4-FFF2-40B4-BE49-F238E27FC236}">
                <a16:creationId xmlns:a16="http://schemas.microsoft.com/office/drawing/2014/main" id="{908172FC-2BF6-31F5-9522-9014BA7322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3757" y="3050381"/>
            <a:ext cx="36910" cy="4405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6" name="Line 57">
            <a:extLst>
              <a:ext uri="{FF2B5EF4-FFF2-40B4-BE49-F238E27FC236}">
                <a16:creationId xmlns:a16="http://schemas.microsoft.com/office/drawing/2014/main" id="{5CB56C07-2346-E967-ADC6-8874AC972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7735" y="3045619"/>
            <a:ext cx="46434" cy="47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7" name="Line 58">
            <a:extLst>
              <a:ext uri="{FF2B5EF4-FFF2-40B4-BE49-F238E27FC236}">
                <a16:creationId xmlns:a16="http://schemas.microsoft.com/office/drawing/2014/main" id="{ED40DE2D-59BD-A847-8BEC-ABE4A5CD3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3757" y="3094435"/>
            <a:ext cx="46435" cy="357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8" name="Line 59">
            <a:extLst>
              <a:ext uri="{FF2B5EF4-FFF2-40B4-BE49-F238E27FC236}">
                <a16:creationId xmlns:a16="http://schemas.microsoft.com/office/drawing/2014/main" id="{75B12875-41D6-B853-C88E-5FDF682174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0666" y="3050381"/>
            <a:ext cx="9525" cy="476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39" name="Line 60">
            <a:extLst>
              <a:ext uri="{FF2B5EF4-FFF2-40B4-BE49-F238E27FC236}">
                <a16:creationId xmlns:a16="http://schemas.microsoft.com/office/drawing/2014/main" id="{2DB1F7BA-AF54-5593-3396-F7B513F99B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64644" y="3001567"/>
            <a:ext cx="9525" cy="4881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0" name="Line 61">
            <a:extLst>
              <a:ext uri="{FF2B5EF4-FFF2-40B4-BE49-F238E27FC236}">
                <a16:creationId xmlns:a16="http://schemas.microsoft.com/office/drawing/2014/main" id="{2E429152-89B2-01FC-4FB1-6F6A9C3BD4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7754" y="2895600"/>
            <a:ext cx="54769" cy="2024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1" name="Line 62">
            <a:extLst>
              <a:ext uri="{FF2B5EF4-FFF2-40B4-BE49-F238E27FC236}">
                <a16:creationId xmlns:a16="http://schemas.microsoft.com/office/drawing/2014/main" id="{7275393D-790A-E3AD-DAAB-49851CCCE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754" y="2915841"/>
            <a:ext cx="38100" cy="2619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2" name="Line 63">
            <a:extLst>
              <a:ext uri="{FF2B5EF4-FFF2-40B4-BE49-F238E27FC236}">
                <a16:creationId xmlns:a16="http://schemas.microsoft.com/office/drawing/2014/main" id="{717AF21B-0608-FA99-D861-F86C2F7738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15854" y="2895600"/>
            <a:ext cx="16669" cy="4643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3" name="Line 64">
            <a:extLst>
              <a:ext uri="{FF2B5EF4-FFF2-40B4-BE49-F238E27FC236}">
                <a16:creationId xmlns:a16="http://schemas.microsoft.com/office/drawing/2014/main" id="{9C3D6FA7-864F-D696-B335-FC2D6EC726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094" y="3090863"/>
            <a:ext cx="8335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4" name="Line 65">
            <a:extLst>
              <a:ext uri="{FF2B5EF4-FFF2-40B4-BE49-F238E27FC236}">
                <a16:creationId xmlns:a16="http://schemas.microsoft.com/office/drawing/2014/main" id="{328FA81F-4240-31BA-538C-1EA3B2AD14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2097" y="3030141"/>
            <a:ext cx="8334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5" name="Line 66">
            <a:extLst>
              <a:ext uri="{FF2B5EF4-FFF2-40B4-BE49-F238E27FC236}">
                <a16:creationId xmlns:a16="http://schemas.microsoft.com/office/drawing/2014/main" id="{0C0D0345-34FA-A7BA-96A6-536BB15D6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0957" y="2972991"/>
            <a:ext cx="8335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6" name="Line 67">
            <a:extLst>
              <a:ext uri="{FF2B5EF4-FFF2-40B4-BE49-F238E27FC236}">
                <a16:creationId xmlns:a16="http://schemas.microsoft.com/office/drawing/2014/main" id="{F456F624-4830-A9ED-16B6-F42B2B1C26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2750" y="2971800"/>
            <a:ext cx="10716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7" name="Line 68">
            <a:extLst>
              <a:ext uri="{FF2B5EF4-FFF2-40B4-BE49-F238E27FC236}">
                <a16:creationId xmlns:a16="http://schemas.microsoft.com/office/drawing/2014/main" id="{B51DB827-F927-BBF0-CDF2-AF7A16F2A2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4004" y="2906317"/>
            <a:ext cx="10715" cy="119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8" name="Line 69">
            <a:extLst>
              <a:ext uri="{FF2B5EF4-FFF2-40B4-BE49-F238E27FC236}">
                <a16:creationId xmlns:a16="http://schemas.microsoft.com/office/drawing/2014/main" id="{5AA38639-A9DC-726D-35D6-A25998DBBA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17081" y="3124200"/>
            <a:ext cx="10716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49" name="Line 70">
            <a:extLst>
              <a:ext uri="{FF2B5EF4-FFF2-40B4-BE49-F238E27FC236}">
                <a16:creationId xmlns:a16="http://schemas.microsoft.com/office/drawing/2014/main" id="{2CD9F7B2-7A34-A96A-4DD8-4CB4F3619D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0679" y="3098006"/>
            <a:ext cx="10715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0" name="Line 71">
            <a:extLst>
              <a:ext uri="{FF2B5EF4-FFF2-40B4-BE49-F238E27FC236}">
                <a16:creationId xmlns:a16="http://schemas.microsoft.com/office/drawing/2014/main" id="{84413102-B6C7-1853-1DAF-AD287D0D9C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5479" y="3057525"/>
            <a:ext cx="9525" cy="11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1" name="Line 72">
            <a:extLst>
              <a:ext uri="{FF2B5EF4-FFF2-40B4-BE49-F238E27FC236}">
                <a16:creationId xmlns:a16="http://schemas.microsoft.com/office/drawing/2014/main" id="{C394CF9F-95A4-585D-210C-6305F782C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141" y="2994423"/>
            <a:ext cx="8334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2" name="Line 73">
            <a:extLst>
              <a:ext uri="{FF2B5EF4-FFF2-40B4-BE49-F238E27FC236}">
                <a16:creationId xmlns:a16="http://schemas.microsoft.com/office/drawing/2014/main" id="{A0AE1F2C-77A4-9649-E115-E6B2CE020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8994" y="2977754"/>
            <a:ext cx="9525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3" name="Line 74">
            <a:extLst>
              <a:ext uri="{FF2B5EF4-FFF2-40B4-BE49-F238E27FC236}">
                <a16:creationId xmlns:a16="http://schemas.microsoft.com/office/drawing/2014/main" id="{12062A7E-433C-4ACE-7392-A230E3C9E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5847" y="2961085"/>
            <a:ext cx="9525" cy="59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4" name="Line 75">
            <a:extLst>
              <a:ext uri="{FF2B5EF4-FFF2-40B4-BE49-F238E27FC236}">
                <a16:creationId xmlns:a16="http://schemas.microsoft.com/office/drawing/2014/main" id="{402A32C3-DC7F-3612-B7FD-0BB569357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3554" y="2959894"/>
            <a:ext cx="7144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5" name="Line 76">
            <a:extLst>
              <a:ext uri="{FF2B5EF4-FFF2-40B4-BE49-F238E27FC236}">
                <a16:creationId xmlns:a16="http://schemas.microsoft.com/office/drawing/2014/main" id="{B5B97974-2490-2AD6-4B28-8B600D55C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1116" y="3038475"/>
            <a:ext cx="7144" cy="714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6" name="Line 77">
            <a:extLst>
              <a:ext uri="{FF2B5EF4-FFF2-40B4-BE49-F238E27FC236}">
                <a16:creationId xmlns:a16="http://schemas.microsoft.com/office/drawing/2014/main" id="{BC7C3B55-EB94-0D73-9499-7616E09E4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3682" y="2892029"/>
            <a:ext cx="106441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7" name="Line 78">
            <a:extLst>
              <a:ext uri="{FF2B5EF4-FFF2-40B4-BE49-F238E27FC236}">
                <a16:creationId xmlns:a16="http://schemas.microsoft.com/office/drawing/2014/main" id="{19108BE8-E123-42C6-728A-D8FFC94B7A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9635" y="3148013"/>
            <a:ext cx="1069181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8" name="Freeform 79">
            <a:extLst>
              <a:ext uri="{FF2B5EF4-FFF2-40B4-BE49-F238E27FC236}">
                <a16:creationId xmlns:a16="http://schemas.microsoft.com/office/drawing/2014/main" id="{E747EFC9-9A25-6493-80BF-6E29FD69E4CA}"/>
              </a:ext>
            </a:extLst>
          </p:cNvPr>
          <p:cNvSpPr>
            <a:spLocks/>
          </p:cNvSpPr>
          <p:nvPr/>
        </p:nvSpPr>
        <p:spPr bwMode="auto">
          <a:xfrm>
            <a:off x="3108723" y="3159919"/>
            <a:ext cx="425053" cy="1028700"/>
          </a:xfrm>
          <a:custGeom>
            <a:avLst/>
            <a:gdLst>
              <a:gd name="T0" fmla="*/ 201515711 w 1072"/>
              <a:gd name="T1" fmla="*/ 573195450 h 2592"/>
              <a:gd name="T2" fmla="*/ 201515711 w 1072"/>
              <a:gd name="T3" fmla="*/ 160730142 h 2592"/>
              <a:gd name="T4" fmla="*/ 299618309 w 1072"/>
              <a:gd name="T5" fmla="*/ 73644654 h 2592"/>
              <a:gd name="T6" fmla="*/ 299618309 w 1072"/>
              <a:gd name="T7" fmla="*/ 0 h 2592"/>
              <a:gd name="T8" fmla="*/ 0 w 1072"/>
              <a:gd name="T9" fmla="*/ 0 h 2592"/>
              <a:gd name="T10" fmla="*/ 0 w 1072"/>
              <a:gd name="T11" fmla="*/ 81485317 h 2592"/>
              <a:gd name="T12" fmla="*/ 97822930 w 1072"/>
              <a:gd name="T13" fmla="*/ 166330313 h 2592"/>
              <a:gd name="T14" fmla="*/ 97822930 w 1072"/>
              <a:gd name="T15" fmla="*/ 553874517 h 2592"/>
              <a:gd name="T16" fmla="*/ 0 w 1072"/>
              <a:gd name="T17" fmla="*/ 635919692 h 2592"/>
              <a:gd name="T18" fmla="*/ 0 w 1072"/>
              <a:gd name="T19" fmla="*/ 725805000 h 2592"/>
              <a:gd name="T20" fmla="*/ 299618309 w 1072"/>
              <a:gd name="T21" fmla="*/ 725805000 h 2592"/>
              <a:gd name="T22" fmla="*/ 299618309 w 1072"/>
              <a:gd name="T23" fmla="*/ 635919692 h 2592"/>
              <a:gd name="T24" fmla="*/ 201515711 w 1072"/>
              <a:gd name="T25" fmla="*/ 573195450 h 259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72" h="2592">
                <a:moveTo>
                  <a:pt x="721" y="2047"/>
                </a:moveTo>
                <a:lnTo>
                  <a:pt x="721" y="574"/>
                </a:lnTo>
                <a:lnTo>
                  <a:pt x="1072" y="263"/>
                </a:lnTo>
                <a:lnTo>
                  <a:pt x="1072" y="0"/>
                </a:lnTo>
                <a:lnTo>
                  <a:pt x="0" y="0"/>
                </a:lnTo>
                <a:lnTo>
                  <a:pt x="0" y="291"/>
                </a:lnTo>
                <a:lnTo>
                  <a:pt x="350" y="594"/>
                </a:lnTo>
                <a:lnTo>
                  <a:pt x="350" y="1978"/>
                </a:lnTo>
                <a:lnTo>
                  <a:pt x="0" y="2271"/>
                </a:lnTo>
                <a:lnTo>
                  <a:pt x="0" y="2592"/>
                </a:lnTo>
                <a:lnTo>
                  <a:pt x="1072" y="2592"/>
                </a:lnTo>
                <a:lnTo>
                  <a:pt x="1072" y="2271"/>
                </a:lnTo>
                <a:lnTo>
                  <a:pt x="721" y="204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59" name="Line 80">
            <a:extLst>
              <a:ext uri="{FF2B5EF4-FFF2-40B4-BE49-F238E27FC236}">
                <a16:creationId xmlns:a16="http://schemas.microsoft.com/office/drawing/2014/main" id="{54495E7B-C8B5-96B2-24A1-9A71BCD33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2" y="3148013"/>
            <a:ext cx="0" cy="1273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0" name="Line 81">
            <a:extLst>
              <a:ext uri="{FF2B5EF4-FFF2-40B4-BE49-F238E27FC236}">
                <a16:creationId xmlns:a16="http://schemas.microsoft.com/office/drawing/2014/main" id="{C649FFF8-8184-F166-EA63-E7F57B441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3" y="3275410"/>
            <a:ext cx="139303" cy="12025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1" name="Line 82">
            <a:extLst>
              <a:ext uri="{FF2B5EF4-FFF2-40B4-BE49-F238E27FC236}">
                <a16:creationId xmlns:a16="http://schemas.microsoft.com/office/drawing/2014/main" id="{E00B3055-7EDE-F45A-93A2-33090D9EDC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8025" y="3395662"/>
            <a:ext cx="0" cy="54887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2" name="Line 83">
            <a:extLst>
              <a:ext uri="{FF2B5EF4-FFF2-40B4-BE49-F238E27FC236}">
                <a16:creationId xmlns:a16="http://schemas.microsoft.com/office/drawing/2014/main" id="{E03AC82A-F470-7344-0241-844049515F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723" y="3944542"/>
            <a:ext cx="139303" cy="1166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3" name="Line 84">
            <a:extLst>
              <a:ext uri="{FF2B5EF4-FFF2-40B4-BE49-F238E27FC236}">
                <a16:creationId xmlns:a16="http://schemas.microsoft.com/office/drawing/2014/main" id="{F213611E-9068-E40D-08D6-35337F8239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2" y="4061222"/>
            <a:ext cx="0" cy="1273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4" name="Line 85">
            <a:extLst>
              <a:ext uri="{FF2B5EF4-FFF2-40B4-BE49-F238E27FC236}">
                <a16:creationId xmlns:a16="http://schemas.microsoft.com/office/drawing/2014/main" id="{E3A0EED7-7C96-815E-9049-A413C0CA0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3" y="4188619"/>
            <a:ext cx="42505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5" name="Line 86">
            <a:extLst>
              <a:ext uri="{FF2B5EF4-FFF2-40B4-BE49-F238E27FC236}">
                <a16:creationId xmlns:a16="http://schemas.microsoft.com/office/drawing/2014/main" id="{CA2E9EDA-1BC9-AFC4-75C6-8DA0A71864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3775" y="4061222"/>
            <a:ext cx="0" cy="1273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6" name="Line 87">
            <a:extLst>
              <a:ext uri="{FF2B5EF4-FFF2-40B4-BE49-F238E27FC236}">
                <a16:creationId xmlns:a16="http://schemas.microsoft.com/office/drawing/2014/main" id="{21687EC6-A127-1BE9-6C64-C7005967FF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94473" y="3971926"/>
            <a:ext cx="139303" cy="892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7" name="Line 88">
            <a:extLst>
              <a:ext uri="{FF2B5EF4-FFF2-40B4-BE49-F238E27FC236}">
                <a16:creationId xmlns:a16="http://schemas.microsoft.com/office/drawing/2014/main" id="{00F09E6F-106F-2CB2-9A3A-462DFA74F7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4472" y="3387328"/>
            <a:ext cx="0" cy="5845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8" name="Line 89">
            <a:extLst>
              <a:ext uri="{FF2B5EF4-FFF2-40B4-BE49-F238E27FC236}">
                <a16:creationId xmlns:a16="http://schemas.microsoft.com/office/drawing/2014/main" id="{3B05C220-96AC-6A99-C0E9-EABB675001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4473" y="3263504"/>
            <a:ext cx="139303" cy="12382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69" name="Line 90">
            <a:extLst>
              <a:ext uri="{FF2B5EF4-FFF2-40B4-BE49-F238E27FC236}">
                <a16:creationId xmlns:a16="http://schemas.microsoft.com/office/drawing/2014/main" id="{396210AE-336D-75B7-5D07-8A03D94C07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3775" y="3148013"/>
            <a:ext cx="0" cy="11549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0" name="Freeform 91">
            <a:extLst>
              <a:ext uri="{FF2B5EF4-FFF2-40B4-BE49-F238E27FC236}">
                <a16:creationId xmlns:a16="http://schemas.microsoft.com/office/drawing/2014/main" id="{5B2A6B1E-E36D-B8F3-3B84-2FADDFDD9EA4}"/>
              </a:ext>
            </a:extLst>
          </p:cNvPr>
          <p:cNvSpPr>
            <a:spLocks noEditPoints="1"/>
          </p:cNvSpPr>
          <p:nvPr/>
        </p:nvSpPr>
        <p:spPr bwMode="auto">
          <a:xfrm>
            <a:off x="5120879" y="2856310"/>
            <a:ext cx="839390" cy="1301353"/>
          </a:xfrm>
          <a:custGeom>
            <a:avLst/>
            <a:gdLst>
              <a:gd name="T0" fmla="*/ 245670269 w 2117"/>
              <a:gd name="T1" fmla="*/ 158963859 h 3277"/>
              <a:gd name="T2" fmla="*/ 245670269 w 2117"/>
              <a:gd name="T3" fmla="*/ 754446251 h 3277"/>
              <a:gd name="T4" fmla="*/ 147569855 w 2117"/>
              <a:gd name="T5" fmla="*/ 839394895 h 3277"/>
              <a:gd name="T6" fmla="*/ 147569855 w 2117"/>
              <a:gd name="T7" fmla="*/ 918736774 h 3277"/>
              <a:gd name="T8" fmla="*/ 447460690 w 2117"/>
              <a:gd name="T9" fmla="*/ 918736774 h 3277"/>
              <a:gd name="T10" fmla="*/ 447460690 w 2117"/>
              <a:gd name="T11" fmla="*/ 839394895 h 3277"/>
              <a:gd name="T12" fmla="*/ 354670730 w 2117"/>
              <a:gd name="T13" fmla="*/ 754446251 h 3277"/>
              <a:gd name="T14" fmla="*/ 354670730 w 2117"/>
              <a:gd name="T15" fmla="*/ 158963859 h 3277"/>
              <a:gd name="T16" fmla="*/ 591676684 w 2117"/>
              <a:gd name="T17" fmla="*/ 79621979 h 3277"/>
              <a:gd name="T18" fmla="*/ 591676684 w 2117"/>
              <a:gd name="T19" fmla="*/ 64762916 h 3277"/>
              <a:gd name="T20" fmla="*/ 560094676 w 2117"/>
              <a:gd name="T21" fmla="*/ 42614372 h 3277"/>
              <a:gd name="T22" fmla="*/ 591676684 w 2117"/>
              <a:gd name="T23" fmla="*/ 23270003 h 3277"/>
              <a:gd name="T24" fmla="*/ 591676684 w 2117"/>
              <a:gd name="T25" fmla="*/ 0 h 3277"/>
              <a:gd name="T26" fmla="*/ 5869256 w 2117"/>
              <a:gd name="T27" fmla="*/ 0 h 3277"/>
              <a:gd name="T28" fmla="*/ 0 w 2117"/>
              <a:gd name="T29" fmla="*/ 0 h 3277"/>
              <a:gd name="T30" fmla="*/ 0 w 2117"/>
              <a:gd name="T31" fmla="*/ 25232291 h 3277"/>
              <a:gd name="T32" fmla="*/ 26272082 w 2117"/>
              <a:gd name="T33" fmla="*/ 41492913 h 3277"/>
              <a:gd name="T34" fmla="*/ 5869256 w 2117"/>
              <a:gd name="T35" fmla="*/ 60837811 h 3277"/>
              <a:gd name="T36" fmla="*/ 5869256 w 2117"/>
              <a:gd name="T37" fmla="*/ 82144997 h 3277"/>
              <a:gd name="T38" fmla="*/ 245670269 w 2117"/>
              <a:gd name="T39" fmla="*/ 158963859 h 3277"/>
              <a:gd name="T40" fmla="*/ 320293662 w 2117"/>
              <a:gd name="T41" fmla="*/ 682393853 h 3277"/>
              <a:gd name="T42" fmla="*/ 320013997 w 2117"/>
              <a:gd name="T43" fmla="*/ 686038859 h 3277"/>
              <a:gd name="T44" fmla="*/ 319175532 w 2117"/>
              <a:gd name="T45" fmla="*/ 689683335 h 3277"/>
              <a:gd name="T46" fmla="*/ 317498602 w 2117"/>
              <a:gd name="T47" fmla="*/ 693047711 h 3277"/>
              <a:gd name="T48" fmla="*/ 315821672 w 2117"/>
              <a:gd name="T49" fmla="*/ 696412087 h 3277"/>
              <a:gd name="T50" fmla="*/ 313306277 w 2117"/>
              <a:gd name="T51" fmla="*/ 699495834 h 3277"/>
              <a:gd name="T52" fmla="*/ 310511217 w 2117"/>
              <a:gd name="T53" fmla="*/ 702019381 h 3277"/>
              <a:gd name="T54" fmla="*/ 307437021 w 2117"/>
              <a:gd name="T55" fmla="*/ 703981669 h 3277"/>
              <a:gd name="T56" fmla="*/ 304083161 w 2117"/>
              <a:gd name="T57" fmla="*/ 705383757 h 3277"/>
              <a:gd name="T58" fmla="*/ 300449636 w 2117"/>
              <a:gd name="T59" fmla="*/ 706504686 h 3277"/>
              <a:gd name="T60" fmla="*/ 296816640 w 2117"/>
              <a:gd name="T61" fmla="*/ 706785315 h 3277"/>
              <a:gd name="T62" fmla="*/ 292903979 w 2117"/>
              <a:gd name="T63" fmla="*/ 706785315 h 3277"/>
              <a:gd name="T64" fmla="*/ 289270454 w 2117"/>
              <a:gd name="T65" fmla="*/ 705943957 h 3277"/>
              <a:gd name="T66" fmla="*/ 285636929 w 2117"/>
              <a:gd name="T67" fmla="*/ 704823027 h 3277"/>
              <a:gd name="T68" fmla="*/ 282562733 w 2117"/>
              <a:gd name="T69" fmla="*/ 702860210 h 3277"/>
              <a:gd name="T70" fmla="*/ 279488537 w 2117"/>
              <a:gd name="T71" fmla="*/ 700617293 h 3277"/>
              <a:gd name="T72" fmla="*/ 276973142 w 2117"/>
              <a:gd name="T73" fmla="*/ 698094275 h 3277"/>
              <a:gd name="T74" fmla="*/ 274457747 w 2117"/>
              <a:gd name="T75" fmla="*/ 694729899 h 3277"/>
              <a:gd name="T76" fmla="*/ 273059953 w 2117"/>
              <a:gd name="T77" fmla="*/ 691365523 h 3277"/>
              <a:gd name="T78" fmla="*/ 271942352 w 2117"/>
              <a:gd name="T79" fmla="*/ 688001147 h 3277"/>
              <a:gd name="T80" fmla="*/ 271103887 w 2117"/>
              <a:gd name="T81" fmla="*/ 684076041 h 3277"/>
              <a:gd name="T82" fmla="*/ 271103887 w 2117"/>
              <a:gd name="T83" fmla="*/ 680431565 h 3277"/>
              <a:gd name="T84" fmla="*/ 271942352 w 2117"/>
              <a:gd name="T85" fmla="*/ 676787089 h 3277"/>
              <a:gd name="T86" fmla="*/ 273059953 w 2117"/>
              <a:gd name="T87" fmla="*/ 672861984 h 3277"/>
              <a:gd name="T88" fmla="*/ 274457747 w 2117"/>
              <a:gd name="T89" fmla="*/ 669777708 h 3277"/>
              <a:gd name="T90" fmla="*/ 276973142 w 2117"/>
              <a:gd name="T91" fmla="*/ 666693961 h 3277"/>
              <a:gd name="T92" fmla="*/ 279488537 w 2117"/>
              <a:gd name="T93" fmla="*/ 663890314 h 3277"/>
              <a:gd name="T94" fmla="*/ 282562733 w 2117"/>
              <a:gd name="T95" fmla="*/ 661647397 h 3277"/>
              <a:gd name="T96" fmla="*/ 285636929 w 2117"/>
              <a:gd name="T97" fmla="*/ 659965209 h 3277"/>
              <a:gd name="T98" fmla="*/ 289270454 w 2117"/>
              <a:gd name="T99" fmla="*/ 658563650 h 3277"/>
              <a:gd name="T100" fmla="*/ 292903979 w 2117"/>
              <a:gd name="T101" fmla="*/ 658002921 h 3277"/>
              <a:gd name="T102" fmla="*/ 296816640 w 2117"/>
              <a:gd name="T103" fmla="*/ 657722291 h 3277"/>
              <a:gd name="T104" fmla="*/ 300449636 w 2117"/>
              <a:gd name="T105" fmla="*/ 658283021 h 3277"/>
              <a:gd name="T106" fmla="*/ 304083161 w 2117"/>
              <a:gd name="T107" fmla="*/ 659124380 h 3277"/>
              <a:gd name="T108" fmla="*/ 307437021 w 2117"/>
              <a:gd name="T109" fmla="*/ 660806568 h 3277"/>
              <a:gd name="T110" fmla="*/ 310511217 w 2117"/>
              <a:gd name="T111" fmla="*/ 662768856 h 3277"/>
              <a:gd name="T112" fmla="*/ 313306277 w 2117"/>
              <a:gd name="T113" fmla="*/ 665292402 h 3277"/>
              <a:gd name="T114" fmla="*/ 315821672 w 2117"/>
              <a:gd name="T115" fmla="*/ 668095520 h 3277"/>
              <a:gd name="T116" fmla="*/ 317498602 w 2117"/>
              <a:gd name="T117" fmla="*/ 671179796 h 3277"/>
              <a:gd name="T118" fmla="*/ 319175532 w 2117"/>
              <a:gd name="T119" fmla="*/ 675104901 h 3277"/>
              <a:gd name="T120" fmla="*/ 320013997 w 2117"/>
              <a:gd name="T121" fmla="*/ 678749377 h 3277"/>
              <a:gd name="T122" fmla="*/ 320293662 w 2117"/>
              <a:gd name="T123" fmla="*/ 682393853 h 327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117" h="3277">
                <a:moveTo>
                  <a:pt x="879" y="567"/>
                </a:moveTo>
                <a:lnTo>
                  <a:pt x="879" y="2691"/>
                </a:lnTo>
                <a:lnTo>
                  <a:pt x="528" y="2994"/>
                </a:lnTo>
                <a:lnTo>
                  <a:pt x="528" y="3277"/>
                </a:lnTo>
                <a:lnTo>
                  <a:pt x="1601" y="3277"/>
                </a:lnTo>
                <a:lnTo>
                  <a:pt x="1601" y="2994"/>
                </a:lnTo>
                <a:lnTo>
                  <a:pt x="1269" y="2691"/>
                </a:lnTo>
                <a:lnTo>
                  <a:pt x="1269" y="567"/>
                </a:lnTo>
                <a:lnTo>
                  <a:pt x="2117" y="284"/>
                </a:lnTo>
                <a:lnTo>
                  <a:pt x="2117" y="231"/>
                </a:lnTo>
                <a:lnTo>
                  <a:pt x="2004" y="152"/>
                </a:lnTo>
                <a:lnTo>
                  <a:pt x="2117" y="83"/>
                </a:lnTo>
                <a:lnTo>
                  <a:pt x="2117" y="0"/>
                </a:lnTo>
                <a:lnTo>
                  <a:pt x="21" y="0"/>
                </a:lnTo>
                <a:lnTo>
                  <a:pt x="0" y="0"/>
                </a:lnTo>
                <a:lnTo>
                  <a:pt x="0" y="90"/>
                </a:lnTo>
                <a:lnTo>
                  <a:pt x="94" y="148"/>
                </a:lnTo>
                <a:lnTo>
                  <a:pt x="21" y="217"/>
                </a:lnTo>
                <a:lnTo>
                  <a:pt x="21" y="293"/>
                </a:lnTo>
                <a:lnTo>
                  <a:pt x="879" y="567"/>
                </a:lnTo>
                <a:close/>
                <a:moveTo>
                  <a:pt x="1146" y="2434"/>
                </a:moveTo>
                <a:lnTo>
                  <a:pt x="1145" y="2447"/>
                </a:lnTo>
                <a:lnTo>
                  <a:pt x="1142" y="2460"/>
                </a:lnTo>
                <a:lnTo>
                  <a:pt x="1136" y="2472"/>
                </a:lnTo>
                <a:lnTo>
                  <a:pt x="1130" y="2484"/>
                </a:lnTo>
                <a:lnTo>
                  <a:pt x="1121" y="2495"/>
                </a:lnTo>
                <a:lnTo>
                  <a:pt x="1111" y="2504"/>
                </a:lnTo>
                <a:lnTo>
                  <a:pt x="1100" y="2511"/>
                </a:lnTo>
                <a:lnTo>
                  <a:pt x="1088" y="2516"/>
                </a:lnTo>
                <a:lnTo>
                  <a:pt x="1075" y="2520"/>
                </a:lnTo>
                <a:lnTo>
                  <a:pt x="1062" y="2521"/>
                </a:lnTo>
                <a:lnTo>
                  <a:pt x="1048" y="2521"/>
                </a:lnTo>
                <a:lnTo>
                  <a:pt x="1035" y="2518"/>
                </a:lnTo>
                <a:lnTo>
                  <a:pt x="1022" y="2514"/>
                </a:lnTo>
                <a:lnTo>
                  <a:pt x="1011" y="2507"/>
                </a:lnTo>
                <a:lnTo>
                  <a:pt x="1000" y="2499"/>
                </a:lnTo>
                <a:lnTo>
                  <a:pt x="991" y="2490"/>
                </a:lnTo>
                <a:lnTo>
                  <a:pt x="982" y="2478"/>
                </a:lnTo>
                <a:lnTo>
                  <a:pt x="977" y="2466"/>
                </a:lnTo>
                <a:lnTo>
                  <a:pt x="973" y="2454"/>
                </a:lnTo>
                <a:lnTo>
                  <a:pt x="970" y="2440"/>
                </a:lnTo>
                <a:lnTo>
                  <a:pt x="970" y="2427"/>
                </a:lnTo>
                <a:lnTo>
                  <a:pt x="973" y="2414"/>
                </a:lnTo>
                <a:lnTo>
                  <a:pt x="977" y="2400"/>
                </a:lnTo>
                <a:lnTo>
                  <a:pt x="982" y="2389"/>
                </a:lnTo>
                <a:lnTo>
                  <a:pt x="991" y="2378"/>
                </a:lnTo>
                <a:lnTo>
                  <a:pt x="1000" y="2368"/>
                </a:lnTo>
                <a:lnTo>
                  <a:pt x="1011" y="2360"/>
                </a:lnTo>
                <a:lnTo>
                  <a:pt x="1022" y="2354"/>
                </a:lnTo>
                <a:lnTo>
                  <a:pt x="1035" y="2349"/>
                </a:lnTo>
                <a:lnTo>
                  <a:pt x="1048" y="2347"/>
                </a:lnTo>
                <a:lnTo>
                  <a:pt x="1062" y="2346"/>
                </a:lnTo>
                <a:lnTo>
                  <a:pt x="1075" y="2348"/>
                </a:lnTo>
                <a:lnTo>
                  <a:pt x="1088" y="2351"/>
                </a:lnTo>
                <a:lnTo>
                  <a:pt x="1100" y="2357"/>
                </a:lnTo>
                <a:lnTo>
                  <a:pt x="1111" y="2364"/>
                </a:lnTo>
                <a:lnTo>
                  <a:pt x="1121" y="2373"/>
                </a:lnTo>
                <a:lnTo>
                  <a:pt x="1130" y="2383"/>
                </a:lnTo>
                <a:lnTo>
                  <a:pt x="1136" y="2394"/>
                </a:lnTo>
                <a:lnTo>
                  <a:pt x="1142" y="2408"/>
                </a:lnTo>
                <a:lnTo>
                  <a:pt x="1145" y="2421"/>
                </a:lnTo>
                <a:lnTo>
                  <a:pt x="1146" y="2434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1" name="Line 92">
            <a:extLst>
              <a:ext uri="{FF2B5EF4-FFF2-40B4-BE49-F238E27FC236}">
                <a16:creationId xmlns:a16="http://schemas.microsoft.com/office/drawing/2014/main" id="{B3541D57-E7C0-4CD4-E56C-C7B8A1CF7E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9213" y="2856310"/>
            <a:ext cx="83105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2" name="Line 93">
            <a:extLst>
              <a:ext uri="{FF2B5EF4-FFF2-40B4-BE49-F238E27FC236}">
                <a16:creationId xmlns:a16="http://schemas.microsoft.com/office/drawing/2014/main" id="{A3D68DF7-9A6A-C092-B3CE-9F5E86366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9213" y="2972991"/>
            <a:ext cx="340519" cy="1083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3" name="Line 94">
            <a:extLst>
              <a:ext uri="{FF2B5EF4-FFF2-40B4-BE49-F238E27FC236}">
                <a16:creationId xmlns:a16="http://schemas.microsoft.com/office/drawing/2014/main" id="{B9336201-AACA-3884-9DFF-41AF73056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731" y="3081337"/>
            <a:ext cx="0" cy="8429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4" name="Line 95">
            <a:extLst>
              <a:ext uri="{FF2B5EF4-FFF2-40B4-BE49-F238E27FC236}">
                <a16:creationId xmlns:a16="http://schemas.microsoft.com/office/drawing/2014/main" id="{5CF6FDC7-3B69-F26D-7DC5-94FC65764F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429" y="3924300"/>
            <a:ext cx="139303" cy="12025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5" name="Line 96">
            <a:extLst>
              <a:ext uri="{FF2B5EF4-FFF2-40B4-BE49-F238E27FC236}">
                <a16:creationId xmlns:a16="http://schemas.microsoft.com/office/drawing/2014/main" id="{06C8A5E0-8C9C-45B7-DF62-53DF45F46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429" y="4044554"/>
            <a:ext cx="0" cy="1131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6" name="Line 97">
            <a:extLst>
              <a:ext uri="{FF2B5EF4-FFF2-40B4-BE49-F238E27FC236}">
                <a16:creationId xmlns:a16="http://schemas.microsoft.com/office/drawing/2014/main" id="{563D9B7E-F400-D394-B806-9E1C40C18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429" y="4157663"/>
            <a:ext cx="42505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7" name="Line 98">
            <a:extLst>
              <a:ext uri="{FF2B5EF4-FFF2-40B4-BE49-F238E27FC236}">
                <a16:creationId xmlns:a16="http://schemas.microsoft.com/office/drawing/2014/main" id="{65BCB75D-EC4F-4E8E-4ADF-FAA3D3A0B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5481" y="4044554"/>
            <a:ext cx="0" cy="1131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8" name="Line 99">
            <a:extLst>
              <a:ext uri="{FF2B5EF4-FFF2-40B4-BE49-F238E27FC236}">
                <a16:creationId xmlns:a16="http://schemas.microsoft.com/office/drawing/2014/main" id="{33C1A1CA-780F-DF63-6755-5E9E66288D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24513" y="3924300"/>
            <a:ext cx="130969" cy="12025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79" name="Line 100">
            <a:extLst>
              <a:ext uri="{FF2B5EF4-FFF2-40B4-BE49-F238E27FC236}">
                <a16:creationId xmlns:a16="http://schemas.microsoft.com/office/drawing/2014/main" id="{E6710269-2798-7571-1A2A-867E4F0285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4513" y="3081337"/>
            <a:ext cx="0" cy="8429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0" name="Line 101">
            <a:extLst>
              <a:ext uri="{FF2B5EF4-FFF2-40B4-BE49-F238E27FC236}">
                <a16:creationId xmlns:a16="http://schemas.microsoft.com/office/drawing/2014/main" id="{62CC1048-3B0A-817B-DDB7-AAB2AD1B0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4513" y="2969419"/>
            <a:ext cx="335756" cy="1119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1" name="Line 102">
            <a:extLst>
              <a:ext uri="{FF2B5EF4-FFF2-40B4-BE49-F238E27FC236}">
                <a16:creationId xmlns:a16="http://schemas.microsoft.com/office/drawing/2014/main" id="{79572E18-1518-9B66-4829-E8762ACD3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0269" y="2856310"/>
            <a:ext cx="0" cy="333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2" name="Line 103">
            <a:extLst>
              <a:ext uri="{FF2B5EF4-FFF2-40B4-BE49-F238E27FC236}">
                <a16:creationId xmlns:a16="http://schemas.microsoft.com/office/drawing/2014/main" id="{66CCFB0D-2617-63F9-2AF8-4B31153251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6216" y="2889647"/>
            <a:ext cx="44053" cy="2738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3" name="Line 104">
            <a:extLst>
              <a:ext uri="{FF2B5EF4-FFF2-40B4-BE49-F238E27FC236}">
                <a16:creationId xmlns:a16="http://schemas.microsoft.com/office/drawing/2014/main" id="{98E3B52C-D491-5A0A-2D31-7BACBBFAD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6216" y="2917032"/>
            <a:ext cx="44053" cy="3095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4" name="Line 105">
            <a:extLst>
              <a:ext uri="{FF2B5EF4-FFF2-40B4-BE49-F238E27FC236}">
                <a16:creationId xmlns:a16="http://schemas.microsoft.com/office/drawing/2014/main" id="{083438C7-3972-37AE-DCB2-F56A5693B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0269" y="2947988"/>
            <a:ext cx="0" cy="214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5" name="Line 106">
            <a:extLst>
              <a:ext uri="{FF2B5EF4-FFF2-40B4-BE49-F238E27FC236}">
                <a16:creationId xmlns:a16="http://schemas.microsoft.com/office/drawing/2014/main" id="{D6A53A9D-E570-7EA7-2608-F7360FE922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0879" y="2856310"/>
            <a:ext cx="11906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6" name="Line 107">
            <a:extLst>
              <a:ext uri="{FF2B5EF4-FFF2-40B4-BE49-F238E27FC236}">
                <a16:creationId xmlns:a16="http://schemas.microsoft.com/office/drawing/2014/main" id="{428DB32B-A0AF-6652-8BA0-656C28201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0879" y="2856310"/>
            <a:ext cx="0" cy="357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7" name="Line 108">
            <a:extLst>
              <a:ext uri="{FF2B5EF4-FFF2-40B4-BE49-F238E27FC236}">
                <a16:creationId xmlns:a16="http://schemas.microsoft.com/office/drawing/2014/main" id="{68E21813-1A58-8F6B-01BC-78155DB42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0879" y="2892028"/>
            <a:ext cx="36909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8" name="Line 109">
            <a:extLst>
              <a:ext uri="{FF2B5EF4-FFF2-40B4-BE49-F238E27FC236}">
                <a16:creationId xmlns:a16="http://schemas.microsoft.com/office/drawing/2014/main" id="{2D603277-56FE-4E34-2F16-0D7E2A212E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9213" y="2915841"/>
            <a:ext cx="28575" cy="2738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89" name="Line 110">
            <a:extLst>
              <a:ext uri="{FF2B5EF4-FFF2-40B4-BE49-F238E27FC236}">
                <a16:creationId xmlns:a16="http://schemas.microsoft.com/office/drawing/2014/main" id="{70A98DDA-D6DF-C404-2DD8-5C737C13A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9213" y="2943225"/>
            <a:ext cx="0" cy="2976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0" name="Freeform 111">
            <a:extLst>
              <a:ext uri="{FF2B5EF4-FFF2-40B4-BE49-F238E27FC236}">
                <a16:creationId xmlns:a16="http://schemas.microsoft.com/office/drawing/2014/main" id="{24E245F8-4A37-14BE-EE72-8EFC1F2C0211}"/>
              </a:ext>
            </a:extLst>
          </p:cNvPr>
          <p:cNvSpPr>
            <a:spLocks/>
          </p:cNvSpPr>
          <p:nvPr/>
        </p:nvSpPr>
        <p:spPr bwMode="auto">
          <a:xfrm>
            <a:off x="5505451" y="3787378"/>
            <a:ext cx="70247" cy="70247"/>
          </a:xfrm>
          <a:custGeom>
            <a:avLst/>
            <a:gdLst>
              <a:gd name="T0" fmla="*/ 49845213 w 176"/>
              <a:gd name="T1" fmla="*/ 25207923 h 175"/>
              <a:gd name="T2" fmla="*/ 49562096 w 176"/>
              <a:gd name="T3" fmla="*/ 28931389 h 175"/>
              <a:gd name="T4" fmla="*/ 48712210 w 176"/>
              <a:gd name="T5" fmla="*/ 32655390 h 175"/>
              <a:gd name="T6" fmla="*/ 47012972 w 176"/>
              <a:gd name="T7" fmla="*/ 36093053 h 175"/>
              <a:gd name="T8" fmla="*/ 45313734 w 176"/>
              <a:gd name="T9" fmla="*/ 39530181 h 175"/>
              <a:gd name="T10" fmla="*/ 42765142 w 176"/>
              <a:gd name="T11" fmla="*/ 42681506 h 175"/>
              <a:gd name="T12" fmla="*/ 39932901 w 176"/>
              <a:gd name="T13" fmla="*/ 45259084 h 175"/>
              <a:gd name="T14" fmla="*/ 36817542 w 176"/>
              <a:gd name="T15" fmla="*/ 47264521 h 175"/>
              <a:gd name="T16" fmla="*/ 33419065 w 176"/>
              <a:gd name="T17" fmla="*/ 48696747 h 175"/>
              <a:gd name="T18" fmla="*/ 29736938 w 176"/>
              <a:gd name="T19" fmla="*/ 49842635 h 175"/>
              <a:gd name="T20" fmla="*/ 26055344 w 176"/>
              <a:gd name="T21" fmla="*/ 50128973 h 175"/>
              <a:gd name="T22" fmla="*/ 22090631 w 176"/>
              <a:gd name="T23" fmla="*/ 50128973 h 175"/>
              <a:gd name="T24" fmla="*/ 18408505 w 176"/>
              <a:gd name="T25" fmla="*/ 49269423 h 175"/>
              <a:gd name="T26" fmla="*/ 14726910 w 176"/>
              <a:gd name="T27" fmla="*/ 48124071 h 175"/>
              <a:gd name="T28" fmla="*/ 11611551 w 176"/>
              <a:gd name="T29" fmla="*/ 46118634 h 175"/>
              <a:gd name="T30" fmla="*/ 8496192 w 176"/>
              <a:gd name="T31" fmla="*/ 43826858 h 175"/>
              <a:gd name="T32" fmla="*/ 5947601 w 176"/>
              <a:gd name="T33" fmla="*/ 41248745 h 175"/>
              <a:gd name="T34" fmla="*/ 3398477 w 176"/>
              <a:gd name="T35" fmla="*/ 37811617 h 175"/>
              <a:gd name="T36" fmla="*/ 1982356 w 176"/>
              <a:gd name="T37" fmla="*/ 34373954 h 175"/>
              <a:gd name="T38" fmla="*/ 849885 w 176"/>
              <a:gd name="T39" fmla="*/ 30936826 h 175"/>
              <a:gd name="T40" fmla="*/ 0 w 176"/>
              <a:gd name="T41" fmla="*/ 26926487 h 175"/>
              <a:gd name="T42" fmla="*/ 0 w 176"/>
              <a:gd name="T43" fmla="*/ 23202486 h 175"/>
              <a:gd name="T44" fmla="*/ 849885 w 176"/>
              <a:gd name="T45" fmla="*/ 19478485 h 175"/>
              <a:gd name="T46" fmla="*/ 1982356 w 176"/>
              <a:gd name="T47" fmla="*/ 15468145 h 175"/>
              <a:gd name="T48" fmla="*/ 3398477 w 176"/>
              <a:gd name="T49" fmla="*/ 12317356 h 175"/>
              <a:gd name="T50" fmla="*/ 5947601 w 176"/>
              <a:gd name="T51" fmla="*/ 9166566 h 175"/>
              <a:gd name="T52" fmla="*/ 8496192 w 176"/>
              <a:gd name="T53" fmla="*/ 6302115 h 175"/>
              <a:gd name="T54" fmla="*/ 11611551 w 176"/>
              <a:gd name="T55" fmla="*/ 4010339 h 175"/>
              <a:gd name="T56" fmla="*/ 14726910 w 176"/>
              <a:gd name="T57" fmla="*/ 2291775 h 175"/>
              <a:gd name="T58" fmla="*/ 18408505 w 176"/>
              <a:gd name="T59" fmla="*/ 859550 h 175"/>
              <a:gd name="T60" fmla="*/ 22090631 w 176"/>
              <a:gd name="T61" fmla="*/ 286338 h 175"/>
              <a:gd name="T62" fmla="*/ 26055344 w 176"/>
              <a:gd name="T63" fmla="*/ 0 h 175"/>
              <a:gd name="T64" fmla="*/ 29736938 w 176"/>
              <a:gd name="T65" fmla="*/ 572676 h 175"/>
              <a:gd name="T66" fmla="*/ 33419065 w 176"/>
              <a:gd name="T67" fmla="*/ 1432226 h 175"/>
              <a:gd name="T68" fmla="*/ 36817542 w 176"/>
              <a:gd name="T69" fmla="*/ 3150790 h 175"/>
              <a:gd name="T70" fmla="*/ 39932901 w 176"/>
              <a:gd name="T71" fmla="*/ 5156227 h 175"/>
              <a:gd name="T72" fmla="*/ 42765142 w 176"/>
              <a:gd name="T73" fmla="*/ 7734340 h 175"/>
              <a:gd name="T74" fmla="*/ 45313734 w 176"/>
              <a:gd name="T75" fmla="*/ 10598792 h 175"/>
              <a:gd name="T76" fmla="*/ 47012972 w 176"/>
              <a:gd name="T77" fmla="*/ 13749582 h 175"/>
              <a:gd name="T78" fmla="*/ 48712210 w 176"/>
              <a:gd name="T79" fmla="*/ 17759921 h 175"/>
              <a:gd name="T80" fmla="*/ 49562096 w 176"/>
              <a:gd name="T81" fmla="*/ 21483922 h 175"/>
              <a:gd name="T82" fmla="*/ 49845213 w 176"/>
              <a:gd name="T83" fmla="*/ 25207923 h 17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76" h="175">
                <a:moveTo>
                  <a:pt x="176" y="88"/>
                </a:moveTo>
                <a:lnTo>
                  <a:pt x="175" y="101"/>
                </a:lnTo>
                <a:lnTo>
                  <a:pt x="172" y="114"/>
                </a:lnTo>
                <a:lnTo>
                  <a:pt x="166" y="126"/>
                </a:lnTo>
                <a:lnTo>
                  <a:pt x="160" y="138"/>
                </a:lnTo>
                <a:lnTo>
                  <a:pt x="151" y="149"/>
                </a:lnTo>
                <a:lnTo>
                  <a:pt x="141" y="158"/>
                </a:lnTo>
                <a:lnTo>
                  <a:pt x="130" y="165"/>
                </a:lnTo>
                <a:lnTo>
                  <a:pt x="118" y="170"/>
                </a:lnTo>
                <a:lnTo>
                  <a:pt x="105" y="174"/>
                </a:lnTo>
                <a:lnTo>
                  <a:pt x="92" y="175"/>
                </a:lnTo>
                <a:lnTo>
                  <a:pt x="78" y="175"/>
                </a:lnTo>
                <a:lnTo>
                  <a:pt x="65" y="172"/>
                </a:lnTo>
                <a:lnTo>
                  <a:pt x="52" y="168"/>
                </a:lnTo>
                <a:lnTo>
                  <a:pt x="41" y="161"/>
                </a:lnTo>
                <a:lnTo>
                  <a:pt x="30" y="153"/>
                </a:lnTo>
                <a:lnTo>
                  <a:pt x="21" y="144"/>
                </a:lnTo>
                <a:lnTo>
                  <a:pt x="12" y="132"/>
                </a:lnTo>
                <a:lnTo>
                  <a:pt x="7" y="120"/>
                </a:lnTo>
                <a:lnTo>
                  <a:pt x="3" y="108"/>
                </a:lnTo>
                <a:lnTo>
                  <a:pt x="0" y="94"/>
                </a:lnTo>
                <a:lnTo>
                  <a:pt x="0" y="81"/>
                </a:lnTo>
                <a:lnTo>
                  <a:pt x="3" y="68"/>
                </a:lnTo>
                <a:lnTo>
                  <a:pt x="7" y="54"/>
                </a:lnTo>
                <a:lnTo>
                  <a:pt x="12" y="43"/>
                </a:lnTo>
                <a:lnTo>
                  <a:pt x="21" y="32"/>
                </a:lnTo>
                <a:lnTo>
                  <a:pt x="30" y="22"/>
                </a:lnTo>
                <a:lnTo>
                  <a:pt x="41" y="14"/>
                </a:lnTo>
                <a:lnTo>
                  <a:pt x="52" y="8"/>
                </a:lnTo>
                <a:lnTo>
                  <a:pt x="65" y="3"/>
                </a:lnTo>
                <a:lnTo>
                  <a:pt x="78" y="1"/>
                </a:lnTo>
                <a:lnTo>
                  <a:pt x="92" y="0"/>
                </a:lnTo>
                <a:lnTo>
                  <a:pt x="105" y="2"/>
                </a:lnTo>
                <a:lnTo>
                  <a:pt x="118" y="5"/>
                </a:lnTo>
                <a:lnTo>
                  <a:pt x="130" y="11"/>
                </a:lnTo>
                <a:lnTo>
                  <a:pt x="141" y="18"/>
                </a:lnTo>
                <a:lnTo>
                  <a:pt x="151" y="27"/>
                </a:lnTo>
                <a:lnTo>
                  <a:pt x="160" y="37"/>
                </a:lnTo>
                <a:lnTo>
                  <a:pt x="166" y="48"/>
                </a:lnTo>
                <a:lnTo>
                  <a:pt x="172" y="62"/>
                </a:lnTo>
                <a:lnTo>
                  <a:pt x="175" y="75"/>
                </a:lnTo>
                <a:lnTo>
                  <a:pt x="176" y="88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1" name="Line 112">
            <a:extLst>
              <a:ext uri="{FF2B5EF4-FFF2-40B4-BE49-F238E27FC236}">
                <a16:creationId xmlns:a16="http://schemas.microsoft.com/office/drawing/2014/main" id="{6ECA7151-81F6-5642-045E-01E40AC344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8100" y="2892028"/>
            <a:ext cx="29766" cy="702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2" name="Line 113">
            <a:extLst>
              <a:ext uri="{FF2B5EF4-FFF2-40B4-BE49-F238E27FC236}">
                <a16:creationId xmlns:a16="http://schemas.microsoft.com/office/drawing/2014/main" id="{DA0F0012-865E-F6C5-BA47-8286466DEB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27860" y="2962276"/>
            <a:ext cx="50006" cy="404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3" name="Line 114">
            <a:extLst>
              <a:ext uri="{FF2B5EF4-FFF2-40B4-BE49-F238E27FC236}">
                <a16:creationId xmlns:a16="http://schemas.microsoft.com/office/drawing/2014/main" id="{44F9EDE5-B37D-4048-0E64-AEEC0E371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7860" y="3002757"/>
            <a:ext cx="36909" cy="4643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4" name="Line 115">
            <a:extLst>
              <a:ext uri="{FF2B5EF4-FFF2-40B4-BE49-F238E27FC236}">
                <a16:creationId xmlns:a16="http://schemas.microsoft.com/office/drawing/2014/main" id="{C2E73388-CBE3-33EF-ECAB-217C7582EB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3572" y="3049192"/>
            <a:ext cx="51197" cy="4048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5" name="Line 116">
            <a:extLst>
              <a:ext uri="{FF2B5EF4-FFF2-40B4-BE49-F238E27FC236}">
                <a16:creationId xmlns:a16="http://schemas.microsoft.com/office/drawing/2014/main" id="{7272F6DD-7630-3821-1C46-1D952D24F1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3573" y="3089673"/>
            <a:ext cx="45244" cy="5834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6" name="Line 117">
            <a:extLst>
              <a:ext uri="{FF2B5EF4-FFF2-40B4-BE49-F238E27FC236}">
                <a16:creationId xmlns:a16="http://schemas.microsoft.com/office/drawing/2014/main" id="{D3AC6560-6B49-4A98-352E-A9A6BAC90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3681" y="2892029"/>
            <a:ext cx="19050" cy="5715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7" name="Line 118">
            <a:extLst>
              <a:ext uri="{FF2B5EF4-FFF2-40B4-BE49-F238E27FC236}">
                <a16:creationId xmlns:a16="http://schemas.microsoft.com/office/drawing/2014/main" id="{16319CFC-FEDB-6CDA-FF13-63D5D3CCB1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5822" y="2949178"/>
            <a:ext cx="36909" cy="4167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8" name="Line 119">
            <a:extLst>
              <a:ext uri="{FF2B5EF4-FFF2-40B4-BE49-F238E27FC236}">
                <a16:creationId xmlns:a16="http://schemas.microsoft.com/office/drawing/2014/main" id="{E8F0E6F2-630B-0D33-2CB2-C3D91C51A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5822" y="2990850"/>
            <a:ext cx="57150" cy="7262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399" name="Line 120">
            <a:extLst>
              <a:ext uri="{FF2B5EF4-FFF2-40B4-BE49-F238E27FC236}">
                <a16:creationId xmlns:a16="http://schemas.microsoft.com/office/drawing/2014/main" id="{11870553-0A3F-ECCF-4E99-DE6D6BA368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89635" y="3063479"/>
            <a:ext cx="33338" cy="84534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0" name="Freeform 121">
            <a:extLst>
              <a:ext uri="{FF2B5EF4-FFF2-40B4-BE49-F238E27FC236}">
                <a16:creationId xmlns:a16="http://schemas.microsoft.com/office/drawing/2014/main" id="{86D8C7D4-2B37-65BF-34E9-C6766C3A09D9}"/>
              </a:ext>
            </a:extLst>
          </p:cNvPr>
          <p:cNvSpPr>
            <a:spLocks/>
          </p:cNvSpPr>
          <p:nvPr/>
        </p:nvSpPr>
        <p:spPr bwMode="auto">
          <a:xfrm>
            <a:off x="3763566" y="1335881"/>
            <a:ext cx="65484" cy="63104"/>
          </a:xfrm>
          <a:custGeom>
            <a:avLst/>
            <a:gdLst>
              <a:gd name="T0" fmla="*/ 46202335 w 165"/>
              <a:gd name="T1" fmla="*/ 35002466 h 159"/>
              <a:gd name="T2" fmla="*/ 43682458 w 165"/>
              <a:gd name="T3" fmla="*/ 37802833 h 159"/>
              <a:gd name="T4" fmla="*/ 40602197 w 165"/>
              <a:gd name="T5" fmla="*/ 40042809 h 159"/>
              <a:gd name="T6" fmla="*/ 37242008 w 165"/>
              <a:gd name="T7" fmla="*/ 42002854 h 159"/>
              <a:gd name="T8" fmla="*/ 33881818 w 165"/>
              <a:gd name="T9" fmla="*/ 43403037 h 159"/>
              <a:gd name="T10" fmla="*/ 29961774 w 165"/>
              <a:gd name="T11" fmla="*/ 44243359 h 159"/>
              <a:gd name="T12" fmla="*/ 26321128 w 165"/>
              <a:gd name="T13" fmla="*/ 44523290 h 159"/>
              <a:gd name="T14" fmla="*/ 22121157 w 165"/>
              <a:gd name="T15" fmla="*/ 44243359 h 159"/>
              <a:gd name="T16" fmla="*/ 18481040 w 165"/>
              <a:gd name="T17" fmla="*/ 43403037 h 159"/>
              <a:gd name="T18" fmla="*/ 15120851 w 165"/>
              <a:gd name="T19" fmla="*/ 42002854 h 159"/>
              <a:gd name="T20" fmla="*/ 11760662 w 165"/>
              <a:gd name="T21" fmla="*/ 40042809 h 159"/>
              <a:gd name="T22" fmla="*/ 8680400 w 165"/>
              <a:gd name="T23" fmla="*/ 37802833 h 159"/>
              <a:gd name="T24" fmla="*/ 6160523 w 165"/>
              <a:gd name="T25" fmla="*/ 35002466 h 159"/>
              <a:gd name="T26" fmla="*/ 3920044 w 165"/>
              <a:gd name="T27" fmla="*/ 31922169 h 159"/>
              <a:gd name="T28" fmla="*/ 1960022 w 165"/>
              <a:gd name="T29" fmla="*/ 28561941 h 159"/>
              <a:gd name="T30" fmla="*/ 839783 w 165"/>
              <a:gd name="T31" fmla="*/ 24921781 h 159"/>
              <a:gd name="T32" fmla="*/ 0 w 165"/>
              <a:gd name="T33" fmla="*/ 21001691 h 159"/>
              <a:gd name="T34" fmla="*/ 0 w 165"/>
              <a:gd name="T35" fmla="*/ 17361532 h 159"/>
              <a:gd name="T36" fmla="*/ 559855 w 165"/>
              <a:gd name="T37" fmla="*/ 13440913 h 159"/>
              <a:gd name="T38" fmla="*/ 1400167 w 165"/>
              <a:gd name="T39" fmla="*/ 9800754 h 159"/>
              <a:gd name="T40" fmla="*/ 3080262 w 165"/>
              <a:gd name="T41" fmla="*/ 6440526 h 159"/>
              <a:gd name="T42" fmla="*/ 5320211 w 165"/>
              <a:gd name="T43" fmla="*/ 3080297 h 159"/>
              <a:gd name="T44" fmla="*/ 7840618 w 165"/>
              <a:gd name="T45" fmla="*/ 0 h 1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65" h="159">
                <a:moveTo>
                  <a:pt x="165" y="125"/>
                </a:moveTo>
                <a:lnTo>
                  <a:pt x="156" y="135"/>
                </a:lnTo>
                <a:lnTo>
                  <a:pt x="145" y="143"/>
                </a:lnTo>
                <a:lnTo>
                  <a:pt x="133" y="150"/>
                </a:lnTo>
                <a:lnTo>
                  <a:pt x="121" y="155"/>
                </a:lnTo>
                <a:lnTo>
                  <a:pt x="107" y="158"/>
                </a:lnTo>
                <a:lnTo>
                  <a:pt x="94" y="159"/>
                </a:lnTo>
                <a:lnTo>
                  <a:pt x="79" y="158"/>
                </a:lnTo>
                <a:lnTo>
                  <a:pt x="66" y="155"/>
                </a:lnTo>
                <a:lnTo>
                  <a:pt x="54" y="150"/>
                </a:lnTo>
                <a:lnTo>
                  <a:pt x="42" y="143"/>
                </a:lnTo>
                <a:lnTo>
                  <a:pt x="31" y="135"/>
                </a:lnTo>
                <a:lnTo>
                  <a:pt x="22" y="125"/>
                </a:lnTo>
                <a:lnTo>
                  <a:pt x="14" y="114"/>
                </a:lnTo>
                <a:lnTo>
                  <a:pt x="7" y="102"/>
                </a:lnTo>
                <a:lnTo>
                  <a:pt x="3" y="89"/>
                </a:lnTo>
                <a:lnTo>
                  <a:pt x="0" y="75"/>
                </a:lnTo>
                <a:lnTo>
                  <a:pt x="0" y="62"/>
                </a:lnTo>
                <a:lnTo>
                  <a:pt x="2" y="48"/>
                </a:lnTo>
                <a:lnTo>
                  <a:pt x="5" y="35"/>
                </a:lnTo>
                <a:lnTo>
                  <a:pt x="11" y="23"/>
                </a:lnTo>
                <a:lnTo>
                  <a:pt x="19" y="11"/>
                </a:lnTo>
                <a:lnTo>
                  <a:pt x="28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1" name="Freeform 122">
            <a:extLst>
              <a:ext uri="{FF2B5EF4-FFF2-40B4-BE49-F238E27FC236}">
                <a16:creationId xmlns:a16="http://schemas.microsoft.com/office/drawing/2014/main" id="{829340BA-18C2-5AD6-73EE-C65A2A01B0FC}"/>
              </a:ext>
            </a:extLst>
          </p:cNvPr>
          <p:cNvSpPr>
            <a:spLocks/>
          </p:cNvSpPr>
          <p:nvPr/>
        </p:nvSpPr>
        <p:spPr bwMode="auto">
          <a:xfrm>
            <a:off x="4749404" y="1350169"/>
            <a:ext cx="67865" cy="64294"/>
          </a:xfrm>
          <a:custGeom>
            <a:avLst/>
            <a:gdLst>
              <a:gd name="T0" fmla="*/ 0 w 172"/>
              <a:gd name="T1" fmla="*/ 32638085 h 163"/>
              <a:gd name="T2" fmla="*/ 2214301 w 172"/>
              <a:gd name="T3" fmla="*/ 35957167 h 163"/>
              <a:gd name="T4" fmla="*/ 4982046 w 172"/>
              <a:gd name="T5" fmla="*/ 38722982 h 163"/>
              <a:gd name="T6" fmla="*/ 8026513 w 172"/>
              <a:gd name="T7" fmla="*/ 40935528 h 163"/>
              <a:gd name="T8" fmla="*/ 11347701 w 172"/>
              <a:gd name="T9" fmla="*/ 42871967 h 163"/>
              <a:gd name="T10" fmla="*/ 14945612 w 172"/>
              <a:gd name="T11" fmla="*/ 44254611 h 163"/>
              <a:gd name="T12" fmla="*/ 19096966 w 172"/>
              <a:gd name="T13" fmla="*/ 44807879 h 163"/>
              <a:gd name="T14" fmla="*/ 22694876 w 172"/>
              <a:gd name="T15" fmla="*/ 45084513 h 163"/>
              <a:gd name="T16" fmla="*/ 26569508 w 172"/>
              <a:gd name="T17" fmla="*/ 44807879 h 163"/>
              <a:gd name="T18" fmla="*/ 30167945 w 172"/>
              <a:gd name="T19" fmla="*/ 43701343 h 163"/>
              <a:gd name="T20" fmla="*/ 33765855 w 172"/>
              <a:gd name="T21" fmla="*/ 42318698 h 163"/>
              <a:gd name="T22" fmla="*/ 37087044 w 172"/>
              <a:gd name="T23" fmla="*/ 40105626 h 163"/>
              <a:gd name="T24" fmla="*/ 40131511 w 172"/>
              <a:gd name="T25" fmla="*/ 37616446 h 163"/>
              <a:gd name="T26" fmla="*/ 42622007 w 172"/>
              <a:gd name="T27" fmla="*/ 34573997 h 163"/>
              <a:gd name="T28" fmla="*/ 44836309 w 172"/>
              <a:gd name="T29" fmla="*/ 31254914 h 163"/>
              <a:gd name="T30" fmla="*/ 46220444 w 172"/>
              <a:gd name="T31" fmla="*/ 27935832 h 163"/>
              <a:gd name="T32" fmla="*/ 47327331 w 172"/>
              <a:gd name="T33" fmla="*/ 24340115 h 163"/>
              <a:gd name="T34" fmla="*/ 47604053 w 172"/>
              <a:gd name="T35" fmla="*/ 20467764 h 163"/>
              <a:gd name="T36" fmla="*/ 47604053 w 172"/>
              <a:gd name="T37" fmla="*/ 16595413 h 163"/>
              <a:gd name="T38" fmla="*/ 46773888 w 172"/>
              <a:gd name="T39" fmla="*/ 12723063 h 163"/>
              <a:gd name="T40" fmla="*/ 45666474 w 172"/>
              <a:gd name="T41" fmla="*/ 9127346 h 163"/>
              <a:gd name="T42" fmla="*/ 43729421 w 172"/>
              <a:gd name="T43" fmla="*/ 5531629 h 163"/>
              <a:gd name="T44" fmla="*/ 41515120 w 172"/>
              <a:gd name="T45" fmla="*/ 2489181 h 163"/>
              <a:gd name="T46" fmla="*/ 38747375 w 172"/>
              <a:gd name="T47" fmla="*/ 0 h 1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72" h="163">
                <a:moveTo>
                  <a:pt x="0" y="118"/>
                </a:moveTo>
                <a:lnTo>
                  <a:pt x="8" y="130"/>
                </a:lnTo>
                <a:lnTo>
                  <a:pt x="18" y="140"/>
                </a:lnTo>
                <a:lnTo>
                  <a:pt x="29" y="148"/>
                </a:lnTo>
                <a:lnTo>
                  <a:pt x="41" y="155"/>
                </a:lnTo>
                <a:lnTo>
                  <a:pt x="54" y="160"/>
                </a:lnTo>
                <a:lnTo>
                  <a:pt x="69" y="162"/>
                </a:lnTo>
                <a:lnTo>
                  <a:pt x="82" y="163"/>
                </a:lnTo>
                <a:lnTo>
                  <a:pt x="96" y="162"/>
                </a:lnTo>
                <a:lnTo>
                  <a:pt x="109" y="158"/>
                </a:lnTo>
                <a:lnTo>
                  <a:pt x="122" y="153"/>
                </a:lnTo>
                <a:lnTo>
                  <a:pt x="134" y="145"/>
                </a:lnTo>
                <a:lnTo>
                  <a:pt x="145" y="136"/>
                </a:lnTo>
                <a:lnTo>
                  <a:pt x="154" y="125"/>
                </a:lnTo>
                <a:lnTo>
                  <a:pt x="162" y="113"/>
                </a:lnTo>
                <a:lnTo>
                  <a:pt x="167" y="101"/>
                </a:lnTo>
                <a:lnTo>
                  <a:pt x="171" y="88"/>
                </a:lnTo>
                <a:lnTo>
                  <a:pt x="172" y="74"/>
                </a:lnTo>
                <a:lnTo>
                  <a:pt x="172" y="60"/>
                </a:lnTo>
                <a:lnTo>
                  <a:pt x="169" y="46"/>
                </a:lnTo>
                <a:lnTo>
                  <a:pt x="165" y="33"/>
                </a:lnTo>
                <a:lnTo>
                  <a:pt x="158" y="20"/>
                </a:lnTo>
                <a:lnTo>
                  <a:pt x="150" y="9"/>
                </a:lnTo>
                <a:lnTo>
                  <a:pt x="140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2" name="Line 123">
            <a:extLst>
              <a:ext uri="{FF2B5EF4-FFF2-40B4-BE49-F238E27FC236}">
                <a16:creationId xmlns:a16="http://schemas.microsoft.com/office/drawing/2014/main" id="{AECF1C57-8B50-B372-6CEB-880D4B15E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1329929"/>
            <a:ext cx="0" cy="2024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3" name="Freeform 124">
            <a:extLst>
              <a:ext uri="{FF2B5EF4-FFF2-40B4-BE49-F238E27FC236}">
                <a16:creationId xmlns:a16="http://schemas.microsoft.com/office/drawing/2014/main" id="{8ADCA18B-A976-EDE9-DFF2-F073397C9507}"/>
              </a:ext>
            </a:extLst>
          </p:cNvPr>
          <p:cNvSpPr>
            <a:spLocks/>
          </p:cNvSpPr>
          <p:nvPr/>
        </p:nvSpPr>
        <p:spPr bwMode="auto">
          <a:xfrm>
            <a:off x="6044804" y="1350169"/>
            <a:ext cx="65484" cy="64294"/>
          </a:xfrm>
          <a:custGeom>
            <a:avLst/>
            <a:gdLst>
              <a:gd name="T0" fmla="*/ 46202335 w 165"/>
              <a:gd name="T1" fmla="*/ 35680533 h 163"/>
              <a:gd name="T2" fmla="*/ 43402001 w 165"/>
              <a:gd name="T3" fmla="*/ 38446348 h 163"/>
              <a:gd name="T4" fmla="*/ 40602197 w 165"/>
              <a:gd name="T5" fmla="*/ 40935528 h 163"/>
              <a:gd name="T6" fmla="*/ 36962080 w 165"/>
              <a:gd name="T7" fmla="*/ 42595333 h 163"/>
              <a:gd name="T8" fmla="*/ 33601891 w 165"/>
              <a:gd name="T9" fmla="*/ 43977977 h 163"/>
              <a:gd name="T10" fmla="*/ 29681318 w 165"/>
              <a:gd name="T11" fmla="*/ 44807879 h 163"/>
              <a:gd name="T12" fmla="*/ 25761273 w 165"/>
              <a:gd name="T13" fmla="*/ 45084513 h 163"/>
              <a:gd name="T14" fmla="*/ 21561302 w 165"/>
              <a:gd name="T15" fmla="*/ 44807879 h 163"/>
              <a:gd name="T16" fmla="*/ 17920656 w 165"/>
              <a:gd name="T17" fmla="*/ 43701343 h 163"/>
              <a:gd name="T18" fmla="*/ 14280539 w 165"/>
              <a:gd name="T19" fmla="*/ 42318698 h 163"/>
              <a:gd name="T20" fmla="*/ 10920350 w 165"/>
              <a:gd name="T21" fmla="*/ 40382260 h 163"/>
              <a:gd name="T22" fmla="*/ 8120545 w 165"/>
              <a:gd name="T23" fmla="*/ 37893080 h 163"/>
              <a:gd name="T24" fmla="*/ 5600139 w 165"/>
              <a:gd name="T25" fmla="*/ 34850631 h 163"/>
              <a:gd name="T26" fmla="*/ 3080262 w 165"/>
              <a:gd name="T27" fmla="*/ 31531548 h 163"/>
              <a:gd name="T28" fmla="*/ 1680095 w 165"/>
              <a:gd name="T29" fmla="*/ 27935832 h 163"/>
              <a:gd name="T30" fmla="*/ 559855 w 165"/>
              <a:gd name="T31" fmla="*/ 24340115 h 163"/>
              <a:gd name="T32" fmla="*/ 0 w 165"/>
              <a:gd name="T33" fmla="*/ 20467764 h 163"/>
              <a:gd name="T34" fmla="*/ 279928 w 165"/>
              <a:gd name="T35" fmla="*/ 16872047 h 163"/>
              <a:gd name="T36" fmla="*/ 839783 w 165"/>
              <a:gd name="T37" fmla="*/ 12723063 h 163"/>
              <a:gd name="T38" fmla="*/ 2239950 w 165"/>
              <a:gd name="T39" fmla="*/ 9127346 h 163"/>
              <a:gd name="T40" fmla="*/ 4199972 w 165"/>
              <a:gd name="T41" fmla="*/ 5808263 h 163"/>
              <a:gd name="T42" fmla="*/ 6440451 w 165"/>
              <a:gd name="T43" fmla="*/ 2489181 h 163"/>
              <a:gd name="T44" fmla="*/ 9240255 w 165"/>
              <a:gd name="T45" fmla="*/ 0 h 16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65" h="163">
                <a:moveTo>
                  <a:pt x="165" y="129"/>
                </a:moveTo>
                <a:lnTo>
                  <a:pt x="155" y="139"/>
                </a:lnTo>
                <a:lnTo>
                  <a:pt x="145" y="148"/>
                </a:lnTo>
                <a:lnTo>
                  <a:pt x="132" y="154"/>
                </a:lnTo>
                <a:lnTo>
                  <a:pt x="120" y="159"/>
                </a:lnTo>
                <a:lnTo>
                  <a:pt x="106" y="162"/>
                </a:lnTo>
                <a:lnTo>
                  <a:pt x="92" y="163"/>
                </a:lnTo>
                <a:lnTo>
                  <a:pt x="77" y="162"/>
                </a:lnTo>
                <a:lnTo>
                  <a:pt x="64" y="158"/>
                </a:lnTo>
                <a:lnTo>
                  <a:pt x="51" y="153"/>
                </a:lnTo>
                <a:lnTo>
                  <a:pt x="39" y="146"/>
                </a:lnTo>
                <a:lnTo>
                  <a:pt x="29" y="137"/>
                </a:lnTo>
                <a:lnTo>
                  <a:pt x="20" y="126"/>
                </a:lnTo>
                <a:lnTo>
                  <a:pt x="11" y="114"/>
                </a:lnTo>
                <a:lnTo>
                  <a:pt x="6" y="101"/>
                </a:lnTo>
                <a:lnTo>
                  <a:pt x="2" y="88"/>
                </a:lnTo>
                <a:lnTo>
                  <a:pt x="0" y="74"/>
                </a:lnTo>
                <a:lnTo>
                  <a:pt x="1" y="61"/>
                </a:lnTo>
                <a:lnTo>
                  <a:pt x="3" y="46"/>
                </a:lnTo>
                <a:lnTo>
                  <a:pt x="8" y="33"/>
                </a:lnTo>
                <a:lnTo>
                  <a:pt x="15" y="21"/>
                </a:lnTo>
                <a:lnTo>
                  <a:pt x="23" y="9"/>
                </a:lnTo>
                <a:lnTo>
                  <a:pt x="33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4" name="Line 125">
            <a:extLst>
              <a:ext uri="{FF2B5EF4-FFF2-40B4-BE49-F238E27FC236}">
                <a16:creationId xmlns:a16="http://schemas.microsoft.com/office/drawing/2014/main" id="{F99988A9-64B3-F901-F67F-202858B7A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5" name="Line 126">
            <a:extLst>
              <a:ext uri="{FF2B5EF4-FFF2-40B4-BE49-F238E27FC236}">
                <a16:creationId xmlns:a16="http://schemas.microsoft.com/office/drawing/2014/main" id="{5A5A73C2-8CF7-7DA9-42F0-4D9217A26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873" y="1469232"/>
            <a:ext cx="92869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6" name="Line 127">
            <a:extLst>
              <a:ext uri="{FF2B5EF4-FFF2-40B4-BE49-F238E27FC236}">
                <a16:creationId xmlns:a16="http://schemas.microsoft.com/office/drawing/2014/main" id="{810AD67B-87F5-34AC-E754-9475E187CE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57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7" name="Line 128">
            <a:extLst>
              <a:ext uri="{FF2B5EF4-FFF2-40B4-BE49-F238E27FC236}">
                <a16:creationId xmlns:a16="http://schemas.microsoft.com/office/drawing/2014/main" id="{EC0542B7-F5D8-A96D-BF09-513469BEC1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873" y="2146697"/>
            <a:ext cx="92869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8" name="Line 129">
            <a:extLst>
              <a:ext uri="{FF2B5EF4-FFF2-40B4-BE49-F238E27FC236}">
                <a16:creationId xmlns:a16="http://schemas.microsoft.com/office/drawing/2014/main" id="{727F0570-EA43-3AF1-AA27-9E8F83F03D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7129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09" name="Line 130">
            <a:extLst>
              <a:ext uri="{FF2B5EF4-FFF2-40B4-BE49-F238E27FC236}">
                <a16:creationId xmlns:a16="http://schemas.microsoft.com/office/drawing/2014/main" id="{222577AB-B7DE-7229-A530-A95C8E13F3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06641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0" name="Line 131">
            <a:extLst>
              <a:ext uri="{FF2B5EF4-FFF2-40B4-BE49-F238E27FC236}">
                <a16:creationId xmlns:a16="http://schemas.microsoft.com/office/drawing/2014/main" id="{24556352-446D-A58B-6BFD-3ED6D6B52B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1" name="Line 132">
            <a:extLst>
              <a:ext uri="{FF2B5EF4-FFF2-40B4-BE49-F238E27FC236}">
                <a16:creationId xmlns:a16="http://schemas.microsoft.com/office/drawing/2014/main" id="{E7C97C8B-92C5-D022-38E8-7A4DBB8894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2" name="Line 133">
            <a:extLst>
              <a:ext uri="{FF2B5EF4-FFF2-40B4-BE49-F238E27FC236}">
                <a16:creationId xmlns:a16="http://schemas.microsoft.com/office/drawing/2014/main" id="{9EECC3DE-F8DD-FBF9-84C8-5C74010E3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3" name="Line 134">
            <a:extLst>
              <a:ext uri="{FF2B5EF4-FFF2-40B4-BE49-F238E27FC236}">
                <a16:creationId xmlns:a16="http://schemas.microsoft.com/office/drawing/2014/main" id="{82673863-8AFE-8E39-C02C-E4E7FA85B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873" y="1469232"/>
            <a:ext cx="92869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4" name="Line 135">
            <a:extLst>
              <a:ext uri="{FF2B5EF4-FFF2-40B4-BE49-F238E27FC236}">
                <a16:creationId xmlns:a16="http://schemas.microsoft.com/office/drawing/2014/main" id="{643DDBFD-1F2C-A55A-26F1-1715909E1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57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5" name="Line 136">
            <a:extLst>
              <a:ext uri="{FF2B5EF4-FFF2-40B4-BE49-F238E27FC236}">
                <a16:creationId xmlns:a16="http://schemas.microsoft.com/office/drawing/2014/main" id="{333CD316-C655-B364-FEE2-5A3B84FC25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873" y="2146697"/>
            <a:ext cx="92869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6" name="Line 137">
            <a:extLst>
              <a:ext uri="{FF2B5EF4-FFF2-40B4-BE49-F238E27FC236}">
                <a16:creationId xmlns:a16="http://schemas.microsoft.com/office/drawing/2014/main" id="{32554413-058D-4DBC-FDF5-7D4DC8BCA3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7129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7" name="Line 138">
            <a:extLst>
              <a:ext uri="{FF2B5EF4-FFF2-40B4-BE49-F238E27FC236}">
                <a16:creationId xmlns:a16="http://schemas.microsoft.com/office/drawing/2014/main" id="{37012F4A-5EFD-EA20-806E-5E0629FBAFA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06641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8" name="Line 139">
            <a:extLst>
              <a:ext uri="{FF2B5EF4-FFF2-40B4-BE49-F238E27FC236}">
                <a16:creationId xmlns:a16="http://schemas.microsoft.com/office/drawing/2014/main" id="{F830EECA-CECF-3D05-FC72-4A0E30F079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19" name="Line 140">
            <a:extLst>
              <a:ext uri="{FF2B5EF4-FFF2-40B4-BE49-F238E27FC236}">
                <a16:creationId xmlns:a16="http://schemas.microsoft.com/office/drawing/2014/main" id="{6ADA91AA-9663-0AEB-5A47-8123AB5C4C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0" name="Line 141">
            <a:extLst>
              <a:ext uri="{FF2B5EF4-FFF2-40B4-BE49-F238E27FC236}">
                <a16:creationId xmlns:a16="http://schemas.microsoft.com/office/drawing/2014/main" id="{996B1571-6749-79E2-4159-953464266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129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1" name="Line 142">
            <a:extLst>
              <a:ext uri="{FF2B5EF4-FFF2-40B4-BE49-F238E27FC236}">
                <a16:creationId xmlns:a16="http://schemas.microsoft.com/office/drawing/2014/main" id="{57D889B6-B5E9-74F2-B62D-2A8DA2D1F6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873" y="1469232"/>
            <a:ext cx="92869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2" name="Line 143">
            <a:extLst>
              <a:ext uri="{FF2B5EF4-FFF2-40B4-BE49-F238E27FC236}">
                <a16:creationId xmlns:a16="http://schemas.microsoft.com/office/drawing/2014/main" id="{A72DA610-9066-BC62-A1C8-9B56BA2A2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57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3" name="Line 144">
            <a:extLst>
              <a:ext uri="{FF2B5EF4-FFF2-40B4-BE49-F238E27FC236}">
                <a16:creationId xmlns:a16="http://schemas.microsoft.com/office/drawing/2014/main" id="{4A853C8A-5D58-3669-3892-9FC1F2674D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2873" y="2146697"/>
            <a:ext cx="92869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4" name="Line 145">
            <a:extLst>
              <a:ext uri="{FF2B5EF4-FFF2-40B4-BE49-F238E27FC236}">
                <a16:creationId xmlns:a16="http://schemas.microsoft.com/office/drawing/2014/main" id="{8DFE6552-045D-CB62-E385-E54460C1A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97129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5" name="Line 146">
            <a:extLst>
              <a:ext uri="{FF2B5EF4-FFF2-40B4-BE49-F238E27FC236}">
                <a16:creationId xmlns:a16="http://schemas.microsoft.com/office/drawing/2014/main" id="{D8C45F30-21B7-7FE9-3F33-795D6CB966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06641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6" name="Line 147">
            <a:extLst>
              <a:ext uri="{FF2B5EF4-FFF2-40B4-BE49-F238E27FC236}">
                <a16:creationId xmlns:a16="http://schemas.microsoft.com/office/drawing/2014/main" id="{6E52F07F-8C73-5405-7C3D-9D1D40CE84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7" name="Line 148">
            <a:extLst>
              <a:ext uri="{FF2B5EF4-FFF2-40B4-BE49-F238E27FC236}">
                <a16:creationId xmlns:a16="http://schemas.microsoft.com/office/drawing/2014/main" id="{7C5BCFE0-31C7-DB26-209F-64CC550221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6641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8" name="Line 149">
            <a:extLst>
              <a:ext uri="{FF2B5EF4-FFF2-40B4-BE49-F238E27FC236}">
                <a16:creationId xmlns:a16="http://schemas.microsoft.com/office/drawing/2014/main" id="{433E4A52-2EEC-A059-C0FD-B6B6E3CE5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29" name="Line 150">
            <a:extLst>
              <a:ext uri="{FF2B5EF4-FFF2-40B4-BE49-F238E27FC236}">
                <a16:creationId xmlns:a16="http://schemas.microsoft.com/office/drawing/2014/main" id="{69B1D86A-9A09-FF12-716E-FE0B8124BC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132" y="1469232"/>
            <a:ext cx="94060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0" name="Line 151">
            <a:extLst>
              <a:ext uri="{FF2B5EF4-FFF2-40B4-BE49-F238E27FC236}">
                <a16:creationId xmlns:a16="http://schemas.microsoft.com/office/drawing/2014/main" id="{FB5C5098-8425-883B-3F98-67289BE01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519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1" name="Line 152">
            <a:extLst>
              <a:ext uri="{FF2B5EF4-FFF2-40B4-BE49-F238E27FC236}">
                <a16:creationId xmlns:a16="http://schemas.microsoft.com/office/drawing/2014/main" id="{29CB3804-FFEB-39AE-D328-BE6A50EAF4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132" y="2146697"/>
            <a:ext cx="94060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2" name="Line 153">
            <a:extLst>
              <a:ext uri="{FF2B5EF4-FFF2-40B4-BE49-F238E27FC236}">
                <a16:creationId xmlns:a16="http://schemas.microsoft.com/office/drawing/2014/main" id="{F3864FB0-7573-C733-541A-418B53459F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8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3" name="Line 154">
            <a:extLst>
              <a:ext uri="{FF2B5EF4-FFF2-40B4-BE49-F238E27FC236}">
                <a16:creationId xmlns:a16="http://schemas.microsoft.com/office/drawing/2014/main" id="{3D5EF69D-8E16-5D17-4487-E577DC8E2C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4" name="Line 155">
            <a:extLst>
              <a:ext uri="{FF2B5EF4-FFF2-40B4-BE49-F238E27FC236}">
                <a16:creationId xmlns:a16="http://schemas.microsoft.com/office/drawing/2014/main" id="{1D99FEFD-6B21-98A3-C623-ACC3C07AB5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5" name="Line 156">
            <a:extLst>
              <a:ext uri="{FF2B5EF4-FFF2-40B4-BE49-F238E27FC236}">
                <a16:creationId xmlns:a16="http://schemas.microsoft.com/office/drawing/2014/main" id="{23841304-3A23-D16C-CCAD-68720C36A0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6" name="Line 157">
            <a:extLst>
              <a:ext uri="{FF2B5EF4-FFF2-40B4-BE49-F238E27FC236}">
                <a16:creationId xmlns:a16="http://schemas.microsoft.com/office/drawing/2014/main" id="{7029B72A-E7B6-CA1C-DB2A-5AD4E77AB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7" name="Line 158">
            <a:extLst>
              <a:ext uri="{FF2B5EF4-FFF2-40B4-BE49-F238E27FC236}">
                <a16:creationId xmlns:a16="http://schemas.microsoft.com/office/drawing/2014/main" id="{F5F6EA8E-0DFE-5899-678E-A3B864A72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132" y="1469232"/>
            <a:ext cx="94060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8" name="Line 159">
            <a:extLst>
              <a:ext uri="{FF2B5EF4-FFF2-40B4-BE49-F238E27FC236}">
                <a16:creationId xmlns:a16="http://schemas.microsoft.com/office/drawing/2014/main" id="{31A08549-3713-07D1-5D98-494360CED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519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39" name="Line 160">
            <a:extLst>
              <a:ext uri="{FF2B5EF4-FFF2-40B4-BE49-F238E27FC236}">
                <a16:creationId xmlns:a16="http://schemas.microsoft.com/office/drawing/2014/main" id="{C7A5B3A6-0CF0-5821-079D-D9D27297B4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132" y="2146697"/>
            <a:ext cx="94060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0" name="Line 161">
            <a:extLst>
              <a:ext uri="{FF2B5EF4-FFF2-40B4-BE49-F238E27FC236}">
                <a16:creationId xmlns:a16="http://schemas.microsoft.com/office/drawing/2014/main" id="{F1D2E046-434B-6A1F-D96A-D3023FAD41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8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1" name="Line 162">
            <a:extLst>
              <a:ext uri="{FF2B5EF4-FFF2-40B4-BE49-F238E27FC236}">
                <a16:creationId xmlns:a16="http://schemas.microsoft.com/office/drawing/2014/main" id="{93C4FC8A-338C-D0E8-8F50-D0E13A3868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2" name="Line 163">
            <a:extLst>
              <a:ext uri="{FF2B5EF4-FFF2-40B4-BE49-F238E27FC236}">
                <a16:creationId xmlns:a16="http://schemas.microsoft.com/office/drawing/2014/main" id="{4355A1D1-0A08-7BAC-D7AD-0EA7B6044A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3" name="Line 164">
            <a:extLst>
              <a:ext uri="{FF2B5EF4-FFF2-40B4-BE49-F238E27FC236}">
                <a16:creationId xmlns:a16="http://schemas.microsoft.com/office/drawing/2014/main" id="{785534E3-5F73-53D9-6F92-9291385FEB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4" name="Line 165">
            <a:extLst>
              <a:ext uri="{FF2B5EF4-FFF2-40B4-BE49-F238E27FC236}">
                <a16:creationId xmlns:a16="http://schemas.microsoft.com/office/drawing/2014/main" id="{484A6AB5-40DA-3793-9B53-CC8FECD8F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5" name="Line 166">
            <a:extLst>
              <a:ext uri="{FF2B5EF4-FFF2-40B4-BE49-F238E27FC236}">
                <a16:creationId xmlns:a16="http://schemas.microsoft.com/office/drawing/2014/main" id="{5F7F4DE6-1B1C-DEF1-C295-0C71F9382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132" y="1469232"/>
            <a:ext cx="94060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6" name="Line 167">
            <a:extLst>
              <a:ext uri="{FF2B5EF4-FFF2-40B4-BE49-F238E27FC236}">
                <a16:creationId xmlns:a16="http://schemas.microsoft.com/office/drawing/2014/main" id="{7220F774-1CD7-FA55-CBCF-B56F01C37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519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7" name="Line 168">
            <a:extLst>
              <a:ext uri="{FF2B5EF4-FFF2-40B4-BE49-F238E27FC236}">
                <a16:creationId xmlns:a16="http://schemas.microsoft.com/office/drawing/2014/main" id="{284B51E2-4ED0-A926-D95E-4B98D3673F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132" y="2146697"/>
            <a:ext cx="94060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8" name="Line 169">
            <a:extLst>
              <a:ext uri="{FF2B5EF4-FFF2-40B4-BE49-F238E27FC236}">
                <a16:creationId xmlns:a16="http://schemas.microsoft.com/office/drawing/2014/main" id="{01D74D6F-A8D6-F5D0-D732-19EB258F61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8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49" name="Line 170">
            <a:extLst>
              <a:ext uri="{FF2B5EF4-FFF2-40B4-BE49-F238E27FC236}">
                <a16:creationId xmlns:a16="http://schemas.microsoft.com/office/drawing/2014/main" id="{E9490225-13B1-2E0F-0ED1-1B67AC259E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0" name="Line 171">
            <a:extLst>
              <a:ext uri="{FF2B5EF4-FFF2-40B4-BE49-F238E27FC236}">
                <a16:creationId xmlns:a16="http://schemas.microsoft.com/office/drawing/2014/main" id="{86860BC1-98E0-5B25-AEC2-4E6A9629FF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1" name="Line 172">
            <a:extLst>
              <a:ext uri="{FF2B5EF4-FFF2-40B4-BE49-F238E27FC236}">
                <a16:creationId xmlns:a16="http://schemas.microsoft.com/office/drawing/2014/main" id="{D3E74F40-0D54-6CEC-AF4A-7C12CC8E1C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2" name="Line 173">
            <a:extLst>
              <a:ext uri="{FF2B5EF4-FFF2-40B4-BE49-F238E27FC236}">
                <a16:creationId xmlns:a16="http://schemas.microsoft.com/office/drawing/2014/main" id="{404187F8-C2DE-BC24-BEC6-BD6A7B4EC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5388" y="1469231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3" name="Line 174">
            <a:extLst>
              <a:ext uri="{FF2B5EF4-FFF2-40B4-BE49-F238E27FC236}">
                <a16:creationId xmlns:a16="http://schemas.microsoft.com/office/drawing/2014/main" id="{70E1FB0D-4612-B01F-FFFF-CE48271F0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1132" y="1469232"/>
            <a:ext cx="94060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4" name="Line 175">
            <a:extLst>
              <a:ext uri="{FF2B5EF4-FFF2-40B4-BE49-F238E27FC236}">
                <a16:creationId xmlns:a16="http://schemas.microsoft.com/office/drawing/2014/main" id="{D6D958F4-3216-E320-44FB-85ACB10F8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5191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5" name="Line 176">
            <a:extLst>
              <a:ext uri="{FF2B5EF4-FFF2-40B4-BE49-F238E27FC236}">
                <a16:creationId xmlns:a16="http://schemas.microsoft.com/office/drawing/2014/main" id="{536E192C-705D-BA80-A9CC-11BC552DCD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132" y="2146697"/>
            <a:ext cx="94060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6" name="Line 177">
            <a:extLst>
              <a:ext uri="{FF2B5EF4-FFF2-40B4-BE49-F238E27FC236}">
                <a16:creationId xmlns:a16="http://schemas.microsoft.com/office/drawing/2014/main" id="{FC809229-2675-76AA-8C82-473360E6AD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5388" y="2218135"/>
            <a:ext cx="23574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7" name="Line 178">
            <a:extLst>
              <a:ext uri="{FF2B5EF4-FFF2-40B4-BE49-F238E27FC236}">
                <a16:creationId xmlns:a16="http://schemas.microsoft.com/office/drawing/2014/main" id="{9E514286-407F-8C23-DED8-14188B060A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14900" y="2146697"/>
            <a:ext cx="90488" cy="7143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8" name="Line 179">
            <a:extLst>
              <a:ext uri="{FF2B5EF4-FFF2-40B4-BE49-F238E27FC236}">
                <a16:creationId xmlns:a16="http://schemas.microsoft.com/office/drawing/2014/main" id="{C55B6240-6DD9-9C34-F460-3D69ED32C2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543051"/>
            <a:ext cx="0" cy="6036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59" name="Line 180">
            <a:extLst>
              <a:ext uri="{FF2B5EF4-FFF2-40B4-BE49-F238E27FC236}">
                <a16:creationId xmlns:a16="http://schemas.microsoft.com/office/drawing/2014/main" id="{4A41D21F-25BC-1282-EF7F-8F8FDD16C2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1469232"/>
            <a:ext cx="90488" cy="738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0" name="Line 181">
            <a:extLst>
              <a:ext uri="{FF2B5EF4-FFF2-40B4-BE49-F238E27FC236}">
                <a16:creationId xmlns:a16="http://schemas.microsoft.com/office/drawing/2014/main" id="{5EC50CB5-655C-B8E3-0825-28E2CA3E6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4172" y="1329929"/>
            <a:ext cx="0" cy="2024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1" name="Line 182">
            <a:extLst>
              <a:ext uri="{FF2B5EF4-FFF2-40B4-BE49-F238E27FC236}">
                <a16:creationId xmlns:a16="http://schemas.microsoft.com/office/drawing/2014/main" id="{F31DCCA7-779A-0D13-1347-9B0DD359B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8723" y="3159919"/>
            <a:ext cx="42505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2" name="Line 183">
            <a:extLst>
              <a:ext uri="{FF2B5EF4-FFF2-40B4-BE49-F238E27FC236}">
                <a16:creationId xmlns:a16="http://schemas.microsoft.com/office/drawing/2014/main" id="{F777903F-2C2E-AFC9-686F-9C8E46C193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7469" y="1312069"/>
            <a:ext cx="576263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3" name="Line 184">
            <a:extLst>
              <a:ext uri="{FF2B5EF4-FFF2-40B4-BE49-F238E27FC236}">
                <a16:creationId xmlns:a16="http://schemas.microsoft.com/office/drawing/2014/main" id="{79EF9D39-E806-8A84-2B2C-46048D0557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3891" y="1384697"/>
            <a:ext cx="0" cy="8929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4" name="Line 185">
            <a:extLst>
              <a:ext uri="{FF2B5EF4-FFF2-40B4-BE49-F238E27FC236}">
                <a16:creationId xmlns:a16="http://schemas.microsoft.com/office/drawing/2014/main" id="{47D11895-DDF7-3673-F4FC-DEF71E13A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3891" y="1473994"/>
            <a:ext cx="129778" cy="7262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5" name="Line 186">
            <a:extLst>
              <a:ext uri="{FF2B5EF4-FFF2-40B4-BE49-F238E27FC236}">
                <a16:creationId xmlns:a16="http://schemas.microsoft.com/office/drawing/2014/main" id="{381267CA-8CE9-CA26-0F79-88D4030B3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3669" y="1546622"/>
            <a:ext cx="0" cy="4429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6" name="Line 187">
            <a:extLst>
              <a:ext uri="{FF2B5EF4-FFF2-40B4-BE49-F238E27FC236}">
                <a16:creationId xmlns:a16="http://schemas.microsoft.com/office/drawing/2014/main" id="{991B196E-B94D-B5D5-DE0A-8876DEA6FA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3891" y="1989535"/>
            <a:ext cx="129778" cy="1571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7" name="Line 188">
            <a:extLst>
              <a:ext uri="{FF2B5EF4-FFF2-40B4-BE49-F238E27FC236}">
                <a16:creationId xmlns:a16="http://schemas.microsoft.com/office/drawing/2014/main" id="{54C6EF4E-B6BF-7C88-E291-9FA001C86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3891" y="2146697"/>
            <a:ext cx="0" cy="15597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8" name="Line 189">
            <a:extLst>
              <a:ext uri="{FF2B5EF4-FFF2-40B4-BE49-F238E27FC236}">
                <a16:creationId xmlns:a16="http://schemas.microsoft.com/office/drawing/2014/main" id="{18DD4383-D433-AB67-66F0-B543E9E27E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3891" y="2302669"/>
            <a:ext cx="23813" cy="3095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69" name="Line 190">
            <a:extLst>
              <a:ext uri="{FF2B5EF4-FFF2-40B4-BE49-F238E27FC236}">
                <a16:creationId xmlns:a16="http://schemas.microsoft.com/office/drawing/2014/main" id="{489FFE04-1016-BE8A-14FC-69413C6BAB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7703" y="2333625"/>
            <a:ext cx="136922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0" name="Line 191">
            <a:extLst>
              <a:ext uri="{FF2B5EF4-FFF2-40B4-BE49-F238E27FC236}">
                <a16:creationId xmlns:a16="http://schemas.microsoft.com/office/drawing/2014/main" id="{63E8988D-350A-3548-3033-323F45DC6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4625" y="2302669"/>
            <a:ext cx="57150" cy="30956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1" name="Line 192">
            <a:extLst>
              <a:ext uri="{FF2B5EF4-FFF2-40B4-BE49-F238E27FC236}">
                <a16:creationId xmlns:a16="http://schemas.microsoft.com/office/drawing/2014/main" id="{5DE283AC-BE0B-002A-A5C2-D2A0F8B5BC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775" y="1546622"/>
            <a:ext cx="0" cy="75604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2" name="Line 193">
            <a:extLst>
              <a:ext uri="{FF2B5EF4-FFF2-40B4-BE49-F238E27FC236}">
                <a16:creationId xmlns:a16="http://schemas.microsoft.com/office/drawing/2014/main" id="{2BF0655B-660F-42AB-FC7A-19822CE768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775" y="1473994"/>
            <a:ext cx="125016" cy="7262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3" name="Line 194">
            <a:extLst>
              <a:ext uri="{FF2B5EF4-FFF2-40B4-BE49-F238E27FC236}">
                <a16:creationId xmlns:a16="http://schemas.microsoft.com/office/drawing/2014/main" id="{6D8F4A6E-4D5E-58E8-7A24-E894E5E61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6792" y="1473994"/>
            <a:ext cx="28694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4" name="Line 195">
            <a:extLst>
              <a:ext uri="{FF2B5EF4-FFF2-40B4-BE49-F238E27FC236}">
                <a16:creationId xmlns:a16="http://schemas.microsoft.com/office/drawing/2014/main" id="{90AC05D6-4EAB-0C21-A226-31068FCBB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7469" y="1312069"/>
            <a:ext cx="0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7475" name="Freeform 196">
            <a:extLst>
              <a:ext uri="{FF2B5EF4-FFF2-40B4-BE49-F238E27FC236}">
                <a16:creationId xmlns:a16="http://schemas.microsoft.com/office/drawing/2014/main" id="{21BD2DCA-78B5-0FC7-6D22-A73EEC864159}"/>
              </a:ext>
            </a:extLst>
          </p:cNvPr>
          <p:cNvSpPr>
            <a:spLocks/>
          </p:cNvSpPr>
          <p:nvPr/>
        </p:nvSpPr>
        <p:spPr bwMode="auto">
          <a:xfrm>
            <a:off x="2553891" y="1335881"/>
            <a:ext cx="65484" cy="63104"/>
          </a:xfrm>
          <a:custGeom>
            <a:avLst/>
            <a:gdLst>
              <a:gd name="T0" fmla="*/ 0 w 165"/>
              <a:gd name="T1" fmla="*/ 35002466 h 159"/>
              <a:gd name="T2" fmla="*/ 2519877 w 165"/>
              <a:gd name="T3" fmla="*/ 37802833 h 159"/>
              <a:gd name="T4" fmla="*/ 5600139 w 165"/>
              <a:gd name="T5" fmla="*/ 40042809 h 159"/>
              <a:gd name="T6" fmla="*/ 8960328 w 165"/>
              <a:gd name="T7" fmla="*/ 42002854 h 159"/>
              <a:gd name="T8" fmla="*/ 12320517 w 165"/>
              <a:gd name="T9" fmla="*/ 43403037 h 159"/>
              <a:gd name="T10" fmla="*/ 15960634 w 165"/>
              <a:gd name="T11" fmla="*/ 44243359 h 159"/>
              <a:gd name="T12" fmla="*/ 19881207 w 165"/>
              <a:gd name="T13" fmla="*/ 44523290 h 159"/>
              <a:gd name="T14" fmla="*/ 23801251 w 165"/>
              <a:gd name="T15" fmla="*/ 44243359 h 159"/>
              <a:gd name="T16" fmla="*/ 27721295 w 165"/>
              <a:gd name="T17" fmla="*/ 43403037 h 159"/>
              <a:gd name="T18" fmla="*/ 31081485 w 165"/>
              <a:gd name="T19" fmla="*/ 42002854 h 159"/>
              <a:gd name="T20" fmla="*/ 34441674 w 165"/>
              <a:gd name="T21" fmla="*/ 40322740 h 159"/>
              <a:gd name="T22" fmla="*/ 37521935 w 165"/>
              <a:gd name="T23" fmla="*/ 37802833 h 159"/>
              <a:gd name="T24" fmla="*/ 40041812 w 165"/>
              <a:gd name="T25" fmla="*/ 35282397 h 159"/>
              <a:gd name="T26" fmla="*/ 42562219 w 165"/>
              <a:gd name="T27" fmla="*/ 32202629 h 159"/>
              <a:gd name="T28" fmla="*/ 44242313 w 165"/>
              <a:gd name="T29" fmla="*/ 28841871 h 159"/>
              <a:gd name="T30" fmla="*/ 45362553 w 165"/>
              <a:gd name="T31" fmla="*/ 25201712 h 159"/>
              <a:gd name="T32" fmla="*/ 45922408 w 165"/>
              <a:gd name="T33" fmla="*/ 21001691 h 159"/>
              <a:gd name="T34" fmla="*/ 46202335 w 165"/>
              <a:gd name="T35" fmla="*/ 17361532 h 159"/>
              <a:gd name="T36" fmla="*/ 45642480 w 165"/>
              <a:gd name="T37" fmla="*/ 13440913 h 159"/>
              <a:gd name="T38" fmla="*/ 44802168 w 165"/>
              <a:gd name="T39" fmla="*/ 9800754 h 159"/>
              <a:gd name="T40" fmla="*/ 43122074 w 165"/>
              <a:gd name="T41" fmla="*/ 6440526 h 159"/>
              <a:gd name="T42" fmla="*/ 40882124 w 165"/>
              <a:gd name="T43" fmla="*/ 3360228 h 159"/>
              <a:gd name="T44" fmla="*/ 38361718 w 165"/>
              <a:gd name="T45" fmla="*/ 0 h 15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165" h="159">
                <a:moveTo>
                  <a:pt x="0" y="125"/>
                </a:moveTo>
                <a:lnTo>
                  <a:pt x="9" y="135"/>
                </a:lnTo>
                <a:lnTo>
                  <a:pt x="20" y="143"/>
                </a:lnTo>
                <a:lnTo>
                  <a:pt x="32" y="150"/>
                </a:lnTo>
                <a:lnTo>
                  <a:pt x="44" y="155"/>
                </a:lnTo>
                <a:lnTo>
                  <a:pt x="57" y="158"/>
                </a:lnTo>
                <a:lnTo>
                  <a:pt x="71" y="159"/>
                </a:lnTo>
                <a:lnTo>
                  <a:pt x="85" y="158"/>
                </a:lnTo>
                <a:lnTo>
                  <a:pt x="99" y="155"/>
                </a:lnTo>
                <a:lnTo>
                  <a:pt x="111" y="150"/>
                </a:lnTo>
                <a:lnTo>
                  <a:pt x="123" y="144"/>
                </a:lnTo>
                <a:lnTo>
                  <a:pt x="134" y="135"/>
                </a:lnTo>
                <a:lnTo>
                  <a:pt x="143" y="126"/>
                </a:lnTo>
                <a:lnTo>
                  <a:pt x="152" y="115"/>
                </a:lnTo>
                <a:lnTo>
                  <a:pt x="158" y="103"/>
                </a:lnTo>
                <a:lnTo>
                  <a:pt x="162" y="90"/>
                </a:lnTo>
                <a:lnTo>
                  <a:pt x="164" y="75"/>
                </a:lnTo>
                <a:lnTo>
                  <a:pt x="165" y="62"/>
                </a:lnTo>
                <a:lnTo>
                  <a:pt x="163" y="48"/>
                </a:lnTo>
                <a:lnTo>
                  <a:pt x="160" y="35"/>
                </a:lnTo>
                <a:lnTo>
                  <a:pt x="154" y="23"/>
                </a:lnTo>
                <a:lnTo>
                  <a:pt x="146" y="12"/>
                </a:lnTo>
                <a:lnTo>
                  <a:pt x="137" y="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0213" name="Line 197">
            <a:extLst>
              <a:ext uri="{FF2B5EF4-FFF2-40B4-BE49-F238E27FC236}">
                <a16:creationId xmlns:a16="http://schemas.microsoft.com/office/drawing/2014/main" id="{0CF164B2-BA1E-9553-C492-75686F1BF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06716" y="1197769"/>
            <a:ext cx="17145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14" name="Line 198">
            <a:extLst>
              <a:ext uri="{FF2B5EF4-FFF2-40B4-BE49-F238E27FC236}">
                <a16:creationId xmlns:a16="http://schemas.microsoft.com/office/drawing/2014/main" id="{9560D039-954C-9147-0CD7-A480AE51B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8166" y="1197769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15" name="Text Box 199">
            <a:extLst>
              <a:ext uri="{FF2B5EF4-FFF2-40B4-BE49-F238E27FC236}">
                <a16:creationId xmlns:a16="http://schemas.microsoft.com/office/drawing/2014/main" id="{64A81954-AD9D-9DB3-953C-2B7D2411A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3917" y="1083469"/>
            <a:ext cx="8579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SHEAR KEY</a:t>
            </a:r>
          </a:p>
        </p:txBody>
      </p:sp>
      <p:sp>
        <p:nvSpPr>
          <p:cNvPr id="470216" name="Line 200">
            <a:extLst>
              <a:ext uri="{FF2B5EF4-FFF2-40B4-BE49-F238E27FC236}">
                <a16:creationId xmlns:a16="http://schemas.microsoft.com/office/drawing/2014/main" id="{D0D8874B-3BA5-474A-0E8E-3F0FD8684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0516" y="1221581"/>
            <a:ext cx="3429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17" name="Text Box 201">
            <a:extLst>
              <a:ext uri="{FF2B5EF4-FFF2-40B4-BE49-F238E27FC236}">
                <a16:creationId xmlns:a16="http://schemas.microsoft.com/office/drawing/2014/main" id="{79E61E2C-3548-84BA-E612-1FF764ECE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967" y="1140619"/>
            <a:ext cx="8579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SHEAR KEY</a:t>
            </a:r>
          </a:p>
        </p:txBody>
      </p:sp>
      <p:sp>
        <p:nvSpPr>
          <p:cNvPr id="470218" name="Line 202">
            <a:extLst>
              <a:ext uri="{FF2B5EF4-FFF2-40B4-BE49-F238E27FC236}">
                <a16:creationId xmlns:a16="http://schemas.microsoft.com/office/drawing/2014/main" id="{5A3745AD-C6A4-12C3-7E3A-B9219CD350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9066" y="1221581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19" name="Text Box 203">
            <a:extLst>
              <a:ext uri="{FF2B5EF4-FFF2-40B4-BE49-F238E27FC236}">
                <a16:creationId xmlns:a16="http://schemas.microsoft.com/office/drawing/2014/main" id="{7DC415A8-6C79-DACE-A70D-AEEAC029F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1" y="1885950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BOX GIRDER</a:t>
            </a:r>
          </a:p>
          <a:p>
            <a:pPr>
              <a:defRPr/>
            </a:pPr>
            <a:r>
              <a:rPr lang="en-US" sz="900" b="1" dirty="0">
                <a:latin typeface="Arial" charset="0"/>
                <a:ea typeface="ＭＳ Ｐゴシック" charset="0"/>
              </a:rPr>
              <a:t>(RD, RM, PM)</a:t>
            </a:r>
          </a:p>
        </p:txBody>
      </p:sp>
      <p:sp>
        <p:nvSpPr>
          <p:cNvPr id="470220" name="Text Box 204">
            <a:extLst>
              <a:ext uri="{FF2B5EF4-FFF2-40B4-BE49-F238E27FC236}">
                <a16:creationId xmlns:a16="http://schemas.microsoft.com/office/drawing/2014/main" id="{4EB0E57B-B521-938D-B0D8-52D0904D3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922" y="1771650"/>
            <a:ext cx="14670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CHANNEL SHAPED</a:t>
            </a:r>
          </a:p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FC, VF, LF, FM GIRDER</a:t>
            </a:r>
          </a:p>
        </p:txBody>
      </p:sp>
      <p:sp>
        <p:nvSpPr>
          <p:cNvPr id="470221" name="Text Box 205">
            <a:extLst>
              <a:ext uri="{FF2B5EF4-FFF2-40B4-BE49-F238E27FC236}">
                <a16:creationId xmlns:a16="http://schemas.microsoft.com/office/drawing/2014/main" id="{3585802E-3B67-A036-A560-1C6CA5395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151" y="3429000"/>
            <a:ext cx="9028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DBT GIRDER</a:t>
            </a:r>
          </a:p>
          <a:p>
            <a:pPr>
              <a:defRPr/>
            </a:pP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70222" name="Text Box 206">
            <a:extLst>
              <a:ext uri="{FF2B5EF4-FFF2-40B4-BE49-F238E27FC236}">
                <a16:creationId xmlns:a16="http://schemas.microsoft.com/office/drawing/2014/main" id="{E69E2D25-4448-9757-BA3C-59AFCD5FD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1" y="3600450"/>
            <a:ext cx="7553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O GIRDER</a:t>
            </a:r>
          </a:p>
          <a:p>
            <a:pPr>
              <a:defRPr/>
            </a:pP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470223" name="Line 207">
            <a:extLst>
              <a:ext uri="{FF2B5EF4-FFF2-40B4-BE49-F238E27FC236}">
                <a16:creationId xmlns:a16="http://schemas.microsoft.com/office/drawing/2014/main" id="{FBAA4D34-BB48-EE8C-23BF-1F1A98A9A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628900"/>
            <a:ext cx="2857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24" name="Line 208">
            <a:extLst>
              <a:ext uri="{FF2B5EF4-FFF2-40B4-BE49-F238E27FC236}">
                <a16:creationId xmlns:a16="http://schemas.microsoft.com/office/drawing/2014/main" id="{77E3B47F-6AD6-99A1-0B4D-73C97CAEDA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6050" y="262890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0225" name="Text Box 209">
            <a:extLst>
              <a:ext uri="{FF2B5EF4-FFF2-40B4-BE49-F238E27FC236}">
                <a16:creationId xmlns:a16="http://schemas.microsoft.com/office/drawing/2014/main" id="{A7F105F9-7DF1-A847-12DA-8B7EC8373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514600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CAST-IN-PLACE DECK</a:t>
            </a:r>
          </a:p>
          <a:p>
            <a:pPr>
              <a:defRPr/>
            </a:pP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8085E3-FDE9-16E8-8F91-8D57A2B0C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BC63C-2268-0331-591E-88582196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Prestressed Concrete Bridge Members</a:t>
            </a:r>
          </a:p>
        </p:txBody>
      </p:sp>
      <p:sp>
        <p:nvSpPr>
          <p:cNvPr id="474116" name="Text Box 4">
            <a:extLst>
              <a:ext uri="{FF2B5EF4-FFF2-40B4-BE49-F238E27FC236}">
                <a16:creationId xmlns:a16="http://schemas.microsoft.com/office/drawing/2014/main" id="{ABCCE79B-5857-5521-7D51-7380EE413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1447800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CAST-IN-PLACE DECK</a:t>
            </a:r>
          </a:p>
          <a:p>
            <a:pPr>
              <a:defRPr/>
            </a:pPr>
            <a:endParaRPr lang="en-US" sz="900" b="1">
              <a:latin typeface="Arial" charset="0"/>
              <a:ea typeface="ＭＳ Ｐゴシック" charset="0"/>
            </a:endParaRPr>
          </a:p>
        </p:txBody>
      </p:sp>
      <p:sp>
        <p:nvSpPr>
          <p:cNvPr id="99331" name="Line 338">
            <a:extLst>
              <a:ext uri="{FF2B5EF4-FFF2-40B4-BE49-F238E27FC236}">
                <a16:creationId xmlns:a16="http://schemas.microsoft.com/office/drawing/2014/main" id="{DCB44B52-2713-FD01-91B1-56E15806E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5669" y="2468166"/>
            <a:ext cx="0" cy="1369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2" name="Freeform 339">
            <a:extLst>
              <a:ext uri="{FF2B5EF4-FFF2-40B4-BE49-F238E27FC236}">
                <a16:creationId xmlns:a16="http://schemas.microsoft.com/office/drawing/2014/main" id="{073AD808-E7A3-158F-F92D-E0657AE1E193}"/>
              </a:ext>
            </a:extLst>
          </p:cNvPr>
          <p:cNvSpPr>
            <a:spLocks/>
          </p:cNvSpPr>
          <p:nvPr/>
        </p:nvSpPr>
        <p:spPr bwMode="auto">
          <a:xfrm>
            <a:off x="2182416" y="2231231"/>
            <a:ext cx="1263253" cy="796529"/>
          </a:xfrm>
          <a:custGeom>
            <a:avLst/>
            <a:gdLst>
              <a:gd name="T0" fmla="*/ 637313293 w 4246"/>
              <a:gd name="T1" fmla="*/ 2520157 h 2676"/>
              <a:gd name="T2" fmla="*/ 616541523 w 4246"/>
              <a:gd name="T3" fmla="*/ 1260079 h 2676"/>
              <a:gd name="T4" fmla="*/ 595927237 w 4246"/>
              <a:gd name="T5" fmla="*/ 472678 h 2676"/>
              <a:gd name="T6" fmla="*/ 575155466 w 4246"/>
              <a:gd name="T7" fmla="*/ 0 h 2676"/>
              <a:gd name="T8" fmla="*/ 554384092 w 4246"/>
              <a:gd name="T9" fmla="*/ 0 h 2676"/>
              <a:gd name="T10" fmla="*/ 533612322 w 4246"/>
              <a:gd name="T11" fmla="*/ 157559 h 2676"/>
              <a:gd name="T12" fmla="*/ 512840551 w 4246"/>
              <a:gd name="T13" fmla="*/ 944960 h 2676"/>
              <a:gd name="T14" fmla="*/ 492226265 w 4246"/>
              <a:gd name="T15" fmla="*/ 2047479 h 2676"/>
              <a:gd name="T16" fmla="*/ 471297010 w 4246"/>
              <a:gd name="T17" fmla="*/ 3465117 h 2676"/>
              <a:gd name="T18" fmla="*/ 450840209 w 4246"/>
              <a:gd name="T19" fmla="*/ 5197874 h 2676"/>
              <a:gd name="T20" fmla="*/ 429910953 w 4246"/>
              <a:gd name="T21" fmla="*/ 7402913 h 2676"/>
              <a:gd name="T22" fmla="*/ 409296668 w 4246"/>
              <a:gd name="T23" fmla="*/ 10080630 h 2676"/>
              <a:gd name="T24" fmla="*/ 388997352 w 4246"/>
              <a:gd name="T25" fmla="*/ 13073466 h 2676"/>
              <a:gd name="T26" fmla="*/ 368382670 w 4246"/>
              <a:gd name="T27" fmla="*/ 16538583 h 2676"/>
              <a:gd name="T28" fmla="*/ 347925870 w 4246"/>
              <a:gd name="T29" fmla="*/ 20161259 h 2676"/>
              <a:gd name="T30" fmla="*/ 327626158 w 4246"/>
              <a:gd name="T31" fmla="*/ 24414174 h 2676"/>
              <a:gd name="T32" fmla="*/ 307169357 w 4246"/>
              <a:gd name="T33" fmla="*/ 28824251 h 2676"/>
              <a:gd name="T34" fmla="*/ 287184219 w 4246"/>
              <a:gd name="T35" fmla="*/ 33549447 h 2676"/>
              <a:gd name="T36" fmla="*/ 266884903 w 4246"/>
              <a:gd name="T37" fmla="*/ 38747321 h 2676"/>
              <a:gd name="T38" fmla="*/ 247057250 w 4246"/>
              <a:gd name="T39" fmla="*/ 44417874 h 2676"/>
              <a:gd name="T40" fmla="*/ 227072508 w 4246"/>
              <a:gd name="T41" fmla="*/ 50403149 h 2676"/>
              <a:gd name="T42" fmla="*/ 207402340 w 4246"/>
              <a:gd name="T43" fmla="*/ 56861102 h 2676"/>
              <a:gd name="T44" fmla="*/ 187732172 w 4246"/>
              <a:gd name="T45" fmla="*/ 63319055 h 2676"/>
              <a:gd name="T46" fmla="*/ 168219092 w 4246"/>
              <a:gd name="T47" fmla="*/ 70406849 h 2676"/>
              <a:gd name="T48" fmla="*/ 148706409 w 4246"/>
              <a:gd name="T49" fmla="*/ 77809762 h 2676"/>
              <a:gd name="T50" fmla="*/ 129350814 w 4246"/>
              <a:gd name="T51" fmla="*/ 85685353 h 2676"/>
              <a:gd name="T52" fmla="*/ 110310189 w 4246"/>
              <a:gd name="T53" fmla="*/ 93718503 h 2676"/>
              <a:gd name="T54" fmla="*/ 91427050 w 4246"/>
              <a:gd name="T55" fmla="*/ 102223936 h 2676"/>
              <a:gd name="T56" fmla="*/ 72543514 w 4246"/>
              <a:gd name="T57" fmla="*/ 111044487 h 2676"/>
              <a:gd name="T58" fmla="*/ 53974948 w 4246"/>
              <a:gd name="T59" fmla="*/ 120180157 h 2676"/>
              <a:gd name="T60" fmla="*/ 35406382 w 4246"/>
              <a:gd name="T61" fmla="*/ 129788108 h 2676"/>
              <a:gd name="T62" fmla="*/ 0 w 4246"/>
              <a:gd name="T63" fmla="*/ 156092202 h 2676"/>
              <a:gd name="T64" fmla="*/ 62000342 w 4246"/>
              <a:gd name="T65" fmla="*/ 239730075 h 2676"/>
              <a:gd name="T66" fmla="*/ 0 w 4246"/>
              <a:gd name="T67" fmla="*/ 285880310 h 2676"/>
              <a:gd name="T68" fmla="*/ 47051157 w 4246"/>
              <a:gd name="T69" fmla="*/ 349199364 h 2676"/>
              <a:gd name="T70" fmla="*/ 47051157 w 4246"/>
              <a:gd name="T71" fmla="*/ 421496530 h 2676"/>
              <a:gd name="T72" fmla="*/ 668156177 w 4246"/>
              <a:gd name="T73" fmla="*/ 421496530 h 2676"/>
              <a:gd name="T74" fmla="*/ 668156177 w 4246"/>
              <a:gd name="T75" fmla="*/ 393144560 h 2676"/>
              <a:gd name="T76" fmla="*/ 637313293 w 4246"/>
              <a:gd name="T77" fmla="*/ 362430389 h 2676"/>
              <a:gd name="T78" fmla="*/ 637313293 w 4246"/>
              <a:gd name="T79" fmla="*/ 228389367 h 2676"/>
              <a:gd name="T80" fmla="*/ 668156177 w 4246"/>
              <a:gd name="T81" fmla="*/ 197832359 h 2676"/>
              <a:gd name="T82" fmla="*/ 668156177 w 4246"/>
              <a:gd name="T83" fmla="*/ 125220471 h 2676"/>
              <a:gd name="T84" fmla="*/ 637313293 w 4246"/>
              <a:gd name="T85" fmla="*/ 94505904 h 2676"/>
              <a:gd name="T86" fmla="*/ 637313293 w 4246"/>
              <a:gd name="T87" fmla="*/ 2520157 h 267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4246" h="2676">
                <a:moveTo>
                  <a:pt x="4050" y="16"/>
                </a:moveTo>
                <a:lnTo>
                  <a:pt x="3918" y="8"/>
                </a:lnTo>
                <a:lnTo>
                  <a:pt x="3787" y="3"/>
                </a:lnTo>
                <a:lnTo>
                  <a:pt x="3655" y="0"/>
                </a:lnTo>
                <a:lnTo>
                  <a:pt x="3523" y="0"/>
                </a:lnTo>
                <a:lnTo>
                  <a:pt x="3391" y="1"/>
                </a:lnTo>
                <a:lnTo>
                  <a:pt x="3259" y="6"/>
                </a:lnTo>
                <a:lnTo>
                  <a:pt x="3128" y="13"/>
                </a:lnTo>
                <a:lnTo>
                  <a:pt x="2995" y="22"/>
                </a:lnTo>
                <a:lnTo>
                  <a:pt x="2865" y="33"/>
                </a:lnTo>
                <a:lnTo>
                  <a:pt x="2732" y="47"/>
                </a:lnTo>
                <a:lnTo>
                  <a:pt x="2601" y="64"/>
                </a:lnTo>
                <a:lnTo>
                  <a:pt x="2472" y="83"/>
                </a:lnTo>
                <a:lnTo>
                  <a:pt x="2341" y="105"/>
                </a:lnTo>
                <a:lnTo>
                  <a:pt x="2211" y="128"/>
                </a:lnTo>
                <a:lnTo>
                  <a:pt x="2082" y="155"/>
                </a:lnTo>
                <a:lnTo>
                  <a:pt x="1952" y="183"/>
                </a:lnTo>
                <a:lnTo>
                  <a:pt x="1825" y="213"/>
                </a:lnTo>
                <a:lnTo>
                  <a:pt x="1696" y="246"/>
                </a:lnTo>
                <a:lnTo>
                  <a:pt x="1570" y="282"/>
                </a:lnTo>
                <a:lnTo>
                  <a:pt x="1443" y="320"/>
                </a:lnTo>
                <a:lnTo>
                  <a:pt x="1318" y="361"/>
                </a:lnTo>
                <a:lnTo>
                  <a:pt x="1193" y="402"/>
                </a:lnTo>
                <a:lnTo>
                  <a:pt x="1069" y="447"/>
                </a:lnTo>
                <a:lnTo>
                  <a:pt x="945" y="494"/>
                </a:lnTo>
                <a:lnTo>
                  <a:pt x="822" y="544"/>
                </a:lnTo>
                <a:lnTo>
                  <a:pt x="701" y="595"/>
                </a:lnTo>
                <a:lnTo>
                  <a:pt x="581" y="649"/>
                </a:lnTo>
                <a:lnTo>
                  <a:pt x="461" y="705"/>
                </a:lnTo>
                <a:lnTo>
                  <a:pt x="343" y="763"/>
                </a:lnTo>
                <a:lnTo>
                  <a:pt x="225" y="824"/>
                </a:lnTo>
                <a:lnTo>
                  <a:pt x="0" y="991"/>
                </a:lnTo>
                <a:lnTo>
                  <a:pt x="394" y="1522"/>
                </a:lnTo>
                <a:lnTo>
                  <a:pt x="0" y="1815"/>
                </a:lnTo>
                <a:lnTo>
                  <a:pt x="299" y="2217"/>
                </a:lnTo>
                <a:lnTo>
                  <a:pt x="299" y="2676"/>
                </a:lnTo>
                <a:lnTo>
                  <a:pt x="4246" y="2676"/>
                </a:lnTo>
                <a:lnTo>
                  <a:pt x="4246" y="2496"/>
                </a:lnTo>
                <a:lnTo>
                  <a:pt x="4050" y="2301"/>
                </a:lnTo>
                <a:lnTo>
                  <a:pt x="4050" y="1450"/>
                </a:lnTo>
                <a:lnTo>
                  <a:pt x="4246" y="1256"/>
                </a:lnTo>
                <a:lnTo>
                  <a:pt x="4246" y="795"/>
                </a:lnTo>
                <a:lnTo>
                  <a:pt x="4050" y="600"/>
                </a:lnTo>
                <a:lnTo>
                  <a:pt x="4050" y="1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3" name="Freeform 340">
            <a:extLst>
              <a:ext uri="{FF2B5EF4-FFF2-40B4-BE49-F238E27FC236}">
                <a16:creationId xmlns:a16="http://schemas.microsoft.com/office/drawing/2014/main" id="{7B87BB15-7300-63CE-6476-3C5998957C21}"/>
              </a:ext>
            </a:extLst>
          </p:cNvPr>
          <p:cNvSpPr>
            <a:spLocks/>
          </p:cNvSpPr>
          <p:nvPr/>
        </p:nvSpPr>
        <p:spPr bwMode="auto">
          <a:xfrm>
            <a:off x="3388519" y="2235994"/>
            <a:ext cx="213122" cy="1094185"/>
          </a:xfrm>
          <a:custGeom>
            <a:avLst/>
            <a:gdLst>
              <a:gd name="T0" fmla="*/ 112620098 w 717"/>
              <a:gd name="T1" fmla="*/ 91985735 h 3676"/>
              <a:gd name="T2" fmla="*/ 82148075 w 717"/>
              <a:gd name="T3" fmla="*/ 122700298 h 3676"/>
              <a:gd name="T4" fmla="*/ 82148075 w 717"/>
              <a:gd name="T5" fmla="*/ 195312176 h 3676"/>
              <a:gd name="T6" fmla="*/ 112620098 w 717"/>
              <a:gd name="T7" fmla="*/ 225869181 h 3676"/>
              <a:gd name="T8" fmla="*/ 112620098 w 717"/>
              <a:gd name="T9" fmla="*/ 359910186 h 3676"/>
              <a:gd name="T10" fmla="*/ 82148075 w 717"/>
              <a:gd name="T11" fmla="*/ 390624353 h 3676"/>
              <a:gd name="T12" fmla="*/ 82148075 w 717"/>
              <a:gd name="T13" fmla="*/ 579006295 h 3676"/>
              <a:gd name="T14" fmla="*/ 30785910 w 717"/>
              <a:gd name="T15" fmla="*/ 579006295 h 3676"/>
              <a:gd name="T16" fmla="*/ 30785910 w 717"/>
              <a:gd name="T17" fmla="*/ 390624353 h 3676"/>
              <a:gd name="T18" fmla="*/ 0 w 717"/>
              <a:gd name="T19" fmla="*/ 359910186 h 3676"/>
              <a:gd name="T20" fmla="*/ 0 w 717"/>
              <a:gd name="T21" fmla="*/ 225869181 h 3676"/>
              <a:gd name="T22" fmla="*/ 30785910 w 717"/>
              <a:gd name="T23" fmla="*/ 195312176 h 3676"/>
              <a:gd name="T24" fmla="*/ 30785910 w 717"/>
              <a:gd name="T25" fmla="*/ 122700298 h 3676"/>
              <a:gd name="T26" fmla="*/ 0 w 717"/>
              <a:gd name="T27" fmla="*/ 91985735 h 3676"/>
              <a:gd name="T28" fmla="*/ 0 w 717"/>
              <a:gd name="T29" fmla="*/ 0 h 3676"/>
              <a:gd name="T30" fmla="*/ 112620098 w 717"/>
              <a:gd name="T31" fmla="*/ 0 h 3676"/>
              <a:gd name="T32" fmla="*/ 112620098 w 717"/>
              <a:gd name="T33" fmla="*/ 91985735 h 367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17" h="3676">
                <a:moveTo>
                  <a:pt x="717" y="584"/>
                </a:moveTo>
                <a:lnTo>
                  <a:pt x="523" y="779"/>
                </a:lnTo>
                <a:lnTo>
                  <a:pt x="523" y="1240"/>
                </a:lnTo>
                <a:lnTo>
                  <a:pt x="717" y="1434"/>
                </a:lnTo>
                <a:lnTo>
                  <a:pt x="717" y="2285"/>
                </a:lnTo>
                <a:lnTo>
                  <a:pt x="523" y="2480"/>
                </a:lnTo>
                <a:lnTo>
                  <a:pt x="523" y="3676"/>
                </a:lnTo>
                <a:lnTo>
                  <a:pt x="196" y="3676"/>
                </a:lnTo>
                <a:lnTo>
                  <a:pt x="196" y="2480"/>
                </a:lnTo>
                <a:lnTo>
                  <a:pt x="0" y="2285"/>
                </a:lnTo>
                <a:lnTo>
                  <a:pt x="0" y="1434"/>
                </a:lnTo>
                <a:lnTo>
                  <a:pt x="196" y="1240"/>
                </a:lnTo>
                <a:lnTo>
                  <a:pt x="196" y="779"/>
                </a:lnTo>
                <a:lnTo>
                  <a:pt x="0" y="584"/>
                </a:lnTo>
                <a:lnTo>
                  <a:pt x="0" y="0"/>
                </a:lnTo>
                <a:lnTo>
                  <a:pt x="717" y="0"/>
                </a:lnTo>
                <a:lnTo>
                  <a:pt x="717" y="584"/>
                </a:lnTo>
                <a:close/>
              </a:path>
            </a:pathLst>
          </a:cu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4" name="Line 341">
            <a:extLst>
              <a:ext uri="{FF2B5EF4-FFF2-40B4-BE49-F238E27FC236}">
                <a16:creationId xmlns:a16="http://schemas.microsoft.com/office/drawing/2014/main" id="{F5E521B8-C375-0D67-D6FC-32C90321CD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0919" y="2312194"/>
            <a:ext cx="47625" cy="178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5" name="Line 342">
            <a:extLst>
              <a:ext uri="{FF2B5EF4-FFF2-40B4-BE49-F238E27FC236}">
                <a16:creationId xmlns:a16="http://schemas.microsoft.com/office/drawing/2014/main" id="{57DA3EF1-08F0-438C-5EFF-49821C46E4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8519" y="2802732"/>
            <a:ext cx="34529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6" name="Line 343">
            <a:extLst>
              <a:ext uri="{FF2B5EF4-FFF2-40B4-BE49-F238E27FC236}">
                <a16:creationId xmlns:a16="http://schemas.microsoft.com/office/drawing/2014/main" id="{50D7FF4A-0350-BF55-59AF-0228E902DA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919" y="2330053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7" name="Line 344">
            <a:extLst>
              <a:ext uri="{FF2B5EF4-FFF2-40B4-BE49-F238E27FC236}">
                <a16:creationId xmlns:a16="http://schemas.microsoft.com/office/drawing/2014/main" id="{5E6FE918-FB1F-0579-D698-87DA13625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828925"/>
            <a:ext cx="2143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8" name="Line 345">
            <a:extLst>
              <a:ext uri="{FF2B5EF4-FFF2-40B4-BE49-F238E27FC236}">
                <a16:creationId xmlns:a16="http://schemas.microsoft.com/office/drawing/2014/main" id="{3E3A2CB5-5D81-B580-3C9D-7D91976D61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09951" y="2802732"/>
            <a:ext cx="13097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39" name="Line 346">
            <a:extLst>
              <a:ext uri="{FF2B5EF4-FFF2-40B4-BE49-F238E27FC236}">
                <a16:creationId xmlns:a16="http://schemas.microsoft.com/office/drawing/2014/main" id="{C0ECF953-75CF-BC04-145A-2A2CC5407D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74256" y="2312194"/>
            <a:ext cx="14288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0" name="Line 347">
            <a:extLst>
              <a:ext uri="{FF2B5EF4-FFF2-40B4-BE49-F238E27FC236}">
                <a16:creationId xmlns:a16="http://schemas.microsoft.com/office/drawing/2014/main" id="{5923DF16-6D10-DD03-5C6A-BDC84B1FAA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0925" y="2701529"/>
            <a:ext cx="8335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1" name="Line 348">
            <a:extLst>
              <a:ext uri="{FF2B5EF4-FFF2-40B4-BE49-F238E27FC236}">
                <a16:creationId xmlns:a16="http://schemas.microsoft.com/office/drawing/2014/main" id="{F71B1129-5E72-36B0-499B-B8E733F30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2591" y="2926556"/>
            <a:ext cx="833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2" name="Line 349">
            <a:extLst>
              <a:ext uri="{FF2B5EF4-FFF2-40B4-BE49-F238E27FC236}">
                <a16:creationId xmlns:a16="http://schemas.microsoft.com/office/drawing/2014/main" id="{776169FF-52B5-3511-4DAF-A24E81FB1D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3775" y="2395538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3" name="Line 350">
            <a:extLst>
              <a:ext uri="{FF2B5EF4-FFF2-40B4-BE49-F238E27FC236}">
                <a16:creationId xmlns:a16="http://schemas.microsoft.com/office/drawing/2014/main" id="{91AC13EE-513B-A1E7-8B95-D6AE625AB2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779" y="2740819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4" name="Line 351">
            <a:extLst>
              <a:ext uri="{FF2B5EF4-FFF2-40B4-BE49-F238E27FC236}">
                <a16:creationId xmlns:a16="http://schemas.microsoft.com/office/drawing/2014/main" id="{82D28664-BA59-FD1F-B69C-F6CC044F30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8525" y="2931319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5" name="Line 352">
            <a:extLst>
              <a:ext uri="{FF2B5EF4-FFF2-40B4-BE49-F238E27FC236}">
                <a16:creationId xmlns:a16="http://schemas.microsoft.com/office/drawing/2014/main" id="{0A1676D3-2825-0830-EE28-820ABF99D7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2407444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6" name="Line 353">
            <a:extLst>
              <a:ext uri="{FF2B5EF4-FFF2-40B4-BE49-F238E27FC236}">
                <a16:creationId xmlns:a16="http://schemas.microsoft.com/office/drawing/2014/main" id="{F0A15A47-4315-0092-DCEA-F30F61821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8050" y="2856310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7" name="Line 354">
            <a:extLst>
              <a:ext uri="{FF2B5EF4-FFF2-40B4-BE49-F238E27FC236}">
                <a16:creationId xmlns:a16="http://schemas.microsoft.com/office/drawing/2014/main" id="{F7E34577-7CBC-0735-B9B0-ACEEECB80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0919" y="3128963"/>
            <a:ext cx="2381" cy="23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8" name="Line 355">
            <a:extLst>
              <a:ext uri="{FF2B5EF4-FFF2-40B4-BE49-F238E27FC236}">
                <a16:creationId xmlns:a16="http://schemas.microsoft.com/office/drawing/2014/main" id="{60ED76A8-0934-A0D4-27AF-EA0FA2616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1856" y="2396729"/>
            <a:ext cx="595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49" name="Line 356">
            <a:extLst>
              <a:ext uri="{FF2B5EF4-FFF2-40B4-BE49-F238E27FC236}">
                <a16:creationId xmlns:a16="http://schemas.microsoft.com/office/drawing/2014/main" id="{0560823D-1401-1FCA-A048-45262C2F61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5669" y="3278981"/>
            <a:ext cx="1191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0" name="Line 357">
            <a:extLst>
              <a:ext uri="{FF2B5EF4-FFF2-40B4-BE49-F238E27FC236}">
                <a16:creationId xmlns:a16="http://schemas.microsoft.com/office/drawing/2014/main" id="{A6838B50-B734-B69F-0E70-CBA7CEE70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915842"/>
            <a:ext cx="57150" cy="5834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1" name="Line 358">
            <a:extLst>
              <a:ext uri="{FF2B5EF4-FFF2-40B4-BE49-F238E27FC236}">
                <a16:creationId xmlns:a16="http://schemas.microsoft.com/office/drawing/2014/main" id="{001749DF-1556-2442-6D8B-5553CF541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663428"/>
            <a:ext cx="0" cy="252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2" name="Line 359">
            <a:extLst>
              <a:ext uri="{FF2B5EF4-FFF2-40B4-BE49-F238E27FC236}">
                <a16:creationId xmlns:a16="http://schemas.microsoft.com/office/drawing/2014/main" id="{28C0ADB5-7D31-225F-BA09-0BA687E6D4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88519" y="2605088"/>
            <a:ext cx="57150" cy="583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3" name="Line 360">
            <a:extLst>
              <a:ext uri="{FF2B5EF4-FFF2-40B4-BE49-F238E27FC236}">
                <a16:creationId xmlns:a16="http://schemas.microsoft.com/office/drawing/2014/main" id="{F37F2637-03BB-9885-0186-4B5F8CC1EC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5669" y="2468166"/>
            <a:ext cx="0" cy="1369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4" name="Line 361">
            <a:extLst>
              <a:ext uri="{FF2B5EF4-FFF2-40B4-BE49-F238E27FC236}">
                <a16:creationId xmlns:a16="http://schemas.microsoft.com/office/drawing/2014/main" id="{68958C8F-E8BF-4DD2-5759-2B7FE7BF5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409825"/>
            <a:ext cx="57150" cy="583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5" name="Freeform 362">
            <a:extLst>
              <a:ext uri="{FF2B5EF4-FFF2-40B4-BE49-F238E27FC236}">
                <a16:creationId xmlns:a16="http://schemas.microsoft.com/office/drawing/2014/main" id="{54BE3B7C-E32F-FAEA-ACBC-50FB7CAFA71C}"/>
              </a:ext>
            </a:extLst>
          </p:cNvPr>
          <p:cNvSpPr>
            <a:spLocks/>
          </p:cNvSpPr>
          <p:nvPr/>
        </p:nvSpPr>
        <p:spPr bwMode="auto">
          <a:xfrm>
            <a:off x="2182416" y="2083594"/>
            <a:ext cx="1263253" cy="310754"/>
          </a:xfrm>
          <a:custGeom>
            <a:avLst/>
            <a:gdLst>
              <a:gd name="T0" fmla="*/ 637313293 w 4246"/>
              <a:gd name="T1" fmla="*/ 44832486 h 1041"/>
              <a:gd name="T2" fmla="*/ 617013581 w 4246"/>
              <a:gd name="T3" fmla="*/ 43406781 h 1041"/>
              <a:gd name="T4" fmla="*/ 596714266 w 4246"/>
              <a:gd name="T5" fmla="*/ 42456311 h 1041"/>
              <a:gd name="T6" fmla="*/ 576257069 w 4246"/>
              <a:gd name="T7" fmla="*/ 41981076 h 1041"/>
              <a:gd name="T8" fmla="*/ 555957357 w 4246"/>
              <a:gd name="T9" fmla="*/ 41822665 h 1041"/>
              <a:gd name="T10" fmla="*/ 535500556 w 4246"/>
              <a:gd name="T11" fmla="*/ 41981076 h 1041"/>
              <a:gd name="T12" fmla="*/ 515043756 w 4246"/>
              <a:gd name="T13" fmla="*/ 42456311 h 1041"/>
              <a:gd name="T14" fmla="*/ 494586559 w 4246"/>
              <a:gd name="T15" fmla="*/ 43406781 h 1041"/>
              <a:gd name="T16" fmla="*/ 474129758 w 4246"/>
              <a:gd name="T17" fmla="*/ 44832486 h 1041"/>
              <a:gd name="T18" fmla="*/ 453987531 w 4246"/>
              <a:gd name="T19" fmla="*/ 46417001 h 1041"/>
              <a:gd name="T20" fmla="*/ 433530334 w 4246"/>
              <a:gd name="T21" fmla="*/ 48634764 h 1041"/>
              <a:gd name="T22" fmla="*/ 413231019 w 4246"/>
              <a:gd name="T23" fmla="*/ 50852527 h 1041"/>
              <a:gd name="T24" fmla="*/ 393088395 w 4246"/>
              <a:gd name="T25" fmla="*/ 53704334 h 1041"/>
              <a:gd name="T26" fmla="*/ 372789080 w 4246"/>
              <a:gd name="T27" fmla="*/ 56872567 h 1041"/>
              <a:gd name="T28" fmla="*/ 352803941 w 4246"/>
              <a:gd name="T29" fmla="*/ 60199212 h 1041"/>
              <a:gd name="T30" fmla="*/ 332661714 w 4246"/>
              <a:gd name="T31" fmla="*/ 64159901 h 1041"/>
              <a:gd name="T32" fmla="*/ 312676973 w 4246"/>
              <a:gd name="T33" fmla="*/ 68437015 h 1041"/>
              <a:gd name="T34" fmla="*/ 292849319 w 4246"/>
              <a:gd name="T35" fmla="*/ 73031351 h 1041"/>
              <a:gd name="T36" fmla="*/ 273022063 w 4246"/>
              <a:gd name="T37" fmla="*/ 77942112 h 1041"/>
              <a:gd name="T38" fmla="*/ 253351894 w 4246"/>
              <a:gd name="T39" fmla="*/ 83328506 h 1041"/>
              <a:gd name="T40" fmla="*/ 233681726 w 4246"/>
              <a:gd name="T41" fmla="*/ 88873312 h 1041"/>
              <a:gd name="T42" fmla="*/ 214168646 w 4246"/>
              <a:gd name="T43" fmla="*/ 95051764 h 1041"/>
              <a:gd name="T44" fmla="*/ 194813448 w 4246"/>
              <a:gd name="T45" fmla="*/ 101388230 h 1041"/>
              <a:gd name="T46" fmla="*/ 175457853 w 4246"/>
              <a:gd name="T47" fmla="*/ 108200329 h 1041"/>
              <a:gd name="T48" fmla="*/ 156417229 w 4246"/>
              <a:gd name="T49" fmla="*/ 115329251 h 1041"/>
              <a:gd name="T50" fmla="*/ 137219119 w 4246"/>
              <a:gd name="T51" fmla="*/ 122774996 h 1041"/>
              <a:gd name="T52" fmla="*/ 118335583 w 4246"/>
              <a:gd name="T53" fmla="*/ 130379153 h 1041"/>
              <a:gd name="T54" fmla="*/ 99609532 w 4246"/>
              <a:gd name="T55" fmla="*/ 138616957 h 1041"/>
              <a:gd name="T56" fmla="*/ 81040966 w 4246"/>
              <a:gd name="T57" fmla="*/ 147013172 h 1041"/>
              <a:gd name="T58" fmla="*/ 62472400 w 4246"/>
              <a:gd name="T59" fmla="*/ 155884623 h 1041"/>
              <a:gd name="T60" fmla="*/ 44375893 w 4246"/>
              <a:gd name="T61" fmla="*/ 164914484 h 1041"/>
              <a:gd name="T62" fmla="*/ 0 w 4246"/>
              <a:gd name="T63" fmla="*/ 104715273 h 1041"/>
              <a:gd name="T64" fmla="*/ 33360663 w 4246"/>
              <a:gd name="T65" fmla="*/ 44832486 h 1041"/>
              <a:gd name="T66" fmla="*/ 33360663 w 4246"/>
              <a:gd name="T67" fmla="*/ 0 h 1041"/>
              <a:gd name="T68" fmla="*/ 668156177 w 4246"/>
              <a:gd name="T69" fmla="*/ 0 h 1041"/>
              <a:gd name="T70" fmla="*/ 668156177 w 4246"/>
              <a:gd name="T71" fmla="*/ 1584116 h 1041"/>
              <a:gd name="T72" fmla="*/ 637313293 w 4246"/>
              <a:gd name="T73" fmla="*/ 32317568 h 1041"/>
              <a:gd name="T74" fmla="*/ 637313293 w 4246"/>
              <a:gd name="T75" fmla="*/ 44832486 h 10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4246" h="1041">
                <a:moveTo>
                  <a:pt x="4050" y="283"/>
                </a:moveTo>
                <a:lnTo>
                  <a:pt x="3921" y="274"/>
                </a:lnTo>
                <a:lnTo>
                  <a:pt x="3792" y="268"/>
                </a:lnTo>
                <a:lnTo>
                  <a:pt x="3662" y="265"/>
                </a:lnTo>
                <a:lnTo>
                  <a:pt x="3533" y="264"/>
                </a:lnTo>
                <a:lnTo>
                  <a:pt x="3403" y="265"/>
                </a:lnTo>
                <a:lnTo>
                  <a:pt x="3273" y="268"/>
                </a:lnTo>
                <a:lnTo>
                  <a:pt x="3143" y="274"/>
                </a:lnTo>
                <a:lnTo>
                  <a:pt x="3013" y="283"/>
                </a:lnTo>
                <a:lnTo>
                  <a:pt x="2885" y="293"/>
                </a:lnTo>
                <a:lnTo>
                  <a:pt x="2755" y="307"/>
                </a:lnTo>
                <a:lnTo>
                  <a:pt x="2626" y="321"/>
                </a:lnTo>
                <a:lnTo>
                  <a:pt x="2498" y="339"/>
                </a:lnTo>
                <a:lnTo>
                  <a:pt x="2369" y="359"/>
                </a:lnTo>
                <a:lnTo>
                  <a:pt x="2242" y="380"/>
                </a:lnTo>
                <a:lnTo>
                  <a:pt x="2114" y="405"/>
                </a:lnTo>
                <a:lnTo>
                  <a:pt x="1987" y="432"/>
                </a:lnTo>
                <a:lnTo>
                  <a:pt x="1861" y="461"/>
                </a:lnTo>
                <a:lnTo>
                  <a:pt x="1735" y="492"/>
                </a:lnTo>
                <a:lnTo>
                  <a:pt x="1610" y="526"/>
                </a:lnTo>
                <a:lnTo>
                  <a:pt x="1485" y="561"/>
                </a:lnTo>
                <a:lnTo>
                  <a:pt x="1361" y="600"/>
                </a:lnTo>
                <a:lnTo>
                  <a:pt x="1238" y="640"/>
                </a:lnTo>
                <a:lnTo>
                  <a:pt x="1115" y="683"/>
                </a:lnTo>
                <a:lnTo>
                  <a:pt x="994" y="728"/>
                </a:lnTo>
                <a:lnTo>
                  <a:pt x="872" y="775"/>
                </a:lnTo>
                <a:lnTo>
                  <a:pt x="752" y="823"/>
                </a:lnTo>
                <a:lnTo>
                  <a:pt x="633" y="875"/>
                </a:lnTo>
                <a:lnTo>
                  <a:pt x="515" y="928"/>
                </a:lnTo>
                <a:lnTo>
                  <a:pt x="397" y="984"/>
                </a:lnTo>
                <a:lnTo>
                  <a:pt x="282" y="1041"/>
                </a:lnTo>
                <a:lnTo>
                  <a:pt x="0" y="661"/>
                </a:lnTo>
                <a:lnTo>
                  <a:pt x="212" y="283"/>
                </a:lnTo>
                <a:lnTo>
                  <a:pt x="212" y="0"/>
                </a:lnTo>
                <a:lnTo>
                  <a:pt x="4246" y="0"/>
                </a:lnTo>
                <a:lnTo>
                  <a:pt x="4246" y="10"/>
                </a:lnTo>
                <a:lnTo>
                  <a:pt x="4050" y="204"/>
                </a:lnTo>
                <a:lnTo>
                  <a:pt x="4050" y="28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6" name="Freeform 363">
            <a:extLst>
              <a:ext uri="{FF2B5EF4-FFF2-40B4-BE49-F238E27FC236}">
                <a16:creationId xmlns:a16="http://schemas.microsoft.com/office/drawing/2014/main" id="{229557C7-24A7-87B4-1699-75D04087A410}"/>
              </a:ext>
            </a:extLst>
          </p:cNvPr>
          <p:cNvSpPr>
            <a:spLocks/>
          </p:cNvSpPr>
          <p:nvPr/>
        </p:nvSpPr>
        <p:spPr bwMode="auto">
          <a:xfrm>
            <a:off x="2249091" y="2162175"/>
            <a:ext cx="1139428" cy="314325"/>
          </a:xfrm>
          <a:custGeom>
            <a:avLst/>
            <a:gdLst>
              <a:gd name="T0" fmla="*/ 582595813 w 3825"/>
              <a:gd name="T1" fmla="*/ 37716219 h 1055"/>
              <a:gd name="T2" fmla="*/ 541105749 w 3825"/>
              <a:gd name="T3" fmla="*/ 36453755 h 1055"/>
              <a:gd name="T4" fmla="*/ 499458001 w 3825"/>
              <a:gd name="T5" fmla="*/ 36611464 h 1055"/>
              <a:gd name="T6" fmla="*/ 457967937 w 3825"/>
              <a:gd name="T7" fmla="*/ 38505160 h 1055"/>
              <a:gd name="T8" fmla="*/ 416477872 w 3825"/>
              <a:gd name="T9" fmla="*/ 41661321 h 1055"/>
              <a:gd name="T10" fmla="*/ 374830125 w 3825"/>
              <a:gd name="T11" fmla="*/ 46553469 h 1055"/>
              <a:gd name="T12" fmla="*/ 333813506 w 3825"/>
              <a:gd name="T13" fmla="*/ 53023499 h 1055"/>
              <a:gd name="T14" fmla="*/ 292954570 w 3825"/>
              <a:gd name="T15" fmla="*/ 60914099 h 1055"/>
              <a:gd name="T16" fmla="*/ 252411000 w 3825"/>
              <a:gd name="T17" fmla="*/ 70067164 h 1055"/>
              <a:gd name="T18" fmla="*/ 212182796 w 3825"/>
              <a:gd name="T19" fmla="*/ 80955819 h 1055"/>
              <a:gd name="T20" fmla="*/ 172428037 w 3825"/>
              <a:gd name="T21" fmla="*/ 93422753 h 1055"/>
              <a:gd name="T22" fmla="*/ 133146725 w 3825"/>
              <a:gd name="T23" fmla="*/ 106994045 h 1055"/>
              <a:gd name="T24" fmla="*/ 94180778 w 3825"/>
              <a:gd name="T25" fmla="*/ 122301722 h 1055"/>
              <a:gd name="T26" fmla="*/ 56161326 w 3825"/>
              <a:gd name="T27" fmla="*/ 138871466 h 1055"/>
              <a:gd name="T28" fmla="*/ 18615320 w 3825"/>
              <a:gd name="T29" fmla="*/ 156861781 h 1055"/>
              <a:gd name="T30" fmla="*/ 26660723 w 3825"/>
              <a:gd name="T31" fmla="*/ 146603961 h 1055"/>
              <a:gd name="T32" fmla="*/ 27134169 w 3825"/>
              <a:gd name="T33" fmla="*/ 113622181 h 1055"/>
              <a:gd name="T34" fmla="*/ 64364809 w 3825"/>
              <a:gd name="T35" fmla="*/ 96420808 h 1055"/>
              <a:gd name="T36" fmla="*/ 102068498 w 3825"/>
              <a:gd name="T37" fmla="*/ 80640004 h 1055"/>
              <a:gd name="T38" fmla="*/ 140403713 w 3825"/>
              <a:gd name="T39" fmla="*/ 66121665 h 1055"/>
              <a:gd name="T40" fmla="*/ 179211580 w 3825"/>
              <a:gd name="T41" fmla="*/ 53023499 h 1055"/>
              <a:gd name="T42" fmla="*/ 218493289 w 3825"/>
              <a:gd name="T43" fmla="*/ 41345903 h 1055"/>
              <a:gd name="T44" fmla="*/ 258090365 w 3825"/>
              <a:gd name="T45" fmla="*/ 31088083 h 1055"/>
              <a:gd name="T46" fmla="*/ 298002806 w 3825"/>
              <a:gd name="T47" fmla="*/ 22250833 h 1055"/>
              <a:gd name="T48" fmla="*/ 338230613 w 3825"/>
              <a:gd name="T49" fmla="*/ 14991862 h 1055"/>
              <a:gd name="T50" fmla="*/ 378774183 w 3825"/>
              <a:gd name="T51" fmla="*/ 8994959 h 1055"/>
              <a:gd name="T52" fmla="*/ 419633119 w 3825"/>
              <a:gd name="T53" fmla="*/ 4576334 h 1055"/>
              <a:gd name="T54" fmla="*/ 460334372 w 3825"/>
              <a:gd name="T55" fmla="*/ 1578279 h 1055"/>
              <a:gd name="T56" fmla="*/ 501351387 w 3825"/>
              <a:gd name="T57" fmla="*/ 157709 h 1055"/>
              <a:gd name="T58" fmla="*/ 542210323 w 3825"/>
              <a:gd name="T59" fmla="*/ 157709 h 1055"/>
              <a:gd name="T60" fmla="*/ 583069259 w 3825"/>
              <a:gd name="T61" fmla="*/ 1578279 h 1055"/>
              <a:gd name="T62" fmla="*/ 603419886 w 3825"/>
              <a:gd name="T63" fmla="*/ 38978684 h 105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825" h="1055">
                <a:moveTo>
                  <a:pt x="3825" y="247"/>
                </a:moveTo>
                <a:lnTo>
                  <a:pt x="3693" y="239"/>
                </a:lnTo>
                <a:lnTo>
                  <a:pt x="3562" y="234"/>
                </a:lnTo>
                <a:lnTo>
                  <a:pt x="3430" y="231"/>
                </a:lnTo>
                <a:lnTo>
                  <a:pt x="3298" y="231"/>
                </a:lnTo>
                <a:lnTo>
                  <a:pt x="3166" y="232"/>
                </a:lnTo>
                <a:lnTo>
                  <a:pt x="3034" y="237"/>
                </a:lnTo>
                <a:lnTo>
                  <a:pt x="2903" y="244"/>
                </a:lnTo>
                <a:lnTo>
                  <a:pt x="2770" y="253"/>
                </a:lnTo>
                <a:lnTo>
                  <a:pt x="2640" y="264"/>
                </a:lnTo>
                <a:lnTo>
                  <a:pt x="2507" y="278"/>
                </a:lnTo>
                <a:lnTo>
                  <a:pt x="2376" y="295"/>
                </a:lnTo>
                <a:lnTo>
                  <a:pt x="2247" y="314"/>
                </a:lnTo>
                <a:lnTo>
                  <a:pt x="2116" y="336"/>
                </a:lnTo>
                <a:lnTo>
                  <a:pt x="1986" y="359"/>
                </a:lnTo>
                <a:lnTo>
                  <a:pt x="1857" y="386"/>
                </a:lnTo>
                <a:lnTo>
                  <a:pt x="1727" y="414"/>
                </a:lnTo>
                <a:lnTo>
                  <a:pt x="1600" y="444"/>
                </a:lnTo>
                <a:lnTo>
                  <a:pt x="1471" y="477"/>
                </a:lnTo>
                <a:lnTo>
                  <a:pt x="1345" y="513"/>
                </a:lnTo>
                <a:lnTo>
                  <a:pt x="1218" y="551"/>
                </a:lnTo>
                <a:lnTo>
                  <a:pt x="1093" y="592"/>
                </a:lnTo>
                <a:lnTo>
                  <a:pt x="968" y="633"/>
                </a:lnTo>
                <a:lnTo>
                  <a:pt x="844" y="678"/>
                </a:lnTo>
                <a:lnTo>
                  <a:pt x="720" y="725"/>
                </a:lnTo>
                <a:lnTo>
                  <a:pt x="597" y="775"/>
                </a:lnTo>
                <a:lnTo>
                  <a:pt x="476" y="826"/>
                </a:lnTo>
                <a:lnTo>
                  <a:pt x="356" y="880"/>
                </a:lnTo>
                <a:lnTo>
                  <a:pt x="236" y="936"/>
                </a:lnTo>
                <a:lnTo>
                  <a:pt x="118" y="994"/>
                </a:lnTo>
                <a:lnTo>
                  <a:pt x="0" y="1055"/>
                </a:lnTo>
                <a:lnTo>
                  <a:pt x="169" y="929"/>
                </a:lnTo>
                <a:lnTo>
                  <a:pt x="57" y="777"/>
                </a:lnTo>
                <a:lnTo>
                  <a:pt x="172" y="720"/>
                </a:lnTo>
                <a:lnTo>
                  <a:pt x="290" y="664"/>
                </a:lnTo>
                <a:lnTo>
                  <a:pt x="408" y="611"/>
                </a:lnTo>
                <a:lnTo>
                  <a:pt x="527" y="559"/>
                </a:lnTo>
                <a:lnTo>
                  <a:pt x="647" y="511"/>
                </a:lnTo>
                <a:lnTo>
                  <a:pt x="769" y="464"/>
                </a:lnTo>
                <a:lnTo>
                  <a:pt x="890" y="419"/>
                </a:lnTo>
                <a:lnTo>
                  <a:pt x="1013" y="376"/>
                </a:lnTo>
                <a:lnTo>
                  <a:pt x="1136" y="336"/>
                </a:lnTo>
                <a:lnTo>
                  <a:pt x="1260" y="297"/>
                </a:lnTo>
                <a:lnTo>
                  <a:pt x="1385" y="262"/>
                </a:lnTo>
                <a:lnTo>
                  <a:pt x="1510" y="228"/>
                </a:lnTo>
                <a:lnTo>
                  <a:pt x="1636" y="197"/>
                </a:lnTo>
                <a:lnTo>
                  <a:pt x="1762" y="168"/>
                </a:lnTo>
                <a:lnTo>
                  <a:pt x="1889" y="141"/>
                </a:lnTo>
                <a:lnTo>
                  <a:pt x="2017" y="116"/>
                </a:lnTo>
                <a:lnTo>
                  <a:pt x="2144" y="95"/>
                </a:lnTo>
                <a:lnTo>
                  <a:pt x="2273" y="75"/>
                </a:lnTo>
                <a:lnTo>
                  <a:pt x="2401" y="57"/>
                </a:lnTo>
                <a:lnTo>
                  <a:pt x="2530" y="43"/>
                </a:lnTo>
                <a:lnTo>
                  <a:pt x="2660" y="29"/>
                </a:lnTo>
                <a:lnTo>
                  <a:pt x="2788" y="19"/>
                </a:lnTo>
                <a:lnTo>
                  <a:pt x="2918" y="10"/>
                </a:lnTo>
                <a:lnTo>
                  <a:pt x="3048" y="4"/>
                </a:lnTo>
                <a:lnTo>
                  <a:pt x="3178" y="1"/>
                </a:lnTo>
                <a:lnTo>
                  <a:pt x="3308" y="0"/>
                </a:lnTo>
                <a:lnTo>
                  <a:pt x="3437" y="1"/>
                </a:lnTo>
                <a:lnTo>
                  <a:pt x="3567" y="4"/>
                </a:lnTo>
                <a:lnTo>
                  <a:pt x="3696" y="10"/>
                </a:lnTo>
                <a:lnTo>
                  <a:pt x="3825" y="19"/>
                </a:lnTo>
                <a:lnTo>
                  <a:pt x="3825" y="247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7" name="Freeform 364">
            <a:extLst>
              <a:ext uri="{FF2B5EF4-FFF2-40B4-BE49-F238E27FC236}">
                <a16:creationId xmlns:a16="http://schemas.microsoft.com/office/drawing/2014/main" id="{B7AFB52F-BB3C-D3AC-08B2-215E7B3ABAC1}"/>
              </a:ext>
            </a:extLst>
          </p:cNvPr>
          <p:cNvSpPr>
            <a:spLocks/>
          </p:cNvSpPr>
          <p:nvPr/>
        </p:nvSpPr>
        <p:spPr bwMode="auto">
          <a:xfrm>
            <a:off x="3388519" y="2163366"/>
            <a:ext cx="213122" cy="72628"/>
          </a:xfrm>
          <a:custGeom>
            <a:avLst/>
            <a:gdLst>
              <a:gd name="T0" fmla="*/ 0 w 717"/>
              <a:gd name="T1" fmla="*/ 38590142 h 243"/>
              <a:gd name="T2" fmla="*/ 112620098 w 717"/>
              <a:gd name="T3" fmla="*/ 38590142 h 243"/>
              <a:gd name="T4" fmla="*/ 112620098 w 717"/>
              <a:gd name="T5" fmla="*/ 0 h 243"/>
              <a:gd name="T6" fmla="*/ 90001992 w 717"/>
              <a:gd name="T7" fmla="*/ 476613 h 243"/>
              <a:gd name="T8" fmla="*/ 67540829 w 717"/>
              <a:gd name="T9" fmla="*/ 1270438 h 243"/>
              <a:gd name="T10" fmla="*/ 45079270 w 717"/>
              <a:gd name="T11" fmla="*/ 2382270 h 243"/>
              <a:gd name="T12" fmla="*/ 22461163 w 717"/>
              <a:gd name="T13" fmla="*/ 3652708 h 243"/>
              <a:gd name="T14" fmla="*/ 0 w 717"/>
              <a:gd name="T15" fmla="*/ 5399360 h 243"/>
              <a:gd name="T16" fmla="*/ 0 w 717"/>
              <a:gd name="T17" fmla="*/ 38590142 h 2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17" h="243">
                <a:moveTo>
                  <a:pt x="0" y="243"/>
                </a:moveTo>
                <a:lnTo>
                  <a:pt x="717" y="243"/>
                </a:lnTo>
                <a:lnTo>
                  <a:pt x="717" y="0"/>
                </a:lnTo>
                <a:lnTo>
                  <a:pt x="573" y="3"/>
                </a:lnTo>
                <a:lnTo>
                  <a:pt x="430" y="8"/>
                </a:lnTo>
                <a:lnTo>
                  <a:pt x="287" y="15"/>
                </a:lnTo>
                <a:lnTo>
                  <a:pt x="143" y="23"/>
                </a:lnTo>
                <a:lnTo>
                  <a:pt x="0" y="34"/>
                </a:lnTo>
                <a:lnTo>
                  <a:pt x="0" y="243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8" name="Freeform 365">
            <a:extLst>
              <a:ext uri="{FF2B5EF4-FFF2-40B4-BE49-F238E27FC236}">
                <a16:creationId xmlns:a16="http://schemas.microsoft.com/office/drawing/2014/main" id="{D71036AF-92FD-8671-888A-202B5FDF45DF}"/>
              </a:ext>
            </a:extLst>
          </p:cNvPr>
          <p:cNvSpPr>
            <a:spLocks/>
          </p:cNvSpPr>
          <p:nvPr/>
        </p:nvSpPr>
        <p:spPr bwMode="auto">
          <a:xfrm>
            <a:off x="3388519" y="1870472"/>
            <a:ext cx="213122" cy="303609"/>
          </a:xfrm>
          <a:custGeom>
            <a:avLst/>
            <a:gdLst>
              <a:gd name="T0" fmla="*/ 82148075 w 717"/>
              <a:gd name="T1" fmla="*/ 114869087 h 1017"/>
              <a:gd name="T2" fmla="*/ 112620098 w 717"/>
              <a:gd name="T3" fmla="*/ 145606538 h 1017"/>
              <a:gd name="T4" fmla="*/ 112620098 w 717"/>
              <a:gd name="T5" fmla="*/ 155746342 h 1017"/>
              <a:gd name="T6" fmla="*/ 90001992 w 717"/>
              <a:gd name="T7" fmla="*/ 156222006 h 1017"/>
              <a:gd name="T8" fmla="*/ 67540829 w 717"/>
              <a:gd name="T9" fmla="*/ 157014116 h 1017"/>
              <a:gd name="T10" fmla="*/ 45079270 w 717"/>
              <a:gd name="T11" fmla="*/ 158123070 h 1017"/>
              <a:gd name="T12" fmla="*/ 22461163 w 717"/>
              <a:gd name="T13" fmla="*/ 159390844 h 1017"/>
              <a:gd name="T14" fmla="*/ 0 w 717"/>
              <a:gd name="T15" fmla="*/ 161133486 h 1017"/>
              <a:gd name="T16" fmla="*/ 0 w 717"/>
              <a:gd name="T17" fmla="*/ 145606538 h 1017"/>
              <a:gd name="T18" fmla="*/ 30785910 w 717"/>
              <a:gd name="T19" fmla="*/ 114869087 h 1017"/>
              <a:gd name="T20" fmla="*/ 30785910 w 717"/>
              <a:gd name="T21" fmla="*/ 0 h 1017"/>
              <a:gd name="T22" fmla="*/ 82148075 w 717"/>
              <a:gd name="T23" fmla="*/ 0 h 1017"/>
              <a:gd name="T24" fmla="*/ 82148075 w 717"/>
              <a:gd name="T25" fmla="*/ 114869087 h 10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17" h="1017">
                <a:moveTo>
                  <a:pt x="523" y="725"/>
                </a:moveTo>
                <a:lnTo>
                  <a:pt x="717" y="919"/>
                </a:lnTo>
                <a:lnTo>
                  <a:pt x="717" y="983"/>
                </a:lnTo>
                <a:lnTo>
                  <a:pt x="573" y="986"/>
                </a:lnTo>
                <a:lnTo>
                  <a:pt x="430" y="991"/>
                </a:lnTo>
                <a:lnTo>
                  <a:pt x="287" y="998"/>
                </a:lnTo>
                <a:lnTo>
                  <a:pt x="143" y="1006"/>
                </a:lnTo>
                <a:lnTo>
                  <a:pt x="0" y="1017"/>
                </a:lnTo>
                <a:lnTo>
                  <a:pt x="0" y="919"/>
                </a:lnTo>
                <a:lnTo>
                  <a:pt x="196" y="725"/>
                </a:lnTo>
                <a:lnTo>
                  <a:pt x="196" y="0"/>
                </a:lnTo>
                <a:lnTo>
                  <a:pt x="523" y="0"/>
                </a:lnTo>
                <a:lnTo>
                  <a:pt x="523" y="725"/>
                </a:lnTo>
                <a:close/>
              </a:path>
            </a:pathLst>
          </a:custGeom>
          <a:solidFill>
            <a:srgbClr val="DADA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59" name="Line 366">
            <a:extLst>
              <a:ext uri="{FF2B5EF4-FFF2-40B4-BE49-F238E27FC236}">
                <a16:creationId xmlns:a16="http://schemas.microsoft.com/office/drawing/2014/main" id="{392F6AC2-71D7-2770-FE24-B892E3223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6157" y="2052637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0" name="Line 367">
            <a:extLst>
              <a:ext uri="{FF2B5EF4-FFF2-40B4-BE49-F238E27FC236}">
                <a16:creationId xmlns:a16="http://schemas.microsoft.com/office/drawing/2014/main" id="{ED5B65C1-F89E-D175-E07D-CFE54333E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144316"/>
            <a:ext cx="0" cy="2655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1" name="Line 368">
            <a:extLst>
              <a:ext uri="{FF2B5EF4-FFF2-40B4-BE49-F238E27FC236}">
                <a16:creationId xmlns:a16="http://schemas.microsoft.com/office/drawing/2014/main" id="{ADE7BE95-4800-8E38-723F-317BBD9C14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88519" y="2087166"/>
            <a:ext cx="57150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2" name="Rectangle 369">
            <a:extLst>
              <a:ext uri="{FF2B5EF4-FFF2-40B4-BE49-F238E27FC236}">
                <a16:creationId xmlns:a16="http://schemas.microsoft.com/office/drawing/2014/main" id="{04FDACBE-5923-5F7B-B564-6DAD12177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519" y="1922860"/>
            <a:ext cx="1200150" cy="160734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363" name="Rectangle 370">
            <a:extLst>
              <a:ext uri="{FF2B5EF4-FFF2-40B4-BE49-F238E27FC236}">
                <a16:creationId xmlns:a16="http://schemas.microsoft.com/office/drawing/2014/main" id="{E8E03311-C645-E6B5-0F87-C479F3A70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519" y="1870472"/>
            <a:ext cx="1200150" cy="523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364" name="Line 371">
            <a:extLst>
              <a:ext uri="{FF2B5EF4-FFF2-40B4-BE49-F238E27FC236}">
                <a16:creationId xmlns:a16="http://schemas.microsoft.com/office/drawing/2014/main" id="{B19F9D2E-8DB9-7312-B6D3-51C2A22D2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5669" y="1870473"/>
            <a:ext cx="0" cy="2166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5" name="Rectangle 372">
            <a:extLst>
              <a:ext uri="{FF2B5EF4-FFF2-40B4-BE49-F238E27FC236}">
                <a16:creationId xmlns:a16="http://schemas.microsoft.com/office/drawing/2014/main" id="{9CF3FE58-7161-62F5-B63B-935C2C4B0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3027760"/>
            <a:ext cx="1173956" cy="21312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366" name="Line 373">
            <a:extLst>
              <a:ext uri="{FF2B5EF4-FFF2-40B4-BE49-F238E27FC236}">
                <a16:creationId xmlns:a16="http://schemas.microsoft.com/office/drawing/2014/main" id="{6385F11E-F8FB-2FA7-2266-2A315011E2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1713" y="3027760"/>
            <a:ext cx="117395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7" name="Rectangle 374">
            <a:extLst>
              <a:ext uri="{FF2B5EF4-FFF2-40B4-BE49-F238E27FC236}">
                <a16:creationId xmlns:a16="http://schemas.microsoft.com/office/drawing/2014/main" id="{040B96A9-2633-6458-BAE6-AC2A0E2E7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3240882"/>
            <a:ext cx="1173956" cy="8929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368" name="Line 375">
            <a:extLst>
              <a:ext uri="{FF2B5EF4-FFF2-40B4-BE49-F238E27FC236}">
                <a16:creationId xmlns:a16="http://schemas.microsoft.com/office/drawing/2014/main" id="{FA83D3D2-2D28-0985-5E5E-B2F8CAFAAD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1712" y="3330179"/>
            <a:ext cx="12715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69" name="Line 376">
            <a:extLst>
              <a:ext uri="{FF2B5EF4-FFF2-40B4-BE49-F238E27FC236}">
                <a16:creationId xmlns:a16="http://schemas.microsoft.com/office/drawing/2014/main" id="{6B57136C-3BB7-632C-91F5-66EDB579D0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1713" y="3240881"/>
            <a:ext cx="117395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0" name="Line 377">
            <a:extLst>
              <a:ext uri="{FF2B5EF4-FFF2-40B4-BE49-F238E27FC236}">
                <a16:creationId xmlns:a16="http://schemas.microsoft.com/office/drawing/2014/main" id="{08638F6D-49AD-E412-A801-C1508A81F1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5669" y="2974182"/>
            <a:ext cx="0" cy="3559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1" name="Line 378">
            <a:extLst>
              <a:ext uri="{FF2B5EF4-FFF2-40B4-BE49-F238E27FC236}">
                <a16:creationId xmlns:a16="http://schemas.microsoft.com/office/drawing/2014/main" id="{0FA38EAE-C027-3B07-2D04-5B1F4DA552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2083594"/>
            <a:ext cx="1200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2" name="Line 379">
            <a:extLst>
              <a:ext uri="{FF2B5EF4-FFF2-40B4-BE49-F238E27FC236}">
                <a16:creationId xmlns:a16="http://schemas.microsoft.com/office/drawing/2014/main" id="{CA0301B5-3A9C-2E1D-3672-95F9E62B89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1922860"/>
            <a:ext cx="1200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3" name="Freeform 380">
            <a:extLst>
              <a:ext uri="{FF2B5EF4-FFF2-40B4-BE49-F238E27FC236}">
                <a16:creationId xmlns:a16="http://schemas.microsoft.com/office/drawing/2014/main" id="{D4B9E522-EF93-4FD7-AB7A-C05C3E9CDF9F}"/>
              </a:ext>
            </a:extLst>
          </p:cNvPr>
          <p:cNvSpPr>
            <a:spLocks/>
          </p:cNvSpPr>
          <p:nvPr/>
        </p:nvSpPr>
        <p:spPr bwMode="auto">
          <a:xfrm>
            <a:off x="2193131" y="1662113"/>
            <a:ext cx="2619375" cy="208360"/>
          </a:xfrm>
          <a:custGeom>
            <a:avLst/>
            <a:gdLst>
              <a:gd name="T0" fmla="*/ 1362763735 w 8798"/>
              <a:gd name="T1" fmla="*/ 109943110 h 702"/>
              <a:gd name="T2" fmla="*/ 27576777 w 8798"/>
              <a:gd name="T3" fmla="*/ 109943110 h 702"/>
              <a:gd name="T4" fmla="*/ 55626339 w 8798"/>
              <a:gd name="T5" fmla="*/ 59670038 h 702"/>
              <a:gd name="T6" fmla="*/ 0 w 8798"/>
              <a:gd name="T7" fmla="*/ 31635856 h 702"/>
              <a:gd name="T8" fmla="*/ 27576777 w 8798"/>
              <a:gd name="T9" fmla="*/ 0 h 702"/>
              <a:gd name="T10" fmla="*/ 1361188180 w 8798"/>
              <a:gd name="T11" fmla="*/ 0 h 702"/>
              <a:gd name="T12" fmla="*/ 1333296212 w 8798"/>
              <a:gd name="T13" fmla="*/ 29913178 h 702"/>
              <a:gd name="T14" fmla="*/ 1386401029 w 8798"/>
              <a:gd name="T15" fmla="*/ 56224286 h 702"/>
              <a:gd name="T16" fmla="*/ 1333296212 w 8798"/>
              <a:gd name="T17" fmla="*/ 87703823 h 702"/>
              <a:gd name="T18" fmla="*/ 1362763735 w 8798"/>
              <a:gd name="T19" fmla="*/ 109943110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798" h="702">
                <a:moveTo>
                  <a:pt x="8648" y="702"/>
                </a:moveTo>
                <a:lnTo>
                  <a:pt x="175" y="702"/>
                </a:lnTo>
                <a:lnTo>
                  <a:pt x="353" y="381"/>
                </a:lnTo>
                <a:lnTo>
                  <a:pt x="0" y="202"/>
                </a:lnTo>
                <a:lnTo>
                  <a:pt x="175" y="0"/>
                </a:lnTo>
                <a:lnTo>
                  <a:pt x="8638" y="0"/>
                </a:lnTo>
                <a:lnTo>
                  <a:pt x="8461" y="191"/>
                </a:lnTo>
                <a:lnTo>
                  <a:pt x="8798" y="359"/>
                </a:lnTo>
                <a:lnTo>
                  <a:pt x="8461" y="560"/>
                </a:lnTo>
                <a:lnTo>
                  <a:pt x="8648" y="702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4" name="Line 381">
            <a:extLst>
              <a:ext uri="{FF2B5EF4-FFF2-40B4-BE49-F238E27FC236}">
                <a16:creationId xmlns:a16="http://schemas.microsoft.com/office/drawing/2014/main" id="{5810FAB7-08D8-BAC3-6644-D40B3DDF15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8185" y="1671638"/>
            <a:ext cx="32147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5" name="Line 382">
            <a:extLst>
              <a:ext uri="{FF2B5EF4-FFF2-40B4-BE49-F238E27FC236}">
                <a16:creationId xmlns:a16="http://schemas.microsoft.com/office/drawing/2014/main" id="{7C5AFE29-9BEB-26FF-47FD-73868371BF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3960" y="1714500"/>
            <a:ext cx="32147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6" name="Line 383">
            <a:extLst>
              <a:ext uri="{FF2B5EF4-FFF2-40B4-BE49-F238E27FC236}">
                <a16:creationId xmlns:a16="http://schemas.microsoft.com/office/drawing/2014/main" id="{B4E027EB-F8B8-5180-CEB9-A6B4CB9904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8544" y="1757363"/>
            <a:ext cx="32147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7" name="Line 384">
            <a:extLst>
              <a:ext uri="{FF2B5EF4-FFF2-40B4-BE49-F238E27FC236}">
                <a16:creationId xmlns:a16="http://schemas.microsoft.com/office/drawing/2014/main" id="{567B3918-6907-0DE9-0BF3-48DD83E19F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3128" y="1799035"/>
            <a:ext cx="33338" cy="392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8" name="Line 385">
            <a:extLst>
              <a:ext uri="{FF2B5EF4-FFF2-40B4-BE49-F238E27FC236}">
                <a16:creationId xmlns:a16="http://schemas.microsoft.com/office/drawing/2014/main" id="{68D87299-849F-1DA7-6946-EADB47C497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7237" y="1841897"/>
            <a:ext cx="23813" cy="28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79" name="Line 386">
            <a:extLst>
              <a:ext uri="{FF2B5EF4-FFF2-40B4-BE49-F238E27FC236}">
                <a16:creationId xmlns:a16="http://schemas.microsoft.com/office/drawing/2014/main" id="{35D0CD34-4AEA-1843-23C6-4595BC452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8185" y="1710928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0" name="Line 387">
            <a:extLst>
              <a:ext uri="{FF2B5EF4-FFF2-40B4-BE49-F238E27FC236}">
                <a16:creationId xmlns:a16="http://schemas.microsoft.com/office/drawing/2014/main" id="{47336893-7280-723B-4DAA-87BD7A88D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3960" y="1753791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1" name="Line 388">
            <a:extLst>
              <a:ext uri="{FF2B5EF4-FFF2-40B4-BE49-F238E27FC236}">
                <a16:creationId xmlns:a16="http://schemas.microsoft.com/office/drawing/2014/main" id="{9600A2C4-4DFE-958C-ED23-5122BA558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8544" y="1795463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2" name="Line 389">
            <a:extLst>
              <a:ext uri="{FF2B5EF4-FFF2-40B4-BE49-F238E27FC236}">
                <a16:creationId xmlns:a16="http://schemas.microsoft.com/office/drawing/2014/main" id="{BA7FE313-E7CB-5B51-307E-4C6B1D200C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3129" y="1838326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3" name="Line 390">
            <a:extLst>
              <a:ext uri="{FF2B5EF4-FFF2-40B4-BE49-F238E27FC236}">
                <a16:creationId xmlns:a16="http://schemas.microsoft.com/office/drawing/2014/main" id="{4FAD5AB5-AC12-6A4D-F526-610BB181BD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91050" y="1841897"/>
            <a:ext cx="5954" cy="28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4" name="Line 391">
            <a:extLst>
              <a:ext uri="{FF2B5EF4-FFF2-40B4-BE49-F238E27FC236}">
                <a16:creationId xmlns:a16="http://schemas.microsoft.com/office/drawing/2014/main" id="{3D73434B-F2C6-6F9F-41DB-C65E8C181F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06466" y="1799035"/>
            <a:ext cx="7144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5" name="Line 392">
            <a:extLst>
              <a:ext uri="{FF2B5EF4-FFF2-40B4-BE49-F238E27FC236}">
                <a16:creationId xmlns:a16="http://schemas.microsoft.com/office/drawing/2014/main" id="{C94729D0-F43A-C37B-4E29-C6E2515F2F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20691" y="1757363"/>
            <a:ext cx="8334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6" name="Line 393">
            <a:extLst>
              <a:ext uri="{FF2B5EF4-FFF2-40B4-BE49-F238E27FC236}">
                <a16:creationId xmlns:a16="http://schemas.microsoft.com/office/drawing/2014/main" id="{9439A3D0-2F3A-69AD-E0BE-FE27BF0EDD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6107" y="1714500"/>
            <a:ext cx="8335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7" name="Line 394">
            <a:extLst>
              <a:ext uri="{FF2B5EF4-FFF2-40B4-BE49-F238E27FC236}">
                <a16:creationId xmlns:a16="http://schemas.microsoft.com/office/drawing/2014/main" id="{03D919E1-8563-AB3C-7793-A902501836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50332" y="1671637"/>
            <a:ext cx="8335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8" name="Line 395">
            <a:extLst>
              <a:ext uri="{FF2B5EF4-FFF2-40B4-BE49-F238E27FC236}">
                <a16:creationId xmlns:a16="http://schemas.microsoft.com/office/drawing/2014/main" id="{259C6EF3-BE9A-A3E0-9006-0AE5BB0C31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3675" y="1766888"/>
            <a:ext cx="46435" cy="178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89" name="Line 396">
            <a:extLst>
              <a:ext uri="{FF2B5EF4-FFF2-40B4-BE49-F238E27FC236}">
                <a16:creationId xmlns:a16="http://schemas.microsoft.com/office/drawing/2014/main" id="{162823B4-1063-8638-D3D2-18FBCBE1AE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5225" y="1820466"/>
            <a:ext cx="47625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0" name="Line 397">
            <a:extLst>
              <a:ext uri="{FF2B5EF4-FFF2-40B4-BE49-F238E27FC236}">
                <a16:creationId xmlns:a16="http://schemas.microsoft.com/office/drawing/2014/main" id="{1CF8AB67-8B09-41CA-EF26-A0F81C48B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5225" y="1839516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1" name="Line 398">
            <a:extLst>
              <a:ext uri="{FF2B5EF4-FFF2-40B4-BE49-F238E27FC236}">
                <a16:creationId xmlns:a16="http://schemas.microsoft.com/office/drawing/2014/main" id="{D2BB6F76-41CA-3C81-87F5-78F829609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3675" y="1784747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2" name="Line 399">
            <a:extLst>
              <a:ext uri="{FF2B5EF4-FFF2-40B4-BE49-F238E27FC236}">
                <a16:creationId xmlns:a16="http://schemas.microsoft.com/office/drawing/2014/main" id="{99AE7E4D-A272-2D9F-C04A-869768A63D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7013" y="1766888"/>
            <a:ext cx="13097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3" name="Line 400">
            <a:extLst>
              <a:ext uri="{FF2B5EF4-FFF2-40B4-BE49-F238E27FC236}">
                <a16:creationId xmlns:a16="http://schemas.microsoft.com/office/drawing/2014/main" id="{501D8B18-C652-D675-7AF5-C23C716ADB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8562" y="1820466"/>
            <a:ext cx="14288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4" name="Line 401">
            <a:extLst>
              <a:ext uri="{FF2B5EF4-FFF2-40B4-BE49-F238E27FC236}">
                <a16:creationId xmlns:a16="http://schemas.microsoft.com/office/drawing/2014/main" id="{57F42036-379E-6CDB-98D0-517403B215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4132" y="1737123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5" name="Line 402">
            <a:extLst>
              <a:ext uri="{FF2B5EF4-FFF2-40B4-BE49-F238E27FC236}">
                <a16:creationId xmlns:a16="http://schemas.microsoft.com/office/drawing/2014/main" id="{93779EB8-3A77-A4A1-6D3E-32E939A3BF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32510" y="1679973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6" name="Line 403">
            <a:extLst>
              <a:ext uri="{FF2B5EF4-FFF2-40B4-BE49-F238E27FC236}">
                <a16:creationId xmlns:a16="http://schemas.microsoft.com/office/drawing/2014/main" id="{CAA7246D-9302-FB58-1DCD-D3977C8C76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7791" y="1851423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7" name="Line 404">
            <a:extLst>
              <a:ext uri="{FF2B5EF4-FFF2-40B4-BE49-F238E27FC236}">
                <a16:creationId xmlns:a16="http://schemas.microsoft.com/office/drawing/2014/main" id="{1CA375AC-008C-F5E2-847F-04ADDA42A9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6644" y="1802606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8" name="Line 405">
            <a:extLst>
              <a:ext uri="{FF2B5EF4-FFF2-40B4-BE49-F238E27FC236}">
                <a16:creationId xmlns:a16="http://schemas.microsoft.com/office/drawing/2014/main" id="{FCFFA8A2-C825-0A55-B7A6-556598887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85023" y="1745456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399" name="Line 406">
            <a:extLst>
              <a:ext uri="{FF2B5EF4-FFF2-40B4-BE49-F238E27FC236}">
                <a16:creationId xmlns:a16="http://schemas.microsoft.com/office/drawing/2014/main" id="{B607D8A1-ED94-D1B7-AE74-A074E537C1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38638" y="1691879"/>
            <a:ext cx="8335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0" name="Line 407">
            <a:extLst>
              <a:ext uri="{FF2B5EF4-FFF2-40B4-BE49-F238E27FC236}">
                <a16:creationId xmlns:a16="http://schemas.microsoft.com/office/drawing/2014/main" id="{119CB078-1D80-00B9-F2F5-EC72E8B518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81537" y="1866901"/>
            <a:ext cx="4763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1" name="Line 408">
            <a:extLst>
              <a:ext uri="{FF2B5EF4-FFF2-40B4-BE49-F238E27FC236}">
                <a16:creationId xmlns:a16="http://schemas.microsoft.com/office/drawing/2014/main" id="{D1C64F47-815D-50BA-6DF0-0B7DA85FE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72916" y="1675210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2" name="Line 409">
            <a:extLst>
              <a:ext uri="{FF2B5EF4-FFF2-40B4-BE49-F238E27FC236}">
                <a16:creationId xmlns:a16="http://schemas.microsoft.com/office/drawing/2014/main" id="{8292AB8C-EA64-BE4D-198E-0B6CC8E741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52663" y="1865710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3" name="Line 410">
            <a:extLst>
              <a:ext uri="{FF2B5EF4-FFF2-40B4-BE49-F238E27FC236}">
                <a16:creationId xmlns:a16="http://schemas.microsoft.com/office/drawing/2014/main" id="{95381196-88ED-C787-82EB-95F2B7C1CB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8172" y="1829992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4" name="Line 411">
            <a:extLst>
              <a:ext uri="{FF2B5EF4-FFF2-40B4-BE49-F238E27FC236}">
                <a16:creationId xmlns:a16="http://schemas.microsoft.com/office/drawing/2014/main" id="{17087D13-0191-ECB1-5832-11D7438B35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5131" y="1772842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5" name="Line 412">
            <a:extLst>
              <a:ext uri="{FF2B5EF4-FFF2-40B4-BE49-F238E27FC236}">
                <a16:creationId xmlns:a16="http://schemas.microsoft.com/office/drawing/2014/main" id="{8D8C35CB-D900-FE26-74E9-B5E2517892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2535" y="1750219"/>
            <a:ext cx="9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6" name="Line 413">
            <a:extLst>
              <a:ext uri="{FF2B5EF4-FFF2-40B4-BE49-F238E27FC236}">
                <a16:creationId xmlns:a16="http://schemas.microsoft.com/office/drawing/2014/main" id="{BA3312ED-81BC-F555-6EB5-4A3ADA04B7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8044" y="1714500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7" name="Line 414">
            <a:extLst>
              <a:ext uri="{FF2B5EF4-FFF2-40B4-BE49-F238E27FC236}">
                <a16:creationId xmlns:a16="http://schemas.microsoft.com/office/drawing/2014/main" id="{392BCEFC-8190-2E7A-26BB-C882AC4D85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4750" y="1847850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8" name="Line 415">
            <a:extLst>
              <a:ext uri="{FF2B5EF4-FFF2-40B4-BE49-F238E27FC236}">
                <a16:creationId xmlns:a16="http://schemas.microsoft.com/office/drawing/2014/main" id="{B39936DD-9A15-80CE-4F15-CB534C289F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3344" y="1824038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09" name="Line 416">
            <a:extLst>
              <a:ext uri="{FF2B5EF4-FFF2-40B4-BE49-F238E27FC236}">
                <a16:creationId xmlns:a16="http://schemas.microsoft.com/office/drawing/2014/main" id="{F775DEBF-5D64-B1BA-7612-3D631A4500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8854" y="1789510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0" name="Line 417">
            <a:extLst>
              <a:ext uri="{FF2B5EF4-FFF2-40B4-BE49-F238E27FC236}">
                <a16:creationId xmlns:a16="http://schemas.microsoft.com/office/drawing/2014/main" id="{AB7BA495-BC8A-2C18-3B0E-39D07927EE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813" y="1731169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1" name="Line 418">
            <a:extLst>
              <a:ext uri="{FF2B5EF4-FFF2-40B4-BE49-F238E27FC236}">
                <a16:creationId xmlns:a16="http://schemas.microsoft.com/office/drawing/2014/main" id="{FD7CD225-C643-A4B9-7C2A-2E668D844A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7497" y="1745456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2" name="Line 419">
            <a:extLst>
              <a:ext uri="{FF2B5EF4-FFF2-40B4-BE49-F238E27FC236}">
                <a16:creationId xmlns:a16="http://schemas.microsoft.com/office/drawing/2014/main" id="{1A27EEC8-115A-998A-C0D6-8CFC1325E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7929" y="1729978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3" name="Line 420">
            <a:extLst>
              <a:ext uri="{FF2B5EF4-FFF2-40B4-BE49-F238E27FC236}">
                <a16:creationId xmlns:a16="http://schemas.microsoft.com/office/drawing/2014/main" id="{94E8EC36-E7B2-C581-869C-8872C72788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8360" y="1715691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4" name="Line 421">
            <a:extLst>
              <a:ext uri="{FF2B5EF4-FFF2-40B4-BE49-F238E27FC236}">
                <a16:creationId xmlns:a16="http://schemas.microsoft.com/office/drawing/2014/main" id="{C102CEDB-C913-DEEB-2369-B5EB9873B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701403"/>
            <a:ext cx="8335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5" name="Line 422">
            <a:extLst>
              <a:ext uri="{FF2B5EF4-FFF2-40B4-BE49-F238E27FC236}">
                <a16:creationId xmlns:a16="http://schemas.microsoft.com/office/drawing/2014/main" id="{59AE12D6-E3E2-4558-668E-690B496A1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032" y="1685925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6" name="Line 423">
            <a:extLst>
              <a:ext uri="{FF2B5EF4-FFF2-40B4-BE49-F238E27FC236}">
                <a16:creationId xmlns:a16="http://schemas.microsoft.com/office/drawing/2014/main" id="{4C3A0505-2B16-3B5A-B543-9ACC955291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7272" y="1671637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7" name="Line 424">
            <a:extLst>
              <a:ext uri="{FF2B5EF4-FFF2-40B4-BE49-F238E27FC236}">
                <a16:creationId xmlns:a16="http://schemas.microsoft.com/office/drawing/2014/main" id="{F21A3047-430F-4124-8ECB-7A537786C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3604" y="1695450"/>
            <a:ext cx="5953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8" name="Line 425">
            <a:extLst>
              <a:ext uri="{FF2B5EF4-FFF2-40B4-BE49-F238E27FC236}">
                <a16:creationId xmlns:a16="http://schemas.microsoft.com/office/drawing/2014/main" id="{4F2E1098-FCB5-C3F7-0763-C6D4697E2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8316" y="1763316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19" name="Line 426">
            <a:extLst>
              <a:ext uri="{FF2B5EF4-FFF2-40B4-BE49-F238E27FC236}">
                <a16:creationId xmlns:a16="http://schemas.microsoft.com/office/drawing/2014/main" id="{E06AD2DE-06DF-D718-2CE7-4172B8E9F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3029" y="1831182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0" name="Line 427">
            <a:extLst>
              <a:ext uri="{FF2B5EF4-FFF2-40B4-BE49-F238E27FC236}">
                <a16:creationId xmlns:a16="http://schemas.microsoft.com/office/drawing/2014/main" id="{C42EC48D-C545-F45F-5BF6-1257FCE1E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9375" y="1662113"/>
            <a:ext cx="1191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1" name="Line 428">
            <a:extLst>
              <a:ext uri="{FF2B5EF4-FFF2-40B4-BE49-F238E27FC236}">
                <a16:creationId xmlns:a16="http://schemas.microsoft.com/office/drawing/2014/main" id="{59D66756-E531-30AB-934F-337C40B48D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9325" y="1725216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2" name="Line 429">
            <a:extLst>
              <a:ext uri="{FF2B5EF4-FFF2-40B4-BE49-F238E27FC236}">
                <a16:creationId xmlns:a16="http://schemas.microsoft.com/office/drawing/2014/main" id="{99B5A006-5045-17D9-E81B-41EFC6F1E8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1870472"/>
            <a:ext cx="252174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3" name="Line 430">
            <a:extLst>
              <a:ext uri="{FF2B5EF4-FFF2-40B4-BE49-F238E27FC236}">
                <a16:creationId xmlns:a16="http://schemas.microsoft.com/office/drawing/2014/main" id="{EA317532-1304-761F-E8FD-50214D44C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468166"/>
            <a:ext cx="0" cy="1369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4" name="Freeform 431">
            <a:extLst>
              <a:ext uri="{FF2B5EF4-FFF2-40B4-BE49-F238E27FC236}">
                <a16:creationId xmlns:a16="http://schemas.microsoft.com/office/drawing/2014/main" id="{9A8B32BF-3F9F-A9D2-1DFC-3B0F5AB24F14}"/>
              </a:ext>
            </a:extLst>
          </p:cNvPr>
          <p:cNvSpPr>
            <a:spLocks/>
          </p:cNvSpPr>
          <p:nvPr/>
        </p:nvSpPr>
        <p:spPr bwMode="auto">
          <a:xfrm>
            <a:off x="3543300" y="2476500"/>
            <a:ext cx="1310879" cy="551260"/>
          </a:xfrm>
          <a:custGeom>
            <a:avLst/>
            <a:gdLst>
              <a:gd name="T0" fmla="*/ 30570691 w 4403"/>
              <a:gd name="T1" fmla="*/ 98601280 h 1852"/>
              <a:gd name="T2" fmla="*/ 30570691 w 4403"/>
              <a:gd name="T3" fmla="*/ 232642330 h 1852"/>
              <a:gd name="T4" fmla="*/ 0 w 4403"/>
              <a:gd name="T5" fmla="*/ 263356507 h 1852"/>
              <a:gd name="T6" fmla="*/ 0 w 4403"/>
              <a:gd name="T7" fmla="*/ 291708483 h 1852"/>
              <a:gd name="T8" fmla="*/ 640253344 w 4403"/>
              <a:gd name="T9" fmla="*/ 291708483 h 1852"/>
              <a:gd name="T10" fmla="*/ 640253344 w 4403"/>
              <a:gd name="T11" fmla="*/ 194367282 h 1852"/>
              <a:gd name="T12" fmla="*/ 668775695 w 4403"/>
              <a:gd name="T13" fmla="*/ 156092234 h 1852"/>
              <a:gd name="T14" fmla="*/ 647974715 w 4403"/>
              <a:gd name="T15" fmla="*/ 88520648 h 1852"/>
              <a:gd name="T16" fmla="*/ 693830950 w 4403"/>
              <a:gd name="T17" fmla="*/ 24099060 h 1852"/>
              <a:gd name="T18" fmla="*/ 672715178 w 4403"/>
              <a:gd name="T19" fmla="*/ 0 h 1852"/>
              <a:gd name="T20" fmla="*/ 0 w 4403"/>
              <a:gd name="T21" fmla="*/ 0 h 1852"/>
              <a:gd name="T22" fmla="*/ 0 w 4403"/>
              <a:gd name="T23" fmla="*/ 68044265 h 1852"/>
              <a:gd name="T24" fmla="*/ 30570691 w 4403"/>
              <a:gd name="T25" fmla="*/ 98601280 h 18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403" h="1852">
                <a:moveTo>
                  <a:pt x="194" y="626"/>
                </a:moveTo>
                <a:lnTo>
                  <a:pt x="194" y="1477"/>
                </a:lnTo>
                <a:lnTo>
                  <a:pt x="0" y="1672"/>
                </a:lnTo>
                <a:lnTo>
                  <a:pt x="0" y="1852"/>
                </a:lnTo>
                <a:lnTo>
                  <a:pt x="4063" y="1852"/>
                </a:lnTo>
                <a:lnTo>
                  <a:pt x="4063" y="1234"/>
                </a:lnTo>
                <a:lnTo>
                  <a:pt x="4244" y="991"/>
                </a:lnTo>
                <a:lnTo>
                  <a:pt x="4112" y="562"/>
                </a:lnTo>
                <a:lnTo>
                  <a:pt x="4403" y="153"/>
                </a:lnTo>
                <a:lnTo>
                  <a:pt x="4269" y="0"/>
                </a:lnTo>
                <a:lnTo>
                  <a:pt x="0" y="0"/>
                </a:lnTo>
                <a:lnTo>
                  <a:pt x="0" y="432"/>
                </a:lnTo>
                <a:lnTo>
                  <a:pt x="194" y="626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5" name="Line 432">
            <a:extLst>
              <a:ext uri="{FF2B5EF4-FFF2-40B4-BE49-F238E27FC236}">
                <a16:creationId xmlns:a16="http://schemas.microsoft.com/office/drawing/2014/main" id="{E6ED5287-B5F4-F363-DA2E-B6EF7AB3E1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2915842"/>
            <a:ext cx="58341" cy="5834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6" name="Line 433">
            <a:extLst>
              <a:ext uri="{FF2B5EF4-FFF2-40B4-BE49-F238E27FC236}">
                <a16:creationId xmlns:a16="http://schemas.microsoft.com/office/drawing/2014/main" id="{2E15C67D-63DC-B1CB-599D-7DF272922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1641" y="2663428"/>
            <a:ext cx="0" cy="252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7" name="Line 434">
            <a:extLst>
              <a:ext uri="{FF2B5EF4-FFF2-40B4-BE49-F238E27FC236}">
                <a16:creationId xmlns:a16="http://schemas.microsoft.com/office/drawing/2014/main" id="{67A8887C-98FB-7735-9D27-9C1FC01E46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605088"/>
            <a:ext cx="58341" cy="583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8" name="Freeform 435">
            <a:extLst>
              <a:ext uri="{FF2B5EF4-FFF2-40B4-BE49-F238E27FC236}">
                <a16:creationId xmlns:a16="http://schemas.microsoft.com/office/drawing/2014/main" id="{4593AA48-FFFC-3647-E6F5-8B3468AA72C1}"/>
              </a:ext>
            </a:extLst>
          </p:cNvPr>
          <p:cNvSpPr>
            <a:spLocks/>
          </p:cNvSpPr>
          <p:nvPr/>
        </p:nvSpPr>
        <p:spPr bwMode="auto">
          <a:xfrm>
            <a:off x="3543301" y="2235994"/>
            <a:ext cx="1270397" cy="240506"/>
          </a:xfrm>
          <a:custGeom>
            <a:avLst/>
            <a:gdLst>
              <a:gd name="T0" fmla="*/ 0 w 4269"/>
              <a:gd name="T1" fmla="*/ 127267891 h 808"/>
              <a:gd name="T2" fmla="*/ 672094604 w 4269"/>
              <a:gd name="T3" fmla="*/ 127267891 h 808"/>
              <a:gd name="T4" fmla="*/ 649266536 w 4269"/>
              <a:gd name="T5" fmla="*/ 117659944 h 808"/>
              <a:gd name="T6" fmla="*/ 626123424 w 4269"/>
              <a:gd name="T7" fmla="*/ 108524278 h 808"/>
              <a:gd name="T8" fmla="*/ 603137437 w 4269"/>
              <a:gd name="T9" fmla="*/ 99703731 h 808"/>
              <a:gd name="T10" fmla="*/ 579837199 w 4269"/>
              <a:gd name="T11" fmla="*/ 91040744 h 808"/>
              <a:gd name="T12" fmla="*/ 556379041 w 4269"/>
              <a:gd name="T13" fmla="*/ 83007597 h 808"/>
              <a:gd name="T14" fmla="*/ 532763758 w 4269"/>
              <a:gd name="T15" fmla="*/ 75289569 h 808"/>
              <a:gd name="T16" fmla="*/ 509148078 w 4269"/>
              <a:gd name="T17" fmla="*/ 67886659 h 808"/>
              <a:gd name="T18" fmla="*/ 485532795 w 4269"/>
              <a:gd name="T19" fmla="*/ 60798869 h 808"/>
              <a:gd name="T20" fmla="*/ 461602466 w 4269"/>
              <a:gd name="T21" fmla="*/ 54340919 h 808"/>
              <a:gd name="T22" fmla="*/ 437672138 w 4269"/>
              <a:gd name="T23" fmla="*/ 48040528 h 808"/>
              <a:gd name="T24" fmla="*/ 413584684 w 4269"/>
              <a:gd name="T25" fmla="*/ 42055256 h 808"/>
              <a:gd name="T26" fmla="*/ 389339311 w 4269"/>
              <a:gd name="T27" fmla="*/ 36699825 h 808"/>
              <a:gd name="T28" fmla="*/ 365251857 w 4269"/>
              <a:gd name="T29" fmla="*/ 31501953 h 808"/>
              <a:gd name="T30" fmla="*/ 341006484 w 4269"/>
              <a:gd name="T31" fmla="*/ 26619200 h 808"/>
              <a:gd name="T32" fmla="*/ 316603984 w 4269"/>
              <a:gd name="T33" fmla="*/ 22366288 h 808"/>
              <a:gd name="T34" fmla="*/ 292043963 w 4269"/>
              <a:gd name="T35" fmla="*/ 18428494 h 808"/>
              <a:gd name="T36" fmla="*/ 267641464 w 4269"/>
              <a:gd name="T37" fmla="*/ 14805819 h 808"/>
              <a:gd name="T38" fmla="*/ 243238568 w 4269"/>
              <a:gd name="T39" fmla="*/ 11655822 h 808"/>
              <a:gd name="T40" fmla="*/ 218363898 w 4269"/>
              <a:gd name="T41" fmla="*/ 8820547 h 808"/>
              <a:gd name="T42" fmla="*/ 193803877 w 4269"/>
              <a:gd name="T43" fmla="*/ 6457950 h 808"/>
              <a:gd name="T44" fmla="*/ 169086333 w 4269"/>
              <a:gd name="T45" fmla="*/ 4410472 h 808"/>
              <a:gd name="T46" fmla="*/ 144526311 w 4269"/>
              <a:gd name="T47" fmla="*/ 2677716 h 808"/>
              <a:gd name="T48" fmla="*/ 119808767 w 4269"/>
              <a:gd name="T49" fmla="*/ 1417638 h 808"/>
              <a:gd name="T50" fmla="*/ 95091223 w 4269"/>
              <a:gd name="T51" fmla="*/ 472678 h 808"/>
              <a:gd name="T52" fmla="*/ 70374076 w 4269"/>
              <a:gd name="T53" fmla="*/ 0 h 808"/>
              <a:gd name="T54" fmla="*/ 30542703 w 4269"/>
              <a:gd name="T55" fmla="*/ 0 h 808"/>
              <a:gd name="T56" fmla="*/ 30542703 w 4269"/>
              <a:gd name="T57" fmla="*/ 91985703 h 808"/>
              <a:gd name="T58" fmla="*/ 0 w 4269"/>
              <a:gd name="T59" fmla="*/ 122700256 h 808"/>
              <a:gd name="T60" fmla="*/ 0 w 4269"/>
              <a:gd name="T61" fmla="*/ 127267891 h 80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269" h="808">
                <a:moveTo>
                  <a:pt x="0" y="808"/>
                </a:moveTo>
                <a:lnTo>
                  <a:pt x="4269" y="808"/>
                </a:lnTo>
                <a:lnTo>
                  <a:pt x="4124" y="747"/>
                </a:lnTo>
                <a:lnTo>
                  <a:pt x="3977" y="689"/>
                </a:lnTo>
                <a:lnTo>
                  <a:pt x="3831" y="633"/>
                </a:lnTo>
                <a:lnTo>
                  <a:pt x="3683" y="578"/>
                </a:lnTo>
                <a:lnTo>
                  <a:pt x="3534" y="527"/>
                </a:lnTo>
                <a:lnTo>
                  <a:pt x="3384" y="478"/>
                </a:lnTo>
                <a:lnTo>
                  <a:pt x="3234" y="431"/>
                </a:lnTo>
                <a:lnTo>
                  <a:pt x="3084" y="386"/>
                </a:lnTo>
                <a:lnTo>
                  <a:pt x="2932" y="345"/>
                </a:lnTo>
                <a:lnTo>
                  <a:pt x="2780" y="305"/>
                </a:lnTo>
                <a:lnTo>
                  <a:pt x="2627" y="267"/>
                </a:lnTo>
                <a:lnTo>
                  <a:pt x="2473" y="233"/>
                </a:lnTo>
                <a:lnTo>
                  <a:pt x="2320" y="200"/>
                </a:lnTo>
                <a:lnTo>
                  <a:pt x="2166" y="169"/>
                </a:lnTo>
                <a:lnTo>
                  <a:pt x="2011" y="142"/>
                </a:lnTo>
                <a:lnTo>
                  <a:pt x="1855" y="117"/>
                </a:lnTo>
                <a:lnTo>
                  <a:pt x="1700" y="94"/>
                </a:lnTo>
                <a:lnTo>
                  <a:pt x="1545" y="74"/>
                </a:lnTo>
                <a:lnTo>
                  <a:pt x="1387" y="56"/>
                </a:lnTo>
                <a:lnTo>
                  <a:pt x="1231" y="41"/>
                </a:lnTo>
                <a:lnTo>
                  <a:pt x="1074" y="28"/>
                </a:lnTo>
                <a:lnTo>
                  <a:pt x="918" y="17"/>
                </a:lnTo>
                <a:lnTo>
                  <a:pt x="761" y="9"/>
                </a:lnTo>
                <a:lnTo>
                  <a:pt x="604" y="3"/>
                </a:lnTo>
                <a:lnTo>
                  <a:pt x="447" y="0"/>
                </a:lnTo>
                <a:lnTo>
                  <a:pt x="194" y="0"/>
                </a:lnTo>
                <a:lnTo>
                  <a:pt x="194" y="584"/>
                </a:lnTo>
                <a:lnTo>
                  <a:pt x="0" y="779"/>
                </a:lnTo>
                <a:lnTo>
                  <a:pt x="0" y="80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29" name="Line 436">
            <a:extLst>
              <a:ext uri="{FF2B5EF4-FFF2-40B4-BE49-F238E27FC236}">
                <a16:creationId xmlns:a16="http://schemas.microsoft.com/office/drawing/2014/main" id="{87A669F5-1C51-70D5-798D-CBECE8934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468166"/>
            <a:ext cx="0" cy="1369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0" name="Line 437">
            <a:extLst>
              <a:ext uri="{FF2B5EF4-FFF2-40B4-BE49-F238E27FC236}">
                <a16:creationId xmlns:a16="http://schemas.microsoft.com/office/drawing/2014/main" id="{F316B4AD-9EFD-24F0-65F8-184626C342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2409825"/>
            <a:ext cx="58341" cy="583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1" name="Freeform 438">
            <a:extLst>
              <a:ext uri="{FF2B5EF4-FFF2-40B4-BE49-F238E27FC236}">
                <a16:creationId xmlns:a16="http://schemas.microsoft.com/office/drawing/2014/main" id="{50CE0B6E-0CA8-681F-E950-79A019553959}"/>
              </a:ext>
            </a:extLst>
          </p:cNvPr>
          <p:cNvSpPr>
            <a:spLocks/>
          </p:cNvSpPr>
          <p:nvPr/>
        </p:nvSpPr>
        <p:spPr bwMode="auto">
          <a:xfrm>
            <a:off x="3543300" y="2083594"/>
            <a:ext cx="1263254" cy="294085"/>
          </a:xfrm>
          <a:custGeom>
            <a:avLst/>
            <a:gdLst>
              <a:gd name="T0" fmla="*/ 30557003 w 4244"/>
              <a:gd name="T1" fmla="*/ 42298147 h 987"/>
              <a:gd name="T2" fmla="*/ 55285895 w 4244"/>
              <a:gd name="T3" fmla="*/ 42298147 h 987"/>
              <a:gd name="T4" fmla="*/ 80172346 w 4244"/>
              <a:gd name="T5" fmla="*/ 42771702 h 987"/>
              <a:gd name="T6" fmla="*/ 104901634 w 4244"/>
              <a:gd name="T7" fmla="*/ 43245257 h 987"/>
              <a:gd name="T8" fmla="*/ 129630526 w 4244"/>
              <a:gd name="T9" fmla="*/ 44507805 h 987"/>
              <a:gd name="T10" fmla="*/ 154202255 w 4244"/>
              <a:gd name="T11" fmla="*/ 45928470 h 987"/>
              <a:gd name="T12" fmla="*/ 178931147 w 4244"/>
              <a:gd name="T13" fmla="*/ 47822292 h 987"/>
              <a:gd name="T14" fmla="*/ 203660435 w 4244"/>
              <a:gd name="T15" fmla="*/ 50031950 h 987"/>
              <a:gd name="T16" fmla="*/ 228231768 w 4244"/>
              <a:gd name="T17" fmla="*/ 52715163 h 987"/>
              <a:gd name="T18" fmla="*/ 252803497 w 4244"/>
              <a:gd name="T19" fmla="*/ 55713815 h 987"/>
              <a:gd name="T20" fmla="*/ 277217270 w 4244"/>
              <a:gd name="T21" fmla="*/ 59028302 h 987"/>
              <a:gd name="T22" fmla="*/ 301788999 w 4244"/>
              <a:gd name="T23" fmla="*/ 62815946 h 987"/>
              <a:gd name="T24" fmla="*/ 326202772 w 4244"/>
              <a:gd name="T25" fmla="*/ 67235263 h 987"/>
              <a:gd name="T26" fmla="*/ 350616942 w 4244"/>
              <a:gd name="T27" fmla="*/ 71654579 h 987"/>
              <a:gd name="T28" fmla="*/ 374715992 w 4244"/>
              <a:gd name="T29" fmla="*/ 76547450 h 987"/>
              <a:gd name="T30" fmla="*/ 398972603 w 4244"/>
              <a:gd name="T31" fmla="*/ 82071198 h 987"/>
              <a:gd name="T32" fmla="*/ 422914094 w 4244"/>
              <a:gd name="T33" fmla="*/ 87595343 h 987"/>
              <a:gd name="T34" fmla="*/ 447013145 w 4244"/>
              <a:gd name="T35" fmla="*/ 93750762 h 987"/>
              <a:gd name="T36" fmla="*/ 470954637 w 4244"/>
              <a:gd name="T37" fmla="*/ 100063900 h 987"/>
              <a:gd name="T38" fmla="*/ 494738569 w 4244"/>
              <a:gd name="T39" fmla="*/ 107008313 h 987"/>
              <a:gd name="T40" fmla="*/ 518364941 w 4244"/>
              <a:gd name="T41" fmla="*/ 114110842 h 987"/>
              <a:gd name="T42" fmla="*/ 541991314 w 4244"/>
              <a:gd name="T43" fmla="*/ 121686529 h 987"/>
              <a:gd name="T44" fmla="*/ 565460524 w 4244"/>
              <a:gd name="T45" fmla="*/ 129735771 h 987"/>
              <a:gd name="T46" fmla="*/ 588771778 w 4244"/>
              <a:gd name="T47" fmla="*/ 138100848 h 987"/>
              <a:gd name="T48" fmla="*/ 611925869 w 4244"/>
              <a:gd name="T49" fmla="*/ 146623644 h 987"/>
              <a:gd name="T50" fmla="*/ 635079564 w 4244"/>
              <a:gd name="T51" fmla="*/ 155777715 h 987"/>
              <a:gd name="T52" fmla="*/ 668471842 w 4244"/>
              <a:gd name="T53" fmla="*/ 108744416 h 987"/>
              <a:gd name="T54" fmla="*/ 618856102 w 4244"/>
              <a:gd name="T55" fmla="*/ 73390682 h 987"/>
              <a:gd name="T56" fmla="*/ 647680349 w 4244"/>
              <a:gd name="T57" fmla="*/ 33144076 h 987"/>
              <a:gd name="T58" fmla="*/ 647680349 w 4244"/>
              <a:gd name="T59" fmla="*/ 0 h 987"/>
              <a:gd name="T60" fmla="*/ 0 w 4244"/>
              <a:gd name="T61" fmla="*/ 0 h 987"/>
              <a:gd name="T62" fmla="*/ 0 w 4244"/>
              <a:gd name="T63" fmla="*/ 1578384 h 987"/>
              <a:gd name="T64" fmla="*/ 30557003 w 4244"/>
              <a:gd name="T65" fmla="*/ 32197364 h 987"/>
              <a:gd name="T66" fmla="*/ 30557003 w 4244"/>
              <a:gd name="T67" fmla="*/ 42298147 h 98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244" h="987">
                <a:moveTo>
                  <a:pt x="194" y="268"/>
                </a:moveTo>
                <a:lnTo>
                  <a:pt x="351" y="268"/>
                </a:lnTo>
                <a:lnTo>
                  <a:pt x="509" y="271"/>
                </a:lnTo>
                <a:lnTo>
                  <a:pt x="666" y="274"/>
                </a:lnTo>
                <a:lnTo>
                  <a:pt x="823" y="282"/>
                </a:lnTo>
                <a:lnTo>
                  <a:pt x="979" y="291"/>
                </a:lnTo>
                <a:lnTo>
                  <a:pt x="1136" y="303"/>
                </a:lnTo>
                <a:lnTo>
                  <a:pt x="1293" y="317"/>
                </a:lnTo>
                <a:lnTo>
                  <a:pt x="1449" y="334"/>
                </a:lnTo>
                <a:lnTo>
                  <a:pt x="1605" y="353"/>
                </a:lnTo>
                <a:lnTo>
                  <a:pt x="1760" y="374"/>
                </a:lnTo>
                <a:lnTo>
                  <a:pt x="1916" y="398"/>
                </a:lnTo>
                <a:lnTo>
                  <a:pt x="2071" y="426"/>
                </a:lnTo>
                <a:lnTo>
                  <a:pt x="2226" y="454"/>
                </a:lnTo>
                <a:lnTo>
                  <a:pt x="2379" y="485"/>
                </a:lnTo>
                <a:lnTo>
                  <a:pt x="2533" y="520"/>
                </a:lnTo>
                <a:lnTo>
                  <a:pt x="2685" y="555"/>
                </a:lnTo>
                <a:lnTo>
                  <a:pt x="2838" y="594"/>
                </a:lnTo>
                <a:lnTo>
                  <a:pt x="2990" y="634"/>
                </a:lnTo>
                <a:lnTo>
                  <a:pt x="3141" y="678"/>
                </a:lnTo>
                <a:lnTo>
                  <a:pt x="3291" y="723"/>
                </a:lnTo>
                <a:lnTo>
                  <a:pt x="3441" y="771"/>
                </a:lnTo>
                <a:lnTo>
                  <a:pt x="3590" y="822"/>
                </a:lnTo>
                <a:lnTo>
                  <a:pt x="3738" y="875"/>
                </a:lnTo>
                <a:lnTo>
                  <a:pt x="3885" y="929"/>
                </a:lnTo>
                <a:lnTo>
                  <a:pt x="4032" y="987"/>
                </a:lnTo>
                <a:lnTo>
                  <a:pt x="4244" y="689"/>
                </a:lnTo>
                <a:lnTo>
                  <a:pt x="3929" y="465"/>
                </a:lnTo>
                <a:lnTo>
                  <a:pt x="4112" y="210"/>
                </a:lnTo>
                <a:lnTo>
                  <a:pt x="4112" y="0"/>
                </a:lnTo>
                <a:lnTo>
                  <a:pt x="0" y="0"/>
                </a:lnTo>
                <a:lnTo>
                  <a:pt x="0" y="10"/>
                </a:lnTo>
                <a:lnTo>
                  <a:pt x="194" y="204"/>
                </a:lnTo>
                <a:lnTo>
                  <a:pt x="194" y="268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2" name="Freeform 439">
            <a:extLst>
              <a:ext uri="{FF2B5EF4-FFF2-40B4-BE49-F238E27FC236}">
                <a16:creationId xmlns:a16="http://schemas.microsoft.com/office/drawing/2014/main" id="{A0C64D2E-3C5A-76D6-CA21-A3B672FB83D2}"/>
              </a:ext>
            </a:extLst>
          </p:cNvPr>
          <p:cNvSpPr>
            <a:spLocks/>
          </p:cNvSpPr>
          <p:nvPr/>
        </p:nvSpPr>
        <p:spPr bwMode="auto">
          <a:xfrm>
            <a:off x="3601642" y="2163366"/>
            <a:ext cx="1212056" cy="313134"/>
          </a:xfrm>
          <a:custGeom>
            <a:avLst/>
            <a:gdLst>
              <a:gd name="T0" fmla="*/ 0 w 4075"/>
              <a:gd name="T1" fmla="*/ 0 h 1051"/>
              <a:gd name="T2" fmla="*/ 24692833 w 4075"/>
              <a:gd name="T3" fmla="*/ 0 h 1051"/>
              <a:gd name="T4" fmla="*/ 49542712 w 4075"/>
              <a:gd name="T5" fmla="*/ 473525 h 1051"/>
              <a:gd name="T6" fmla="*/ 74235149 w 4075"/>
              <a:gd name="T7" fmla="*/ 947049 h 1051"/>
              <a:gd name="T8" fmla="*/ 98927982 w 4075"/>
              <a:gd name="T9" fmla="*/ 2209516 h 1051"/>
              <a:gd name="T10" fmla="*/ 123463371 w 4075"/>
              <a:gd name="T11" fmla="*/ 3629693 h 1051"/>
              <a:gd name="T12" fmla="*/ 148155807 w 4075"/>
              <a:gd name="T13" fmla="*/ 5523394 h 1051"/>
              <a:gd name="T14" fmla="*/ 172848640 w 4075"/>
              <a:gd name="T15" fmla="*/ 7732513 h 1051"/>
              <a:gd name="T16" fmla="*/ 197383633 w 4075"/>
              <a:gd name="T17" fmla="*/ 10415554 h 1051"/>
              <a:gd name="T18" fmla="*/ 221919022 w 4075"/>
              <a:gd name="T19" fmla="*/ 13413616 h 1051"/>
              <a:gd name="T20" fmla="*/ 246297365 w 4075"/>
              <a:gd name="T21" fmla="*/ 16727890 h 1051"/>
              <a:gd name="T22" fmla="*/ 270832755 w 4075"/>
              <a:gd name="T23" fmla="*/ 20515292 h 1051"/>
              <a:gd name="T24" fmla="*/ 295210701 w 4075"/>
              <a:gd name="T25" fmla="*/ 24933928 h 1051"/>
              <a:gd name="T26" fmla="*/ 319588647 w 4075"/>
              <a:gd name="T27" fmla="*/ 29352563 h 1051"/>
              <a:gd name="T28" fmla="*/ 343652103 w 4075"/>
              <a:gd name="T29" fmla="*/ 34244724 h 1051"/>
              <a:gd name="T30" fmla="*/ 367873002 w 4075"/>
              <a:gd name="T31" fmla="*/ 39768117 h 1051"/>
              <a:gd name="T32" fmla="*/ 391779411 w 4075"/>
              <a:gd name="T33" fmla="*/ 45291114 h 1051"/>
              <a:gd name="T34" fmla="*/ 415842867 w 4075"/>
              <a:gd name="T35" fmla="*/ 51445741 h 1051"/>
              <a:gd name="T36" fmla="*/ 439749276 w 4075"/>
              <a:gd name="T37" fmla="*/ 57758078 h 1051"/>
              <a:gd name="T38" fmla="*/ 463498242 w 4075"/>
              <a:gd name="T39" fmla="*/ 64701648 h 1051"/>
              <a:gd name="T40" fmla="*/ 487089764 w 4075"/>
              <a:gd name="T41" fmla="*/ 71803324 h 1051"/>
              <a:gd name="T42" fmla="*/ 510681286 w 4075"/>
              <a:gd name="T43" fmla="*/ 79378128 h 1051"/>
              <a:gd name="T44" fmla="*/ 534115762 w 4075"/>
              <a:gd name="T45" fmla="*/ 87426457 h 1051"/>
              <a:gd name="T46" fmla="*/ 557393191 w 4075"/>
              <a:gd name="T47" fmla="*/ 95790203 h 1051"/>
              <a:gd name="T48" fmla="*/ 580512779 w 4075"/>
              <a:gd name="T49" fmla="*/ 104312056 h 1051"/>
              <a:gd name="T50" fmla="*/ 603632765 w 4075"/>
              <a:gd name="T51" fmla="*/ 113464745 h 1051"/>
              <a:gd name="T52" fmla="*/ 599700646 w 4075"/>
              <a:gd name="T53" fmla="*/ 118830430 h 1051"/>
              <a:gd name="T54" fmla="*/ 640907584 w 4075"/>
              <a:gd name="T55" fmla="*/ 165857536 h 1051"/>
              <a:gd name="T56" fmla="*/ 618259532 w 4075"/>
              <a:gd name="T57" fmla="*/ 156231322 h 1051"/>
              <a:gd name="T58" fmla="*/ 595768924 w 4075"/>
              <a:gd name="T59" fmla="*/ 147235944 h 1051"/>
              <a:gd name="T60" fmla="*/ 572963429 w 4075"/>
              <a:gd name="T61" fmla="*/ 138556382 h 1051"/>
              <a:gd name="T62" fmla="*/ 550000887 w 4075"/>
              <a:gd name="T63" fmla="*/ 130192636 h 1051"/>
              <a:gd name="T64" fmla="*/ 527038345 w 4075"/>
              <a:gd name="T65" fmla="*/ 121986598 h 1051"/>
              <a:gd name="T66" fmla="*/ 503761313 w 4075"/>
              <a:gd name="T67" fmla="*/ 114411795 h 1051"/>
              <a:gd name="T68" fmla="*/ 480641327 w 4075"/>
              <a:gd name="T69" fmla="*/ 107152409 h 1051"/>
              <a:gd name="T70" fmla="*/ 457206852 w 4075"/>
              <a:gd name="T71" fmla="*/ 100208839 h 1051"/>
              <a:gd name="T72" fmla="*/ 433772376 w 4075"/>
              <a:gd name="T73" fmla="*/ 93738793 h 1051"/>
              <a:gd name="T74" fmla="*/ 410180854 w 4075"/>
              <a:gd name="T75" fmla="*/ 87268350 h 1051"/>
              <a:gd name="T76" fmla="*/ 386589332 w 4075"/>
              <a:gd name="T77" fmla="*/ 81429538 h 1051"/>
              <a:gd name="T78" fmla="*/ 362840366 w 4075"/>
              <a:gd name="T79" fmla="*/ 76064251 h 1051"/>
              <a:gd name="T80" fmla="*/ 338933957 w 4075"/>
              <a:gd name="T81" fmla="*/ 70856275 h 1051"/>
              <a:gd name="T82" fmla="*/ 315027548 w 4075"/>
              <a:gd name="T83" fmla="*/ 65964115 h 1051"/>
              <a:gd name="T84" fmla="*/ 291121535 w 4075"/>
              <a:gd name="T85" fmla="*/ 61703586 h 1051"/>
              <a:gd name="T86" fmla="*/ 267058079 w 4075"/>
              <a:gd name="T87" fmla="*/ 57758078 h 1051"/>
              <a:gd name="T88" fmla="*/ 242994227 w 4075"/>
              <a:gd name="T89" fmla="*/ 53970676 h 1051"/>
              <a:gd name="T90" fmla="*/ 218773724 w 4075"/>
              <a:gd name="T91" fmla="*/ 50814508 h 1051"/>
              <a:gd name="T92" fmla="*/ 194552825 w 4075"/>
              <a:gd name="T93" fmla="*/ 47974155 h 1051"/>
              <a:gd name="T94" fmla="*/ 170489369 w 4075"/>
              <a:gd name="T95" fmla="*/ 45291114 h 1051"/>
              <a:gd name="T96" fmla="*/ 146111026 w 4075"/>
              <a:gd name="T97" fmla="*/ 43239704 h 1051"/>
              <a:gd name="T98" fmla="*/ 121733080 w 4075"/>
              <a:gd name="T99" fmla="*/ 41661818 h 1051"/>
              <a:gd name="T100" fmla="*/ 97355134 w 4075"/>
              <a:gd name="T101" fmla="*/ 40083536 h 1051"/>
              <a:gd name="T102" fmla="*/ 73134235 w 4075"/>
              <a:gd name="T103" fmla="*/ 39136884 h 1051"/>
              <a:gd name="T104" fmla="*/ 48756289 w 4075"/>
              <a:gd name="T105" fmla="*/ 38347544 h 1051"/>
              <a:gd name="T106" fmla="*/ 24377946 w 4075"/>
              <a:gd name="T107" fmla="*/ 38189835 h 1051"/>
              <a:gd name="T108" fmla="*/ 0 w 4075"/>
              <a:gd name="T109" fmla="*/ 38347544 h 1051"/>
              <a:gd name="T110" fmla="*/ 0 w 4075"/>
              <a:gd name="T111" fmla="*/ 0 h 105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4075" h="1051">
                <a:moveTo>
                  <a:pt x="0" y="0"/>
                </a:moveTo>
                <a:lnTo>
                  <a:pt x="157" y="0"/>
                </a:lnTo>
                <a:lnTo>
                  <a:pt x="315" y="3"/>
                </a:lnTo>
                <a:lnTo>
                  <a:pt x="472" y="6"/>
                </a:lnTo>
                <a:lnTo>
                  <a:pt x="629" y="14"/>
                </a:lnTo>
                <a:lnTo>
                  <a:pt x="785" y="23"/>
                </a:lnTo>
                <a:lnTo>
                  <a:pt x="942" y="35"/>
                </a:lnTo>
                <a:lnTo>
                  <a:pt x="1099" y="49"/>
                </a:lnTo>
                <a:lnTo>
                  <a:pt x="1255" y="66"/>
                </a:lnTo>
                <a:lnTo>
                  <a:pt x="1411" y="85"/>
                </a:lnTo>
                <a:lnTo>
                  <a:pt x="1566" y="106"/>
                </a:lnTo>
                <a:lnTo>
                  <a:pt x="1722" y="130"/>
                </a:lnTo>
                <a:lnTo>
                  <a:pt x="1877" y="158"/>
                </a:lnTo>
                <a:lnTo>
                  <a:pt x="2032" y="186"/>
                </a:lnTo>
                <a:lnTo>
                  <a:pt x="2185" y="217"/>
                </a:lnTo>
                <a:lnTo>
                  <a:pt x="2339" y="252"/>
                </a:lnTo>
                <a:lnTo>
                  <a:pt x="2491" y="287"/>
                </a:lnTo>
                <a:lnTo>
                  <a:pt x="2644" y="326"/>
                </a:lnTo>
                <a:lnTo>
                  <a:pt x="2796" y="366"/>
                </a:lnTo>
                <a:lnTo>
                  <a:pt x="2947" y="410"/>
                </a:lnTo>
                <a:lnTo>
                  <a:pt x="3097" y="455"/>
                </a:lnTo>
                <a:lnTo>
                  <a:pt x="3247" y="503"/>
                </a:lnTo>
                <a:lnTo>
                  <a:pt x="3396" y="554"/>
                </a:lnTo>
                <a:lnTo>
                  <a:pt x="3544" y="607"/>
                </a:lnTo>
                <a:lnTo>
                  <a:pt x="3691" y="661"/>
                </a:lnTo>
                <a:lnTo>
                  <a:pt x="3838" y="719"/>
                </a:lnTo>
                <a:lnTo>
                  <a:pt x="3813" y="753"/>
                </a:lnTo>
                <a:lnTo>
                  <a:pt x="4075" y="1051"/>
                </a:lnTo>
                <a:lnTo>
                  <a:pt x="3931" y="990"/>
                </a:lnTo>
                <a:lnTo>
                  <a:pt x="3788" y="933"/>
                </a:lnTo>
                <a:lnTo>
                  <a:pt x="3643" y="878"/>
                </a:lnTo>
                <a:lnTo>
                  <a:pt x="3497" y="825"/>
                </a:lnTo>
                <a:lnTo>
                  <a:pt x="3351" y="773"/>
                </a:lnTo>
                <a:lnTo>
                  <a:pt x="3203" y="725"/>
                </a:lnTo>
                <a:lnTo>
                  <a:pt x="3056" y="679"/>
                </a:lnTo>
                <a:lnTo>
                  <a:pt x="2907" y="635"/>
                </a:lnTo>
                <a:lnTo>
                  <a:pt x="2758" y="594"/>
                </a:lnTo>
                <a:lnTo>
                  <a:pt x="2608" y="553"/>
                </a:lnTo>
                <a:lnTo>
                  <a:pt x="2458" y="516"/>
                </a:lnTo>
                <a:lnTo>
                  <a:pt x="2307" y="482"/>
                </a:lnTo>
                <a:lnTo>
                  <a:pt x="2155" y="449"/>
                </a:lnTo>
                <a:lnTo>
                  <a:pt x="2003" y="418"/>
                </a:lnTo>
                <a:lnTo>
                  <a:pt x="1851" y="391"/>
                </a:lnTo>
                <a:lnTo>
                  <a:pt x="1698" y="366"/>
                </a:lnTo>
                <a:lnTo>
                  <a:pt x="1545" y="342"/>
                </a:lnTo>
                <a:lnTo>
                  <a:pt x="1391" y="322"/>
                </a:lnTo>
                <a:lnTo>
                  <a:pt x="1237" y="304"/>
                </a:lnTo>
                <a:lnTo>
                  <a:pt x="1084" y="287"/>
                </a:lnTo>
                <a:lnTo>
                  <a:pt x="929" y="274"/>
                </a:lnTo>
                <a:lnTo>
                  <a:pt x="774" y="264"/>
                </a:lnTo>
                <a:lnTo>
                  <a:pt x="619" y="254"/>
                </a:lnTo>
                <a:lnTo>
                  <a:pt x="465" y="248"/>
                </a:lnTo>
                <a:lnTo>
                  <a:pt x="310" y="243"/>
                </a:lnTo>
                <a:lnTo>
                  <a:pt x="155" y="242"/>
                </a:lnTo>
                <a:lnTo>
                  <a:pt x="0" y="243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3" name="Line 440">
            <a:extLst>
              <a:ext uri="{FF2B5EF4-FFF2-40B4-BE49-F238E27FC236}">
                <a16:creationId xmlns:a16="http://schemas.microsoft.com/office/drawing/2014/main" id="{112603B5-BC66-B04A-51BC-591D25B5B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1641" y="2144316"/>
            <a:ext cx="0" cy="2655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4" name="Line 441">
            <a:extLst>
              <a:ext uri="{FF2B5EF4-FFF2-40B4-BE49-F238E27FC236}">
                <a16:creationId xmlns:a16="http://schemas.microsoft.com/office/drawing/2014/main" id="{CA77DF95-FA45-856B-D0FF-9DF410EAE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087166"/>
            <a:ext cx="58341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5" name="Rectangle 442">
            <a:extLst>
              <a:ext uri="{FF2B5EF4-FFF2-40B4-BE49-F238E27FC236}">
                <a16:creationId xmlns:a16="http://schemas.microsoft.com/office/drawing/2014/main" id="{A5083D23-2797-A5D4-D88A-B46300229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1922860"/>
            <a:ext cx="1223963" cy="160734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436" name="Rectangle 443">
            <a:extLst>
              <a:ext uri="{FF2B5EF4-FFF2-40B4-BE49-F238E27FC236}">
                <a16:creationId xmlns:a16="http://schemas.microsoft.com/office/drawing/2014/main" id="{52770831-711F-F375-7C32-73C409365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1870472"/>
            <a:ext cx="1223963" cy="523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437" name="Line 444">
            <a:extLst>
              <a:ext uri="{FF2B5EF4-FFF2-40B4-BE49-F238E27FC236}">
                <a16:creationId xmlns:a16="http://schemas.microsoft.com/office/drawing/2014/main" id="{5BE7765E-1900-347C-F5EC-CB4E08FE2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1870473"/>
            <a:ext cx="0" cy="2166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38" name="Rectangle 445">
            <a:extLst>
              <a:ext uri="{FF2B5EF4-FFF2-40B4-BE49-F238E27FC236}">
                <a16:creationId xmlns:a16="http://schemas.microsoft.com/office/drawing/2014/main" id="{39C82980-11B3-7D01-4731-53C898070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027760"/>
            <a:ext cx="1209675" cy="21312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439" name="Line 446">
            <a:extLst>
              <a:ext uri="{FF2B5EF4-FFF2-40B4-BE49-F238E27FC236}">
                <a16:creationId xmlns:a16="http://schemas.microsoft.com/office/drawing/2014/main" id="{06643953-919F-2A25-ABB5-E609D25F5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3027760"/>
            <a:ext cx="12096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0" name="Rectangle 447">
            <a:extLst>
              <a:ext uri="{FF2B5EF4-FFF2-40B4-BE49-F238E27FC236}">
                <a16:creationId xmlns:a16="http://schemas.microsoft.com/office/drawing/2014/main" id="{2EABD2D3-5907-B17D-A93A-99DBA73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240882"/>
            <a:ext cx="1209675" cy="8929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99441" name="Line 448">
            <a:extLst>
              <a:ext uri="{FF2B5EF4-FFF2-40B4-BE49-F238E27FC236}">
                <a16:creationId xmlns:a16="http://schemas.microsoft.com/office/drawing/2014/main" id="{A1719205-66D4-D5CE-306E-15A9DEFD9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3330179"/>
            <a:ext cx="12096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2" name="Line 449">
            <a:extLst>
              <a:ext uri="{FF2B5EF4-FFF2-40B4-BE49-F238E27FC236}">
                <a16:creationId xmlns:a16="http://schemas.microsoft.com/office/drawing/2014/main" id="{B063F86A-91C0-90F1-1E53-B7DC23C63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43300" y="3240881"/>
            <a:ext cx="12096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3" name="Line 450">
            <a:extLst>
              <a:ext uri="{FF2B5EF4-FFF2-40B4-BE49-F238E27FC236}">
                <a16:creationId xmlns:a16="http://schemas.microsoft.com/office/drawing/2014/main" id="{B86B1EC9-DA19-FF0F-51CC-BDB215FC9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974182"/>
            <a:ext cx="0" cy="3559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4" name="Line 451">
            <a:extLst>
              <a:ext uri="{FF2B5EF4-FFF2-40B4-BE49-F238E27FC236}">
                <a16:creationId xmlns:a16="http://schemas.microsoft.com/office/drawing/2014/main" id="{E31C7381-5351-E7E7-678F-8615DCE6C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2083594"/>
            <a:ext cx="1223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5" name="Line 452">
            <a:extLst>
              <a:ext uri="{FF2B5EF4-FFF2-40B4-BE49-F238E27FC236}">
                <a16:creationId xmlns:a16="http://schemas.microsoft.com/office/drawing/2014/main" id="{69E31EA6-14EC-EAAA-D1C2-A55B319F91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1922860"/>
            <a:ext cx="1223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6" name="Line 453">
            <a:extLst>
              <a:ext uri="{FF2B5EF4-FFF2-40B4-BE49-F238E27FC236}">
                <a16:creationId xmlns:a16="http://schemas.microsoft.com/office/drawing/2014/main" id="{A88EFABB-3630-5CBB-D5B6-EC819551F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0" y="1870472"/>
            <a:ext cx="12239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7" name="Freeform 454">
            <a:extLst>
              <a:ext uri="{FF2B5EF4-FFF2-40B4-BE49-F238E27FC236}">
                <a16:creationId xmlns:a16="http://schemas.microsoft.com/office/drawing/2014/main" id="{72912F58-A82A-7ABD-773E-3B1B715DB5C9}"/>
              </a:ext>
            </a:extLst>
          </p:cNvPr>
          <p:cNvSpPr>
            <a:spLocks noEditPoints="1"/>
          </p:cNvSpPr>
          <p:nvPr/>
        </p:nvSpPr>
        <p:spPr bwMode="auto">
          <a:xfrm>
            <a:off x="5628085" y="1866900"/>
            <a:ext cx="700088" cy="1444229"/>
          </a:xfrm>
          <a:custGeom>
            <a:avLst/>
            <a:gdLst>
              <a:gd name="T0" fmla="*/ 216444860 w 2351"/>
              <a:gd name="T1" fmla="*/ 84495010 h 4850"/>
              <a:gd name="T2" fmla="*/ 219282532 w 2351"/>
              <a:gd name="T3" fmla="*/ 70464851 h 4850"/>
              <a:gd name="T4" fmla="*/ 225115503 w 2351"/>
              <a:gd name="T5" fmla="*/ 57538460 h 4850"/>
              <a:gd name="T6" fmla="*/ 233628122 w 2351"/>
              <a:gd name="T7" fmla="*/ 46345938 h 4850"/>
              <a:gd name="T8" fmla="*/ 244820787 w 2351"/>
              <a:gd name="T9" fmla="*/ 37518178 h 4850"/>
              <a:gd name="T10" fmla="*/ 257432487 w 2351"/>
              <a:gd name="T11" fmla="*/ 31370430 h 4850"/>
              <a:gd name="T12" fmla="*/ 271147174 w 2351"/>
              <a:gd name="T13" fmla="*/ 28217545 h 4850"/>
              <a:gd name="T14" fmla="*/ 365102828 w 2351"/>
              <a:gd name="T15" fmla="*/ 0 h 4850"/>
              <a:gd name="T16" fmla="*/ 0 w 2351"/>
              <a:gd name="T17" fmla="*/ 0 h 4850"/>
              <a:gd name="T18" fmla="*/ 109404628 w 2351"/>
              <a:gd name="T19" fmla="*/ 29478540 h 4850"/>
              <a:gd name="T20" fmla="*/ 122173954 w 2351"/>
              <a:gd name="T21" fmla="*/ 33577171 h 4850"/>
              <a:gd name="T22" fmla="*/ 133681872 w 2351"/>
              <a:gd name="T23" fmla="*/ 40513438 h 4850"/>
              <a:gd name="T24" fmla="*/ 143140647 w 2351"/>
              <a:gd name="T25" fmla="*/ 50129320 h 4850"/>
              <a:gd name="T26" fmla="*/ 149919376 w 2351"/>
              <a:gd name="T27" fmla="*/ 61637092 h 4850"/>
              <a:gd name="T28" fmla="*/ 153702806 w 2351"/>
              <a:gd name="T29" fmla="*/ 74721107 h 4850"/>
              <a:gd name="T30" fmla="*/ 154490938 w 2351"/>
              <a:gd name="T31" fmla="*/ 646323124 h 4850"/>
              <a:gd name="T32" fmla="*/ 152756651 w 2351"/>
              <a:gd name="T33" fmla="*/ 660352885 h 4850"/>
              <a:gd name="T34" fmla="*/ 147554583 w 2351"/>
              <a:gd name="T35" fmla="*/ 673752546 h 4850"/>
              <a:gd name="T36" fmla="*/ 139199590 w 2351"/>
              <a:gd name="T37" fmla="*/ 685417942 h 4850"/>
              <a:gd name="T38" fmla="*/ 128322177 w 2351"/>
              <a:gd name="T39" fmla="*/ 694403327 h 4850"/>
              <a:gd name="T40" fmla="*/ 115552851 w 2351"/>
              <a:gd name="T41" fmla="*/ 700708699 h 4850"/>
              <a:gd name="T42" fmla="*/ 49500246 w 2351"/>
              <a:gd name="T43" fmla="*/ 723881867 h 4850"/>
              <a:gd name="T44" fmla="*/ 42406264 w 2351"/>
              <a:gd name="T45" fmla="*/ 730187636 h 4850"/>
              <a:gd name="T46" fmla="*/ 37676678 w 2351"/>
              <a:gd name="T47" fmla="*/ 738700147 h 4850"/>
              <a:gd name="T48" fmla="*/ 35942788 w 2351"/>
              <a:gd name="T49" fmla="*/ 748316029 h 4850"/>
              <a:gd name="T50" fmla="*/ 334835384 w 2351"/>
              <a:gd name="T51" fmla="*/ 764552929 h 4850"/>
              <a:gd name="T52" fmla="*/ 334047252 w 2351"/>
              <a:gd name="T53" fmla="*/ 741852635 h 4850"/>
              <a:gd name="T54" fmla="*/ 330263821 w 2351"/>
              <a:gd name="T55" fmla="*/ 732867251 h 4850"/>
              <a:gd name="T56" fmla="*/ 323800345 w 2351"/>
              <a:gd name="T57" fmla="*/ 725773359 h 4850"/>
              <a:gd name="T58" fmla="*/ 315287726 w 2351"/>
              <a:gd name="T59" fmla="*/ 721044231 h 4850"/>
              <a:gd name="T60" fmla="*/ 246555075 w 2351"/>
              <a:gd name="T61" fmla="*/ 696767692 h 4850"/>
              <a:gd name="T62" fmla="*/ 235046760 w 2351"/>
              <a:gd name="T63" fmla="*/ 688570430 h 4850"/>
              <a:gd name="T64" fmla="*/ 225746009 w 2351"/>
              <a:gd name="T65" fmla="*/ 677851178 h 4850"/>
              <a:gd name="T66" fmla="*/ 219440159 w 2351"/>
              <a:gd name="T67" fmla="*/ 664924787 h 4850"/>
              <a:gd name="T68" fmla="*/ 216444860 w 2351"/>
              <a:gd name="T69" fmla="*/ 651052252 h 4850"/>
              <a:gd name="T70" fmla="*/ 204936942 w 2351"/>
              <a:gd name="T71" fmla="*/ 142979217 h 4850"/>
              <a:gd name="T72" fmla="*/ 202099270 w 2351"/>
              <a:gd name="T73" fmla="*/ 150861231 h 4850"/>
              <a:gd name="T74" fmla="*/ 196581950 w 2351"/>
              <a:gd name="T75" fmla="*/ 157324625 h 4850"/>
              <a:gd name="T76" fmla="*/ 189015089 w 2351"/>
              <a:gd name="T77" fmla="*/ 160634737 h 4850"/>
              <a:gd name="T78" fmla="*/ 180502072 w 2351"/>
              <a:gd name="T79" fmla="*/ 160950383 h 4850"/>
              <a:gd name="T80" fmla="*/ 172619958 w 2351"/>
              <a:gd name="T81" fmla="*/ 157955122 h 4850"/>
              <a:gd name="T82" fmla="*/ 166471735 w 2351"/>
              <a:gd name="T83" fmla="*/ 152122226 h 4850"/>
              <a:gd name="T84" fmla="*/ 163318810 w 2351"/>
              <a:gd name="T85" fmla="*/ 144240212 h 4850"/>
              <a:gd name="T86" fmla="*/ 163318810 w 2351"/>
              <a:gd name="T87" fmla="*/ 135885325 h 4850"/>
              <a:gd name="T88" fmla="*/ 166471735 w 2351"/>
              <a:gd name="T89" fmla="*/ 128161333 h 4850"/>
              <a:gd name="T90" fmla="*/ 172619958 w 2351"/>
              <a:gd name="T91" fmla="*/ 122328437 h 4850"/>
              <a:gd name="T92" fmla="*/ 180502072 w 2351"/>
              <a:gd name="T93" fmla="*/ 119333176 h 4850"/>
              <a:gd name="T94" fmla="*/ 189015089 w 2351"/>
              <a:gd name="T95" fmla="*/ 119490801 h 4850"/>
              <a:gd name="T96" fmla="*/ 196581950 w 2351"/>
              <a:gd name="T97" fmla="*/ 123116559 h 4850"/>
              <a:gd name="T98" fmla="*/ 202099270 w 2351"/>
              <a:gd name="T99" fmla="*/ 129264704 h 4850"/>
              <a:gd name="T100" fmla="*/ 204936942 w 2351"/>
              <a:gd name="T101" fmla="*/ 137304342 h 485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51" h="4850">
                <a:moveTo>
                  <a:pt x="1372" y="4100"/>
                </a:moveTo>
                <a:lnTo>
                  <a:pt x="1372" y="565"/>
                </a:lnTo>
                <a:lnTo>
                  <a:pt x="1373" y="536"/>
                </a:lnTo>
                <a:lnTo>
                  <a:pt x="1376" y="506"/>
                </a:lnTo>
                <a:lnTo>
                  <a:pt x="1382" y="476"/>
                </a:lnTo>
                <a:lnTo>
                  <a:pt x="1391" y="447"/>
                </a:lnTo>
                <a:lnTo>
                  <a:pt x="1400" y="419"/>
                </a:lnTo>
                <a:lnTo>
                  <a:pt x="1413" y="391"/>
                </a:lnTo>
                <a:lnTo>
                  <a:pt x="1428" y="365"/>
                </a:lnTo>
                <a:lnTo>
                  <a:pt x="1444" y="340"/>
                </a:lnTo>
                <a:lnTo>
                  <a:pt x="1462" y="316"/>
                </a:lnTo>
                <a:lnTo>
                  <a:pt x="1482" y="294"/>
                </a:lnTo>
                <a:lnTo>
                  <a:pt x="1504" y="274"/>
                </a:lnTo>
                <a:lnTo>
                  <a:pt x="1528" y="254"/>
                </a:lnTo>
                <a:lnTo>
                  <a:pt x="1553" y="238"/>
                </a:lnTo>
                <a:lnTo>
                  <a:pt x="1579" y="222"/>
                </a:lnTo>
                <a:lnTo>
                  <a:pt x="1605" y="209"/>
                </a:lnTo>
                <a:lnTo>
                  <a:pt x="1633" y="199"/>
                </a:lnTo>
                <a:lnTo>
                  <a:pt x="1662" y="190"/>
                </a:lnTo>
                <a:lnTo>
                  <a:pt x="1691" y="183"/>
                </a:lnTo>
                <a:lnTo>
                  <a:pt x="1720" y="179"/>
                </a:lnTo>
                <a:lnTo>
                  <a:pt x="2351" y="115"/>
                </a:lnTo>
                <a:lnTo>
                  <a:pt x="2351" y="0"/>
                </a:lnTo>
                <a:lnTo>
                  <a:pt x="2316" y="0"/>
                </a:lnTo>
                <a:lnTo>
                  <a:pt x="1176" y="0"/>
                </a:lnTo>
                <a:lnTo>
                  <a:pt x="37" y="0"/>
                </a:lnTo>
                <a:lnTo>
                  <a:pt x="0" y="0"/>
                </a:lnTo>
                <a:lnTo>
                  <a:pt x="0" y="115"/>
                </a:lnTo>
                <a:lnTo>
                  <a:pt x="665" y="183"/>
                </a:lnTo>
                <a:lnTo>
                  <a:pt x="694" y="187"/>
                </a:lnTo>
                <a:lnTo>
                  <a:pt x="721" y="193"/>
                </a:lnTo>
                <a:lnTo>
                  <a:pt x="749" y="202"/>
                </a:lnTo>
                <a:lnTo>
                  <a:pt x="775" y="213"/>
                </a:lnTo>
                <a:lnTo>
                  <a:pt x="801" y="225"/>
                </a:lnTo>
                <a:lnTo>
                  <a:pt x="825" y="240"/>
                </a:lnTo>
                <a:lnTo>
                  <a:pt x="848" y="257"/>
                </a:lnTo>
                <a:lnTo>
                  <a:pt x="870" y="276"/>
                </a:lnTo>
                <a:lnTo>
                  <a:pt x="889" y="296"/>
                </a:lnTo>
                <a:lnTo>
                  <a:pt x="908" y="318"/>
                </a:lnTo>
                <a:lnTo>
                  <a:pt x="925" y="341"/>
                </a:lnTo>
                <a:lnTo>
                  <a:pt x="939" y="366"/>
                </a:lnTo>
                <a:lnTo>
                  <a:pt x="951" y="391"/>
                </a:lnTo>
                <a:lnTo>
                  <a:pt x="962" y="419"/>
                </a:lnTo>
                <a:lnTo>
                  <a:pt x="970" y="446"/>
                </a:lnTo>
                <a:lnTo>
                  <a:pt x="975" y="474"/>
                </a:lnTo>
                <a:lnTo>
                  <a:pt x="979" y="502"/>
                </a:lnTo>
                <a:lnTo>
                  <a:pt x="980" y="531"/>
                </a:lnTo>
                <a:lnTo>
                  <a:pt x="980" y="4100"/>
                </a:lnTo>
                <a:lnTo>
                  <a:pt x="979" y="4130"/>
                </a:lnTo>
                <a:lnTo>
                  <a:pt x="975" y="4160"/>
                </a:lnTo>
                <a:lnTo>
                  <a:pt x="969" y="4189"/>
                </a:lnTo>
                <a:lnTo>
                  <a:pt x="961" y="4218"/>
                </a:lnTo>
                <a:lnTo>
                  <a:pt x="949" y="4246"/>
                </a:lnTo>
                <a:lnTo>
                  <a:pt x="936" y="4274"/>
                </a:lnTo>
                <a:lnTo>
                  <a:pt x="920" y="4300"/>
                </a:lnTo>
                <a:lnTo>
                  <a:pt x="902" y="4324"/>
                </a:lnTo>
                <a:lnTo>
                  <a:pt x="883" y="4348"/>
                </a:lnTo>
                <a:lnTo>
                  <a:pt x="862" y="4368"/>
                </a:lnTo>
                <a:lnTo>
                  <a:pt x="839" y="4388"/>
                </a:lnTo>
                <a:lnTo>
                  <a:pt x="814" y="4405"/>
                </a:lnTo>
                <a:lnTo>
                  <a:pt x="788" y="4420"/>
                </a:lnTo>
                <a:lnTo>
                  <a:pt x="761" y="4433"/>
                </a:lnTo>
                <a:lnTo>
                  <a:pt x="733" y="4445"/>
                </a:lnTo>
                <a:lnTo>
                  <a:pt x="352" y="4574"/>
                </a:lnTo>
                <a:lnTo>
                  <a:pt x="333" y="4582"/>
                </a:lnTo>
                <a:lnTo>
                  <a:pt x="314" y="4592"/>
                </a:lnTo>
                <a:lnTo>
                  <a:pt x="298" y="4604"/>
                </a:lnTo>
                <a:lnTo>
                  <a:pt x="282" y="4617"/>
                </a:lnTo>
                <a:lnTo>
                  <a:pt x="269" y="4632"/>
                </a:lnTo>
                <a:lnTo>
                  <a:pt x="257" y="4649"/>
                </a:lnTo>
                <a:lnTo>
                  <a:pt x="246" y="4667"/>
                </a:lnTo>
                <a:lnTo>
                  <a:pt x="239" y="4686"/>
                </a:lnTo>
                <a:lnTo>
                  <a:pt x="233" y="4706"/>
                </a:lnTo>
                <a:lnTo>
                  <a:pt x="230" y="4726"/>
                </a:lnTo>
                <a:lnTo>
                  <a:pt x="228" y="4747"/>
                </a:lnTo>
                <a:lnTo>
                  <a:pt x="228" y="4850"/>
                </a:lnTo>
                <a:lnTo>
                  <a:pt x="1176" y="4850"/>
                </a:lnTo>
                <a:lnTo>
                  <a:pt x="2124" y="4850"/>
                </a:lnTo>
                <a:lnTo>
                  <a:pt x="2124" y="4747"/>
                </a:lnTo>
                <a:lnTo>
                  <a:pt x="2123" y="4726"/>
                </a:lnTo>
                <a:lnTo>
                  <a:pt x="2119" y="4706"/>
                </a:lnTo>
                <a:lnTo>
                  <a:pt x="2113" y="4686"/>
                </a:lnTo>
                <a:lnTo>
                  <a:pt x="2106" y="4667"/>
                </a:lnTo>
                <a:lnTo>
                  <a:pt x="2095" y="4649"/>
                </a:lnTo>
                <a:lnTo>
                  <a:pt x="2084" y="4632"/>
                </a:lnTo>
                <a:lnTo>
                  <a:pt x="2069" y="4617"/>
                </a:lnTo>
                <a:lnTo>
                  <a:pt x="2054" y="4604"/>
                </a:lnTo>
                <a:lnTo>
                  <a:pt x="2037" y="4592"/>
                </a:lnTo>
                <a:lnTo>
                  <a:pt x="2019" y="4582"/>
                </a:lnTo>
                <a:lnTo>
                  <a:pt x="2000" y="4574"/>
                </a:lnTo>
                <a:lnTo>
                  <a:pt x="1619" y="4445"/>
                </a:lnTo>
                <a:lnTo>
                  <a:pt x="1592" y="4433"/>
                </a:lnTo>
                <a:lnTo>
                  <a:pt x="1564" y="4420"/>
                </a:lnTo>
                <a:lnTo>
                  <a:pt x="1538" y="4405"/>
                </a:lnTo>
                <a:lnTo>
                  <a:pt x="1513" y="4388"/>
                </a:lnTo>
                <a:lnTo>
                  <a:pt x="1491" y="4368"/>
                </a:lnTo>
                <a:lnTo>
                  <a:pt x="1469" y="4348"/>
                </a:lnTo>
                <a:lnTo>
                  <a:pt x="1449" y="4324"/>
                </a:lnTo>
                <a:lnTo>
                  <a:pt x="1432" y="4300"/>
                </a:lnTo>
                <a:lnTo>
                  <a:pt x="1417" y="4274"/>
                </a:lnTo>
                <a:lnTo>
                  <a:pt x="1402" y="4246"/>
                </a:lnTo>
                <a:lnTo>
                  <a:pt x="1392" y="4218"/>
                </a:lnTo>
                <a:lnTo>
                  <a:pt x="1383" y="4189"/>
                </a:lnTo>
                <a:lnTo>
                  <a:pt x="1377" y="4160"/>
                </a:lnTo>
                <a:lnTo>
                  <a:pt x="1373" y="4130"/>
                </a:lnTo>
                <a:lnTo>
                  <a:pt x="1372" y="4100"/>
                </a:lnTo>
                <a:close/>
                <a:moveTo>
                  <a:pt x="1301" y="889"/>
                </a:moveTo>
                <a:lnTo>
                  <a:pt x="1300" y="907"/>
                </a:lnTo>
                <a:lnTo>
                  <a:pt x="1297" y="925"/>
                </a:lnTo>
                <a:lnTo>
                  <a:pt x="1291" y="942"/>
                </a:lnTo>
                <a:lnTo>
                  <a:pt x="1282" y="957"/>
                </a:lnTo>
                <a:lnTo>
                  <a:pt x="1273" y="973"/>
                </a:lnTo>
                <a:lnTo>
                  <a:pt x="1261" y="986"/>
                </a:lnTo>
                <a:lnTo>
                  <a:pt x="1247" y="998"/>
                </a:lnTo>
                <a:lnTo>
                  <a:pt x="1232" y="1007"/>
                </a:lnTo>
                <a:lnTo>
                  <a:pt x="1216" y="1014"/>
                </a:lnTo>
                <a:lnTo>
                  <a:pt x="1199" y="1019"/>
                </a:lnTo>
                <a:lnTo>
                  <a:pt x="1181" y="1023"/>
                </a:lnTo>
                <a:lnTo>
                  <a:pt x="1163" y="1023"/>
                </a:lnTo>
                <a:lnTo>
                  <a:pt x="1145" y="1021"/>
                </a:lnTo>
                <a:lnTo>
                  <a:pt x="1127" y="1017"/>
                </a:lnTo>
                <a:lnTo>
                  <a:pt x="1111" y="1011"/>
                </a:lnTo>
                <a:lnTo>
                  <a:pt x="1095" y="1002"/>
                </a:lnTo>
                <a:lnTo>
                  <a:pt x="1081" y="992"/>
                </a:lnTo>
                <a:lnTo>
                  <a:pt x="1068" y="979"/>
                </a:lnTo>
                <a:lnTo>
                  <a:pt x="1056" y="965"/>
                </a:lnTo>
                <a:lnTo>
                  <a:pt x="1048" y="950"/>
                </a:lnTo>
                <a:lnTo>
                  <a:pt x="1041" y="933"/>
                </a:lnTo>
                <a:lnTo>
                  <a:pt x="1036" y="915"/>
                </a:lnTo>
                <a:lnTo>
                  <a:pt x="1033" y="898"/>
                </a:lnTo>
                <a:lnTo>
                  <a:pt x="1033" y="880"/>
                </a:lnTo>
                <a:lnTo>
                  <a:pt x="1036" y="862"/>
                </a:lnTo>
                <a:lnTo>
                  <a:pt x="1041" y="845"/>
                </a:lnTo>
                <a:lnTo>
                  <a:pt x="1048" y="829"/>
                </a:lnTo>
                <a:lnTo>
                  <a:pt x="1056" y="813"/>
                </a:lnTo>
                <a:lnTo>
                  <a:pt x="1068" y="799"/>
                </a:lnTo>
                <a:lnTo>
                  <a:pt x="1081" y="787"/>
                </a:lnTo>
                <a:lnTo>
                  <a:pt x="1095" y="776"/>
                </a:lnTo>
                <a:lnTo>
                  <a:pt x="1111" y="768"/>
                </a:lnTo>
                <a:lnTo>
                  <a:pt x="1127" y="761"/>
                </a:lnTo>
                <a:lnTo>
                  <a:pt x="1145" y="757"/>
                </a:lnTo>
                <a:lnTo>
                  <a:pt x="1163" y="755"/>
                </a:lnTo>
                <a:lnTo>
                  <a:pt x="1181" y="756"/>
                </a:lnTo>
                <a:lnTo>
                  <a:pt x="1199" y="758"/>
                </a:lnTo>
                <a:lnTo>
                  <a:pt x="1216" y="764"/>
                </a:lnTo>
                <a:lnTo>
                  <a:pt x="1232" y="771"/>
                </a:lnTo>
                <a:lnTo>
                  <a:pt x="1247" y="781"/>
                </a:lnTo>
                <a:lnTo>
                  <a:pt x="1261" y="793"/>
                </a:lnTo>
                <a:lnTo>
                  <a:pt x="1273" y="806"/>
                </a:lnTo>
                <a:lnTo>
                  <a:pt x="1282" y="820"/>
                </a:lnTo>
                <a:lnTo>
                  <a:pt x="1291" y="837"/>
                </a:lnTo>
                <a:lnTo>
                  <a:pt x="1297" y="854"/>
                </a:lnTo>
                <a:lnTo>
                  <a:pt x="1300" y="871"/>
                </a:lnTo>
                <a:lnTo>
                  <a:pt x="1301" y="889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8" name="Freeform 455">
            <a:extLst>
              <a:ext uri="{FF2B5EF4-FFF2-40B4-BE49-F238E27FC236}">
                <a16:creationId xmlns:a16="http://schemas.microsoft.com/office/drawing/2014/main" id="{3F3873B4-124B-3499-6F56-4C8D3CE3F657}"/>
              </a:ext>
            </a:extLst>
          </p:cNvPr>
          <p:cNvSpPr>
            <a:spLocks noEditPoints="1"/>
          </p:cNvSpPr>
          <p:nvPr/>
        </p:nvSpPr>
        <p:spPr bwMode="auto">
          <a:xfrm>
            <a:off x="5628085" y="1866900"/>
            <a:ext cx="700088" cy="1444229"/>
          </a:xfrm>
          <a:custGeom>
            <a:avLst/>
            <a:gdLst>
              <a:gd name="T0" fmla="*/ 154333312 w 2351"/>
              <a:gd name="T1" fmla="*/ 79134987 h 4850"/>
              <a:gd name="T2" fmla="*/ 151653266 w 2351"/>
              <a:gd name="T3" fmla="*/ 66050972 h 4850"/>
              <a:gd name="T4" fmla="*/ 145820692 w 2351"/>
              <a:gd name="T5" fmla="*/ 53755078 h 4850"/>
              <a:gd name="T6" fmla="*/ 137150050 w 2351"/>
              <a:gd name="T7" fmla="*/ 43508699 h 4850"/>
              <a:gd name="T8" fmla="*/ 126272637 w 2351"/>
              <a:gd name="T9" fmla="*/ 35469061 h 4850"/>
              <a:gd name="T10" fmla="*/ 113661335 w 2351"/>
              <a:gd name="T11" fmla="*/ 30424286 h 4850"/>
              <a:gd name="T12" fmla="*/ 0 w 2351"/>
              <a:gd name="T13" fmla="*/ 18128393 h 4850"/>
              <a:gd name="T14" fmla="*/ 185389284 w 2351"/>
              <a:gd name="T15" fmla="*/ 0 h 4850"/>
              <a:gd name="T16" fmla="*/ 370620546 w 2351"/>
              <a:gd name="T17" fmla="*/ 18128393 h 4850"/>
              <a:gd name="T18" fmla="*/ 262004049 w 2351"/>
              <a:gd name="T19" fmla="*/ 29951413 h 4850"/>
              <a:gd name="T20" fmla="*/ 248919471 w 2351"/>
              <a:gd name="T21" fmla="*/ 34996188 h 4850"/>
              <a:gd name="T22" fmla="*/ 237096300 w 2351"/>
              <a:gd name="T23" fmla="*/ 43193450 h 4850"/>
              <a:gd name="T24" fmla="*/ 227637525 w 2351"/>
              <a:gd name="T25" fmla="*/ 53597454 h 4850"/>
              <a:gd name="T26" fmla="*/ 220701170 w 2351"/>
              <a:gd name="T27" fmla="*/ 66050972 h 4850"/>
              <a:gd name="T28" fmla="*/ 216917739 w 2351"/>
              <a:gd name="T29" fmla="*/ 79765882 h 4850"/>
              <a:gd name="T30" fmla="*/ 216287234 w 2351"/>
              <a:gd name="T31" fmla="*/ 646323124 h 4850"/>
              <a:gd name="T32" fmla="*/ 218021521 w 2351"/>
              <a:gd name="T33" fmla="*/ 660352885 h 4850"/>
              <a:gd name="T34" fmla="*/ 223381216 w 2351"/>
              <a:gd name="T35" fmla="*/ 673752546 h 4850"/>
              <a:gd name="T36" fmla="*/ 231578582 w 2351"/>
              <a:gd name="T37" fmla="*/ 685417942 h 4850"/>
              <a:gd name="T38" fmla="*/ 242455994 w 2351"/>
              <a:gd name="T39" fmla="*/ 694403327 h 4850"/>
              <a:gd name="T40" fmla="*/ 255225320 w 2351"/>
              <a:gd name="T41" fmla="*/ 700708699 h 4850"/>
              <a:gd name="T42" fmla="*/ 321120299 w 2351"/>
              <a:gd name="T43" fmla="*/ 723881867 h 4850"/>
              <a:gd name="T44" fmla="*/ 328529534 w 2351"/>
              <a:gd name="T45" fmla="*/ 730187636 h 4850"/>
              <a:gd name="T46" fmla="*/ 333101494 w 2351"/>
              <a:gd name="T47" fmla="*/ 738700147 h 4850"/>
              <a:gd name="T48" fmla="*/ 334835384 w 2351"/>
              <a:gd name="T49" fmla="*/ 748316029 h 4850"/>
              <a:gd name="T50" fmla="*/ 35942788 w 2351"/>
              <a:gd name="T51" fmla="*/ 764552929 h 4850"/>
              <a:gd name="T52" fmla="*/ 36730920 w 2351"/>
              <a:gd name="T53" fmla="*/ 741852635 h 4850"/>
              <a:gd name="T54" fmla="*/ 40514350 w 2351"/>
              <a:gd name="T55" fmla="*/ 732867251 h 4850"/>
              <a:gd name="T56" fmla="*/ 46977827 w 2351"/>
              <a:gd name="T57" fmla="*/ 725773359 h 4850"/>
              <a:gd name="T58" fmla="*/ 55490446 w 2351"/>
              <a:gd name="T59" fmla="*/ 721044231 h 4850"/>
              <a:gd name="T60" fmla="*/ 124223494 w 2351"/>
              <a:gd name="T61" fmla="*/ 696767692 h 4850"/>
              <a:gd name="T62" fmla="*/ 135889038 w 2351"/>
              <a:gd name="T63" fmla="*/ 688570430 h 4850"/>
              <a:gd name="T64" fmla="*/ 145032163 w 2351"/>
              <a:gd name="T65" fmla="*/ 677851178 h 4850"/>
              <a:gd name="T66" fmla="*/ 151495640 w 2351"/>
              <a:gd name="T67" fmla="*/ 664924787 h 4850"/>
              <a:gd name="T68" fmla="*/ 154333312 w 2351"/>
              <a:gd name="T69" fmla="*/ 651052252 h 4850"/>
              <a:gd name="T70" fmla="*/ 204936942 w 2351"/>
              <a:gd name="T71" fmla="*/ 142979217 h 4850"/>
              <a:gd name="T72" fmla="*/ 202099270 w 2351"/>
              <a:gd name="T73" fmla="*/ 150861231 h 4850"/>
              <a:gd name="T74" fmla="*/ 196581950 w 2351"/>
              <a:gd name="T75" fmla="*/ 157324625 h 4850"/>
              <a:gd name="T76" fmla="*/ 189015089 w 2351"/>
              <a:gd name="T77" fmla="*/ 160634737 h 4850"/>
              <a:gd name="T78" fmla="*/ 180502072 w 2351"/>
              <a:gd name="T79" fmla="*/ 160950383 h 4850"/>
              <a:gd name="T80" fmla="*/ 172619958 w 2351"/>
              <a:gd name="T81" fmla="*/ 157955122 h 4850"/>
              <a:gd name="T82" fmla="*/ 166471735 w 2351"/>
              <a:gd name="T83" fmla="*/ 152122226 h 4850"/>
              <a:gd name="T84" fmla="*/ 163318810 w 2351"/>
              <a:gd name="T85" fmla="*/ 144240212 h 4850"/>
              <a:gd name="T86" fmla="*/ 163318810 w 2351"/>
              <a:gd name="T87" fmla="*/ 135885325 h 4850"/>
              <a:gd name="T88" fmla="*/ 166471735 w 2351"/>
              <a:gd name="T89" fmla="*/ 128161333 h 4850"/>
              <a:gd name="T90" fmla="*/ 172619958 w 2351"/>
              <a:gd name="T91" fmla="*/ 122328437 h 4850"/>
              <a:gd name="T92" fmla="*/ 180502072 w 2351"/>
              <a:gd name="T93" fmla="*/ 119333176 h 4850"/>
              <a:gd name="T94" fmla="*/ 189015089 w 2351"/>
              <a:gd name="T95" fmla="*/ 119490801 h 4850"/>
              <a:gd name="T96" fmla="*/ 196581950 w 2351"/>
              <a:gd name="T97" fmla="*/ 123116559 h 4850"/>
              <a:gd name="T98" fmla="*/ 202099270 w 2351"/>
              <a:gd name="T99" fmla="*/ 129264704 h 4850"/>
              <a:gd name="T100" fmla="*/ 204936942 w 2351"/>
              <a:gd name="T101" fmla="*/ 137304342 h 485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351" h="4850">
                <a:moveTo>
                  <a:pt x="980" y="4100"/>
                </a:moveTo>
                <a:lnTo>
                  <a:pt x="980" y="531"/>
                </a:lnTo>
                <a:lnTo>
                  <a:pt x="979" y="502"/>
                </a:lnTo>
                <a:lnTo>
                  <a:pt x="975" y="474"/>
                </a:lnTo>
                <a:lnTo>
                  <a:pt x="970" y="446"/>
                </a:lnTo>
                <a:lnTo>
                  <a:pt x="962" y="419"/>
                </a:lnTo>
                <a:lnTo>
                  <a:pt x="951" y="391"/>
                </a:lnTo>
                <a:lnTo>
                  <a:pt x="939" y="366"/>
                </a:lnTo>
                <a:lnTo>
                  <a:pt x="925" y="341"/>
                </a:lnTo>
                <a:lnTo>
                  <a:pt x="908" y="318"/>
                </a:lnTo>
                <a:lnTo>
                  <a:pt x="889" y="296"/>
                </a:lnTo>
                <a:lnTo>
                  <a:pt x="870" y="276"/>
                </a:lnTo>
                <a:lnTo>
                  <a:pt x="848" y="257"/>
                </a:lnTo>
                <a:lnTo>
                  <a:pt x="825" y="240"/>
                </a:lnTo>
                <a:lnTo>
                  <a:pt x="801" y="225"/>
                </a:lnTo>
                <a:lnTo>
                  <a:pt x="775" y="213"/>
                </a:lnTo>
                <a:lnTo>
                  <a:pt x="749" y="202"/>
                </a:lnTo>
                <a:lnTo>
                  <a:pt x="721" y="193"/>
                </a:lnTo>
                <a:lnTo>
                  <a:pt x="694" y="187"/>
                </a:lnTo>
                <a:lnTo>
                  <a:pt x="665" y="183"/>
                </a:lnTo>
                <a:lnTo>
                  <a:pt x="0" y="115"/>
                </a:lnTo>
                <a:lnTo>
                  <a:pt x="0" y="0"/>
                </a:lnTo>
                <a:lnTo>
                  <a:pt x="37" y="0"/>
                </a:lnTo>
                <a:lnTo>
                  <a:pt x="1176" y="0"/>
                </a:lnTo>
                <a:lnTo>
                  <a:pt x="2316" y="0"/>
                </a:lnTo>
                <a:lnTo>
                  <a:pt x="2351" y="0"/>
                </a:lnTo>
                <a:lnTo>
                  <a:pt x="2351" y="115"/>
                </a:lnTo>
                <a:lnTo>
                  <a:pt x="1720" y="179"/>
                </a:lnTo>
                <a:lnTo>
                  <a:pt x="1691" y="183"/>
                </a:lnTo>
                <a:lnTo>
                  <a:pt x="1662" y="190"/>
                </a:lnTo>
                <a:lnTo>
                  <a:pt x="1633" y="199"/>
                </a:lnTo>
                <a:lnTo>
                  <a:pt x="1605" y="209"/>
                </a:lnTo>
                <a:lnTo>
                  <a:pt x="1579" y="222"/>
                </a:lnTo>
                <a:lnTo>
                  <a:pt x="1553" y="238"/>
                </a:lnTo>
                <a:lnTo>
                  <a:pt x="1528" y="254"/>
                </a:lnTo>
                <a:lnTo>
                  <a:pt x="1504" y="274"/>
                </a:lnTo>
                <a:lnTo>
                  <a:pt x="1482" y="294"/>
                </a:lnTo>
                <a:lnTo>
                  <a:pt x="1462" y="316"/>
                </a:lnTo>
                <a:lnTo>
                  <a:pt x="1444" y="340"/>
                </a:lnTo>
                <a:lnTo>
                  <a:pt x="1428" y="365"/>
                </a:lnTo>
                <a:lnTo>
                  <a:pt x="1413" y="391"/>
                </a:lnTo>
                <a:lnTo>
                  <a:pt x="1400" y="419"/>
                </a:lnTo>
                <a:lnTo>
                  <a:pt x="1391" y="447"/>
                </a:lnTo>
                <a:lnTo>
                  <a:pt x="1382" y="476"/>
                </a:lnTo>
                <a:lnTo>
                  <a:pt x="1376" y="506"/>
                </a:lnTo>
                <a:lnTo>
                  <a:pt x="1373" y="536"/>
                </a:lnTo>
                <a:lnTo>
                  <a:pt x="1372" y="565"/>
                </a:lnTo>
                <a:lnTo>
                  <a:pt x="1372" y="4100"/>
                </a:lnTo>
                <a:lnTo>
                  <a:pt x="1373" y="4130"/>
                </a:lnTo>
                <a:lnTo>
                  <a:pt x="1377" y="4160"/>
                </a:lnTo>
                <a:lnTo>
                  <a:pt x="1383" y="4189"/>
                </a:lnTo>
                <a:lnTo>
                  <a:pt x="1392" y="4218"/>
                </a:lnTo>
                <a:lnTo>
                  <a:pt x="1402" y="4246"/>
                </a:lnTo>
                <a:lnTo>
                  <a:pt x="1417" y="4274"/>
                </a:lnTo>
                <a:lnTo>
                  <a:pt x="1432" y="4300"/>
                </a:lnTo>
                <a:lnTo>
                  <a:pt x="1449" y="4324"/>
                </a:lnTo>
                <a:lnTo>
                  <a:pt x="1469" y="4348"/>
                </a:lnTo>
                <a:lnTo>
                  <a:pt x="1491" y="4368"/>
                </a:lnTo>
                <a:lnTo>
                  <a:pt x="1513" y="4388"/>
                </a:lnTo>
                <a:lnTo>
                  <a:pt x="1538" y="4405"/>
                </a:lnTo>
                <a:lnTo>
                  <a:pt x="1564" y="4420"/>
                </a:lnTo>
                <a:lnTo>
                  <a:pt x="1592" y="4433"/>
                </a:lnTo>
                <a:lnTo>
                  <a:pt x="1619" y="4445"/>
                </a:lnTo>
                <a:lnTo>
                  <a:pt x="2000" y="4574"/>
                </a:lnTo>
                <a:lnTo>
                  <a:pt x="2019" y="4582"/>
                </a:lnTo>
                <a:lnTo>
                  <a:pt x="2037" y="4592"/>
                </a:lnTo>
                <a:lnTo>
                  <a:pt x="2054" y="4604"/>
                </a:lnTo>
                <a:lnTo>
                  <a:pt x="2069" y="4617"/>
                </a:lnTo>
                <a:lnTo>
                  <a:pt x="2084" y="4632"/>
                </a:lnTo>
                <a:lnTo>
                  <a:pt x="2095" y="4649"/>
                </a:lnTo>
                <a:lnTo>
                  <a:pt x="2106" y="4667"/>
                </a:lnTo>
                <a:lnTo>
                  <a:pt x="2113" y="4686"/>
                </a:lnTo>
                <a:lnTo>
                  <a:pt x="2119" y="4706"/>
                </a:lnTo>
                <a:lnTo>
                  <a:pt x="2123" y="4726"/>
                </a:lnTo>
                <a:lnTo>
                  <a:pt x="2124" y="4747"/>
                </a:lnTo>
                <a:lnTo>
                  <a:pt x="2124" y="4850"/>
                </a:lnTo>
                <a:lnTo>
                  <a:pt x="1176" y="4850"/>
                </a:lnTo>
                <a:lnTo>
                  <a:pt x="228" y="4850"/>
                </a:lnTo>
                <a:lnTo>
                  <a:pt x="228" y="4747"/>
                </a:lnTo>
                <a:lnTo>
                  <a:pt x="230" y="4726"/>
                </a:lnTo>
                <a:lnTo>
                  <a:pt x="233" y="4706"/>
                </a:lnTo>
                <a:lnTo>
                  <a:pt x="239" y="4686"/>
                </a:lnTo>
                <a:lnTo>
                  <a:pt x="246" y="4667"/>
                </a:lnTo>
                <a:lnTo>
                  <a:pt x="257" y="4649"/>
                </a:lnTo>
                <a:lnTo>
                  <a:pt x="269" y="4632"/>
                </a:lnTo>
                <a:lnTo>
                  <a:pt x="282" y="4617"/>
                </a:lnTo>
                <a:lnTo>
                  <a:pt x="298" y="4604"/>
                </a:lnTo>
                <a:lnTo>
                  <a:pt x="314" y="4592"/>
                </a:lnTo>
                <a:lnTo>
                  <a:pt x="333" y="4582"/>
                </a:lnTo>
                <a:lnTo>
                  <a:pt x="352" y="4574"/>
                </a:lnTo>
                <a:lnTo>
                  <a:pt x="733" y="4445"/>
                </a:lnTo>
                <a:lnTo>
                  <a:pt x="761" y="4433"/>
                </a:lnTo>
                <a:lnTo>
                  <a:pt x="788" y="4420"/>
                </a:lnTo>
                <a:lnTo>
                  <a:pt x="814" y="4405"/>
                </a:lnTo>
                <a:lnTo>
                  <a:pt x="839" y="4388"/>
                </a:lnTo>
                <a:lnTo>
                  <a:pt x="862" y="4368"/>
                </a:lnTo>
                <a:lnTo>
                  <a:pt x="883" y="4348"/>
                </a:lnTo>
                <a:lnTo>
                  <a:pt x="902" y="4324"/>
                </a:lnTo>
                <a:lnTo>
                  <a:pt x="920" y="4300"/>
                </a:lnTo>
                <a:lnTo>
                  <a:pt x="936" y="4274"/>
                </a:lnTo>
                <a:lnTo>
                  <a:pt x="949" y="4246"/>
                </a:lnTo>
                <a:lnTo>
                  <a:pt x="961" y="4218"/>
                </a:lnTo>
                <a:lnTo>
                  <a:pt x="969" y="4189"/>
                </a:lnTo>
                <a:lnTo>
                  <a:pt x="975" y="4160"/>
                </a:lnTo>
                <a:lnTo>
                  <a:pt x="979" y="4130"/>
                </a:lnTo>
                <a:lnTo>
                  <a:pt x="980" y="4100"/>
                </a:lnTo>
                <a:close/>
                <a:moveTo>
                  <a:pt x="1301" y="889"/>
                </a:moveTo>
                <a:lnTo>
                  <a:pt x="1300" y="907"/>
                </a:lnTo>
                <a:lnTo>
                  <a:pt x="1297" y="925"/>
                </a:lnTo>
                <a:lnTo>
                  <a:pt x="1291" y="942"/>
                </a:lnTo>
                <a:lnTo>
                  <a:pt x="1282" y="957"/>
                </a:lnTo>
                <a:lnTo>
                  <a:pt x="1273" y="973"/>
                </a:lnTo>
                <a:lnTo>
                  <a:pt x="1261" y="986"/>
                </a:lnTo>
                <a:lnTo>
                  <a:pt x="1247" y="998"/>
                </a:lnTo>
                <a:lnTo>
                  <a:pt x="1232" y="1007"/>
                </a:lnTo>
                <a:lnTo>
                  <a:pt x="1216" y="1014"/>
                </a:lnTo>
                <a:lnTo>
                  <a:pt x="1199" y="1019"/>
                </a:lnTo>
                <a:lnTo>
                  <a:pt x="1181" y="1023"/>
                </a:lnTo>
                <a:lnTo>
                  <a:pt x="1163" y="1023"/>
                </a:lnTo>
                <a:lnTo>
                  <a:pt x="1145" y="1021"/>
                </a:lnTo>
                <a:lnTo>
                  <a:pt x="1127" y="1017"/>
                </a:lnTo>
                <a:lnTo>
                  <a:pt x="1111" y="1011"/>
                </a:lnTo>
                <a:lnTo>
                  <a:pt x="1095" y="1002"/>
                </a:lnTo>
                <a:lnTo>
                  <a:pt x="1081" y="992"/>
                </a:lnTo>
                <a:lnTo>
                  <a:pt x="1068" y="979"/>
                </a:lnTo>
                <a:lnTo>
                  <a:pt x="1056" y="965"/>
                </a:lnTo>
                <a:lnTo>
                  <a:pt x="1048" y="950"/>
                </a:lnTo>
                <a:lnTo>
                  <a:pt x="1041" y="933"/>
                </a:lnTo>
                <a:lnTo>
                  <a:pt x="1036" y="915"/>
                </a:lnTo>
                <a:lnTo>
                  <a:pt x="1033" y="898"/>
                </a:lnTo>
                <a:lnTo>
                  <a:pt x="1033" y="880"/>
                </a:lnTo>
                <a:lnTo>
                  <a:pt x="1036" y="862"/>
                </a:lnTo>
                <a:lnTo>
                  <a:pt x="1041" y="845"/>
                </a:lnTo>
                <a:lnTo>
                  <a:pt x="1048" y="829"/>
                </a:lnTo>
                <a:lnTo>
                  <a:pt x="1056" y="813"/>
                </a:lnTo>
                <a:lnTo>
                  <a:pt x="1068" y="799"/>
                </a:lnTo>
                <a:lnTo>
                  <a:pt x="1081" y="787"/>
                </a:lnTo>
                <a:lnTo>
                  <a:pt x="1095" y="776"/>
                </a:lnTo>
                <a:lnTo>
                  <a:pt x="1111" y="768"/>
                </a:lnTo>
                <a:lnTo>
                  <a:pt x="1127" y="761"/>
                </a:lnTo>
                <a:lnTo>
                  <a:pt x="1145" y="757"/>
                </a:lnTo>
                <a:lnTo>
                  <a:pt x="1163" y="755"/>
                </a:lnTo>
                <a:lnTo>
                  <a:pt x="1181" y="756"/>
                </a:lnTo>
                <a:lnTo>
                  <a:pt x="1199" y="758"/>
                </a:lnTo>
                <a:lnTo>
                  <a:pt x="1216" y="764"/>
                </a:lnTo>
                <a:lnTo>
                  <a:pt x="1232" y="771"/>
                </a:lnTo>
                <a:lnTo>
                  <a:pt x="1247" y="781"/>
                </a:lnTo>
                <a:lnTo>
                  <a:pt x="1261" y="793"/>
                </a:lnTo>
                <a:lnTo>
                  <a:pt x="1273" y="806"/>
                </a:lnTo>
                <a:lnTo>
                  <a:pt x="1282" y="820"/>
                </a:lnTo>
                <a:lnTo>
                  <a:pt x="1291" y="837"/>
                </a:lnTo>
                <a:lnTo>
                  <a:pt x="1297" y="854"/>
                </a:lnTo>
                <a:lnTo>
                  <a:pt x="1300" y="871"/>
                </a:lnTo>
                <a:lnTo>
                  <a:pt x="1301" y="889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49" name="Line 456">
            <a:extLst>
              <a:ext uri="{FF2B5EF4-FFF2-40B4-BE49-F238E27FC236}">
                <a16:creationId xmlns:a16="http://schemas.microsoft.com/office/drawing/2014/main" id="{69515CB1-1C85-91DB-9A55-CE28E4581B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9788" y="2025253"/>
            <a:ext cx="0" cy="10620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0" name="Freeform 457">
            <a:extLst>
              <a:ext uri="{FF2B5EF4-FFF2-40B4-BE49-F238E27FC236}">
                <a16:creationId xmlns:a16="http://schemas.microsoft.com/office/drawing/2014/main" id="{3EA8988A-2B1F-67E8-F988-E77658EDB9E9}"/>
              </a:ext>
            </a:extLst>
          </p:cNvPr>
          <p:cNvSpPr>
            <a:spLocks/>
          </p:cNvSpPr>
          <p:nvPr/>
        </p:nvSpPr>
        <p:spPr bwMode="auto">
          <a:xfrm>
            <a:off x="5826919" y="1921669"/>
            <a:ext cx="92869" cy="103585"/>
          </a:xfrm>
          <a:custGeom>
            <a:avLst/>
            <a:gdLst>
              <a:gd name="T0" fmla="*/ 0 w 315"/>
              <a:gd name="T1" fmla="*/ 0 h 348"/>
              <a:gd name="T2" fmla="*/ 4481286 w 315"/>
              <a:gd name="T3" fmla="*/ 630240 h 348"/>
              <a:gd name="T4" fmla="*/ 8653205 w 315"/>
              <a:gd name="T5" fmla="*/ 1575203 h 348"/>
              <a:gd name="T6" fmla="*/ 12980005 w 315"/>
              <a:gd name="T7" fmla="*/ 2992845 h 348"/>
              <a:gd name="T8" fmla="*/ 16997438 w 315"/>
              <a:gd name="T9" fmla="*/ 4725211 h 348"/>
              <a:gd name="T10" fmla="*/ 21015265 w 315"/>
              <a:gd name="T11" fmla="*/ 6615533 h 348"/>
              <a:gd name="T12" fmla="*/ 24723725 w 315"/>
              <a:gd name="T13" fmla="*/ 8978139 h 348"/>
              <a:gd name="T14" fmla="*/ 28277699 w 315"/>
              <a:gd name="T15" fmla="*/ 11655864 h 348"/>
              <a:gd name="T16" fmla="*/ 31677580 w 315"/>
              <a:gd name="T17" fmla="*/ 14648709 h 348"/>
              <a:gd name="T18" fmla="*/ 34613215 w 315"/>
              <a:gd name="T19" fmla="*/ 17798718 h 348"/>
              <a:gd name="T20" fmla="*/ 37549243 w 315"/>
              <a:gd name="T21" fmla="*/ 21263846 h 348"/>
              <a:gd name="T22" fmla="*/ 40176299 w 315"/>
              <a:gd name="T23" fmla="*/ 24886534 h 348"/>
              <a:gd name="T24" fmla="*/ 42339502 w 315"/>
              <a:gd name="T25" fmla="*/ 28824342 h 348"/>
              <a:gd name="T26" fmla="*/ 44193732 w 315"/>
              <a:gd name="T27" fmla="*/ 32762150 h 348"/>
              <a:gd name="T28" fmla="*/ 45893476 w 315"/>
              <a:gd name="T29" fmla="*/ 37172638 h 348"/>
              <a:gd name="T30" fmla="*/ 47129760 w 315"/>
              <a:gd name="T31" fmla="*/ 41425566 h 348"/>
              <a:gd name="T32" fmla="*/ 47902586 w 315"/>
              <a:gd name="T33" fmla="*/ 45835657 h 348"/>
              <a:gd name="T34" fmla="*/ 48520531 w 315"/>
              <a:gd name="T35" fmla="*/ 50246144 h 348"/>
              <a:gd name="T36" fmla="*/ 48675018 w 315"/>
              <a:gd name="T37" fmla="*/ 54813795 h 34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15" h="348">
                <a:moveTo>
                  <a:pt x="0" y="0"/>
                </a:moveTo>
                <a:lnTo>
                  <a:pt x="29" y="4"/>
                </a:lnTo>
                <a:lnTo>
                  <a:pt x="56" y="10"/>
                </a:lnTo>
                <a:lnTo>
                  <a:pt x="84" y="19"/>
                </a:lnTo>
                <a:lnTo>
                  <a:pt x="110" y="30"/>
                </a:lnTo>
                <a:lnTo>
                  <a:pt x="136" y="42"/>
                </a:lnTo>
                <a:lnTo>
                  <a:pt x="160" y="57"/>
                </a:lnTo>
                <a:lnTo>
                  <a:pt x="183" y="74"/>
                </a:lnTo>
                <a:lnTo>
                  <a:pt x="205" y="93"/>
                </a:lnTo>
                <a:lnTo>
                  <a:pt x="224" y="113"/>
                </a:lnTo>
                <a:lnTo>
                  <a:pt x="243" y="135"/>
                </a:lnTo>
                <a:lnTo>
                  <a:pt x="260" y="158"/>
                </a:lnTo>
                <a:lnTo>
                  <a:pt x="274" y="183"/>
                </a:lnTo>
                <a:lnTo>
                  <a:pt x="286" y="208"/>
                </a:lnTo>
                <a:lnTo>
                  <a:pt x="297" y="236"/>
                </a:lnTo>
                <a:lnTo>
                  <a:pt x="305" y="263"/>
                </a:lnTo>
                <a:lnTo>
                  <a:pt x="310" y="291"/>
                </a:lnTo>
                <a:lnTo>
                  <a:pt x="314" y="319"/>
                </a:lnTo>
                <a:lnTo>
                  <a:pt x="315" y="348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1" name="Line 458">
            <a:extLst>
              <a:ext uri="{FF2B5EF4-FFF2-40B4-BE49-F238E27FC236}">
                <a16:creationId xmlns:a16="http://schemas.microsoft.com/office/drawing/2014/main" id="{9E0850A9-8AF0-84AF-3210-BB219AEA8D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8085" y="1901429"/>
            <a:ext cx="198834" cy="2024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2" name="Line 459">
            <a:extLst>
              <a:ext uri="{FF2B5EF4-FFF2-40B4-BE49-F238E27FC236}">
                <a16:creationId xmlns:a16="http://schemas.microsoft.com/office/drawing/2014/main" id="{3BBE0CE1-D35A-78D0-A355-518018455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8085" y="1866900"/>
            <a:ext cx="0" cy="345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3" name="Line 460">
            <a:extLst>
              <a:ext uri="{FF2B5EF4-FFF2-40B4-BE49-F238E27FC236}">
                <a16:creationId xmlns:a16="http://schemas.microsoft.com/office/drawing/2014/main" id="{657E2073-2D40-D595-E36A-4C09D5B707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28085" y="1866900"/>
            <a:ext cx="107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4" name="Freeform 461">
            <a:extLst>
              <a:ext uri="{FF2B5EF4-FFF2-40B4-BE49-F238E27FC236}">
                <a16:creationId xmlns:a16="http://schemas.microsoft.com/office/drawing/2014/main" id="{0E8ACE3F-2840-08A5-E230-4EBB2542FFA6}"/>
              </a:ext>
            </a:extLst>
          </p:cNvPr>
          <p:cNvSpPr>
            <a:spLocks/>
          </p:cNvSpPr>
          <p:nvPr/>
        </p:nvSpPr>
        <p:spPr bwMode="auto">
          <a:xfrm>
            <a:off x="5323285" y="1662112"/>
            <a:ext cx="1439465" cy="204788"/>
          </a:xfrm>
          <a:custGeom>
            <a:avLst/>
            <a:gdLst>
              <a:gd name="T0" fmla="*/ 19208345 w 4837"/>
              <a:gd name="T1" fmla="*/ 0 h 689"/>
              <a:gd name="T2" fmla="*/ 746444719 w 4837"/>
              <a:gd name="T3" fmla="*/ 0 h 689"/>
              <a:gd name="T4" fmla="*/ 720938478 w 4837"/>
              <a:gd name="T5" fmla="*/ 24500392 h 689"/>
              <a:gd name="T6" fmla="*/ 761559353 w 4837"/>
              <a:gd name="T7" fmla="*/ 43660655 h 689"/>
              <a:gd name="T8" fmla="*/ 720938478 w 4837"/>
              <a:gd name="T9" fmla="*/ 82452778 h 689"/>
              <a:gd name="T10" fmla="*/ 756835931 w 4837"/>
              <a:gd name="T11" fmla="*/ 108209438 h 689"/>
              <a:gd name="T12" fmla="*/ 531847641 w 4837"/>
              <a:gd name="T13" fmla="*/ 108209438 h 689"/>
              <a:gd name="T14" fmla="*/ 526336982 w 4837"/>
              <a:gd name="T15" fmla="*/ 108209438 h 689"/>
              <a:gd name="T16" fmla="*/ 346850515 w 4837"/>
              <a:gd name="T17" fmla="*/ 108209438 h 689"/>
              <a:gd name="T18" fmla="*/ 167521178 w 4837"/>
              <a:gd name="T19" fmla="*/ 108209438 h 689"/>
              <a:gd name="T20" fmla="*/ 19208345 w 4837"/>
              <a:gd name="T21" fmla="*/ 108209438 h 689"/>
              <a:gd name="T22" fmla="*/ 0 w 4837"/>
              <a:gd name="T23" fmla="*/ 60465317 h 689"/>
              <a:gd name="T24" fmla="*/ 19208345 w 4837"/>
              <a:gd name="T25" fmla="*/ 38320923 h 689"/>
              <a:gd name="T26" fmla="*/ 0 w 4837"/>
              <a:gd name="T27" fmla="*/ 22144395 h 689"/>
              <a:gd name="T28" fmla="*/ 19208345 w 4837"/>
              <a:gd name="T29" fmla="*/ 0 h 68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837" h="689">
                <a:moveTo>
                  <a:pt x="122" y="0"/>
                </a:moveTo>
                <a:lnTo>
                  <a:pt x="4741" y="0"/>
                </a:lnTo>
                <a:lnTo>
                  <a:pt x="4579" y="156"/>
                </a:lnTo>
                <a:lnTo>
                  <a:pt x="4837" y="278"/>
                </a:lnTo>
                <a:lnTo>
                  <a:pt x="4579" y="525"/>
                </a:lnTo>
                <a:lnTo>
                  <a:pt x="4807" y="689"/>
                </a:lnTo>
                <a:lnTo>
                  <a:pt x="3378" y="689"/>
                </a:lnTo>
                <a:lnTo>
                  <a:pt x="3343" y="689"/>
                </a:lnTo>
                <a:lnTo>
                  <a:pt x="2203" y="689"/>
                </a:lnTo>
                <a:lnTo>
                  <a:pt x="1064" y="689"/>
                </a:lnTo>
                <a:lnTo>
                  <a:pt x="122" y="689"/>
                </a:lnTo>
                <a:lnTo>
                  <a:pt x="0" y="385"/>
                </a:lnTo>
                <a:lnTo>
                  <a:pt x="122" y="244"/>
                </a:lnTo>
                <a:lnTo>
                  <a:pt x="0" y="141"/>
                </a:lnTo>
                <a:lnTo>
                  <a:pt x="122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5" name="Line 462">
            <a:extLst>
              <a:ext uri="{FF2B5EF4-FFF2-40B4-BE49-F238E27FC236}">
                <a16:creationId xmlns:a16="http://schemas.microsoft.com/office/drawing/2014/main" id="{FBF83293-129E-2761-7C26-146ECBD447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0294" y="1676400"/>
            <a:ext cx="52388" cy="547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6" name="Line 463">
            <a:extLst>
              <a:ext uri="{FF2B5EF4-FFF2-40B4-BE49-F238E27FC236}">
                <a16:creationId xmlns:a16="http://schemas.microsoft.com/office/drawing/2014/main" id="{F73D623D-E757-7C93-290B-3C2E0BDF979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12682" y="1676400"/>
            <a:ext cx="8335" cy="642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7" name="Line 464">
            <a:extLst>
              <a:ext uri="{FF2B5EF4-FFF2-40B4-BE49-F238E27FC236}">
                <a16:creationId xmlns:a16="http://schemas.microsoft.com/office/drawing/2014/main" id="{94699D1D-0238-FEB8-1857-CCF0CE0DD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0294" y="1731169"/>
            <a:ext cx="60722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8" name="Line 465">
            <a:extLst>
              <a:ext uri="{FF2B5EF4-FFF2-40B4-BE49-F238E27FC236}">
                <a16:creationId xmlns:a16="http://schemas.microsoft.com/office/drawing/2014/main" id="{3F66D464-9D9F-831F-A4E1-BC9B302D3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74494" y="1662113"/>
            <a:ext cx="34529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59" name="Line 466">
            <a:extLst>
              <a:ext uri="{FF2B5EF4-FFF2-40B4-BE49-F238E27FC236}">
                <a16:creationId xmlns:a16="http://schemas.microsoft.com/office/drawing/2014/main" id="{8C3A5438-834E-C8E5-0E19-0FBD551708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46044" y="1710929"/>
            <a:ext cx="47625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0" name="Line 467">
            <a:extLst>
              <a:ext uri="{FF2B5EF4-FFF2-40B4-BE49-F238E27FC236}">
                <a16:creationId xmlns:a16="http://schemas.microsoft.com/office/drawing/2014/main" id="{DD7A329B-477B-3D9F-F4AA-55A5A2C1C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6044" y="1729978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1" name="Line 468">
            <a:extLst>
              <a:ext uri="{FF2B5EF4-FFF2-40B4-BE49-F238E27FC236}">
                <a16:creationId xmlns:a16="http://schemas.microsoft.com/office/drawing/2014/main" id="{A264D7EB-0171-E081-0325-314F56D28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4494" y="1675210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2" name="Line 469">
            <a:extLst>
              <a:ext uri="{FF2B5EF4-FFF2-40B4-BE49-F238E27FC236}">
                <a16:creationId xmlns:a16="http://schemas.microsoft.com/office/drawing/2014/main" id="{EAF847D7-A43C-48D5-A1EB-2433573549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7832" y="1662113"/>
            <a:ext cx="11906" cy="3571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3" name="Line 470">
            <a:extLst>
              <a:ext uri="{FF2B5EF4-FFF2-40B4-BE49-F238E27FC236}">
                <a16:creationId xmlns:a16="http://schemas.microsoft.com/office/drawing/2014/main" id="{0D005F43-B70E-E99E-6CA9-C589937A56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9381" y="1710928"/>
            <a:ext cx="14288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4" name="Line 471">
            <a:extLst>
              <a:ext uri="{FF2B5EF4-FFF2-40B4-BE49-F238E27FC236}">
                <a16:creationId xmlns:a16="http://schemas.microsoft.com/office/drawing/2014/main" id="{16B3B20A-0FAE-5BBF-D480-47A711B89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9750" y="1757362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5" name="Line 472">
            <a:extLst>
              <a:ext uri="{FF2B5EF4-FFF2-40B4-BE49-F238E27FC236}">
                <a16:creationId xmlns:a16="http://schemas.microsoft.com/office/drawing/2014/main" id="{8C5FAA4B-6076-F806-FD95-7DEC4CD079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8604" y="1707356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6" name="Line 473">
            <a:extLst>
              <a:ext uri="{FF2B5EF4-FFF2-40B4-BE49-F238E27FC236}">
                <a16:creationId xmlns:a16="http://schemas.microsoft.com/office/drawing/2014/main" id="{FB811E8F-0BFE-F18F-DBAC-DE7955D172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2263" y="1822847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7" name="Line 474">
            <a:extLst>
              <a:ext uri="{FF2B5EF4-FFF2-40B4-BE49-F238E27FC236}">
                <a16:creationId xmlns:a16="http://schemas.microsoft.com/office/drawing/2014/main" id="{3E222721-7FFC-8DFC-7521-69805C0ED1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5222" y="1806179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8" name="Line 475">
            <a:extLst>
              <a:ext uri="{FF2B5EF4-FFF2-40B4-BE49-F238E27FC236}">
                <a16:creationId xmlns:a16="http://schemas.microsoft.com/office/drawing/2014/main" id="{4E6860DF-8EB1-200D-8D33-E07F29574E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62625" y="178236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69" name="Line 476">
            <a:extLst>
              <a:ext uri="{FF2B5EF4-FFF2-40B4-BE49-F238E27FC236}">
                <a16:creationId xmlns:a16="http://schemas.microsoft.com/office/drawing/2014/main" id="{7F145FF8-877F-4C92-0926-7A02143CC3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8135" y="1747838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0" name="Line 477">
            <a:extLst>
              <a:ext uri="{FF2B5EF4-FFF2-40B4-BE49-F238E27FC236}">
                <a16:creationId xmlns:a16="http://schemas.microsoft.com/office/drawing/2014/main" id="{AA3FD730-54FC-D347-F80B-2A03D3782D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5094" y="1690688"/>
            <a:ext cx="9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1" name="Line 478">
            <a:extLst>
              <a:ext uri="{FF2B5EF4-FFF2-40B4-BE49-F238E27FC236}">
                <a16:creationId xmlns:a16="http://schemas.microsoft.com/office/drawing/2014/main" id="{B0E9E213-29E1-A0A0-761A-4B4AA76F65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3688" y="1666875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2" name="Line 479">
            <a:extLst>
              <a:ext uri="{FF2B5EF4-FFF2-40B4-BE49-F238E27FC236}">
                <a16:creationId xmlns:a16="http://schemas.microsoft.com/office/drawing/2014/main" id="{EB826D99-58A0-2943-3ADD-8F47EDE7D4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3435" y="1857375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3" name="Line 480">
            <a:extLst>
              <a:ext uri="{FF2B5EF4-FFF2-40B4-BE49-F238E27FC236}">
                <a16:creationId xmlns:a16="http://schemas.microsoft.com/office/drawing/2014/main" id="{A23DD30D-34CE-AED0-653B-563623AE6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6754" y="1803797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4" name="Line 481">
            <a:extLst>
              <a:ext uri="{FF2B5EF4-FFF2-40B4-BE49-F238E27FC236}">
                <a16:creationId xmlns:a16="http://schemas.microsoft.com/office/drawing/2014/main" id="{F8124CC9-8F3C-EA06-250B-5186DE926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5994" y="1789510"/>
            <a:ext cx="8335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5" name="Line 482">
            <a:extLst>
              <a:ext uri="{FF2B5EF4-FFF2-40B4-BE49-F238E27FC236}">
                <a16:creationId xmlns:a16="http://schemas.microsoft.com/office/drawing/2014/main" id="{A979E396-365B-C831-7A9B-A28B84E5C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6425" y="1774031"/>
            <a:ext cx="8335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6" name="Line 483">
            <a:extLst>
              <a:ext uri="{FF2B5EF4-FFF2-40B4-BE49-F238E27FC236}">
                <a16:creationId xmlns:a16="http://schemas.microsoft.com/office/drawing/2014/main" id="{2DDA7DF4-1AF6-86C4-A6DD-312A8BD512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1764506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7" name="Line 484">
            <a:extLst>
              <a:ext uri="{FF2B5EF4-FFF2-40B4-BE49-F238E27FC236}">
                <a16:creationId xmlns:a16="http://schemas.microsoft.com/office/drawing/2014/main" id="{5B063124-1458-2246-D6D9-25EA9BF5C3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8925" y="1696641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8" name="Line 485">
            <a:extLst>
              <a:ext uri="{FF2B5EF4-FFF2-40B4-BE49-F238E27FC236}">
                <a16:creationId xmlns:a16="http://schemas.microsoft.com/office/drawing/2014/main" id="{A31F9A85-170A-1D4B-293A-D924A84D2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638" y="1764507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79" name="Line 486">
            <a:extLst>
              <a:ext uri="{FF2B5EF4-FFF2-40B4-BE49-F238E27FC236}">
                <a16:creationId xmlns:a16="http://schemas.microsoft.com/office/drawing/2014/main" id="{CBB210E9-626C-7CAF-7A3A-CF5FE09F81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9541" y="1833562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0" name="Line 487">
            <a:extLst>
              <a:ext uri="{FF2B5EF4-FFF2-40B4-BE49-F238E27FC236}">
                <a16:creationId xmlns:a16="http://schemas.microsoft.com/office/drawing/2014/main" id="{E51426BE-D19D-60E7-E06D-3E3CFD3289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1866900"/>
            <a:ext cx="33932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1" name="Line 488">
            <a:extLst>
              <a:ext uri="{FF2B5EF4-FFF2-40B4-BE49-F238E27FC236}">
                <a16:creationId xmlns:a16="http://schemas.microsoft.com/office/drawing/2014/main" id="{67673743-A999-1030-9647-41A33EBDD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8129" y="1866900"/>
            <a:ext cx="33932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2" name="Line 489">
            <a:extLst>
              <a:ext uri="{FF2B5EF4-FFF2-40B4-BE49-F238E27FC236}">
                <a16:creationId xmlns:a16="http://schemas.microsoft.com/office/drawing/2014/main" id="{84A6DCDF-767A-8061-5460-8992D03A4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7456" y="1866900"/>
            <a:ext cx="1071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3" name="Line 490">
            <a:extLst>
              <a:ext uri="{FF2B5EF4-FFF2-40B4-BE49-F238E27FC236}">
                <a16:creationId xmlns:a16="http://schemas.microsoft.com/office/drawing/2014/main" id="{EB35842D-14AE-1DFE-DD23-BB9D89F933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8172" y="1866900"/>
            <a:ext cx="0" cy="345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4" name="Line 491">
            <a:extLst>
              <a:ext uri="{FF2B5EF4-FFF2-40B4-BE49-F238E27FC236}">
                <a16:creationId xmlns:a16="http://schemas.microsoft.com/office/drawing/2014/main" id="{096EC2C8-391D-6895-6BB6-8E48D7A336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0054" y="1901429"/>
            <a:ext cx="188119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5" name="Freeform 492">
            <a:extLst>
              <a:ext uri="{FF2B5EF4-FFF2-40B4-BE49-F238E27FC236}">
                <a16:creationId xmlns:a16="http://schemas.microsoft.com/office/drawing/2014/main" id="{9FD7CAD9-AB1E-9633-BC91-91B7DDB76048}"/>
              </a:ext>
            </a:extLst>
          </p:cNvPr>
          <p:cNvSpPr>
            <a:spLocks/>
          </p:cNvSpPr>
          <p:nvPr/>
        </p:nvSpPr>
        <p:spPr bwMode="auto">
          <a:xfrm>
            <a:off x="6036469" y="1920479"/>
            <a:ext cx="103585" cy="115490"/>
          </a:xfrm>
          <a:custGeom>
            <a:avLst/>
            <a:gdLst>
              <a:gd name="T0" fmla="*/ 0 w 348"/>
              <a:gd name="T1" fmla="*/ 61430042 h 386"/>
              <a:gd name="T2" fmla="*/ 157560 w 348"/>
              <a:gd name="T3" fmla="*/ 56814820 h 386"/>
              <a:gd name="T4" fmla="*/ 630240 w 348"/>
              <a:gd name="T5" fmla="*/ 52040425 h 386"/>
              <a:gd name="T6" fmla="*/ 1575203 w 348"/>
              <a:gd name="T7" fmla="*/ 47266030 h 386"/>
              <a:gd name="T8" fmla="*/ 2992845 w 348"/>
              <a:gd name="T9" fmla="*/ 42650809 h 386"/>
              <a:gd name="T10" fmla="*/ 4410488 w 348"/>
              <a:gd name="T11" fmla="*/ 38194760 h 386"/>
              <a:gd name="T12" fmla="*/ 6457973 w 348"/>
              <a:gd name="T13" fmla="*/ 33738711 h 386"/>
              <a:gd name="T14" fmla="*/ 8820579 w 348"/>
              <a:gd name="T15" fmla="*/ 29601009 h 386"/>
              <a:gd name="T16" fmla="*/ 11340744 w 348"/>
              <a:gd name="T17" fmla="*/ 25622479 h 386"/>
              <a:gd name="T18" fmla="*/ 14176029 w 348"/>
              <a:gd name="T19" fmla="*/ 21802724 h 386"/>
              <a:gd name="T20" fmla="*/ 17326038 w 348"/>
              <a:gd name="T21" fmla="*/ 18301714 h 386"/>
              <a:gd name="T22" fmla="*/ 20791563 w 348"/>
              <a:gd name="T23" fmla="*/ 15118651 h 386"/>
              <a:gd name="T24" fmla="*/ 24571811 w 348"/>
              <a:gd name="T25" fmla="*/ 11935987 h 386"/>
              <a:gd name="T26" fmla="*/ 28509619 w 348"/>
              <a:gd name="T27" fmla="*/ 9389617 h 386"/>
              <a:gd name="T28" fmla="*/ 32604590 w 348"/>
              <a:gd name="T29" fmla="*/ 6843246 h 386"/>
              <a:gd name="T30" fmla="*/ 36699958 w 348"/>
              <a:gd name="T31" fmla="*/ 4774395 h 386"/>
              <a:gd name="T32" fmla="*/ 41110446 w 348"/>
              <a:gd name="T33" fmla="*/ 3183063 h 386"/>
              <a:gd name="T34" fmla="*/ 45678097 w 348"/>
              <a:gd name="T35" fmla="*/ 1750505 h 386"/>
              <a:gd name="T36" fmla="*/ 50246144 w 348"/>
              <a:gd name="T37" fmla="*/ 636692 h 386"/>
              <a:gd name="T38" fmla="*/ 54813795 w 348"/>
              <a:gd name="T39" fmla="*/ 0 h 38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48" h="386">
                <a:moveTo>
                  <a:pt x="0" y="386"/>
                </a:moveTo>
                <a:lnTo>
                  <a:pt x="1" y="357"/>
                </a:lnTo>
                <a:lnTo>
                  <a:pt x="4" y="327"/>
                </a:lnTo>
                <a:lnTo>
                  <a:pt x="10" y="297"/>
                </a:lnTo>
                <a:lnTo>
                  <a:pt x="19" y="268"/>
                </a:lnTo>
                <a:lnTo>
                  <a:pt x="28" y="240"/>
                </a:lnTo>
                <a:lnTo>
                  <a:pt x="41" y="212"/>
                </a:lnTo>
                <a:lnTo>
                  <a:pt x="56" y="186"/>
                </a:lnTo>
                <a:lnTo>
                  <a:pt x="72" y="161"/>
                </a:lnTo>
                <a:lnTo>
                  <a:pt x="90" y="137"/>
                </a:lnTo>
                <a:lnTo>
                  <a:pt x="110" y="115"/>
                </a:lnTo>
                <a:lnTo>
                  <a:pt x="132" y="95"/>
                </a:lnTo>
                <a:lnTo>
                  <a:pt x="156" y="75"/>
                </a:lnTo>
                <a:lnTo>
                  <a:pt x="181" y="59"/>
                </a:lnTo>
                <a:lnTo>
                  <a:pt x="207" y="43"/>
                </a:lnTo>
                <a:lnTo>
                  <a:pt x="233" y="30"/>
                </a:lnTo>
                <a:lnTo>
                  <a:pt x="261" y="20"/>
                </a:lnTo>
                <a:lnTo>
                  <a:pt x="290" y="11"/>
                </a:lnTo>
                <a:lnTo>
                  <a:pt x="319" y="4"/>
                </a:lnTo>
                <a:lnTo>
                  <a:pt x="348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6" name="Line 493">
            <a:extLst>
              <a:ext uri="{FF2B5EF4-FFF2-40B4-BE49-F238E27FC236}">
                <a16:creationId xmlns:a16="http://schemas.microsoft.com/office/drawing/2014/main" id="{125844DA-713C-CDFC-5EBF-CD6AB8AC15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6469" y="2035969"/>
            <a:ext cx="0" cy="10513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7" name="Freeform 494">
            <a:extLst>
              <a:ext uri="{FF2B5EF4-FFF2-40B4-BE49-F238E27FC236}">
                <a16:creationId xmlns:a16="http://schemas.microsoft.com/office/drawing/2014/main" id="{561BCD5D-429C-ECE3-78BF-95B81D3F3D5A}"/>
              </a:ext>
            </a:extLst>
          </p:cNvPr>
          <p:cNvSpPr>
            <a:spLocks/>
          </p:cNvSpPr>
          <p:nvPr/>
        </p:nvSpPr>
        <p:spPr bwMode="auto">
          <a:xfrm>
            <a:off x="6036469" y="3087291"/>
            <a:ext cx="73819" cy="103584"/>
          </a:xfrm>
          <a:custGeom>
            <a:avLst/>
            <a:gdLst>
              <a:gd name="T0" fmla="*/ 39220569 w 247"/>
              <a:gd name="T1" fmla="*/ 55289636 h 345"/>
              <a:gd name="T2" fmla="*/ 34933304 w 247"/>
              <a:gd name="T3" fmla="*/ 53366477 h 345"/>
              <a:gd name="T4" fmla="*/ 30487443 w 247"/>
              <a:gd name="T5" fmla="*/ 51283187 h 345"/>
              <a:gd name="T6" fmla="*/ 26358773 w 247"/>
              <a:gd name="T7" fmla="*/ 48879238 h 345"/>
              <a:gd name="T8" fmla="*/ 22389097 w 247"/>
              <a:gd name="T9" fmla="*/ 46154628 h 345"/>
              <a:gd name="T10" fmla="*/ 18895608 w 247"/>
              <a:gd name="T11" fmla="*/ 42949629 h 345"/>
              <a:gd name="T12" fmla="*/ 15402516 w 247"/>
              <a:gd name="T13" fmla="*/ 39744630 h 345"/>
              <a:gd name="T14" fmla="*/ 12226616 w 247"/>
              <a:gd name="T15" fmla="*/ 35898311 h 345"/>
              <a:gd name="T16" fmla="*/ 9527301 w 247"/>
              <a:gd name="T17" fmla="*/ 32051992 h 345"/>
              <a:gd name="T18" fmla="*/ 7145575 w 247"/>
              <a:gd name="T19" fmla="*/ 27885013 h 345"/>
              <a:gd name="T20" fmla="*/ 4763451 w 247"/>
              <a:gd name="T21" fmla="*/ 23397774 h 345"/>
              <a:gd name="T22" fmla="*/ 3175900 w 247"/>
              <a:gd name="T23" fmla="*/ 18910535 h 345"/>
              <a:gd name="T24" fmla="*/ 1746546 w 247"/>
              <a:gd name="T25" fmla="*/ 14263167 h 345"/>
              <a:gd name="T26" fmla="*/ 793776 w 247"/>
              <a:gd name="T27" fmla="*/ 9615397 h 345"/>
              <a:gd name="T28" fmla="*/ 158596 w 247"/>
              <a:gd name="T29" fmla="*/ 4807899 h 345"/>
              <a:gd name="T30" fmla="*/ 0 w 247"/>
              <a:gd name="T31" fmla="*/ 0 h 3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47" h="345">
                <a:moveTo>
                  <a:pt x="247" y="345"/>
                </a:moveTo>
                <a:lnTo>
                  <a:pt x="220" y="333"/>
                </a:lnTo>
                <a:lnTo>
                  <a:pt x="192" y="320"/>
                </a:lnTo>
                <a:lnTo>
                  <a:pt x="166" y="305"/>
                </a:lnTo>
                <a:lnTo>
                  <a:pt x="141" y="288"/>
                </a:lnTo>
                <a:lnTo>
                  <a:pt x="119" y="268"/>
                </a:lnTo>
                <a:lnTo>
                  <a:pt x="97" y="248"/>
                </a:lnTo>
                <a:lnTo>
                  <a:pt x="77" y="224"/>
                </a:lnTo>
                <a:lnTo>
                  <a:pt x="60" y="200"/>
                </a:lnTo>
                <a:lnTo>
                  <a:pt x="45" y="174"/>
                </a:lnTo>
                <a:lnTo>
                  <a:pt x="30" y="146"/>
                </a:lnTo>
                <a:lnTo>
                  <a:pt x="20" y="118"/>
                </a:lnTo>
                <a:lnTo>
                  <a:pt x="11" y="89"/>
                </a:lnTo>
                <a:lnTo>
                  <a:pt x="5" y="60"/>
                </a:lnTo>
                <a:lnTo>
                  <a:pt x="1" y="3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8" name="Line 495">
            <a:extLst>
              <a:ext uri="{FF2B5EF4-FFF2-40B4-BE49-F238E27FC236}">
                <a16:creationId xmlns:a16="http://schemas.microsoft.com/office/drawing/2014/main" id="{6F10539C-85CD-36CB-8981-A3F248D9D9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0288" y="3190875"/>
            <a:ext cx="113110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89" name="Freeform 496">
            <a:extLst>
              <a:ext uri="{FF2B5EF4-FFF2-40B4-BE49-F238E27FC236}">
                <a16:creationId xmlns:a16="http://schemas.microsoft.com/office/drawing/2014/main" id="{9FAC61DB-AFF0-96CA-B729-66ED2981E23F}"/>
              </a:ext>
            </a:extLst>
          </p:cNvPr>
          <p:cNvSpPr>
            <a:spLocks/>
          </p:cNvSpPr>
          <p:nvPr/>
        </p:nvSpPr>
        <p:spPr bwMode="auto">
          <a:xfrm>
            <a:off x="6223397" y="3228976"/>
            <a:ext cx="36909" cy="51197"/>
          </a:xfrm>
          <a:custGeom>
            <a:avLst/>
            <a:gdLst>
              <a:gd name="T0" fmla="*/ 19530814 w 124"/>
              <a:gd name="T1" fmla="*/ 26935475 h 173"/>
              <a:gd name="T2" fmla="*/ 19373256 w 124"/>
              <a:gd name="T3" fmla="*/ 23665953 h 173"/>
              <a:gd name="T4" fmla="*/ 18743422 w 124"/>
              <a:gd name="T5" fmla="*/ 20551898 h 173"/>
              <a:gd name="T6" fmla="*/ 17798075 w 124"/>
              <a:gd name="T7" fmla="*/ 17437843 h 173"/>
              <a:gd name="T8" fmla="*/ 16695568 w 124"/>
              <a:gd name="T9" fmla="*/ 14479648 h 173"/>
              <a:gd name="T10" fmla="*/ 14963226 w 124"/>
              <a:gd name="T11" fmla="*/ 11677313 h 173"/>
              <a:gd name="T12" fmla="*/ 13230487 w 124"/>
              <a:gd name="T13" fmla="*/ 9030445 h 173"/>
              <a:gd name="T14" fmla="*/ 10867915 w 124"/>
              <a:gd name="T15" fmla="*/ 6694904 h 173"/>
              <a:gd name="T16" fmla="*/ 8505342 w 124"/>
              <a:gd name="T17" fmla="*/ 4671083 h 173"/>
              <a:gd name="T18" fmla="*/ 5827653 w 124"/>
              <a:gd name="T19" fmla="*/ 2802729 h 173"/>
              <a:gd name="T20" fmla="*/ 2992804 w 124"/>
              <a:gd name="T21" fmla="*/ 1245701 h 173"/>
              <a:gd name="T22" fmla="*/ 0 w 124"/>
              <a:gd name="T23" fmla="*/ 0 h 17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4" h="173">
                <a:moveTo>
                  <a:pt x="124" y="173"/>
                </a:moveTo>
                <a:lnTo>
                  <a:pt x="123" y="152"/>
                </a:lnTo>
                <a:lnTo>
                  <a:pt x="119" y="132"/>
                </a:lnTo>
                <a:lnTo>
                  <a:pt x="113" y="112"/>
                </a:lnTo>
                <a:lnTo>
                  <a:pt x="106" y="93"/>
                </a:lnTo>
                <a:lnTo>
                  <a:pt x="95" y="75"/>
                </a:lnTo>
                <a:lnTo>
                  <a:pt x="84" y="58"/>
                </a:lnTo>
                <a:lnTo>
                  <a:pt x="69" y="43"/>
                </a:lnTo>
                <a:lnTo>
                  <a:pt x="54" y="30"/>
                </a:lnTo>
                <a:lnTo>
                  <a:pt x="37" y="18"/>
                </a:lnTo>
                <a:lnTo>
                  <a:pt x="19" y="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0" name="Line 497">
            <a:extLst>
              <a:ext uri="{FF2B5EF4-FFF2-40B4-BE49-F238E27FC236}">
                <a16:creationId xmlns:a16="http://schemas.microsoft.com/office/drawing/2014/main" id="{12BDB0A1-56F7-65C8-828F-28218741FB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60306" y="3280173"/>
            <a:ext cx="0" cy="309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1" name="Line 498">
            <a:extLst>
              <a:ext uri="{FF2B5EF4-FFF2-40B4-BE49-F238E27FC236}">
                <a16:creationId xmlns:a16="http://schemas.microsoft.com/office/drawing/2014/main" id="{177C6B19-BAAC-29FB-94D4-7AD8249DA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8129" y="3311129"/>
            <a:ext cx="28217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2" name="Line 499">
            <a:extLst>
              <a:ext uri="{FF2B5EF4-FFF2-40B4-BE49-F238E27FC236}">
                <a16:creationId xmlns:a16="http://schemas.microsoft.com/office/drawing/2014/main" id="{363D0B04-1B52-BF91-14F6-F2B4224D96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95950" y="3311129"/>
            <a:ext cx="28217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3" name="Line 500">
            <a:extLst>
              <a:ext uri="{FF2B5EF4-FFF2-40B4-BE49-F238E27FC236}">
                <a16:creationId xmlns:a16="http://schemas.microsoft.com/office/drawing/2014/main" id="{8AC1877C-E6CB-BD34-173E-674FE4A9C7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3280173"/>
            <a:ext cx="0" cy="309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4" name="Freeform 501">
            <a:extLst>
              <a:ext uri="{FF2B5EF4-FFF2-40B4-BE49-F238E27FC236}">
                <a16:creationId xmlns:a16="http://schemas.microsoft.com/office/drawing/2014/main" id="{D07184B2-56DC-617D-36D7-5B0E74B10298}"/>
              </a:ext>
            </a:extLst>
          </p:cNvPr>
          <p:cNvSpPr>
            <a:spLocks/>
          </p:cNvSpPr>
          <p:nvPr/>
        </p:nvSpPr>
        <p:spPr bwMode="auto">
          <a:xfrm>
            <a:off x="5695950" y="3228976"/>
            <a:ext cx="36910" cy="51197"/>
          </a:xfrm>
          <a:custGeom>
            <a:avLst/>
            <a:gdLst>
              <a:gd name="T0" fmla="*/ 0 w 124"/>
              <a:gd name="T1" fmla="*/ 26935475 h 173"/>
              <a:gd name="T2" fmla="*/ 315122 w 124"/>
              <a:gd name="T3" fmla="*/ 23665953 h 173"/>
              <a:gd name="T4" fmla="*/ 787408 w 124"/>
              <a:gd name="T5" fmla="*/ 20551898 h 173"/>
              <a:gd name="T6" fmla="*/ 1732774 w 124"/>
              <a:gd name="T7" fmla="*/ 17437843 h 173"/>
              <a:gd name="T8" fmla="*/ 2835304 w 124"/>
              <a:gd name="T9" fmla="*/ 14479648 h 173"/>
              <a:gd name="T10" fmla="*/ 4567681 w 124"/>
              <a:gd name="T11" fmla="*/ 11677313 h 173"/>
              <a:gd name="T12" fmla="*/ 6458016 w 124"/>
              <a:gd name="T13" fmla="*/ 9030445 h 173"/>
              <a:gd name="T14" fmla="*/ 8505515 w 124"/>
              <a:gd name="T15" fmla="*/ 6694904 h 173"/>
              <a:gd name="T16" fmla="*/ 11026093 w 124"/>
              <a:gd name="T17" fmla="*/ 4671083 h 173"/>
              <a:gd name="T18" fmla="*/ 13546275 w 124"/>
              <a:gd name="T19" fmla="*/ 2802729 h 173"/>
              <a:gd name="T20" fmla="*/ 16538743 w 124"/>
              <a:gd name="T21" fmla="*/ 1245701 h 173"/>
              <a:gd name="T22" fmla="*/ 19531608 w 124"/>
              <a:gd name="T23" fmla="*/ 0 h 17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4" h="173">
                <a:moveTo>
                  <a:pt x="0" y="173"/>
                </a:moveTo>
                <a:lnTo>
                  <a:pt x="2" y="152"/>
                </a:lnTo>
                <a:lnTo>
                  <a:pt x="5" y="132"/>
                </a:lnTo>
                <a:lnTo>
                  <a:pt x="11" y="112"/>
                </a:lnTo>
                <a:lnTo>
                  <a:pt x="18" y="93"/>
                </a:lnTo>
                <a:lnTo>
                  <a:pt x="29" y="75"/>
                </a:lnTo>
                <a:lnTo>
                  <a:pt x="41" y="58"/>
                </a:lnTo>
                <a:lnTo>
                  <a:pt x="54" y="43"/>
                </a:lnTo>
                <a:lnTo>
                  <a:pt x="70" y="30"/>
                </a:lnTo>
                <a:lnTo>
                  <a:pt x="86" y="18"/>
                </a:lnTo>
                <a:lnTo>
                  <a:pt x="105" y="8"/>
                </a:lnTo>
                <a:lnTo>
                  <a:pt x="12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5" name="Line 502">
            <a:extLst>
              <a:ext uri="{FF2B5EF4-FFF2-40B4-BE49-F238E27FC236}">
                <a16:creationId xmlns:a16="http://schemas.microsoft.com/office/drawing/2014/main" id="{E6132C43-5F84-6BF0-EAC3-E4158FAD89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32860" y="3190875"/>
            <a:ext cx="114300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6" name="Freeform 503">
            <a:extLst>
              <a:ext uri="{FF2B5EF4-FFF2-40B4-BE49-F238E27FC236}">
                <a16:creationId xmlns:a16="http://schemas.microsoft.com/office/drawing/2014/main" id="{06FFC90F-6B87-43EA-AF45-C01548C0DF57}"/>
              </a:ext>
            </a:extLst>
          </p:cNvPr>
          <p:cNvSpPr>
            <a:spLocks/>
          </p:cNvSpPr>
          <p:nvPr/>
        </p:nvSpPr>
        <p:spPr bwMode="auto">
          <a:xfrm>
            <a:off x="5847160" y="3087291"/>
            <a:ext cx="72628" cy="103584"/>
          </a:xfrm>
          <a:custGeom>
            <a:avLst/>
            <a:gdLst>
              <a:gd name="T0" fmla="*/ 0 w 247"/>
              <a:gd name="T1" fmla="*/ 55289636 h 345"/>
              <a:gd name="T2" fmla="*/ 4303562 w 247"/>
              <a:gd name="T3" fmla="*/ 53366477 h 345"/>
              <a:gd name="T4" fmla="*/ 8453831 w 247"/>
              <a:gd name="T5" fmla="*/ 51283187 h 345"/>
              <a:gd name="T6" fmla="*/ 12450023 w 247"/>
              <a:gd name="T7" fmla="*/ 48879238 h 345"/>
              <a:gd name="T8" fmla="*/ 16292923 w 247"/>
              <a:gd name="T9" fmla="*/ 46154628 h 345"/>
              <a:gd name="T10" fmla="*/ 19828062 w 247"/>
              <a:gd name="T11" fmla="*/ 42949629 h 345"/>
              <a:gd name="T12" fmla="*/ 23055831 w 247"/>
              <a:gd name="T13" fmla="*/ 39744630 h 345"/>
              <a:gd name="T14" fmla="*/ 25976231 w 247"/>
              <a:gd name="T15" fmla="*/ 35898311 h 345"/>
              <a:gd name="T16" fmla="*/ 28742947 w 247"/>
              <a:gd name="T17" fmla="*/ 32051992 h 345"/>
              <a:gd name="T18" fmla="*/ 31202293 w 247"/>
              <a:gd name="T19" fmla="*/ 27885013 h 345"/>
              <a:gd name="T20" fmla="*/ 33200193 w 247"/>
              <a:gd name="T21" fmla="*/ 23397774 h 345"/>
              <a:gd name="T22" fmla="*/ 35044801 w 247"/>
              <a:gd name="T23" fmla="*/ 18910535 h 345"/>
              <a:gd name="T24" fmla="*/ 36274278 w 247"/>
              <a:gd name="T25" fmla="*/ 14263167 h 345"/>
              <a:gd name="T26" fmla="*/ 37196778 w 247"/>
              <a:gd name="T27" fmla="*/ 9615397 h 345"/>
              <a:gd name="T28" fmla="*/ 37811516 w 247"/>
              <a:gd name="T29" fmla="*/ 4807899 h 345"/>
              <a:gd name="T30" fmla="*/ 37965201 w 247"/>
              <a:gd name="T31" fmla="*/ 0 h 34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47" h="345">
                <a:moveTo>
                  <a:pt x="0" y="345"/>
                </a:moveTo>
                <a:lnTo>
                  <a:pt x="28" y="333"/>
                </a:lnTo>
                <a:lnTo>
                  <a:pt x="55" y="320"/>
                </a:lnTo>
                <a:lnTo>
                  <a:pt x="81" y="305"/>
                </a:lnTo>
                <a:lnTo>
                  <a:pt x="106" y="288"/>
                </a:lnTo>
                <a:lnTo>
                  <a:pt x="129" y="268"/>
                </a:lnTo>
                <a:lnTo>
                  <a:pt x="150" y="248"/>
                </a:lnTo>
                <a:lnTo>
                  <a:pt x="169" y="224"/>
                </a:lnTo>
                <a:lnTo>
                  <a:pt x="187" y="200"/>
                </a:lnTo>
                <a:lnTo>
                  <a:pt x="203" y="174"/>
                </a:lnTo>
                <a:lnTo>
                  <a:pt x="216" y="146"/>
                </a:lnTo>
                <a:lnTo>
                  <a:pt x="228" y="118"/>
                </a:lnTo>
                <a:lnTo>
                  <a:pt x="236" y="89"/>
                </a:lnTo>
                <a:lnTo>
                  <a:pt x="242" y="60"/>
                </a:lnTo>
                <a:lnTo>
                  <a:pt x="246" y="30"/>
                </a:lnTo>
                <a:lnTo>
                  <a:pt x="247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7" name="Freeform 504">
            <a:extLst>
              <a:ext uri="{FF2B5EF4-FFF2-40B4-BE49-F238E27FC236}">
                <a16:creationId xmlns:a16="http://schemas.microsoft.com/office/drawing/2014/main" id="{B77A9A60-5347-8C2C-9829-2AC6D6DAA685}"/>
              </a:ext>
            </a:extLst>
          </p:cNvPr>
          <p:cNvSpPr>
            <a:spLocks/>
          </p:cNvSpPr>
          <p:nvPr/>
        </p:nvSpPr>
        <p:spPr bwMode="auto">
          <a:xfrm>
            <a:off x="5936457" y="2091928"/>
            <a:ext cx="79772" cy="79772"/>
          </a:xfrm>
          <a:custGeom>
            <a:avLst/>
            <a:gdLst>
              <a:gd name="T0" fmla="*/ 42213014 w 268"/>
              <a:gd name="T1" fmla="*/ 21106110 h 268"/>
              <a:gd name="T2" fmla="*/ 42055454 w 268"/>
              <a:gd name="T3" fmla="*/ 23941372 h 268"/>
              <a:gd name="T4" fmla="*/ 41582774 w 268"/>
              <a:gd name="T5" fmla="*/ 26776237 h 268"/>
              <a:gd name="T6" fmla="*/ 40637810 w 268"/>
              <a:gd name="T7" fmla="*/ 29453940 h 268"/>
              <a:gd name="T8" fmla="*/ 39220166 w 268"/>
              <a:gd name="T9" fmla="*/ 31816525 h 268"/>
              <a:gd name="T10" fmla="*/ 37802521 w 268"/>
              <a:gd name="T11" fmla="*/ 34336670 h 268"/>
              <a:gd name="T12" fmla="*/ 35912594 w 268"/>
              <a:gd name="T13" fmla="*/ 36384535 h 268"/>
              <a:gd name="T14" fmla="*/ 33707546 w 268"/>
              <a:gd name="T15" fmla="*/ 38274445 h 268"/>
              <a:gd name="T16" fmla="*/ 31344541 w 268"/>
              <a:gd name="T17" fmla="*/ 39692076 h 268"/>
              <a:gd name="T18" fmla="*/ 28824373 w 268"/>
              <a:gd name="T19" fmla="*/ 40794589 h 268"/>
              <a:gd name="T20" fmla="*/ 26147042 w 268"/>
              <a:gd name="T21" fmla="*/ 41582383 h 268"/>
              <a:gd name="T22" fmla="*/ 23311753 w 268"/>
              <a:gd name="T23" fmla="*/ 42212220 h 268"/>
              <a:gd name="T24" fmla="*/ 20476465 w 268"/>
              <a:gd name="T25" fmla="*/ 42212220 h 268"/>
              <a:gd name="T26" fmla="*/ 17641177 w 268"/>
              <a:gd name="T27" fmla="*/ 41897103 h 268"/>
              <a:gd name="T28" fmla="*/ 14805888 w 268"/>
              <a:gd name="T29" fmla="*/ 41267265 h 268"/>
              <a:gd name="T30" fmla="*/ 12285720 w 268"/>
              <a:gd name="T31" fmla="*/ 40322310 h 268"/>
              <a:gd name="T32" fmla="*/ 9765552 w 268"/>
              <a:gd name="T33" fmla="*/ 38904680 h 268"/>
              <a:gd name="T34" fmla="*/ 7560504 w 268"/>
              <a:gd name="T35" fmla="*/ 37329490 h 268"/>
              <a:gd name="T36" fmla="*/ 5513017 w 268"/>
              <a:gd name="T37" fmla="*/ 35282022 h 268"/>
              <a:gd name="T38" fmla="*/ 3622692 w 268"/>
              <a:gd name="T39" fmla="*/ 33076598 h 268"/>
              <a:gd name="T40" fmla="*/ 2362608 w 268"/>
              <a:gd name="T41" fmla="*/ 30714012 h 268"/>
              <a:gd name="T42" fmla="*/ 1260084 w 268"/>
              <a:gd name="T43" fmla="*/ 28036309 h 268"/>
              <a:gd name="T44" fmla="*/ 472680 w 268"/>
              <a:gd name="T45" fmla="*/ 25201444 h 268"/>
              <a:gd name="T46" fmla="*/ 0 w 268"/>
              <a:gd name="T47" fmla="*/ 22523741 h 268"/>
              <a:gd name="T48" fmla="*/ 0 w 268"/>
              <a:gd name="T49" fmla="*/ 19688479 h 268"/>
              <a:gd name="T50" fmla="*/ 472680 w 268"/>
              <a:gd name="T51" fmla="*/ 16853218 h 268"/>
              <a:gd name="T52" fmla="*/ 1260084 w 268"/>
              <a:gd name="T53" fmla="*/ 14175911 h 268"/>
              <a:gd name="T54" fmla="*/ 2362608 w 268"/>
              <a:gd name="T55" fmla="*/ 11655767 h 268"/>
              <a:gd name="T56" fmla="*/ 3622692 w 268"/>
              <a:gd name="T57" fmla="*/ 9135623 h 268"/>
              <a:gd name="T58" fmla="*/ 5513017 w 268"/>
              <a:gd name="T59" fmla="*/ 6930199 h 268"/>
              <a:gd name="T60" fmla="*/ 7560504 w 268"/>
              <a:gd name="T61" fmla="*/ 5040289 h 268"/>
              <a:gd name="T62" fmla="*/ 9765552 w 268"/>
              <a:gd name="T63" fmla="*/ 3307541 h 268"/>
              <a:gd name="T64" fmla="*/ 12285720 w 268"/>
              <a:gd name="T65" fmla="*/ 2047469 h 268"/>
              <a:gd name="T66" fmla="*/ 14805888 w 268"/>
              <a:gd name="T67" fmla="*/ 944955 h 268"/>
              <a:gd name="T68" fmla="*/ 17641177 w 268"/>
              <a:gd name="T69" fmla="*/ 315117 h 268"/>
              <a:gd name="T70" fmla="*/ 20476465 w 268"/>
              <a:gd name="T71" fmla="*/ 0 h 268"/>
              <a:gd name="T72" fmla="*/ 23311753 w 268"/>
              <a:gd name="T73" fmla="*/ 157559 h 268"/>
              <a:gd name="T74" fmla="*/ 26147042 w 268"/>
              <a:gd name="T75" fmla="*/ 472676 h 268"/>
              <a:gd name="T76" fmla="*/ 28824373 w 268"/>
              <a:gd name="T77" fmla="*/ 1417631 h 268"/>
              <a:gd name="T78" fmla="*/ 31344541 w 268"/>
              <a:gd name="T79" fmla="*/ 2520144 h 268"/>
              <a:gd name="T80" fmla="*/ 33707546 w 268"/>
              <a:gd name="T81" fmla="*/ 4095334 h 268"/>
              <a:gd name="T82" fmla="*/ 35912594 w 268"/>
              <a:gd name="T83" fmla="*/ 5985244 h 268"/>
              <a:gd name="T84" fmla="*/ 37802521 w 268"/>
              <a:gd name="T85" fmla="*/ 8033109 h 268"/>
              <a:gd name="T86" fmla="*/ 39220166 w 268"/>
              <a:gd name="T87" fmla="*/ 10238136 h 268"/>
              <a:gd name="T88" fmla="*/ 40637810 w 268"/>
              <a:gd name="T89" fmla="*/ 12915839 h 268"/>
              <a:gd name="T90" fmla="*/ 41582774 w 268"/>
              <a:gd name="T91" fmla="*/ 15593145 h 268"/>
              <a:gd name="T92" fmla="*/ 42055454 w 268"/>
              <a:gd name="T93" fmla="*/ 18270848 h 268"/>
              <a:gd name="T94" fmla="*/ 42213014 w 268"/>
              <a:gd name="T95" fmla="*/ 21106110 h 26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68" h="268">
                <a:moveTo>
                  <a:pt x="268" y="134"/>
                </a:moveTo>
                <a:lnTo>
                  <a:pt x="267" y="152"/>
                </a:lnTo>
                <a:lnTo>
                  <a:pt x="264" y="170"/>
                </a:lnTo>
                <a:lnTo>
                  <a:pt x="258" y="187"/>
                </a:lnTo>
                <a:lnTo>
                  <a:pt x="249" y="202"/>
                </a:lnTo>
                <a:lnTo>
                  <a:pt x="240" y="218"/>
                </a:lnTo>
                <a:lnTo>
                  <a:pt x="228" y="231"/>
                </a:lnTo>
                <a:lnTo>
                  <a:pt x="214" y="243"/>
                </a:lnTo>
                <a:lnTo>
                  <a:pt x="199" y="252"/>
                </a:lnTo>
                <a:lnTo>
                  <a:pt x="183" y="259"/>
                </a:lnTo>
                <a:lnTo>
                  <a:pt x="166" y="264"/>
                </a:lnTo>
                <a:lnTo>
                  <a:pt x="148" y="268"/>
                </a:lnTo>
                <a:lnTo>
                  <a:pt x="130" y="268"/>
                </a:lnTo>
                <a:lnTo>
                  <a:pt x="112" y="266"/>
                </a:lnTo>
                <a:lnTo>
                  <a:pt x="94" y="262"/>
                </a:lnTo>
                <a:lnTo>
                  <a:pt x="78" y="256"/>
                </a:lnTo>
                <a:lnTo>
                  <a:pt x="62" y="247"/>
                </a:lnTo>
                <a:lnTo>
                  <a:pt x="48" y="237"/>
                </a:lnTo>
                <a:lnTo>
                  <a:pt x="35" y="224"/>
                </a:lnTo>
                <a:lnTo>
                  <a:pt x="23" y="210"/>
                </a:lnTo>
                <a:lnTo>
                  <a:pt x="15" y="195"/>
                </a:lnTo>
                <a:lnTo>
                  <a:pt x="8" y="178"/>
                </a:lnTo>
                <a:lnTo>
                  <a:pt x="3" y="160"/>
                </a:lnTo>
                <a:lnTo>
                  <a:pt x="0" y="143"/>
                </a:lnTo>
                <a:lnTo>
                  <a:pt x="0" y="125"/>
                </a:lnTo>
                <a:lnTo>
                  <a:pt x="3" y="107"/>
                </a:lnTo>
                <a:lnTo>
                  <a:pt x="8" y="90"/>
                </a:lnTo>
                <a:lnTo>
                  <a:pt x="15" y="74"/>
                </a:lnTo>
                <a:lnTo>
                  <a:pt x="23" y="58"/>
                </a:lnTo>
                <a:lnTo>
                  <a:pt x="35" y="44"/>
                </a:lnTo>
                <a:lnTo>
                  <a:pt x="48" y="32"/>
                </a:lnTo>
                <a:lnTo>
                  <a:pt x="62" y="21"/>
                </a:lnTo>
                <a:lnTo>
                  <a:pt x="78" y="13"/>
                </a:lnTo>
                <a:lnTo>
                  <a:pt x="94" y="6"/>
                </a:lnTo>
                <a:lnTo>
                  <a:pt x="112" y="2"/>
                </a:lnTo>
                <a:lnTo>
                  <a:pt x="130" y="0"/>
                </a:lnTo>
                <a:lnTo>
                  <a:pt x="148" y="1"/>
                </a:lnTo>
                <a:lnTo>
                  <a:pt x="166" y="3"/>
                </a:lnTo>
                <a:lnTo>
                  <a:pt x="183" y="9"/>
                </a:lnTo>
                <a:lnTo>
                  <a:pt x="199" y="16"/>
                </a:lnTo>
                <a:lnTo>
                  <a:pt x="214" y="26"/>
                </a:lnTo>
                <a:lnTo>
                  <a:pt x="228" y="38"/>
                </a:lnTo>
                <a:lnTo>
                  <a:pt x="240" y="51"/>
                </a:lnTo>
                <a:lnTo>
                  <a:pt x="249" y="65"/>
                </a:lnTo>
                <a:lnTo>
                  <a:pt x="258" y="82"/>
                </a:lnTo>
                <a:lnTo>
                  <a:pt x="264" y="99"/>
                </a:lnTo>
                <a:lnTo>
                  <a:pt x="267" y="116"/>
                </a:lnTo>
                <a:lnTo>
                  <a:pt x="268" y="134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8" name="Freeform 505">
            <a:extLst>
              <a:ext uri="{FF2B5EF4-FFF2-40B4-BE49-F238E27FC236}">
                <a16:creationId xmlns:a16="http://schemas.microsoft.com/office/drawing/2014/main" id="{6EBEEA97-1898-7415-DB4E-D02D36EA7A09}"/>
              </a:ext>
            </a:extLst>
          </p:cNvPr>
          <p:cNvSpPr>
            <a:spLocks/>
          </p:cNvSpPr>
          <p:nvPr/>
        </p:nvSpPr>
        <p:spPr bwMode="auto">
          <a:xfrm>
            <a:off x="5936457" y="2091928"/>
            <a:ext cx="79772" cy="79772"/>
          </a:xfrm>
          <a:custGeom>
            <a:avLst/>
            <a:gdLst>
              <a:gd name="T0" fmla="*/ 42213014 w 268"/>
              <a:gd name="T1" fmla="*/ 21106110 h 268"/>
              <a:gd name="T2" fmla="*/ 42055454 w 268"/>
              <a:gd name="T3" fmla="*/ 23941372 h 268"/>
              <a:gd name="T4" fmla="*/ 41582774 w 268"/>
              <a:gd name="T5" fmla="*/ 26776237 h 268"/>
              <a:gd name="T6" fmla="*/ 40637810 w 268"/>
              <a:gd name="T7" fmla="*/ 29453940 h 268"/>
              <a:gd name="T8" fmla="*/ 39220166 w 268"/>
              <a:gd name="T9" fmla="*/ 31816525 h 268"/>
              <a:gd name="T10" fmla="*/ 37802521 w 268"/>
              <a:gd name="T11" fmla="*/ 34336670 h 268"/>
              <a:gd name="T12" fmla="*/ 35912594 w 268"/>
              <a:gd name="T13" fmla="*/ 36384535 h 268"/>
              <a:gd name="T14" fmla="*/ 33707546 w 268"/>
              <a:gd name="T15" fmla="*/ 38274445 h 268"/>
              <a:gd name="T16" fmla="*/ 31344541 w 268"/>
              <a:gd name="T17" fmla="*/ 39692076 h 268"/>
              <a:gd name="T18" fmla="*/ 28824373 w 268"/>
              <a:gd name="T19" fmla="*/ 40794589 h 268"/>
              <a:gd name="T20" fmla="*/ 26147042 w 268"/>
              <a:gd name="T21" fmla="*/ 41582383 h 268"/>
              <a:gd name="T22" fmla="*/ 23311753 w 268"/>
              <a:gd name="T23" fmla="*/ 42212220 h 268"/>
              <a:gd name="T24" fmla="*/ 20476465 w 268"/>
              <a:gd name="T25" fmla="*/ 42212220 h 268"/>
              <a:gd name="T26" fmla="*/ 17641177 w 268"/>
              <a:gd name="T27" fmla="*/ 41897103 h 268"/>
              <a:gd name="T28" fmla="*/ 14805888 w 268"/>
              <a:gd name="T29" fmla="*/ 41267265 h 268"/>
              <a:gd name="T30" fmla="*/ 12285720 w 268"/>
              <a:gd name="T31" fmla="*/ 40322310 h 268"/>
              <a:gd name="T32" fmla="*/ 9765552 w 268"/>
              <a:gd name="T33" fmla="*/ 38904680 h 268"/>
              <a:gd name="T34" fmla="*/ 7560504 w 268"/>
              <a:gd name="T35" fmla="*/ 37329490 h 268"/>
              <a:gd name="T36" fmla="*/ 5513017 w 268"/>
              <a:gd name="T37" fmla="*/ 35282022 h 268"/>
              <a:gd name="T38" fmla="*/ 3622692 w 268"/>
              <a:gd name="T39" fmla="*/ 33076598 h 268"/>
              <a:gd name="T40" fmla="*/ 2362608 w 268"/>
              <a:gd name="T41" fmla="*/ 30714012 h 268"/>
              <a:gd name="T42" fmla="*/ 1260084 w 268"/>
              <a:gd name="T43" fmla="*/ 28036309 h 268"/>
              <a:gd name="T44" fmla="*/ 472680 w 268"/>
              <a:gd name="T45" fmla="*/ 25201444 h 268"/>
              <a:gd name="T46" fmla="*/ 0 w 268"/>
              <a:gd name="T47" fmla="*/ 22523741 h 268"/>
              <a:gd name="T48" fmla="*/ 0 w 268"/>
              <a:gd name="T49" fmla="*/ 19688479 h 268"/>
              <a:gd name="T50" fmla="*/ 472680 w 268"/>
              <a:gd name="T51" fmla="*/ 16853218 h 268"/>
              <a:gd name="T52" fmla="*/ 1260084 w 268"/>
              <a:gd name="T53" fmla="*/ 14175911 h 268"/>
              <a:gd name="T54" fmla="*/ 2362608 w 268"/>
              <a:gd name="T55" fmla="*/ 11655767 h 268"/>
              <a:gd name="T56" fmla="*/ 3622692 w 268"/>
              <a:gd name="T57" fmla="*/ 9135623 h 268"/>
              <a:gd name="T58" fmla="*/ 5513017 w 268"/>
              <a:gd name="T59" fmla="*/ 6930199 h 268"/>
              <a:gd name="T60" fmla="*/ 7560504 w 268"/>
              <a:gd name="T61" fmla="*/ 5040289 h 268"/>
              <a:gd name="T62" fmla="*/ 9765552 w 268"/>
              <a:gd name="T63" fmla="*/ 3307541 h 268"/>
              <a:gd name="T64" fmla="*/ 12285720 w 268"/>
              <a:gd name="T65" fmla="*/ 2047469 h 268"/>
              <a:gd name="T66" fmla="*/ 14805888 w 268"/>
              <a:gd name="T67" fmla="*/ 944955 h 268"/>
              <a:gd name="T68" fmla="*/ 17641177 w 268"/>
              <a:gd name="T69" fmla="*/ 315117 h 268"/>
              <a:gd name="T70" fmla="*/ 20476465 w 268"/>
              <a:gd name="T71" fmla="*/ 0 h 268"/>
              <a:gd name="T72" fmla="*/ 23311753 w 268"/>
              <a:gd name="T73" fmla="*/ 157559 h 268"/>
              <a:gd name="T74" fmla="*/ 26147042 w 268"/>
              <a:gd name="T75" fmla="*/ 472676 h 268"/>
              <a:gd name="T76" fmla="*/ 28824373 w 268"/>
              <a:gd name="T77" fmla="*/ 1417631 h 268"/>
              <a:gd name="T78" fmla="*/ 31344541 w 268"/>
              <a:gd name="T79" fmla="*/ 2520144 h 268"/>
              <a:gd name="T80" fmla="*/ 33707546 w 268"/>
              <a:gd name="T81" fmla="*/ 4095334 h 268"/>
              <a:gd name="T82" fmla="*/ 35912594 w 268"/>
              <a:gd name="T83" fmla="*/ 5985244 h 268"/>
              <a:gd name="T84" fmla="*/ 37802521 w 268"/>
              <a:gd name="T85" fmla="*/ 8033109 h 268"/>
              <a:gd name="T86" fmla="*/ 39220166 w 268"/>
              <a:gd name="T87" fmla="*/ 10238136 h 268"/>
              <a:gd name="T88" fmla="*/ 40637810 w 268"/>
              <a:gd name="T89" fmla="*/ 12915839 h 268"/>
              <a:gd name="T90" fmla="*/ 41582774 w 268"/>
              <a:gd name="T91" fmla="*/ 15593145 h 268"/>
              <a:gd name="T92" fmla="*/ 42055454 w 268"/>
              <a:gd name="T93" fmla="*/ 18270848 h 268"/>
              <a:gd name="T94" fmla="*/ 42213014 w 268"/>
              <a:gd name="T95" fmla="*/ 21106110 h 26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68" h="268">
                <a:moveTo>
                  <a:pt x="268" y="134"/>
                </a:moveTo>
                <a:lnTo>
                  <a:pt x="267" y="152"/>
                </a:lnTo>
                <a:lnTo>
                  <a:pt x="264" y="170"/>
                </a:lnTo>
                <a:lnTo>
                  <a:pt x="258" y="187"/>
                </a:lnTo>
                <a:lnTo>
                  <a:pt x="249" y="202"/>
                </a:lnTo>
                <a:lnTo>
                  <a:pt x="240" y="218"/>
                </a:lnTo>
                <a:lnTo>
                  <a:pt x="228" y="231"/>
                </a:lnTo>
                <a:lnTo>
                  <a:pt x="214" y="243"/>
                </a:lnTo>
                <a:lnTo>
                  <a:pt x="199" y="252"/>
                </a:lnTo>
                <a:lnTo>
                  <a:pt x="183" y="259"/>
                </a:lnTo>
                <a:lnTo>
                  <a:pt x="166" y="264"/>
                </a:lnTo>
                <a:lnTo>
                  <a:pt x="148" y="268"/>
                </a:lnTo>
                <a:lnTo>
                  <a:pt x="130" y="268"/>
                </a:lnTo>
                <a:lnTo>
                  <a:pt x="112" y="266"/>
                </a:lnTo>
                <a:lnTo>
                  <a:pt x="94" y="262"/>
                </a:lnTo>
                <a:lnTo>
                  <a:pt x="78" y="256"/>
                </a:lnTo>
                <a:lnTo>
                  <a:pt x="62" y="247"/>
                </a:lnTo>
                <a:lnTo>
                  <a:pt x="48" y="237"/>
                </a:lnTo>
                <a:lnTo>
                  <a:pt x="35" y="224"/>
                </a:lnTo>
                <a:lnTo>
                  <a:pt x="23" y="210"/>
                </a:lnTo>
                <a:lnTo>
                  <a:pt x="15" y="195"/>
                </a:lnTo>
                <a:lnTo>
                  <a:pt x="8" y="178"/>
                </a:lnTo>
                <a:lnTo>
                  <a:pt x="3" y="160"/>
                </a:lnTo>
                <a:lnTo>
                  <a:pt x="0" y="143"/>
                </a:lnTo>
                <a:lnTo>
                  <a:pt x="0" y="125"/>
                </a:lnTo>
                <a:lnTo>
                  <a:pt x="3" y="107"/>
                </a:lnTo>
                <a:lnTo>
                  <a:pt x="8" y="90"/>
                </a:lnTo>
                <a:lnTo>
                  <a:pt x="15" y="74"/>
                </a:lnTo>
                <a:lnTo>
                  <a:pt x="23" y="58"/>
                </a:lnTo>
                <a:lnTo>
                  <a:pt x="35" y="44"/>
                </a:lnTo>
                <a:lnTo>
                  <a:pt x="48" y="32"/>
                </a:lnTo>
                <a:lnTo>
                  <a:pt x="62" y="21"/>
                </a:lnTo>
                <a:lnTo>
                  <a:pt x="78" y="13"/>
                </a:lnTo>
                <a:lnTo>
                  <a:pt x="94" y="6"/>
                </a:lnTo>
                <a:lnTo>
                  <a:pt x="112" y="2"/>
                </a:lnTo>
                <a:lnTo>
                  <a:pt x="130" y="0"/>
                </a:lnTo>
                <a:lnTo>
                  <a:pt x="148" y="1"/>
                </a:lnTo>
                <a:lnTo>
                  <a:pt x="166" y="3"/>
                </a:lnTo>
                <a:lnTo>
                  <a:pt x="183" y="9"/>
                </a:lnTo>
                <a:lnTo>
                  <a:pt x="199" y="16"/>
                </a:lnTo>
                <a:lnTo>
                  <a:pt x="214" y="26"/>
                </a:lnTo>
                <a:lnTo>
                  <a:pt x="228" y="38"/>
                </a:lnTo>
                <a:lnTo>
                  <a:pt x="240" y="51"/>
                </a:lnTo>
                <a:lnTo>
                  <a:pt x="249" y="65"/>
                </a:lnTo>
                <a:lnTo>
                  <a:pt x="258" y="82"/>
                </a:lnTo>
                <a:lnTo>
                  <a:pt x="264" y="99"/>
                </a:lnTo>
                <a:lnTo>
                  <a:pt x="267" y="116"/>
                </a:lnTo>
                <a:lnTo>
                  <a:pt x="268" y="13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499" name="Line 506">
            <a:extLst>
              <a:ext uri="{FF2B5EF4-FFF2-40B4-BE49-F238E27FC236}">
                <a16:creationId xmlns:a16="http://schemas.microsoft.com/office/drawing/2014/main" id="{A8E5A554-F0B0-CEF7-037F-363D7EBC8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1870472"/>
            <a:ext cx="0" cy="276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0" name="Line 507">
            <a:extLst>
              <a:ext uri="{FF2B5EF4-FFF2-40B4-BE49-F238E27FC236}">
                <a16:creationId xmlns:a16="http://schemas.microsoft.com/office/drawing/2014/main" id="{99E5D287-F292-A6D3-D145-C51F1ED018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3685" y="2146697"/>
            <a:ext cx="53578" cy="750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1" name="Line 508">
            <a:extLst>
              <a:ext uri="{FF2B5EF4-FFF2-40B4-BE49-F238E27FC236}">
                <a16:creationId xmlns:a16="http://schemas.microsoft.com/office/drawing/2014/main" id="{184458A5-C5B5-A81A-0C3E-01F1FFE14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3685" y="2221706"/>
            <a:ext cx="92869" cy="66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2" name="Line 509">
            <a:extLst>
              <a:ext uri="{FF2B5EF4-FFF2-40B4-BE49-F238E27FC236}">
                <a16:creationId xmlns:a16="http://schemas.microsoft.com/office/drawing/2014/main" id="{A0DBD3FD-170B-5127-7D02-E1BB57B20F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36307" y="2288381"/>
            <a:ext cx="70247" cy="1000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3" name="Line 510">
            <a:extLst>
              <a:ext uri="{FF2B5EF4-FFF2-40B4-BE49-F238E27FC236}">
                <a16:creationId xmlns:a16="http://schemas.microsoft.com/office/drawing/2014/main" id="{B75FD9AC-261E-4977-4595-8A299AF8D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6307" y="2388394"/>
            <a:ext cx="117872" cy="133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4" name="Line 511">
            <a:extLst>
              <a:ext uri="{FF2B5EF4-FFF2-40B4-BE49-F238E27FC236}">
                <a16:creationId xmlns:a16="http://schemas.microsoft.com/office/drawing/2014/main" id="{74539EA3-0B09-2E97-7545-23D209B2A9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67263" y="2521744"/>
            <a:ext cx="86916" cy="1214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5" name="Line 512">
            <a:extLst>
              <a:ext uri="{FF2B5EF4-FFF2-40B4-BE49-F238E27FC236}">
                <a16:creationId xmlns:a16="http://schemas.microsoft.com/office/drawing/2014/main" id="{93C79EA7-50F8-0289-A2F2-7ABFB9271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2643187"/>
            <a:ext cx="39291" cy="128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6" name="Line 513">
            <a:extLst>
              <a:ext uri="{FF2B5EF4-FFF2-40B4-BE49-F238E27FC236}">
                <a16:creationId xmlns:a16="http://schemas.microsoft.com/office/drawing/2014/main" id="{AF95F47C-34B4-6CDF-34B1-43C0B19B89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2975" y="2771775"/>
            <a:ext cx="53579" cy="714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7" name="Line 514">
            <a:extLst>
              <a:ext uri="{FF2B5EF4-FFF2-40B4-BE49-F238E27FC236}">
                <a16:creationId xmlns:a16="http://schemas.microsoft.com/office/drawing/2014/main" id="{9867A4F4-158B-FCE9-B689-89D141AF25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2975" y="2843213"/>
            <a:ext cx="0" cy="4869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8" name="Line 515">
            <a:extLst>
              <a:ext uri="{FF2B5EF4-FFF2-40B4-BE49-F238E27FC236}">
                <a16:creationId xmlns:a16="http://schemas.microsoft.com/office/drawing/2014/main" id="{11C62B7F-5A15-7C40-10FF-58267A9DF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5519" y="1870473"/>
            <a:ext cx="0" cy="2976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09" name="Line 516">
            <a:extLst>
              <a:ext uri="{FF2B5EF4-FFF2-40B4-BE49-F238E27FC236}">
                <a16:creationId xmlns:a16="http://schemas.microsoft.com/office/drawing/2014/main" id="{6DF6EBEC-0E46-F565-54B3-8DF7D41EA8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82416" y="2168129"/>
            <a:ext cx="63103" cy="11310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0" name="Line 517">
            <a:extLst>
              <a:ext uri="{FF2B5EF4-FFF2-40B4-BE49-F238E27FC236}">
                <a16:creationId xmlns:a16="http://schemas.microsoft.com/office/drawing/2014/main" id="{172207B1-DB2F-1C6A-D0FC-75F0660D5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417" y="2281237"/>
            <a:ext cx="116681" cy="157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1" name="Line 518">
            <a:extLst>
              <a:ext uri="{FF2B5EF4-FFF2-40B4-BE49-F238E27FC236}">
                <a16:creationId xmlns:a16="http://schemas.microsoft.com/office/drawing/2014/main" id="{0E776F17-CA14-DAC4-E3AB-9388EAA508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82417" y="2438401"/>
            <a:ext cx="116681" cy="88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2" name="Line 519">
            <a:extLst>
              <a:ext uri="{FF2B5EF4-FFF2-40B4-BE49-F238E27FC236}">
                <a16:creationId xmlns:a16="http://schemas.microsoft.com/office/drawing/2014/main" id="{F2E3BE5D-69F1-95A9-BC89-F58CEF566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417" y="2526506"/>
            <a:ext cx="116681" cy="157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3" name="Line 520">
            <a:extLst>
              <a:ext uri="{FF2B5EF4-FFF2-40B4-BE49-F238E27FC236}">
                <a16:creationId xmlns:a16="http://schemas.microsoft.com/office/drawing/2014/main" id="{0828F5E5-8CD0-A613-1B89-1CC0A6D227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82417" y="2683669"/>
            <a:ext cx="116681" cy="881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4" name="Line 521">
            <a:extLst>
              <a:ext uri="{FF2B5EF4-FFF2-40B4-BE49-F238E27FC236}">
                <a16:creationId xmlns:a16="http://schemas.microsoft.com/office/drawing/2014/main" id="{3BEE08C6-730B-63DF-99DA-495021B4D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2416" y="2771775"/>
            <a:ext cx="89297" cy="1190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5" name="Line 522">
            <a:extLst>
              <a:ext uri="{FF2B5EF4-FFF2-40B4-BE49-F238E27FC236}">
                <a16:creationId xmlns:a16="http://schemas.microsoft.com/office/drawing/2014/main" id="{EBE5BFE5-0BE8-C8F8-0BE7-C29CB5330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1713" y="2890838"/>
            <a:ext cx="0" cy="43934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6" name="Freeform 523">
            <a:extLst>
              <a:ext uri="{FF2B5EF4-FFF2-40B4-BE49-F238E27FC236}">
                <a16:creationId xmlns:a16="http://schemas.microsoft.com/office/drawing/2014/main" id="{6B04ACDC-B26A-10BE-48DD-433A96182C1F}"/>
              </a:ext>
            </a:extLst>
          </p:cNvPr>
          <p:cNvSpPr>
            <a:spLocks/>
          </p:cNvSpPr>
          <p:nvPr/>
        </p:nvSpPr>
        <p:spPr bwMode="auto">
          <a:xfrm>
            <a:off x="2265760" y="2162176"/>
            <a:ext cx="1122759" cy="232172"/>
          </a:xfrm>
          <a:custGeom>
            <a:avLst/>
            <a:gdLst>
              <a:gd name="T0" fmla="*/ 594757147 w 3768"/>
              <a:gd name="T1" fmla="*/ 3015948 h 777"/>
              <a:gd name="T2" fmla="*/ 574395320 w 3768"/>
              <a:gd name="T3" fmla="*/ 1587257 h 777"/>
              <a:gd name="T4" fmla="*/ 554033494 w 3768"/>
              <a:gd name="T5" fmla="*/ 635062 h 777"/>
              <a:gd name="T6" fmla="*/ 533513543 w 3768"/>
              <a:gd name="T7" fmla="*/ 158566 h 777"/>
              <a:gd name="T8" fmla="*/ 513151717 w 3768"/>
              <a:gd name="T9" fmla="*/ 0 h 777"/>
              <a:gd name="T10" fmla="*/ 492631767 w 3768"/>
              <a:gd name="T11" fmla="*/ 158566 h 777"/>
              <a:gd name="T12" fmla="*/ 472112214 w 3768"/>
              <a:gd name="T13" fmla="*/ 635062 h 777"/>
              <a:gd name="T14" fmla="*/ 451592263 w 3768"/>
              <a:gd name="T15" fmla="*/ 1587257 h 777"/>
              <a:gd name="T16" fmla="*/ 431072710 w 3768"/>
              <a:gd name="T17" fmla="*/ 3015948 h 777"/>
              <a:gd name="T18" fmla="*/ 410868610 w 3768"/>
              <a:gd name="T19" fmla="*/ 4603206 h 777"/>
              <a:gd name="T20" fmla="*/ 390348660 w 3768"/>
              <a:gd name="T21" fmla="*/ 6825526 h 777"/>
              <a:gd name="T22" fmla="*/ 369986834 w 3768"/>
              <a:gd name="T23" fmla="*/ 9047447 h 777"/>
              <a:gd name="T24" fmla="*/ 349782734 w 3768"/>
              <a:gd name="T25" fmla="*/ 11904829 h 777"/>
              <a:gd name="T26" fmla="*/ 329420907 w 3768"/>
              <a:gd name="T27" fmla="*/ 15079344 h 777"/>
              <a:gd name="T28" fmla="*/ 309374931 w 3768"/>
              <a:gd name="T29" fmla="*/ 18412425 h 777"/>
              <a:gd name="T30" fmla="*/ 289170832 w 3768"/>
              <a:gd name="T31" fmla="*/ 22380967 h 777"/>
              <a:gd name="T32" fmla="*/ 269124458 w 3768"/>
              <a:gd name="T33" fmla="*/ 26666641 h 777"/>
              <a:gd name="T34" fmla="*/ 249236209 w 3768"/>
              <a:gd name="T35" fmla="*/ 31269449 h 777"/>
              <a:gd name="T36" fmla="*/ 229347562 w 3768"/>
              <a:gd name="T37" fmla="*/ 36190186 h 777"/>
              <a:gd name="T38" fmla="*/ 209617039 w 3768"/>
              <a:gd name="T39" fmla="*/ 41587020 h 777"/>
              <a:gd name="T40" fmla="*/ 189886517 w 3768"/>
              <a:gd name="T41" fmla="*/ 47142421 h 777"/>
              <a:gd name="T42" fmla="*/ 170314118 w 3768"/>
              <a:gd name="T43" fmla="*/ 53332884 h 777"/>
              <a:gd name="T44" fmla="*/ 150899048 w 3768"/>
              <a:gd name="T45" fmla="*/ 59681914 h 777"/>
              <a:gd name="T46" fmla="*/ 131484376 w 3768"/>
              <a:gd name="T47" fmla="*/ 66507439 h 777"/>
              <a:gd name="T48" fmla="*/ 112385156 w 3768"/>
              <a:gd name="T49" fmla="*/ 73650097 h 777"/>
              <a:gd name="T50" fmla="*/ 93128211 w 3768"/>
              <a:gd name="T51" fmla="*/ 81110287 h 777"/>
              <a:gd name="T52" fmla="*/ 74186718 w 3768"/>
              <a:gd name="T53" fmla="*/ 88729441 h 777"/>
              <a:gd name="T54" fmla="*/ 55403349 w 3768"/>
              <a:gd name="T55" fmla="*/ 96983259 h 777"/>
              <a:gd name="T56" fmla="*/ 36777707 w 3768"/>
              <a:gd name="T57" fmla="*/ 105396042 h 777"/>
              <a:gd name="T58" fmla="*/ 18152065 w 3768"/>
              <a:gd name="T59" fmla="*/ 114284923 h 777"/>
              <a:gd name="T60" fmla="*/ 0 w 3768"/>
              <a:gd name="T61" fmla="*/ 123332369 h 77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3768" h="777">
                <a:moveTo>
                  <a:pt x="3768" y="19"/>
                </a:moveTo>
                <a:lnTo>
                  <a:pt x="3639" y="10"/>
                </a:lnTo>
                <a:lnTo>
                  <a:pt x="3510" y="4"/>
                </a:lnTo>
                <a:lnTo>
                  <a:pt x="3380" y="1"/>
                </a:lnTo>
                <a:lnTo>
                  <a:pt x="3251" y="0"/>
                </a:lnTo>
                <a:lnTo>
                  <a:pt x="3121" y="1"/>
                </a:lnTo>
                <a:lnTo>
                  <a:pt x="2991" y="4"/>
                </a:lnTo>
                <a:lnTo>
                  <a:pt x="2861" y="10"/>
                </a:lnTo>
                <a:lnTo>
                  <a:pt x="2731" y="19"/>
                </a:lnTo>
                <a:lnTo>
                  <a:pt x="2603" y="29"/>
                </a:lnTo>
                <a:lnTo>
                  <a:pt x="2473" y="43"/>
                </a:lnTo>
                <a:lnTo>
                  <a:pt x="2344" y="57"/>
                </a:lnTo>
                <a:lnTo>
                  <a:pt x="2216" y="75"/>
                </a:lnTo>
                <a:lnTo>
                  <a:pt x="2087" y="95"/>
                </a:lnTo>
                <a:lnTo>
                  <a:pt x="1960" y="116"/>
                </a:lnTo>
                <a:lnTo>
                  <a:pt x="1832" y="141"/>
                </a:lnTo>
                <a:lnTo>
                  <a:pt x="1705" y="168"/>
                </a:lnTo>
                <a:lnTo>
                  <a:pt x="1579" y="197"/>
                </a:lnTo>
                <a:lnTo>
                  <a:pt x="1453" y="228"/>
                </a:lnTo>
                <a:lnTo>
                  <a:pt x="1328" y="262"/>
                </a:lnTo>
                <a:lnTo>
                  <a:pt x="1203" y="297"/>
                </a:lnTo>
                <a:lnTo>
                  <a:pt x="1079" y="336"/>
                </a:lnTo>
                <a:lnTo>
                  <a:pt x="956" y="376"/>
                </a:lnTo>
                <a:lnTo>
                  <a:pt x="833" y="419"/>
                </a:lnTo>
                <a:lnTo>
                  <a:pt x="712" y="464"/>
                </a:lnTo>
                <a:lnTo>
                  <a:pt x="590" y="511"/>
                </a:lnTo>
                <a:lnTo>
                  <a:pt x="470" y="559"/>
                </a:lnTo>
                <a:lnTo>
                  <a:pt x="351" y="611"/>
                </a:lnTo>
                <a:lnTo>
                  <a:pt x="233" y="664"/>
                </a:lnTo>
                <a:lnTo>
                  <a:pt x="115" y="720"/>
                </a:lnTo>
                <a:lnTo>
                  <a:pt x="0" y="777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7" name="Freeform 524">
            <a:extLst>
              <a:ext uri="{FF2B5EF4-FFF2-40B4-BE49-F238E27FC236}">
                <a16:creationId xmlns:a16="http://schemas.microsoft.com/office/drawing/2014/main" id="{1393AB25-62CE-9CE5-8630-DFA35FA772B5}"/>
              </a:ext>
            </a:extLst>
          </p:cNvPr>
          <p:cNvSpPr>
            <a:spLocks/>
          </p:cNvSpPr>
          <p:nvPr/>
        </p:nvSpPr>
        <p:spPr bwMode="auto">
          <a:xfrm>
            <a:off x="2249091" y="2231232"/>
            <a:ext cx="1139428" cy="245269"/>
          </a:xfrm>
          <a:custGeom>
            <a:avLst/>
            <a:gdLst>
              <a:gd name="T0" fmla="*/ 603419886 w 3825"/>
              <a:gd name="T1" fmla="*/ 2520156 h 824"/>
              <a:gd name="T2" fmla="*/ 582595813 w 3825"/>
              <a:gd name="T3" fmla="*/ 1260078 h 824"/>
              <a:gd name="T4" fmla="*/ 561929821 w 3825"/>
              <a:gd name="T5" fmla="*/ 472678 h 824"/>
              <a:gd name="T6" fmla="*/ 541105749 w 3825"/>
              <a:gd name="T7" fmla="*/ 0 h 824"/>
              <a:gd name="T8" fmla="*/ 520282073 w 3825"/>
              <a:gd name="T9" fmla="*/ 0 h 824"/>
              <a:gd name="T10" fmla="*/ 499458001 w 3825"/>
              <a:gd name="T11" fmla="*/ 157559 h 824"/>
              <a:gd name="T12" fmla="*/ 478634326 w 3825"/>
              <a:gd name="T13" fmla="*/ 944959 h 824"/>
              <a:gd name="T14" fmla="*/ 457967937 w 3825"/>
              <a:gd name="T15" fmla="*/ 2047478 h 824"/>
              <a:gd name="T16" fmla="*/ 436986579 w 3825"/>
              <a:gd name="T17" fmla="*/ 3465116 h 824"/>
              <a:gd name="T18" fmla="*/ 416477872 w 3825"/>
              <a:gd name="T19" fmla="*/ 5197872 h 824"/>
              <a:gd name="T20" fmla="*/ 395496514 w 3825"/>
              <a:gd name="T21" fmla="*/ 7402909 h 824"/>
              <a:gd name="T22" fmla="*/ 374830125 w 3825"/>
              <a:gd name="T23" fmla="*/ 10080625 h 824"/>
              <a:gd name="T24" fmla="*/ 354479498 w 3825"/>
              <a:gd name="T25" fmla="*/ 13073459 h 824"/>
              <a:gd name="T26" fmla="*/ 333813506 w 3825"/>
              <a:gd name="T27" fmla="*/ 16538575 h 824"/>
              <a:gd name="T28" fmla="*/ 313305196 w 3825"/>
              <a:gd name="T29" fmla="*/ 20161250 h 824"/>
              <a:gd name="T30" fmla="*/ 292954570 w 3825"/>
              <a:gd name="T31" fmla="*/ 24414163 h 824"/>
              <a:gd name="T32" fmla="*/ 272445863 w 3825"/>
              <a:gd name="T33" fmla="*/ 28824238 h 824"/>
              <a:gd name="T34" fmla="*/ 252411000 w 3825"/>
              <a:gd name="T35" fmla="*/ 33549431 h 824"/>
              <a:gd name="T36" fmla="*/ 232060374 w 3825"/>
              <a:gd name="T37" fmla="*/ 38747303 h 824"/>
              <a:gd name="T38" fmla="*/ 212182796 w 3825"/>
              <a:gd name="T39" fmla="*/ 44417853 h 824"/>
              <a:gd name="T40" fmla="*/ 192147932 w 3825"/>
              <a:gd name="T41" fmla="*/ 50403125 h 824"/>
              <a:gd name="T42" fmla="*/ 172428037 w 3825"/>
              <a:gd name="T43" fmla="*/ 56861075 h 824"/>
              <a:gd name="T44" fmla="*/ 152708540 w 3825"/>
              <a:gd name="T45" fmla="*/ 63319025 h 824"/>
              <a:gd name="T46" fmla="*/ 133146725 w 3825"/>
              <a:gd name="T47" fmla="*/ 70406816 h 824"/>
              <a:gd name="T48" fmla="*/ 113584910 w 3825"/>
              <a:gd name="T49" fmla="*/ 77809725 h 824"/>
              <a:gd name="T50" fmla="*/ 94180778 w 3825"/>
              <a:gd name="T51" fmla="*/ 85685313 h 824"/>
              <a:gd name="T52" fmla="*/ 75092410 w 3825"/>
              <a:gd name="T53" fmla="*/ 93718459 h 824"/>
              <a:gd name="T54" fmla="*/ 56161326 w 3825"/>
              <a:gd name="T55" fmla="*/ 102223888 h 824"/>
              <a:gd name="T56" fmla="*/ 37230640 w 3825"/>
              <a:gd name="T57" fmla="*/ 111044434 h 824"/>
              <a:gd name="T58" fmla="*/ 18615320 w 3825"/>
              <a:gd name="T59" fmla="*/ 120180100 h 824"/>
              <a:gd name="T60" fmla="*/ 0 w 3825"/>
              <a:gd name="T61" fmla="*/ 129788047 h 82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3825" h="824">
                <a:moveTo>
                  <a:pt x="3825" y="16"/>
                </a:moveTo>
                <a:lnTo>
                  <a:pt x="3693" y="8"/>
                </a:lnTo>
                <a:lnTo>
                  <a:pt x="3562" y="3"/>
                </a:lnTo>
                <a:lnTo>
                  <a:pt x="3430" y="0"/>
                </a:lnTo>
                <a:lnTo>
                  <a:pt x="3298" y="0"/>
                </a:lnTo>
                <a:lnTo>
                  <a:pt x="3166" y="1"/>
                </a:lnTo>
                <a:lnTo>
                  <a:pt x="3034" y="6"/>
                </a:lnTo>
                <a:lnTo>
                  <a:pt x="2903" y="13"/>
                </a:lnTo>
                <a:lnTo>
                  <a:pt x="2770" y="22"/>
                </a:lnTo>
                <a:lnTo>
                  <a:pt x="2640" y="33"/>
                </a:lnTo>
                <a:lnTo>
                  <a:pt x="2507" y="47"/>
                </a:lnTo>
                <a:lnTo>
                  <a:pt x="2376" y="64"/>
                </a:lnTo>
                <a:lnTo>
                  <a:pt x="2247" y="83"/>
                </a:lnTo>
                <a:lnTo>
                  <a:pt x="2116" y="105"/>
                </a:lnTo>
                <a:lnTo>
                  <a:pt x="1986" y="128"/>
                </a:lnTo>
                <a:lnTo>
                  <a:pt x="1857" y="155"/>
                </a:lnTo>
                <a:lnTo>
                  <a:pt x="1727" y="183"/>
                </a:lnTo>
                <a:lnTo>
                  <a:pt x="1600" y="213"/>
                </a:lnTo>
                <a:lnTo>
                  <a:pt x="1471" y="246"/>
                </a:lnTo>
                <a:lnTo>
                  <a:pt x="1345" y="282"/>
                </a:lnTo>
                <a:lnTo>
                  <a:pt x="1218" y="320"/>
                </a:lnTo>
                <a:lnTo>
                  <a:pt x="1093" y="361"/>
                </a:lnTo>
                <a:lnTo>
                  <a:pt x="968" y="402"/>
                </a:lnTo>
                <a:lnTo>
                  <a:pt x="844" y="447"/>
                </a:lnTo>
                <a:lnTo>
                  <a:pt x="720" y="494"/>
                </a:lnTo>
                <a:lnTo>
                  <a:pt x="597" y="544"/>
                </a:lnTo>
                <a:lnTo>
                  <a:pt x="476" y="595"/>
                </a:lnTo>
                <a:lnTo>
                  <a:pt x="356" y="649"/>
                </a:lnTo>
                <a:lnTo>
                  <a:pt x="236" y="705"/>
                </a:lnTo>
                <a:lnTo>
                  <a:pt x="118" y="763"/>
                </a:lnTo>
                <a:lnTo>
                  <a:pt x="0" y="824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8" name="Line 525">
            <a:extLst>
              <a:ext uri="{FF2B5EF4-FFF2-40B4-BE49-F238E27FC236}">
                <a16:creationId xmlns:a16="http://schemas.microsoft.com/office/drawing/2014/main" id="{D956B00A-969C-641B-6524-272343909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091" y="2476500"/>
            <a:ext cx="119657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19" name="Line 526">
            <a:extLst>
              <a:ext uri="{FF2B5EF4-FFF2-40B4-BE49-F238E27FC236}">
                <a16:creationId xmlns:a16="http://schemas.microsoft.com/office/drawing/2014/main" id="{B2AD1CE2-8DD4-4426-B95F-B6A92F379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8519" y="2235994"/>
            <a:ext cx="3036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0" name="Freeform 527">
            <a:extLst>
              <a:ext uri="{FF2B5EF4-FFF2-40B4-BE49-F238E27FC236}">
                <a16:creationId xmlns:a16="http://schemas.microsoft.com/office/drawing/2014/main" id="{64EBBDB4-38FE-2CDE-35D0-28ED4530245C}"/>
              </a:ext>
            </a:extLst>
          </p:cNvPr>
          <p:cNvSpPr>
            <a:spLocks/>
          </p:cNvSpPr>
          <p:nvPr/>
        </p:nvSpPr>
        <p:spPr bwMode="auto">
          <a:xfrm>
            <a:off x="3601642" y="2235994"/>
            <a:ext cx="1212056" cy="240506"/>
          </a:xfrm>
          <a:custGeom>
            <a:avLst/>
            <a:gdLst>
              <a:gd name="T0" fmla="*/ 0 w 4075"/>
              <a:gd name="T1" fmla="*/ 156968 h 809"/>
              <a:gd name="T2" fmla="*/ 24377946 w 4075"/>
              <a:gd name="T3" fmla="*/ 0 h 809"/>
              <a:gd name="T4" fmla="*/ 48756289 w 4075"/>
              <a:gd name="T5" fmla="*/ 156968 h 809"/>
              <a:gd name="T6" fmla="*/ 73134235 w 4075"/>
              <a:gd name="T7" fmla="*/ 942602 h 809"/>
              <a:gd name="T8" fmla="*/ 97355134 w 4075"/>
              <a:gd name="T9" fmla="*/ 1885601 h 809"/>
              <a:gd name="T10" fmla="*/ 121733080 w 4075"/>
              <a:gd name="T11" fmla="*/ 3456472 h 809"/>
              <a:gd name="T12" fmla="*/ 146111026 w 4075"/>
              <a:gd name="T13" fmla="*/ 5027740 h 809"/>
              <a:gd name="T14" fmla="*/ 170489369 w 4075"/>
              <a:gd name="T15" fmla="*/ 7070309 h 809"/>
              <a:gd name="T16" fmla="*/ 194552825 w 4075"/>
              <a:gd name="T17" fmla="*/ 9741544 h 809"/>
              <a:gd name="T18" fmla="*/ 218773724 w 4075"/>
              <a:gd name="T19" fmla="*/ 12569747 h 809"/>
              <a:gd name="T20" fmla="*/ 242994227 w 4075"/>
              <a:gd name="T21" fmla="*/ 15711886 h 809"/>
              <a:gd name="T22" fmla="*/ 267058079 w 4075"/>
              <a:gd name="T23" fmla="*/ 19483087 h 809"/>
              <a:gd name="T24" fmla="*/ 291121535 w 4075"/>
              <a:gd name="T25" fmla="*/ 23410861 h 809"/>
              <a:gd name="T26" fmla="*/ 315027548 w 4075"/>
              <a:gd name="T27" fmla="*/ 27653363 h 809"/>
              <a:gd name="T28" fmla="*/ 338933957 w 4075"/>
              <a:gd name="T29" fmla="*/ 32524135 h 809"/>
              <a:gd name="T30" fmla="*/ 362840366 w 4075"/>
              <a:gd name="T31" fmla="*/ 37708843 h 809"/>
              <a:gd name="T32" fmla="*/ 386589332 w 4075"/>
              <a:gd name="T33" fmla="*/ 43050916 h 809"/>
              <a:gd name="T34" fmla="*/ 410180854 w 4075"/>
              <a:gd name="T35" fmla="*/ 48864686 h 809"/>
              <a:gd name="T36" fmla="*/ 433772376 w 4075"/>
              <a:gd name="T37" fmla="*/ 55306330 h 809"/>
              <a:gd name="T38" fmla="*/ 457206852 w 4075"/>
              <a:gd name="T39" fmla="*/ 61748369 h 809"/>
              <a:gd name="T40" fmla="*/ 480641327 w 4075"/>
              <a:gd name="T41" fmla="*/ 68661710 h 809"/>
              <a:gd name="T42" fmla="*/ 503761313 w 4075"/>
              <a:gd name="T43" fmla="*/ 75889384 h 809"/>
              <a:gd name="T44" fmla="*/ 527038345 w 4075"/>
              <a:gd name="T45" fmla="*/ 83430994 h 809"/>
              <a:gd name="T46" fmla="*/ 550000887 w 4075"/>
              <a:gd name="T47" fmla="*/ 91601270 h 809"/>
              <a:gd name="T48" fmla="*/ 572963429 w 4075"/>
              <a:gd name="T49" fmla="*/ 99928514 h 809"/>
              <a:gd name="T50" fmla="*/ 595768924 w 4075"/>
              <a:gd name="T51" fmla="*/ 108570487 h 809"/>
              <a:gd name="T52" fmla="*/ 618259532 w 4075"/>
              <a:gd name="T53" fmla="*/ 117526397 h 809"/>
              <a:gd name="T54" fmla="*/ 640907584 w 4075"/>
              <a:gd name="T55" fmla="*/ 127110576 h 80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4075" h="809">
                <a:moveTo>
                  <a:pt x="0" y="1"/>
                </a:moveTo>
                <a:lnTo>
                  <a:pt x="155" y="0"/>
                </a:lnTo>
                <a:lnTo>
                  <a:pt x="310" y="1"/>
                </a:lnTo>
                <a:lnTo>
                  <a:pt x="465" y="6"/>
                </a:lnTo>
                <a:lnTo>
                  <a:pt x="619" y="12"/>
                </a:lnTo>
                <a:lnTo>
                  <a:pt x="774" y="22"/>
                </a:lnTo>
                <a:lnTo>
                  <a:pt x="929" y="32"/>
                </a:lnTo>
                <a:lnTo>
                  <a:pt x="1084" y="45"/>
                </a:lnTo>
                <a:lnTo>
                  <a:pt x="1237" y="62"/>
                </a:lnTo>
                <a:lnTo>
                  <a:pt x="1391" y="80"/>
                </a:lnTo>
                <a:lnTo>
                  <a:pt x="1545" y="100"/>
                </a:lnTo>
                <a:lnTo>
                  <a:pt x="1698" y="124"/>
                </a:lnTo>
                <a:lnTo>
                  <a:pt x="1851" y="149"/>
                </a:lnTo>
                <a:lnTo>
                  <a:pt x="2003" y="176"/>
                </a:lnTo>
                <a:lnTo>
                  <a:pt x="2155" y="207"/>
                </a:lnTo>
                <a:lnTo>
                  <a:pt x="2307" y="240"/>
                </a:lnTo>
                <a:lnTo>
                  <a:pt x="2458" y="274"/>
                </a:lnTo>
                <a:lnTo>
                  <a:pt x="2608" y="311"/>
                </a:lnTo>
                <a:lnTo>
                  <a:pt x="2758" y="352"/>
                </a:lnTo>
                <a:lnTo>
                  <a:pt x="2907" y="393"/>
                </a:lnTo>
                <a:lnTo>
                  <a:pt x="3056" y="437"/>
                </a:lnTo>
                <a:lnTo>
                  <a:pt x="3203" y="483"/>
                </a:lnTo>
                <a:lnTo>
                  <a:pt x="3351" y="531"/>
                </a:lnTo>
                <a:lnTo>
                  <a:pt x="3497" y="583"/>
                </a:lnTo>
                <a:lnTo>
                  <a:pt x="3643" y="636"/>
                </a:lnTo>
                <a:lnTo>
                  <a:pt x="3788" y="691"/>
                </a:lnTo>
                <a:lnTo>
                  <a:pt x="3931" y="748"/>
                </a:lnTo>
                <a:lnTo>
                  <a:pt x="4075" y="80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1" name="Freeform 528">
            <a:extLst>
              <a:ext uri="{FF2B5EF4-FFF2-40B4-BE49-F238E27FC236}">
                <a16:creationId xmlns:a16="http://schemas.microsoft.com/office/drawing/2014/main" id="{5D901D61-0BB4-0C84-9020-D01C5A99ED2F}"/>
              </a:ext>
            </a:extLst>
          </p:cNvPr>
          <p:cNvSpPr>
            <a:spLocks/>
          </p:cNvSpPr>
          <p:nvPr/>
        </p:nvSpPr>
        <p:spPr bwMode="auto">
          <a:xfrm>
            <a:off x="3388519" y="2163366"/>
            <a:ext cx="1354931" cy="214313"/>
          </a:xfrm>
          <a:custGeom>
            <a:avLst/>
            <a:gdLst>
              <a:gd name="T0" fmla="*/ 0 w 4555"/>
              <a:gd name="T1" fmla="*/ 5370431 h 719"/>
              <a:gd name="T2" fmla="*/ 24381822 w 4555"/>
              <a:gd name="T3" fmla="*/ 3632880 h 719"/>
              <a:gd name="T4" fmla="*/ 48763644 w 4555"/>
              <a:gd name="T5" fmla="*/ 2211284 h 719"/>
              <a:gd name="T6" fmla="*/ 73145465 w 4555"/>
              <a:gd name="T7" fmla="*/ 947863 h 719"/>
              <a:gd name="T8" fmla="*/ 97527287 w 4555"/>
              <a:gd name="T9" fmla="*/ 473733 h 719"/>
              <a:gd name="T10" fmla="*/ 121752050 w 4555"/>
              <a:gd name="T11" fmla="*/ 0 h 719"/>
              <a:gd name="T12" fmla="*/ 146133872 w 4555"/>
              <a:gd name="T13" fmla="*/ 0 h 719"/>
              <a:gd name="T14" fmla="*/ 170515693 w 4555"/>
              <a:gd name="T15" fmla="*/ 631909 h 719"/>
              <a:gd name="T16" fmla="*/ 194897515 w 4555"/>
              <a:gd name="T17" fmla="*/ 1421596 h 719"/>
              <a:gd name="T18" fmla="*/ 219279337 w 4555"/>
              <a:gd name="T19" fmla="*/ 2527238 h 719"/>
              <a:gd name="T20" fmla="*/ 243504100 w 4555"/>
              <a:gd name="T21" fmla="*/ 4264789 h 719"/>
              <a:gd name="T22" fmla="*/ 267728466 w 4555"/>
              <a:gd name="T23" fmla="*/ 6160118 h 719"/>
              <a:gd name="T24" fmla="*/ 292110288 w 4555"/>
              <a:gd name="T25" fmla="*/ 8371402 h 719"/>
              <a:gd name="T26" fmla="*/ 316177595 w 4555"/>
              <a:gd name="T27" fmla="*/ 11214197 h 719"/>
              <a:gd name="T28" fmla="*/ 340402357 w 4555"/>
              <a:gd name="T29" fmla="*/ 14215168 h 719"/>
              <a:gd name="T30" fmla="*/ 364626724 w 4555"/>
              <a:gd name="T31" fmla="*/ 17532094 h 719"/>
              <a:gd name="T32" fmla="*/ 388536972 w 4555"/>
              <a:gd name="T33" fmla="*/ 21480928 h 719"/>
              <a:gd name="T34" fmla="*/ 412446823 w 4555"/>
              <a:gd name="T35" fmla="*/ 25587541 h 719"/>
              <a:gd name="T36" fmla="*/ 436514131 w 4555"/>
              <a:gd name="T37" fmla="*/ 30168285 h 719"/>
              <a:gd name="T38" fmla="*/ 460423982 w 4555"/>
              <a:gd name="T39" fmla="*/ 35222364 h 719"/>
              <a:gd name="T40" fmla="*/ 484176775 w 4555"/>
              <a:gd name="T41" fmla="*/ 40434619 h 719"/>
              <a:gd name="T42" fmla="*/ 507772112 w 4555"/>
              <a:gd name="T43" fmla="*/ 46121004 h 719"/>
              <a:gd name="T44" fmla="*/ 531367449 w 4555"/>
              <a:gd name="T45" fmla="*/ 52122946 h 719"/>
              <a:gd name="T46" fmla="*/ 554962786 w 4555"/>
              <a:gd name="T47" fmla="*/ 58598621 h 719"/>
              <a:gd name="T48" fmla="*/ 578400667 w 4555"/>
              <a:gd name="T49" fmla="*/ 65390648 h 719"/>
              <a:gd name="T50" fmla="*/ 601681489 w 4555"/>
              <a:gd name="T51" fmla="*/ 72498233 h 719"/>
              <a:gd name="T52" fmla="*/ 624962312 w 4555"/>
              <a:gd name="T53" fmla="*/ 80079550 h 719"/>
              <a:gd name="T54" fmla="*/ 647928223 w 4555"/>
              <a:gd name="T55" fmla="*/ 87661264 h 719"/>
              <a:gd name="T56" fmla="*/ 671051986 w 4555"/>
              <a:gd name="T57" fmla="*/ 96032666 h 719"/>
              <a:gd name="T58" fmla="*/ 693860838 w 4555"/>
              <a:gd name="T59" fmla="*/ 104403671 h 719"/>
              <a:gd name="T60" fmla="*/ 716512235 w 4555"/>
              <a:gd name="T61" fmla="*/ 113564760 h 71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555" h="719">
                <a:moveTo>
                  <a:pt x="0" y="34"/>
                </a:moveTo>
                <a:lnTo>
                  <a:pt x="155" y="23"/>
                </a:lnTo>
                <a:lnTo>
                  <a:pt x="310" y="14"/>
                </a:lnTo>
                <a:lnTo>
                  <a:pt x="465" y="6"/>
                </a:lnTo>
                <a:lnTo>
                  <a:pt x="620" y="3"/>
                </a:lnTo>
                <a:lnTo>
                  <a:pt x="774" y="0"/>
                </a:lnTo>
                <a:lnTo>
                  <a:pt x="929" y="0"/>
                </a:lnTo>
                <a:lnTo>
                  <a:pt x="1084" y="4"/>
                </a:lnTo>
                <a:lnTo>
                  <a:pt x="1239" y="9"/>
                </a:lnTo>
                <a:lnTo>
                  <a:pt x="1394" y="16"/>
                </a:lnTo>
                <a:lnTo>
                  <a:pt x="1548" y="27"/>
                </a:lnTo>
                <a:lnTo>
                  <a:pt x="1702" y="39"/>
                </a:lnTo>
                <a:lnTo>
                  <a:pt x="1857" y="53"/>
                </a:lnTo>
                <a:lnTo>
                  <a:pt x="2010" y="71"/>
                </a:lnTo>
                <a:lnTo>
                  <a:pt x="2164" y="90"/>
                </a:lnTo>
                <a:lnTo>
                  <a:pt x="2318" y="111"/>
                </a:lnTo>
                <a:lnTo>
                  <a:pt x="2470" y="136"/>
                </a:lnTo>
                <a:lnTo>
                  <a:pt x="2622" y="162"/>
                </a:lnTo>
                <a:lnTo>
                  <a:pt x="2775" y="191"/>
                </a:lnTo>
                <a:lnTo>
                  <a:pt x="2927" y="223"/>
                </a:lnTo>
                <a:lnTo>
                  <a:pt x="3078" y="256"/>
                </a:lnTo>
                <a:lnTo>
                  <a:pt x="3228" y="292"/>
                </a:lnTo>
                <a:lnTo>
                  <a:pt x="3378" y="330"/>
                </a:lnTo>
                <a:lnTo>
                  <a:pt x="3528" y="371"/>
                </a:lnTo>
                <a:lnTo>
                  <a:pt x="3677" y="414"/>
                </a:lnTo>
                <a:lnTo>
                  <a:pt x="3825" y="459"/>
                </a:lnTo>
                <a:lnTo>
                  <a:pt x="3973" y="507"/>
                </a:lnTo>
                <a:lnTo>
                  <a:pt x="4119" y="555"/>
                </a:lnTo>
                <a:lnTo>
                  <a:pt x="4266" y="608"/>
                </a:lnTo>
                <a:lnTo>
                  <a:pt x="4411" y="661"/>
                </a:lnTo>
                <a:lnTo>
                  <a:pt x="4555" y="71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2" name="Line 529">
            <a:extLst>
              <a:ext uri="{FF2B5EF4-FFF2-40B4-BE49-F238E27FC236}">
                <a16:creationId xmlns:a16="http://schemas.microsoft.com/office/drawing/2014/main" id="{F4682DC8-C0E0-68A1-9858-1EE6B7D5E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5519" y="1662113"/>
            <a:ext cx="25193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3" name="Line 530">
            <a:extLst>
              <a:ext uri="{FF2B5EF4-FFF2-40B4-BE49-F238E27FC236}">
                <a16:creationId xmlns:a16="http://schemas.microsoft.com/office/drawing/2014/main" id="{8628DBEF-313C-DD8A-F0B6-EE337A80B3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93131" y="1662113"/>
            <a:ext cx="52388" cy="595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4" name="Line 531">
            <a:extLst>
              <a:ext uri="{FF2B5EF4-FFF2-40B4-BE49-F238E27FC236}">
                <a16:creationId xmlns:a16="http://schemas.microsoft.com/office/drawing/2014/main" id="{58D63799-B8FD-BF0E-43BD-AB14D9075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131" y="1721644"/>
            <a:ext cx="105966" cy="5357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5" name="Line 532">
            <a:extLst>
              <a:ext uri="{FF2B5EF4-FFF2-40B4-BE49-F238E27FC236}">
                <a16:creationId xmlns:a16="http://schemas.microsoft.com/office/drawing/2014/main" id="{7D1F4075-E0F1-C4EB-47E7-F61B7CE11C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45519" y="1775222"/>
            <a:ext cx="53579" cy="95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6" name="Line 533">
            <a:extLst>
              <a:ext uri="{FF2B5EF4-FFF2-40B4-BE49-F238E27FC236}">
                <a16:creationId xmlns:a16="http://schemas.microsoft.com/office/drawing/2014/main" id="{7FE16152-9173-D2C1-61CC-DF75FA0DA7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1304" y="1662113"/>
            <a:ext cx="53578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7" name="Line 534">
            <a:extLst>
              <a:ext uri="{FF2B5EF4-FFF2-40B4-BE49-F238E27FC236}">
                <a16:creationId xmlns:a16="http://schemas.microsoft.com/office/drawing/2014/main" id="{30BF28CB-5F3F-3E00-E56E-9C80EBA7E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1304" y="1719263"/>
            <a:ext cx="101203" cy="5000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8" name="Line 535">
            <a:extLst>
              <a:ext uri="{FF2B5EF4-FFF2-40B4-BE49-F238E27FC236}">
                <a16:creationId xmlns:a16="http://schemas.microsoft.com/office/drawing/2014/main" id="{D63D00D9-2A81-D79E-AA8B-8C7CFA7B96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1304" y="1769269"/>
            <a:ext cx="101203" cy="5953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29" name="Line 536">
            <a:extLst>
              <a:ext uri="{FF2B5EF4-FFF2-40B4-BE49-F238E27FC236}">
                <a16:creationId xmlns:a16="http://schemas.microsoft.com/office/drawing/2014/main" id="{14518A14-3B3E-D0B7-FD2C-8025D347121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1304" y="1828801"/>
            <a:ext cx="55959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0" name="Line 538">
            <a:extLst>
              <a:ext uri="{FF2B5EF4-FFF2-40B4-BE49-F238E27FC236}">
                <a16:creationId xmlns:a16="http://schemas.microsoft.com/office/drawing/2014/main" id="{6450BE47-0C3A-ADE5-7C1B-408C10DD85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4650" y="3368279"/>
            <a:ext cx="53221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1" name="Freeform 539">
            <a:extLst>
              <a:ext uri="{FF2B5EF4-FFF2-40B4-BE49-F238E27FC236}">
                <a16:creationId xmlns:a16="http://schemas.microsoft.com/office/drawing/2014/main" id="{72E58BE9-B5A1-2338-98BF-DBEEBA53FA5C}"/>
              </a:ext>
            </a:extLst>
          </p:cNvPr>
          <p:cNvSpPr>
            <a:spLocks/>
          </p:cNvSpPr>
          <p:nvPr/>
        </p:nvSpPr>
        <p:spPr bwMode="auto">
          <a:xfrm>
            <a:off x="2525317" y="3368278"/>
            <a:ext cx="1934765" cy="1184672"/>
          </a:xfrm>
          <a:custGeom>
            <a:avLst/>
            <a:gdLst>
              <a:gd name="T0" fmla="*/ 625156188 w 6500"/>
              <a:gd name="T1" fmla="*/ 564987102 h 3980"/>
              <a:gd name="T2" fmla="*/ 678551740 w 6500"/>
              <a:gd name="T3" fmla="*/ 469221195 h 3980"/>
              <a:gd name="T4" fmla="*/ 851339969 w 6500"/>
              <a:gd name="T5" fmla="*/ 564987102 h 3980"/>
              <a:gd name="T6" fmla="*/ 1023813080 w 6500"/>
              <a:gd name="T7" fmla="*/ 557584195 h 3980"/>
              <a:gd name="T8" fmla="*/ 820940541 w 6500"/>
              <a:gd name="T9" fmla="*/ 0 h 3980"/>
              <a:gd name="T10" fmla="*/ 205865373 w 6500"/>
              <a:gd name="T11" fmla="*/ 0 h 3980"/>
              <a:gd name="T12" fmla="*/ 0 w 6500"/>
              <a:gd name="T13" fmla="*/ 564987102 h 3980"/>
              <a:gd name="T14" fmla="*/ 205865373 w 6500"/>
              <a:gd name="T15" fmla="*/ 564987102 h 3980"/>
              <a:gd name="T16" fmla="*/ 240674875 w 6500"/>
              <a:gd name="T17" fmla="*/ 469221195 h 3980"/>
              <a:gd name="T18" fmla="*/ 364792348 w 6500"/>
              <a:gd name="T19" fmla="*/ 626888470 h 3980"/>
              <a:gd name="T20" fmla="*/ 452367959 w 6500"/>
              <a:gd name="T21" fmla="*/ 469221195 h 3980"/>
              <a:gd name="T22" fmla="*/ 625156188 w 6500"/>
              <a:gd name="T23" fmla="*/ 564987102 h 398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500" h="3980">
                <a:moveTo>
                  <a:pt x="3969" y="3587"/>
                </a:moveTo>
                <a:lnTo>
                  <a:pt x="4308" y="2979"/>
                </a:lnTo>
                <a:lnTo>
                  <a:pt x="5405" y="3587"/>
                </a:lnTo>
                <a:lnTo>
                  <a:pt x="6500" y="3540"/>
                </a:lnTo>
                <a:lnTo>
                  <a:pt x="5212" y="0"/>
                </a:lnTo>
                <a:lnTo>
                  <a:pt x="1307" y="0"/>
                </a:lnTo>
                <a:lnTo>
                  <a:pt x="0" y="3587"/>
                </a:lnTo>
                <a:lnTo>
                  <a:pt x="1307" y="3587"/>
                </a:lnTo>
                <a:lnTo>
                  <a:pt x="1528" y="2979"/>
                </a:lnTo>
                <a:lnTo>
                  <a:pt x="2316" y="3980"/>
                </a:lnTo>
                <a:lnTo>
                  <a:pt x="2872" y="2979"/>
                </a:lnTo>
                <a:lnTo>
                  <a:pt x="3969" y="358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2" name="Line 540">
            <a:extLst>
              <a:ext uri="{FF2B5EF4-FFF2-40B4-BE49-F238E27FC236}">
                <a16:creationId xmlns:a16="http://schemas.microsoft.com/office/drawing/2014/main" id="{4A3D2151-4AD9-2F32-9606-3AB48FCFFC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3706" y="3682604"/>
            <a:ext cx="33338" cy="381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3" name="Line 541">
            <a:extLst>
              <a:ext uri="{FF2B5EF4-FFF2-40B4-BE49-F238E27FC236}">
                <a16:creationId xmlns:a16="http://schemas.microsoft.com/office/drawing/2014/main" id="{BF037F11-CF47-7C8F-4D84-2C011593E3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7766" y="4191000"/>
            <a:ext cx="33338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4" name="Line 542">
            <a:extLst>
              <a:ext uri="{FF2B5EF4-FFF2-40B4-BE49-F238E27FC236}">
                <a16:creationId xmlns:a16="http://schemas.microsoft.com/office/drawing/2014/main" id="{3464799E-0D79-3BCC-9235-7DEF622E45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9482" y="3724275"/>
            <a:ext cx="32147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5" name="Line 543">
            <a:extLst>
              <a:ext uri="{FF2B5EF4-FFF2-40B4-BE49-F238E27FC236}">
                <a16:creationId xmlns:a16="http://schemas.microsoft.com/office/drawing/2014/main" id="{D4E33BEC-435E-CB72-A607-F044E05997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3541" y="4233863"/>
            <a:ext cx="32147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6" name="Line 544">
            <a:extLst>
              <a:ext uri="{FF2B5EF4-FFF2-40B4-BE49-F238E27FC236}">
                <a16:creationId xmlns:a16="http://schemas.microsoft.com/office/drawing/2014/main" id="{E781B389-7B74-5039-24FC-57AECDA5E4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4066" y="3767138"/>
            <a:ext cx="33338" cy="392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7" name="Line 545">
            <a:extLst>
              <a:ext uri="{FF2B5EF4-FFF2-40B4-BE49-F238E27FC236}">
                <a16:creationId xmlns:a16="http://schemas.microsoft.com/office/drawing/2014/main" id="{147E7E14-A581-9CA5-48E5-731077C0F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3707" y="3720703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8" name="Line 546">
            <a:extLst>
              <a:ext uri="{FF2B5EF4-FFF2-40B4-BE49-F238E27FC236}">
                <a16:creationId xmlns:a16="http://schemas.microsoft.com/office/drawing/2014/main" id="{48237A07-64D1-DBE2-AB13-361AD3FE2D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9482" y="3763566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39" name="Line 547">
            <a:extLst>
              <a:ext uri="{FF2B5EF4-FFF2-40B4-BE49-F238E27FC236}">
                <a16:creationId xmlns:a16="http://schemas.microsoft.com/office/drawing/2014/main" id="{97D8E845-C601-4235-4EBF-0B8A889F38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067" y="3806428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0" name="Line 548">
            <a:extLst>
              <a:ext uri="{FF2B5EF4-FFF2-40B4-BE49-F238E27FC236}">
                <a16:creationId xmlns:a16="http://schemas.microsoft.com/office/drawing/2014/main" id="{8C34F45D-B65A-E5F7-6F83-115B83611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4613" y="4189810"/>
            <a:ext cx="19050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1" name="Line 549">
            <a:extLst>
              <a:ext uri="{FF2B5EF4-FFF2-40B4-BE49-F238E27FC236}">
                <a16:creationId xmlns:a16="http://schemas.microsoft.com/office/drawing/2014/main" id="{DAFFEB22-9C6E-FDF6-FCA9-BF1C25576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7767" y="4230291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2" name="Line 550">
            <a:extLst>
              <a:ext uri="{FF2B5EF4-FFF2-40B4-BE49-F238E27FC236}">
                <a16:creationId xmlns:a16="http://schemas.microsoft.com/office/drawing/2014/main" id="{E497CBB2-14FA-2ABC-B18B-63BDB23FF4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542" y="4273153"/>
            <a:ext cx="4048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3" name="Line 551">
            <a:extLst>
              <a:ext uri="{FF2B5EF4-FFF2-40B4-BE49-F238E27FC236}">
                <a16:creationId xmlns:a16="http://schemas.microsoft.com/office/drawing/2014/main" id="{945B48E7-5CC7-BFA5-7C45-06A8441D68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87404" y="3767137"/>
            <a:ext cx="7144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4" name="Line 552">
            <a:extLst>
              <a:ext uri="{FF2B5EF4-FFF2-40B4-BE49-F238E27FC236}">
                <a16:creationId xmlns:a16="http://schemas.microsoft.com/office/drawing/2014/main" id="{661E990D-9AFD-7BA9-B243-57BBA4233F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95688" y="4233862"/>
            <a:ext cx="8335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5" name="Line 553">
            <a:extLst>
              <a:ext uri="{FF2B5EF4-FFF2-40B4-BE49-F238E27FC236}">
                <a16:creationId xmlns:a16="http://schemas.microsoft.com/office/drawing/2014/main" id="{ED991F6D-4C5F-0759-6079-C9EEBBD92C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1629" y="3725466"/>
            <a:ext cx="8334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6" name="Line 554">
            <a:extLst>
              <a:ext uri="{FF2B5EF4-FFF2-40B4-BE49-F238E27FC236}">
                <a16:creationId xmlns:a16="http://schemas.microsoft.com/office/drawing/2014/main" id="{ABAF3CE9-92D8-7B65-9A48-EACFE59019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11104" y="4191000"/>
            <a:ext cx="7144" cy="428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7" name="Line 555">
            <a:extLst>
              <a:ext uri="{FF2B5EF4-FFF2-40B4-BE49-F238E27FC236}">
                <a16:creationId xmlns:a16="http://schemas.microsoft.com/office/drawing/2014/main" id="{86556B65-BD7C-52D0-6D8D-06938B4D71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17044" y="3682603"/>
            <a:ext cx="7144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8" name="Line 556">
            <a:extLst>
              <a:ext uri="{FF2B5EF4-FFF2-40B4-BE49-F238E27FC236}">
                <a16:creationId xmlns:a16="http://schemas.microsoft.com/office/drawing/2014/main" id="{ABA461A7-74EC-7B3F-C88B-557957B9B1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6519" y="4157662"/>
            <a:ext cx="7144" cy="333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49" name="Line 557">
            <a:extLst>
              <a:ext uri="{FF2B5EF4-FFF2-40B4-BE49-F238E27FC236}">
                <a16:creationId xmlns:a16="http://schemas.microsoft.com/office/drawing/2014/main" id="{0F09592D-8574-9AF7-187E-3D2D9F8D3F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1762" y="4175523"/>
            <a:ext cx="52388" cy="547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0" name="Line 558">
            <a:extLst>
              <a:ext uri="{FF2B5EF4-FFF2-40B4-BE49-F238E27FC236}">
                <a16:creationId xmlns:a16="http://schemas.microsoft.com/office/drawing/2014/main" id="{DDE99FCC-2205-4CBB-5D87-6220102350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3985" y="3515916"/>
            <a:ext cx="52388" cy="5476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1" name="Line 559">
            <a:extLst>
              <a:ext uri="{FF2B5EF4-FFF2-40B4-BE49-F238E27FC236}">
                <a16:creationId xmlns:a16="http://schemas.microsoft.com/office/drawing/2014/main" id="{C2502C71-83E2-5542-091B-C2A0B878F2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4479" y="4287442"/>
            <a:ext cx="1190" cy="23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2" name="Line 560">
            <a:extLst>
              <a:ext uri="{FF2B5EF4-FFF2-40B4-BE49-F238E27FC236}">
                <a16:creationId xmlns:a16="http://schemas.microsoft.com/office/drawing/2014/main" id="{19438981-2269-6CB1-06CB-FE5D2BF843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5503" y="3627835"/>
            <a:ext cx="52388" cy="559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3" name="Line 561">
            <a:extLst>
              <a:ext uri="{FF2B5EF4-FFF2-40B4-BE49-F238E27FC236}">
                <a16:creationId xmlns:a16="http://schemas.microsoft.com/office/drawing/2014/main" id="{21870939-C707-D20D-CFAF-D1AB2ABB3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3851" y="4420791"/>
            <a:ext cx="13097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4" name="Line 562">
            <a:extLst>
              <a:ext uri="{FF2B5EF4-FFF2-40B4-BE49-F238E27FC236}">
                <a16:creationId xmlns:a16="http://schemas.microsoft.com/office/drawing/2014/main" id="{6144633F-5ABF-C496-5581-6A972578FC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77891" y="3627835"/>
            <a:ext cx="8334" cy="642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5" name="Line 563">
            <a:extLst>
              <a:ext uri="{FF2B5EF4-FFF2-40B4-BE49-F238E27FC236}">
                <a16:creationId xmlns:a16="http://schemas.microsoft.com/office/drawing/2014/main" id="{0850F4BC-5CFA-55F4-DA4B-ED8FB07A8E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0760" y="4420791"/>
            <a:ext cx="1190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6" name="Line 564">
            <a:extLst>
              <a:ext uri="{FF2B5EF4-FFF2-40B4-BE49-F238E27FC236}">
                <a16:creationId xmlns:a16="http://schemas.microsoft.com/office/drawing/2014/main" id="{64FA5468-B1F7-68F1-DA75-779BBFEEFE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45669" y="4287441"/>
            <a:ext cx="1191" cy="35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7" name="Line 565">
            <a:extLst>
              <a:ext uri="{FF2B5EF4-FFF2-40B4-BE49-F238E27FC236}">
                <a16:creationId xmlns:a16="http://schemas.microsoft.com/office/drawing/2014/main" id="{10C71188-6576-C2E5-9FF7-76447CAC78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6373" y="3515916"/>
            <a:ext cx="7144" cy="642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8" name="Line 566">
            <a:extLst>
              <a:ext uri="{FF2B5EF4-FFF2-40B4-BE49-F238E27FC236}">
                <a16:creationId xmlns:a16="http://schemas.microsoft.com/office/drawing/2014/main" id="{05C16ECD-3674-F573-3940-4F9D8F1016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24150" y="4175523"/>
            <a:ext cx="7144" cy="6429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59" name="Line 567">
            <a:extLst>
              <a:ext uri="{FF2B5EF4-FFF2-40B4-BE49-F238E27FC236}">
                <a16:creationId xmlns:a16="http://schemas.microsoft.com/office/drawing/2014/main" id="{EF4B95B4-7451-249E-04A8-4A5A2142B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3985" y="3570685"/>
            <a:ext cx="59531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0" name="Line 568">
            <a:extLst>
              <a:ext uri="{FF2B5EF4-FFF2-40B4-BE49-F238E27FC236}">
                <a16:creationId xmlns:a16="http://schemas.microsoft.com/office/drawing/2014/main" id="{3273CEAC-B213-D4D2-3ED0-5BE853D05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503" y="3683794"/>
            <a:ext cx="60722" cy="83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1" name="Line 569">
            <a:extLst>
              <a:ext uri="{FF2B5EF4-FFF2-40B4-BE49-F238E27FC236}">
                <a16:creationId xmlns:a16="http://schemas.microsoft.com/office/drawing/2014/main" id="{85B5F38D-0562-4D3C-ACC4-36E5F0098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1763" y="4230291"/>
            <a:ext cx="59531" cy="9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2" name="Line 570">
            <a:extLst>
              <a:ext uri="{FF2B5EF4-FFF2-40B4-BE49-F238E27FC236}">
                <a16:creationId xmlns:a16="http://schemas.microsoft.com/office/drawing/2014/main" id="{0870908C-9CE5-54D0-DA39-3352E7383F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7285" y="3758804"/>
            <a:ext cx="47625" cy="178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3" name="Line 571">
            <a:extLst>
              <a:ext uri="{FF2B5EF4-FFF2-40B4-BE49-F238E27FC236}">
                <a16:creationId xmlns:a16="http://schemas.microsoft.com/office/drawing/2014/main" id="{09FE5476-0EB3-5088-44F7-9BACF6E483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5213" y="3539729"/>
            <a:ext cx="47625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4" name="Line 572">
            <a:extLst>
              <a:ext uri="{FF2B5EF4-FFF2-40B4-BE49-F238E27FC236}">
                <a16:creationId xmlns:a16="http://schemas.microsoft.com/office/drawing/2014/main" id="{5D0A7D93-F333-D5F8-0916-56EDA794F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72979" y="4249341"/>
            <a:ext cx="46434" cy="1785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5" name="Line 573">
            <a:extLst>
              <a:ext uri="{FF2B5EF4-FFF2-40B4-BE49-F238E27FC236}">
                <a16:creationId xmlns:a16="http://schemas.microsoft.com/office/drawing/2014/main" id="{61669204-3E8F-6761-F0D1-ED7822C1B9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0906" y="4030266"/>
            <a:ext cx="47625" cy="19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6" name="Line 574">
            <a:extLst>
              <a:ext uri="{FF2B5EF4-FFF2-40B4-BE49-F238E27FC236}">
                <a16:creationId xmlns:a16="http://schemas.microsoft.com/office/drawing/2014/main" id="{7EF80B4D-D922-79D0-3AD3-58D24166C0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8835" y="3812382"/>
            <a:ext cx="47625" cy="1786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7" name="Line 575">
            <a:extLst>
              <a:ext uri="{FF2B5EF4-FFF2-40B4-BE49-F238E27FC236}">
                <a16:creationId xmlns:a16="http://schemas.microsoft.com/office/drawing/2014/main" id="{CE1E31DB-145E-E9D2-F8CF-43B33C837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5212" y="3558778"/>
            <a:ext cx="34529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8" name="Line 576">
            <a:extLst>
              <a:ext uri="{FF2B5EF4-FFF2-40B4-BE49-F238E27FC236}">
                <a16:creationId xmlns:a16="http://schemas.microsoft.com/office/drawing/2014/main" id="{B257080B-DAEC-3A27-3933-3A9774E9F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835" y="3830241"/>
            <a:ext cx="3452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69" name="Line 577">
            <a:extLst>
              <a:ext uri="{FF2B5EF4-FFF2-40B4-BE49-F238E27FC236}">
                <a16:creationId xmlns:a16="http://schemas.microsoft.com/office/drawing/2014/main" id="{A65EF6FE-4BAC-A80B-A2F8-6B680137C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7285" y="3776663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0" name="Line 578">
            <a:extLst>
              <a:ext uri="{FF2B5EF4-FFF2-40B4-BE49-F238E27FC236}">
                <a16:creationId xmlns:a16="http://schemas.microsoft.com/office/drawing/2014/main" id="{561C3CD7-CAEF-96D3-3F55-BF6B391FB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0906" y="4049316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1" name="Line 579">
            <a:extLst>
              <a:ext uri="{FF2B5EF4-FFF2-40B4-BE49-F238E27FC236}">
                <a16:creationId xmlns:a16="http://schemas.microsoft.com/office/drawing/2014/main" id="{9A338BA6-674F-4008-D5BC-E1A6F850A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2978" y="4267201"/>
            <a:ext cx="33338" cy="2262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2" name="Line 580">
            <a:extLst>
              <a:ext uri="{FF2B5EF4-FFF2-40B4-BE49-F238E27FC236}">
                <a16:creationId xmlns:a16="http://schemas.microsoft.com/office/drawing/2014/main" id="{12078617-E20F-0E30-4686-00958F9C1A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6316" y="4249342"/>
            <a:ext cx="13097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3" name="Line 581">
            <a:extLst>
              <a:ext uri="{FF2B5EF4-FFF2-40B4-BE49-F238E27FC236}">
                <a16:creationId xmlns:a16="http://schemas.microsoft.com/office/drawing/2014/main" id="{D360B7D8-E97F-284E-6831-BDCCA4329E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0622" y="3758804"/>
            <a:ext cx="14288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4" name="Line 582">
            <a:extLst>
              <a:ext uri="{FF2B5EF4-FFF2-40B4-BE49-F238E27FC236}">
                <a16:creationId xmlns:a16="http://schemas.microsoft.com/office/drawing/2014/main" id="{D43082A6-E7EA-1597-9583-615ED800CF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74244" y="4030266"/>
            <a:ext cx="14288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5" name="Line 583">
            <a:extLst>
              <a:ext uri="{FF2B5EF4-FFF2-40B4-BE49-F238E27FC236}">
                <a16:creationId xmlns:a16="http://schemas.microsoft.com/office/drawing/2014/main" id="{811E4370-66D3-FF81-AF72-C91BB52C34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8550" y="3539728"/>
            <a:ext cx="14288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6" name="Line 584">
            <a:extLst>
              <a:ext uri="{FF2B5EF4-FFF2-40B4-BE49-F238E27FC236}">
                <a16:creationId xmlns:a16="http://schemas.microsoft.com/office/drawing/2014/main" id="{63F047CC-0F90-B414-F835-FE11C58873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3363" y="3812382"/>
            <a:ext cx="13097" cy="404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7" name="Line 585">
            <a:extLst>
              <a:ext uri="{FF2B5EF4-FFF2-40B4-BE49-F238E27FC236}">
                <a16:creationId xmlns:a16="http://schemas.microsoft.com/office/drawing/2014/main" id="{04289FEB-70B3-EA77-402F-EEFD7BC2B8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4404" y="3679031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8" name="Line 586">
            <a:extLst>
              <a:ext uri="{FF2B5EF4-FFF2-40B4-BE49-F238E27FC236}">
                <a16:creationId xmlns:a16="http://schemas.microsoft.com/office/drawing/2014/main" id="{3CCE1E4D-0E16-4CC9-4F82-4A9E18D3E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7544" y="3400425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79" name="Line 587">
            <a:extLst>
              <a:ext uri="{FF2B5EF4-FFF2-40B4-BE49-F238E27FC236}">
                <a16:creationId xmlns:a16="http://schemas.microsoft.com/office/drawing/2014/main" id="{74B1A8A6-2DD7-B9E8-834B-6C70CE0416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36069" y="3904060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0" name="Line 588">
            <a:extLst>
              <a:ext uri="{FF2B5EF4-FFF2-40B4-BE49-F238E27FC236}">
                <a16:creationId xmlns:a16="http://schemas.microsoft.com/office/drawing/2014/main" id="{0DCF175B-80EF-5A87-D79D-88D59FCB2D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9210" y="3625454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1" name="Line 589">
            <a:extLst>
              <a:ext uri="{FF2B5EF4-FFF2-40B4-BE49-F238E27FC236}">
                <a16:creationId xmlns:a16="http://schemas.microsoft.com/office/drawing/2014/main" id="{44BE97B0-C4D7-575E-33D2-3850B6A458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26544" y="4129087"/>
            <a:ext cx="8335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2" name="Line 590">
            <a:extLst>
              <a:ext uri="{FF2B5EF4-FFF2-40B4-BE49-F238E27FC236}">
                <a16:creationId xmlns:a16="http://schemas.microsoft.com/office/drawing/2014/main" id="{AF46C14D-B41C-41A3-E6E5-C6725330BF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9685" y="3850481"/>
            <a:ext cx="833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3" name="Line 591">
            <a:extLst>
              <a:ext uri="{FF2B5EF4-FFF2-40B4-BE49-F238E27FC236}">
                <a16:creationId xmlns:a16="http://schemas.microsoft.com/office/drawing/2014/main" id="{31E1C55B-EDA6-444D-D1EB-C3FA2099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6872" y="3576637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4" name="Line 592">
            <a:extLst>
              <a:ext uri="{FF2B5EF4-FFF2-40B4-BE49-F238E27FC236}">
                <a16:creationId xmlns:a16="http://schemas.microsoft.com/office/drawing/2014/main" id="{675EC93B-1820-3F77-F003-9D328D3B5D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8210" y="4354116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5" name="Line 593">
            <a:extLst>
              <a:ext uri="{FF2B5EF4-FFF2-40B4-BE49-F238E27FC236}">
                <a16:creationId xmlns:a16="http://schemas.microsoft.com/office/drawing/2014/main" id="{6815BAFF-14A3-442A-CE66-ECF52C1850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1350" y="4075510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6" name="Line 594">
            <a:extLst>
              <a:ext uri="{FF2B5EF4-FFF2-40B4-BE49-F238E27FC236}">
                <a16:creationId xmlns:a16="http://schemas.microsoft.com/office/drawing/2014/main" id="{A21F917E-20D3-DD3E-BDB7-80163311DC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8538" y="3801666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7" name="Line 595">
            <a:extLst>
              <a:ext uri="{FF2B5EF4-FFF2-40B4-BE49-F238E27FC236}">
                <a16:creationId xmlns:a16="http://schemas.microsoft.com/office/drawing/2014/main" id="{83BD2BD4-2C4F-E013-7875-2873EC0529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5250" y="3519487"/>
            <a:ext cx="8335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8" name="Line 596">
            <a:extLst>
              <a:ext uri="{FF2B5EF4-FFF2-40B4-BE49-F238E27FC236}">
                <a16:creationId xmlns:a16="http://schemas.microsoft.com/office/drawing/2014/main" id="{94D2B5B5-C27F-012D-8204-B39A41457E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73016" y="4300537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89" name="Line 597">
            <a:extLst>
              <a:ext uri="{FF2B5EF4-FFF2-40B4-BE49-F238E27FC236}">
                <a16:creationId xmlns:a16="http://schemas.microsoft.com/office/drawing/2014/main" id="{B4934C60-9441-CEE9-EF43-2E1D47E08D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0204" y="4025504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0" name="Line 598">
            <a:extLst>
              <a:ext uri="{FF2B5EF4-FFF2-40B4-BE49-F238E27FC236}">
                <a16:creationId xmlns:a16="http://schemas.microsoft.com/office/drawing/2014/main" id="{DDC3D40D-2D0E-9E2F-A313-6DBF2AF4E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6916" y="3744516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1" name="Line 599">
            <a:extLst>
              <a:ext uri="{FF2B5EF4-FFF2-40B4-BE49-F238E27FC236}">
                <a16:creationId xmlns:a16="http://schemas.microsoft.com/office/drawing/2014/main" id="{02F517CA-45FF-782F-484E-C7D86531DB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0679" y="4251722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2" name="Line 600">
            <a:extLst>
              <a:ext uri="{FF2B5EF4-FFF2-40B4-BE49-F238E27FC236}">
                <a16:creationId xmlns:a16="http://schemas.microsoft.com/office/drawing/2014/main" id="{AF7366BA-60E7-C70A-482A-0447E85434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8582" y="3969544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3" name="Line 601">
            <a:extLst>
              <a:ext uri="{FF2B5EF4-FFF2-40B4-BE49-F238E27FC236}">
                <a16:creationId xmlns:a16="http://schemas.microsoft.com/office/drawing/2014/main" id="{1CD28888-4AEB-44FC-F888-9506FB5FAD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9057" y="4194573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4" name="Line 602">
            <a:extLst>
              <a:ext uri="{FF2B5EF4-FFF2-40B4-BE49-F238E27FC236}">
                <a16:creationId xmlns:a16="http://schemas.microsoft.com/office/drawing/2014/main" id="{427462AC-762B-E497-1F0E-DDCE784410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2198" y="3915966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5" name="Line 603">
            <a:extLst>
              <a:ext uri="{FF2B5EF4-FFF2-40B4-BE49-F238E27FC236}">
                <a16:creationId xmlns:a16="http://schemas.microsoft.com/office/drawing/2014/main" id="{821B04D2-5DEF-4522-6953-7954907F55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3863" y="4140994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6" name="Line 604">
            <a:extLst>
              <a:ext uri="{FF2B5EF4-FFF2-40B4-BE49-F238E27FC236}">
                <a16:creationId xmlns:a16="http://schemas.microsoft.com/office/drawing/2014/main" id="{30452DAB-C7BA-D6FE-1475-4407DE90FC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9431" y="347781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7" name="Line 605">
            <a:extLst>
              <a:ext uri="{FF2B5EF4-FFF2-40B4-BE49-F238E27FC236}">
                <a16:creationId xmlns:a16="http://schemas.microsoft.com/office/drawing/2014/main" id="{8A69670C-4381-2817-B58C-BA10DD4DDF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6391" y="342066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8" name="Line 606">
            <a:extLst>
              <a:ext uri="{FF2B5EF4-FFF2-40B4-BE49-F238E27FC236}">
                <a16:creationId xmlns:a16="http://schemas.microsoft.com/office/drawing/2014/main" id="{E95B8645-5757-C50B-EC65-2ABC2143EC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84985" y="3396854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599" name="Line 607">
            <a:extLst>
              <a:ext uri="{FF2B5EF4-FFF2-40B4-BE49-F238E27FC236}">
                <a16:creationId xmlns:a16="http://schemas.microsoft.com/office/drawing/2014/main" id="{1A03F9AA-869F-C0B8-E440-161195089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49179" y="366831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0" name="Line 608">
            <a:extLst>
              <a:ext uri="{FF2B5EF4-FFF2-40B4-BE49-F238E27FC236}">
                <a16:creationId xmlns:a16="http://schemas.microsoft.com/office/drawing/2014/main" id="{DF59D722-1996-103E-E3B0-2A8A1FB23C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86138" y="361116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1" name="Line 609">
            <a:extLst>
              <a:ext uri="{FF2B5EF4-FFF2-40B4-BE49-F238E27FC236}">
                <a16:creationId xmlns:a16="http://schemas.microsoft.com/office/drawing/2014/main" id="{6E0D9F3D-0A04-E0F3-28B9-C7D9E11FD3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4731" y="3587354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2" name="Line 610">
            <a:extLst>
              <a:ext uri="{FF2B5EF4-FFF2-40B4-BE49-F238E27FC236}">
                <a16:creationId xmlns:a16="http://schemas.microsoft.com/office/drawing/2014/main" id="{E03D89EE-B1B1-6466-BA98-4B9B352201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30241" y="3552825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3" name="Line 611">
            <a:extLst>
              <a:ext uri="{FF2B5EF4-FFF2-40B4-BE49-F238E27FC236}">
                <a16:creationId xmlns:a16="http://schemas.microsoft.com/office/drawing/2014/main" id="{C98485B2-E3EA-B387-E28F-633B3057E2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30116" y="3858817"/>
            <a:ext cx="8334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4" name="Line 612">
            <a:extLst>
              <a:ext uri="{FF2B5EF4-FFF2-40B4-BE49-F238E27FC236}">
                <a16:creationId xmlns:a16="http://schemas.microsoft.com/office/drawing/2014/main" id="{F745ABA6-E46B-EFA9-7C4B-FC8B500EA0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7075" y="3801667"/>
            <a:ext cx="833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5" name="Line 613">
            <a:extLst>
              <a:ext uri="{FF2B5EF4-FFF2-40B4-BE49-F238E27FC236}">
                <a16:creationId xmlns:a16="http://schemas.microsoft.com/office/drawing/2014/main" id="{45376442-D87A-7DB2-C272-21C35B8E02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4479" y="3777854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6" name="Line 614">
            <a:extLst>
              <a:ext uri="{FF2B5EF4-FFF2-40B4-BE49-F238E27FC236}">
                <a16:creationId xmlns:a16="http://schemas.microsoft.com/office/drawing/2014/main" id="{B75B7DC8-E5BE-8A68-A2D9-5DBB5B36D6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9988" y="3743325"/>
            <a:ext cx="9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7" name="Line 615">
            <a:extLst>
              <a:ext uri="{FF2B5EF4-FFF2-40B4-BE49-F238E27FC236}">
                <a16:creationId xmlns:a16="http://schemas.microsoft.com/office/drawing/2014/main" id="{FF87FD74-A21F-ED6E-8742-4A266FA18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947" y="368498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8" name="Line 616">
            <a:extLst>
              <a:ext uri="{FF2B5EF4-FFF2-40B4-BE49-F238E27FC236}">
                <a16:creationId xmlns:a16="http://schemas.microsoft.com/office/drawing/2014/main" id="{729B3813-3596-72E0-DCDB-261AE3DD93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9863" y="4049317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09" name="Line 617">
            <a:extLst>
              <a:ext uri="{FF2B5EF4-FFF2-40B4-BE49-F238E27FC236}">
                <a16:creationId xmlns:a16="http://schemas.microsoft.com/office/drawing/2014/main" id="{62861653-A546-7780-2376-35896705F3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6822" y="3992166"/>
            <a:ext cx="9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0" name="Line 618">
            <a:extLst>
              <a:ext uri="{FF2B5EF4-FFF2-40B4-BE49-F238E27FC236}">
                <a16:creationId xmlns:a16="http://schemas.microsoft.com/office/drawing/2014/main" id="{AD678751-5702-A0D6-7E37-E5096B191C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4225" y="3968354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1" name="Line 619">
            <a:extLst>
              <a:ext uri="{FF2B5EF4-FFF2-40B4-BE49-F238E27FC236}">
                <a16:creationId xmlns:a16="http://schemas.microsoft.com/office/drawing/2014/main" id="{8254A5A9-EC97-F1E2-236B-F86F3F2F2F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9735" y="393263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2" name="Line 620">
            <a:extLst>
              <a:ext uri="{FF2B5EF4-FFF2-40B4-BE49-F238E27FC236}">
                <a16:creationId xmlns:a16="http://schemas.microsoft.com/office/drawing/2014/main" id="{142FD68A-579D-3835-733F-FD83C94DFD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6694" y="387548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3" name="Line 621">
            <a:extLst>
              <a:ext uri="{FF2B5EF4-FFF2-40B4-BE49-F238E27FC236}">
                <a16:creationId xmlns:a16="http://schemas.microsoft.com/office/drawing/2014/main" id="{7930D56F-6612-2410-140F-5BB3BCD3C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5288" y="3851673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4" name="Line 622">
            <a:extLst>
              <a:ext uri="{FF2B5EF4-FFF2-40B4-BE49-F238E27FC236}">
                <a16:creationId xmlns:a16="http://schemas.microsoft.com/office/drawing/2014/main" id="{206E4399-389B-EF19-A0CE-D628DDEBF3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6754" y="4239816"/>
            <a:ext cx="2381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5" name="Line 623">
            <a:extLst>
              <a:ext uri="{FF2B5EF4-FFF2-40B4-BE49-F238E27FC236}">
                <a16:creationId xmlns:a16="http://schemas.microsoft.com/office/drawing/2014/main" id="{D68D44C1-32FF-C63C-6727-6771884CBE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6569" y="4181475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6" name="Line 624">
            <a:extLst>
              <a:ext uri="{FF2B5EF4-FFF2-40B4-BE49-F238E27FC236}">
                <a16:creationId xmlns:a16="http://schemas.microsoft.com/office/drawing/2014/main" id="{55AC6A26-AD0F-87D5-1546-358DCDA2DB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5163" y="4158854"/>
            <a:ext cx="833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7" name="Line 625">
            <a:extLst>
              <a:ext uri="{FF2B5EF4-FFF2-40B4-BE49-F238E27FC236}">
                <a16:creationId xmlns:a16="http://schemas.microsoft.com/office/drawing/2014/main" id="{9A6B54BA-9FA4-CA55-60F2-12D946A992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9481" y="4123135"/>
            <a:ext cx="9525" cy="238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8" name="Line 626">
            <a:extLst>
              <a:ext uri="{FF2B5EF4-FFF2-40B4-BE49-F238E27FC236}">
                <a16:creationId xmlns:a16="http://schemas.microsoft.com/office/drawing/2014/main" id="{124035DF-931A-9548-3E7D-F7EFAB1823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6441" y="406598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19" name="Line 627">
            <a:extLst>
              <a:ext uri="{FF2B5EF4-FFF2-40B4-BE49-F238E27FC236}">
                <a16:creationId xmlns:a16="http://schemas.microsoft.com/office/drawing/2014/main" id="{83FFCA7E-76DD-AA6A-200D-964BECE3DD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85035" y="4042173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0" name="Line 628">
            <a:extLst>
              <a:ext uri="{FF2B5EF4-FFF2-40B4-BE49-F238E27FC236}">
                <a16:creationId xmlns:a16="http://schemas.microsoft.com/office/drawing/2014/main" id="{D15B8DEC-77ED-DFA8-96AF-B3FEA82180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5972" y="4232673"/>
            <a:ext cx="8334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1" name="Line 629">
            <a:extLst>
              <a:ext uri="{FF2B5EF4-FFF2-40B4-BE49-F238E27FC236}">
                <a16:creationId xmlns:a16="http://schemas.microsoft.com/office/drawing/2014/main" id="{338E8064-82E7-D6F3-6C75-76A1F69AD5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0291" y="4198144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2" name="Line 630">
            <a:extLst>
              <a:ext uri="{FF2B5EF4-FFF2-40B4-BE49-F238E27FC236}">
                <a16:creationId xmlns:a16="http://schemas.microsoft.com/office/drawing/2014/main" id="{7914C974-3095-9B8D-169C-15B45EA45A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6316" y="4371975"/>
            <a:ext cx="9525" cy="119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3" name="Line 631">
            <a:extLst>
              <a:ext uri="{FF2B5EF4-FFF2-40B4-BE49-F238E27FC236}">
                <a16:creationId xmlns:a16="http://schemas.microsoft.com/office/drawing/2014/main" id="{C25CC444-7D8B-17DB-3FF0-9CF5688F48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4910" y="4349354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4" name="Line 632">
            <a:extLst>
              <a:ext uri="{FF2B5EF4-FFF2-40B4-BE49-F238E27FC236}">
                <a16:creationId xmlns:a16="http://schemas.microsoft.com/office/drawing/2014/main" id="{27A87C2E-B841-8B42-0C0C-102C9E03FA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87379" y="425648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5" name="Line 633">
            <a:extLst>
              <a:ext uri="{FF2B5EF4-FFF2-40B4-BE49-F238E27FC236}">
                <a16:creationId xmlns:a16="http://schemas.microsoft.com/office/drawing/2014/main" id="{181928F5-5300-36FF-C69A-E92CBA853C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0166" y="4504135"/>
            <a:ext cx="9525" cy="11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6" name="Line 634">
            <a:extLst>
              <a:ext uri="{FF2B5EF4-FFF2-40B4-BE49-F238E27FC236}">
                <a16:creationId xmlns:a16="http://schemas.microsoft.com/office/drawing/2014/main" id="{66499863-C261-6CAA-493F-8BF3DDBF0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9519" y="3471862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7" name="Line 635">
            <a:extLst>
              <a:ext uri="{FF2B5EF4-FFF2-40B4-BE49-F238E27FC236}">
                <a16:creationId xmlns:a16="http://schemas.microsoft.com/office/drawing/2014/main" id="{A930194B-A2F5-3FEA-7B0D-D04A90330D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3567112"/>
            <a:ext cx="8335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8" name="Line 636">
            <a:extLst>
              <a:ext uri="{FF2B5EF4-FFF2-40B4-BE49-F238E27FC236}">
                <a16:creationId xmlns:a16="http://schemas.microsoft.com/office/drawing/2014/main" id="{D406BB9A-3AEF-81C7-71B6-FC93B6510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0" y="3456385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29" name="Line 637">
            <a:extLst>
              <a:ext uri="{FF2B5EF4-FFF2-40B4-BE49-F238E27FC236}">
                <a16:creationId xmlns:a16="http://schemas.microsoft.com/office/drawing/2014/main" id="{C60C030D-0740-3020-4917-635224694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9969" y="3552825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0" name="Line 638">
            <a:extLst>
              <a:ext uri="{FF2B5EF4-FFF2-40B4-BE49-F238E27FC236}">
                <a16:creationId xmlns:a16="http://schemas.microsoft.com/office/drawing/2014/main" id="{BB8E043B-711D-DD60-DFD2-F8993F1E3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2407" y="3840956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1" name="Line 639">
            <a:extLst>
              <a:ext uri="{FF2B5EF4-FFF2-40B4-BE49-F238E27FC236}">
                <a16:creationId xmlns:a16="http://schemas.microsoft.com/office/drawing/2014/main" id="{3D402871-2601-81AA-3FF5-07EF98ACC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9191" y="3442097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2" name="Line 640">
            <a:extLst>
              <a:ext uri="{FF2B5EF4-FFF2-40B4-BE49-F238E27FC236}">
                <a16:creationId xmlns:a16="http://schemas.microsoft.com/office/drawing/2014/main" id="{11CEF346-7E00-4A57-9E0B-0B560E01C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9210" y="3537347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3" name="Line 641">
            <a:extLst>
              <a:ext uri="{FF2B5EF4-FFF2-40B4-BE49-F238E27FC236}">
                <a16:creationId xmlns:a16="http://schemas.microsoft.com/office/drawing/2014/main" id="{D008F776-EC3C-6C5E-1CEE-E344204B9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1647" y="3826669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4" name="Line 642">
            <a:extLst>
              <a:ext uri="{FF2B5EF4-FFF2-40B4-BE49-F238E27FC236}">
                <a16:creationId xmlns:a16="http://schemas.microsoft.com/office/drawing/2014/main" id="{ADADC9D1-42BB-2323-C812-D2211BE91B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0532" y="4207669"/>
            <a:ext cx="8335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5" name="Line 643">
            <a:extLst>
              <a:ext uri="{FF2B5EF4-FFF2-40B4-BE49-F238E27FC236}">
                <a16:creationId xmlns:a16="http://schemas.microsoft.com/office/drawing/2014/main" id="{1C4E0840-892C-1C84-8ADC-D6A5C0450D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2079" y="3811191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6" name="Line 644">
            <a:extLst>
              <a:ext uri="{FF2B5EF4-FFF2-40B4-BE49-F238E27FC236}">
                <a16:creationId xmlns:a16="http://schemas.microsoft.com/office/drawing/2014/main" id="{3F39F18B-6999-6D95-FA16-2DEC4DF2D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0963" y="4192191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7" name="Line 645">
            <a:extLst>
              <a:ext uri="{FF2B5EF4-FFF2-40B4-BE49-F238E27FC236}">
                <a16:creationId xmlns:a16="http://schemas.microsoft.com/office/drawing/2014/main" id="{C58708BE-0570-5385-03D2-FC3D2A969D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2510" y="3796903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8" name="Line 646">
            <a:extLst>
              <a:ext uri="{FF2B5EF4-FFF2-40B4-BE49-F238E27FC236}">
                <a16:creationId xmlns:a16="http://schemas.microsoft.com/office/drawing/2014/main" id="{991D0038-DA45-0BD9-F2DC-6873610AA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0204" y="4177903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39" name="Line 647">
            <a:extLst>
              <a:ext uri="{FF2B5EF4-FFF2-40B4-BE49-F238E27FC236}">
                <a16:creationId xmlns:a16="http://schemas.microsoft.com/office/drawing/2014/main" id="{3299A36C-F6FC-395D-73F3-551E85B37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1413" y="4274344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0" name="Line 648">
            <a:extLst>
              <a:ext uri="{FF2B5EF4-FFF2-40B4-BE49-F238E27FC236}">
                <a16:creationId xmlns:a16="http://schemas.microsoft.com/office/drawing/2014/main" id="{1406662F-51B7-B69D-A50F-B1811B181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0635" y="4163616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1" name="Line 649">
            <a:extLst>
              <a:ext uri="{FF2B5EF4-FFF2-40B4-BE49-F238E27FC236}">
                <a16:creationId xmlns:a16="http://schemas.microsoft.com/office/drawing/2014/main" id="{60A0A293-589C-4E67-4679-B4C8CE4D5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0654" y="4258866"/>
            <a:ext cx="833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2" name="Line 650">
            <a:extLst>
              <a:ext uri="{FF2B5EF4-FFF2-40B4-BE49-F238E27FC236}">
                <a16:creationId xmlns:a16="http://schemas.microsoft.com/office/drawing/2014/main" id="{71E1A205-F24E-F236-EEC4-804AD36FA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875" y="4148137"/>
            <a:ext cx="8335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3" name="Line 651">
            <a:extLst>
              <a:ext uri="{FF2B5EF4-FFF2-40B4-BE49-F238E27FC236}">
                <a16:creationId xmlns:a16="http://schemas.microsoft.com/office/drawing/2014/main" id="{59567940-E111-441F-54FF-1A1C3504C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1085" y="4244578"/>
            <a:ext cx="833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4" name="Line 652">
            <a:extLst>
              <a:ext uri="{FF2B5EF4-FFF2-40B4-BE49-F238E27FC236}">
                <a16:creationId xmlns:a16="http://schemas.microsoft.com/office/drawing/2014/main" id="{E10CDF79-11B5-31CD-1457-C0F1F43EF8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1516" y="4230291"/>
            <a:ext cx="7144" cy="47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5" name="Line 653">
            <a:extLst>
              <a:ext uri="{FF2B5EF4-FFF2-40B4-BE49-F238E27FC236}">
                <a16:creationId xmlns:a16="http://schemas.microsoft.com/office/drawing/2014/main" id="{CDFA8E06-FC0E-6DB5-2893-0A05CC8FD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9798" y="3423048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6" name="Line 654">
            <a:extLst>
              <a:ext uri="{FF2B5EF4-FFF2-40B4-BE49-F238E27FC236}">
                <a16:creationId xmlns:a16="http://schemas.microsoft.com/office/drawing/2014/main" id="{3E8DE8BE-EF37-B640-929A-6EAE529D2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5700" y="3492104"/>
            <a:ext cx="595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7" name="Line 655">
            <a:extLst>
              <a:ext uri="{FF2B5EF4-FFF2-40B4-BE49-F238E27FC236}">
                <a16:creationId xmlns:a16="http://schemas.microsoft.com/office/drawing/2014/main" id="{6D051359-7AFC-6FDD-EFBD-DDA91B70D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8366" y="3833812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8" name="Line 656">
            <a:extLst>
              <a:ext uri="{FF2B5EF4-FFF2-40B4-BE49-F238E27FC236}">
                <a16:creationId xmlns:a16="http://schemas.microsoft.com/office/drawing/2014/main" id="{DEE7472A-4FE5-8ADD-650F-97C99A2312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37435" y="3988594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49" name="Line 657">
            <a:extLst>
              <a:ext uri="{FF2B5EF4-FFF2-40B4-BE49-F238E27FC236}">
                <a16:creationId xmlns:a16="http://schemas.microsoft.com/office/drawing/2014/main" id="{AB5F8080-2214-A3A9-CF83-3FC810077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0413" y="3559969"/>
            <a:ext cx="7144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0" name="Line 658">
            <a:extLst>
              <a:ext uri="{FF2B5EF4-FFF2-40B4-BE49-F238E27FC236}">
                <a16:creationId xmlns:a16="http://schemas.microsoft.com/office/drawing/2014/main" id="{083F07A6-9680-0F94-C63E-8FCE1C6A15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4269" y="3901679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1" name="Line 659">
            <a:extLst>
              <a:ext uri="{FF2B5EF4-FFF2-40B4-BE49-F238E27FC236}">
                <a16:creationId xmlns:a16="http://schemas.microsoft.com/office/drawing/2014/main" id="{A4937CD0-4379-DE31-59CD-281D13355E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3338" y="4056460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2" name="Line 660">
            <a:extLst>
              <a:ext uri="{FF2B5EF4-FFF2-40B4-BE49-F238E27FC236}">
                <a16:creationId xmlns:a16="http://schemas.microsoft.com/office/drawing/2014/main" id="{7ED602EB-482A-6EAA-4941-F708E02C8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6316" y="3627835"/>
            <a:ext cx="5953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3" name="Line 661">
            <a:extLst>
              <a:ext uri="{FF2B5EF4-FFF2-40B4-BE49-F238E27FC236}">
                <a16:creationId xmlns:a16="http://schemas.microsoft.com/office/drawing/2014/main" id="{ECFDAB0E-0D4C-1C84-54F1-0E3CED059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8982" y="3969544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4" name="Line 662">
            <a:extLst>
              <a:ext uri="{FF2B5EF4-FFF2-40B4-BE49-F238E27FC236}">
                <a16:creationId xmlns:a16="http://schemas.microsoft.com/office/drawing/2014/main" id="{3080B487-5011-6363-F11B-16BE4F8F4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8050" y="4125516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5" name="Line 663">
            <a:extLst>
              <a:ext uri="{FF2B5EF4-FFF2-40B4-BE49-F238E27FC236}">
                <a16:creationId xmlns:a16="http://schemas.microsoft.com/office/drawing/2014/main" id="{E80ECC2C-EE27-0525-03BC-5BAF51F28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3560" y="4367213"/>
            <a:ext cx="7144" cy="714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6" name="Line 664">
            <a:extLst>
              <a:ext uri="{FF2B5EF4-FFF2-40B4-BE49-F238E27FC236}">
                <a16:creationId xmlns:a16="http://schemas.microsoft.com/office/drawing/2014/main" id="{63676FA8-AF23-E5DC-68EE-338267F39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4885" y="4038600"/>
            <a:ext cx="5953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7" name="Line 665">
            <a:extLst>
              <a:ext uri="{FF2B5EF4-FFF2-40B4-BE49-F238E27FC236}">
                <a16:creationId xmlns:a16="http://schemas.microsoft.com/office/drawing/2014/main" id="{00E35320-E8DC-CB72-CCDC-DC85AE65A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3954" y="4193381"/>
            <a:ext cx="5953" cy="595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8" name="Line 666">
            <a:extLst>
              <a:ext uri="{FF2B5EF4-FFF2-40B4-BE49-F238E27FC236}">
                <a16:creationId xmlns:a16="http://schemas.microsoft.com/office/drawing/2014/main" id="{8E76697F-E8C5-7B24-489B-04A12D2895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8666" y="4261248"/>
            <a:ext cx="7144" cy="59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59" name="Line 667">
            <a:extLst>
              <a:ext uri="{FF2B5EF4-FFF2-40B4-BE49-F238E27FC236}">
                <a16:creationId xmlns:a16="http://schemas.microsoft.com/office/drawing/2014/main" id="{6D58E3C8-D73C-9A11-2268-8F7DCAB29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4650" y="3368279"/>
            <a:ext cx="11620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0" name="Line 668">
            <a:extLst>
              <a:ext uri="{FF2B5EF4-FFF2-40B4-BE49-F238E27FC236}">
                <a16:creationId xmlns:a16="http://schemas.microsoft.com/office/drawing/2014/main" id="{BF6FD0D2-FCEF-4C2A-81BC-8C1B457A7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59003" y="1662113"/>
            <a:ext cx="137517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1" name="Line 669">
            <a:extLst>
              <a:ext uri="{FF2B5EF4-FFF2-40B4-BE49-F238E27FC236}">
                <a16:creationId xmlns:a16="http://schemas.microsoft.com/office/drawing/2014/main" id="{28FE88E3-1641-8605-3EB7-FEC04B77E6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8173" y="1866900"/>
            <a:ext cx="42505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2" name="Line 670">
            <a:extLst>
              <a:ext uri="{FF2B5EF4-FFF2-40B4-BE49-F238E27FC236}">
                <a16:creationId xmlns:a16="http://schemas.microsoft.com/office/drawing/2014/main" id="{5BDE9856-2961-0DDD-40C4-62DEF39C86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003" y="1866900"/>
            <a:ext cx="27979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3" name="Line 671">
            <a:extLst>
              <a:ext uri="{FF2B5EF4-FFF2-40B4-BE49-F238E27FC236}">
                <a16:creationId xmlns:a16="http://schemas.microsoft.com/office/drawing/2014/main" id="{18AB4F88-DF4E-436F-1166-80178AA62E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3285" y="1662113"/>
            <a:ext cx="35719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4" name="Line 672">
            <a:extLst>
              <a:ext uri="{FF2B5EF4-FFF2-40B4-BE49-F238E27FC236}">
                <a16:creationId xmlns:a16="http://schemas.microsoft.com/office/drawing/2014/main" id="{2423E725-A40E-A415-1C53-8E74BAB79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3285" y="1703785"/>
            <a:ext cx="35719" cy="3095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5" name="Line 673">
            <a:extLst>
              <a:ext uri="{FF2B5EF4-FFF2-40B4-BE49-F238E27FC236}">
                <a16:creationId xmlns:a16="http://schemas.microsoft.com/office/drawing/2014/main" id="{AFC6CD96-3743-442B-4B5B-25B82BE518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23285" y="1734741"/>
            <a:ext cx="35719" cy="416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6" name="Line 674">
            <a:extLst>
              <a:ext uri="{FF2B5EF4-FFF2-40B4-BE49-F238E27FC236}">
                <a16:creationId xmlns:a16="http://schemas.microsoft.com/office/drawing/2014/main" id="{368A639E-CF7D-355A-B8E7-0647E2F09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3285" y="1776412"/>
            <a:ext cx="35719" cy="90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7" name="Line 675">
            <a:extLst>
              <a:ext uri="{FF2B5EF4-FFF2-40B4-BE49-F238E27FC236}">
                <a16:creationId xmlns:a16="http://schemas.microsoft.com/office/drawing/2014/main" id="{3E0943A7-B76C-4E76-173F-CDE6BF4532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5360" y="1662113"/>
            <a:ext cx="48815" cy="4643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8" name="Line 676">
            <a:extLst>
              <a:ext uri="{FF2B5EF4-FFF2-40B4-BE49-F238E27FC236}">
                <a16:creationId xmlns:a16="http://schemas.microsoft.com/office/drawing/2014/main" id="{22C999C5-F7E2-8093-BBAB-7CB22433C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5360" y="1708548"/>
            <a:ext cx="77390" cy="3571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69" name="Line 677">
            <a:extLst>
              <a:ext uri="{FF2B5EF4-FFF2-40B4-BE49-F238E27FC236}">
                <a16:creationId xmlns:a16="http://schemas.microsoft.com/office/drawing/2014/main" id="{B3F5E1AF-145F-6364-5088-DDF7D07D1D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5360" y="1744266"/>
            <a:ext cx="77390" cy="7381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0" name="Line 678">
            <a:extLst>
              <a:ext uri="{FF2B5EF4-FFF2-40B4-BE49-F238E27FC236}">
                <a16:creationId xmlns:a16="http://schemas.microsoft.com/office/drawing/2014/main" id="{9B9D317F-4FE5-7410-13F4-8B4A6665F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5360" y="1818085"/>
            <a:ext cx="67865" cy="4881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1" name="Line 679">
            <a:extLst>
              <a:ext uri="{FF2B5EF4-FFF2-40B4-BE49-F238E27FC236}">
                <a16:creationId xmlns:a16="http://schemas.microsoft.com/office/drawing/2014/main" id="{93D5700D-6042-A6EA-187B-3A60F0CCD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6701" y="3368278"/>
            <a:ext cx="383381" cy="10525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2" name="Line 680">
            <a:extLst>
              <a:ext uri="{FF2B5EF4-FFF2-40B4-BE49-F238E27FC236}">
                <a16:creationId xmlns:a16="http://schemas.microsoft.com/office/drawing/2014/main" id="{9AA36FDF-BBEB-3D90-EABF-ACDCD8C646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25316" y="3368279"/>
            <a:ext cx="389334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3" name="Line 681">
            <a:extLst>
              <a:ext uri="{FF2B5EF4-FFF2-40B4-BE49-F238E27FC236}">
                <a16:creationId xmlns:a16="http://schemas.microsoft.com/office/drawing/2014/main" id="{3BE51CEE-9748-0E0F-544C-FB0A7069A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5316" y="4435079"/>
            <a:ext cx="38933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4" name="Line 682">
            <a:extLst>
              <a:ext uri="{FF2B5EF4-FFF2-40B4-BE49-F238E27FC236}">
                <a16:creationId xmlns:a16="http://schemas.microsoft.com/office/drawing/2014/main" id="{5D5F47E6-955F-0BB0-2837-0ECDAE4A4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4650" y="4254104"/>
            <a:ext cx="65485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5" name="Line 683">
            <a:extLst>
              <a:ext uri="{FF2B5EF4-FFF2-40B4-BE49-F238E27FC236}">
                <a16:creationId xmlns:a16="http://schemas.microsoft.com/office/drawing/2014/main" id="{C2048888-0B0B-057D-1D99-FD0824F9F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0135" y="4254103"/>
            <a:ext cx="234553" cy="2988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6" name="Line 684">
            <a:extLst>
              <a:ext uri="{FF2B5EF4-FFF2-40B4-BE49-F238E27FC236}">
                <a16:creationId xmlns:a16="http://schemas.microsoft.com/office/drawing/2014/main" id="{8465EC09-FB4F-31BA-397D-1C1FAEB682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14688" y="4254103"/>
            <a:ext cx="165497" cy="29884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7" name="Line 685">
            <a:extLst>
              <a:ext uri="{FF2B5EF4-FFF2-40B4-BE49-F238E27FC236}">
                <a16:creationId xmlns:a16="http://schemas.microsoft.com/office/drawing/2014/main" id="{75E4B676-B542-3627-9664-321B5EE9E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0185" y="4254104"/>
            <a:ext cx="326231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8" name="Line 686">
            <a:extLst>
              <a:ext uri="{FF2B5EF4-FFF2-40B4-BE49-F238E27FC236}">
                <a16:creationId xmlns:a16="http://schemas.microsoft.com/office/drawing/2014/main" id="{CB90BCB3-E0C9-24AE-0DF8-FBFC0AB50F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6416" y="4254104"/>
            <a:ext cx="101203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79" name="Line 687">
            <a:extLst>
              <a:ext uri="{FF2B5EF4-FFF2-40B4-BE49-F238E27FC236}">
                <a16:creationId xmlns:a16="http://schemas.microsoft.com/office/drawing/2014/main" id="{AA6F084A-A3F2-64CB-A76D-A971E9B61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7619" y="4254104"/>
            <a:ext cx="326231" cy="1809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80" name="Line 688">
            <a:extLst>
              <a:ext uri="{FF2B5EF4-FFF2-40B4-BE49-F238E27FC236}">
                <a16:creationId xmlns:a16="http://schemas.microsoft.com/office/drawing/2014/main" id="{B5E451C6-AA46-3572-2A33-1107EA2628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3851" y="4420791"/>
            <a:ext cx="32623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99681" name="Line 689">
            <a:extLst>
              <a:ext uri="{FF2B5EF4-FFF2-40B4-BE49-F238E27FC236}">
                <a16:creationId xmlns:a16="http://schemas.microsoft.com/office/drawing/2014/main" id="{1883E3E1-A55B-1A96-4D4D-F5AE49C52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43301" y="2476500"/>
            <a:ext cx="127039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74802" name="Text Box 690">
            <a:extLst>
              <a:ext uri="{FF2B5EF4-FFF2-40B4-BE49-F238E27FC236}">
                <a16:creationId xmlns:a16="http://schemas.microsoft.com/office/drawing/2014/main" id="{D2C4A35C-A314-8B6D-D5D5-171092588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8617" y="2396729"/>
            <a:ext cx="8322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NU GIRDER</a:t>
            </a:r>
          </a:p>
        </p:txBody>
      </p:sp>
      <p:sp>
        <p:nvSpPr>
          <p:cNvPr id="474803" name="Text Box 691">
            <a:extLst>
              <a:ext uri="{FF2B5EF4-FFF2-40B4-BE49-F238E27FC236}">
                <a16:creationId xmlns:a16="http://schemas.microsoft.com/office/drawing/2014/main" id="{71A70C86-83DF-BD9D-4BBA-427EBC6D9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1" y="2647950"/>
            <a:ext cx="68480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PT DUCT</a:t>
            </a:r>
          </a:p>
        </p:txBody>
      </p:sp>
      <p:sp>
        <p:nvSpPr>
          <p:cNvPr id="474807" name="Line 695">
            <a:extLst>
              <a:ext uri="{FF2B5EF4-FFF2-40B4-BE49-F238E27FC236}">
                <a16:creationId xmlns:a16="http://schemas.microsoft.com/office/drawing/2014/main" id="{4A8B739A-1992-701D-62E3-055997CE81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57750" y="2476500"/>
            <a:ext cx="2286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09" name="Line 697">
            <a:extLst>
              <a:ext uri="{FF2B5EF4-FFF2-40B4-BE49-F238E27FC236}">
                <a16:creationId xmlns:a16="http://schemas.microsoft.com/office/drawing/2014/main" id="{C4D30165-5227-EFAB-ECC4-DF850CF81F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9250" y="2133600"/>
            <a:ext cx="5143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0" name="Text Box 698">
            <a:extLst>
              <a:ext uri="{FF2B5EF4-FFF2-40B4-BE49-F238E27FC236}">
                <a16:creationId xmlns:a16="http://schemas.microsoft.com/office/drawing/2014/main" id="{CF74FE4E-7BD1-0C31-E8A2-640EAA54C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905250"/>
            <a:ext cx="45397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PIER</a:t>
            </a:r>
          </a:p>
        </p:txBody>
      </p:sp>
      <p:sp>
        <p:nvSpPr>
          <p:cNvPr id="474812" name="Line 700">
            <a:extLst>
              <a:ext uri="{FF2B5EF4-FFF2-40B4-BE49-F238E27FC236}">
                <a16:creationId xmlns:a16="http://schemas.microsoft.com/office/drawing/2014/main" id="{997AE7C0-DA52-692F-1118-FE668E946A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00450" y="2819400"/>
            <a:ext cx="1085850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3" name="Line 701">
            <a:extLst>
              <a:ext uri="{FF2B5EF4-FFF2-40B4-BE49-F238E27FC236}">
                <a16:creationId xmlns:a16="http://schemas.microsoft.com/office/drawing/2014/main" id="{BB936624-3231-9043-33C6-F4D714D4B0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6300" y="35623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4" name="Text Box 702">
            <a:extLst>
              <a:ext uri="{FF2B5EF4-FFF2-40B4-BE49-F238E27FC236}">
                <a16:creationId xmlns:a16="http://schemas.microsoft.com/office/drawing/2014/main" id="{F59E5865-B0F8-0875-2EA0-4AA471B5C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3448050"/>
            <a:ext cx="125547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ENDS OF GIRDERS</a:t>
            </a:r>
          </a:p>
        </p:txBody>
      </p:sp>
      <p:sp>
        <p:nvSpPr>
          <p:cNvPr id="474815" name="Line 703">
            <a:extLst>
              <a:ext uri="{FF2B5EF4-FFF2-40B4-BE49-F238E27FC236}">
                <a16:creationId xmlns:a16="http://schemas.microsoft.com/office/drawing/2014/main" id="{1489A0E1-CDA3-E4DC-A327-E2F7CA53B9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2819400"/>
            <a:ext cx="5715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7" name="Line 705">
            <a:extLst>
              <a:ext uri="{FF2B5EF4-FFF2-40B4-BE49-F238E27FC236}">
                <a16:creationId xmlns:a16="http://schemas.microsoft.com/office/drawing/2014/main" id="{F21C77B2-A7D7-5673-1422-EFBC60B323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719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8" name="Line 706">
            <a:extLst>
              <a:ext uri="{FF2B5EF4-FFF2-40B4-BE49-F238E27FC236}">
                <a16:creationId xmlns:a16="http://schemas.microsoft.com/office/drawing/2014/main" id="{DEB816E2-FE4E-E626-8C09-7F807C8CB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0500" y="1447800"/>
            <a:ext cx="285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74819" name="Line 707">
            <a:extLst>
              <a:ext uri="{FF2B5EF4-FFF2-40B4-BE49-F238E27FC236}">
                <a16:creationId xmlns:a16="http://schemas.microsoft.com/office/drawing/2014/main" id="{D46E961E-CA17-733A-8446-F6EE37855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215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92AC8-09A1-98E7-2F7C-B90D6013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F66E7-D86D-F3BD-47A5-5CE6C81F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Thermal Stress</a:t>
            </a:r>
          </a:p>
        </p:txBody>
      </p:sp>
      <p:sp>
        <p:nvSpPr>
          <p:cNvPr id="296012" name="Rectangle 76">
            <a:extLst>
              <a:ext uri="{FF2B5EF4-FFF2-40B4-BE49-F238E27FC236}">
                <a16:creationId xmlns:a16="http://schemas.microsoft.com/office/drawing/2014/main" id="{8E5C4935-31DB-BFB4-03C1-C1B46DE6D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1472953"/>
            <a:ext cx="3811191" cy="932259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96013" name="Rectangle 77">
            <a:extLst>
              <a:ext uri="{FF2B5EF4-FFF2-40B4-BE49-F238E27FC236}">
                <a16:creationId xmlns:a16="http://schemas.microsoft.com/office/drawing/2014/main" id="{DCF34326-38DD-0CD4-A9E6-62DC1A11E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341" y="1472953"/>
            <a:ext cx="171450" cy="932259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96014" name="Rectangle 78">
            <a:extLst>
              <a:ext uri="{FF2B5EF4-FFF2-40B4-BE49-F238E27FC236}">
                <a16:creationId xmlns:a16="http://schemas.microsoft.com/office/drawing/2014/main" id="{03C63503-7193-7CC6-549A-16101ED78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50" y="1472953"/>
            <a:ext cx="3811191" cy="93225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96015" name="Rectangle 79">
            <a:extLst>
              <a:ext uri="{FF2B5EF4-FFF2-40B4-BE49-F238E27FC236}">
                <a16:creationId xmlns:a16="http://schemas.microsoft.com/office/drawing/2014/main" id="{7661656A-A201-6B77-A1F5-248149CF4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772" y="2944565"/>
            <a:ext cx="3810000" cy="932259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96016" name="Rectangle 80">
            <a:extLst>
              <a:ext uri="{FF2B5EF4-FFF2-40B4-BE49-F238E27FC236}">
                <a16:creationId xmlns:a16="http://schemas.microsoft.com/office/drawing/2014/main" id="{D5F970BA-7438-7AF0-ECF7-6012C3B25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772" y="2944565"/>
            <a:ext cx="3810000" cy="932259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96017" name="Line 81">
            <a:extLst>
              <a:ext uri="{FF2B5EF4-FFF2-40B4-BE49-F238E27FC236}">
                <a16:creationId xmlns:a16="http://schemas.microsoft.com/office/drawing/2014/main" id="{E14252D8-B25F-1F91-8176-87F8DD39B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4341" y="1472953"/>
            <a:ext cx="1714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18" name="Line 82">
            <a:extLst>
              <a:ext uri="{FF2B5EF4-FFF2-40B4-BE49-F238E27FC236}">
                <a16:creationId xmlns:a16="http://schemas.microsoft.com/office/drawing/2014/main" id="{67498113-68DD-F667-90CD-2B77D6754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5791" y="1472953"/>
            <a:ext cx="0" cy="19169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19" name="Line 83">
            <a:extLst>
              <a:ext uri="{FF2B5EF4-FFF2-40B4-BE49-F238E27FC236}">
                <a16:creationId xmlns:a16="http://schemas.microsoft.com/office/drawing/2014/main" id="{17241A66-B429-2192-4EFB-A599D806F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5791" y="1761084"/>
            <a:ext cx="0" cy="1905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0" name="Line 84">
            <a:extLst>
              <a:ext uri="{FF2B5EF4-FFF2-40B4-BE49-F238E27FC236}">
                <a16:creationId xmlns:a16="http://schemas.microsoft.com/office/drawing/2014/main" id="{55E40BC6-BE13-54AB-CF08-0DFE19AE9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5791" y="2048024"/>
            <a:ext cx="0" cy="19169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1" name="Line 85">
            <a:extLst>
              <a:ext uri="{FF2B5EF4-FFF2-40B4-BE49-F238E27FC236}">
                <a16:creationId xmlns:a16="http://schemas.microsoft.com/office/drawing/2014/main" id="{FA38E886-D288-A81B-2C29-5998406CE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5791" y="2334965"/>
            <a:ext cx="0" cy="7024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2" name="Line 86">
            <a:extLst>
              <a:ext uri="{FF2B5EF4-FFF2-40B4-BE49-F238E27FC236}">
                <a16:creationId xmlns:a16="http://schemas.microsoft.com/office/drawing/2014/main" id="{6B4B9001-3CB5-7507-DB66-D89C17D41A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4341" y="2405212"/>
            <a:ext cx="1714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3" name="Line 87">
            <a:extLst>
              <a:ext uri="{FF2B5EF4-FFF2-40B4-BE49-F238E27FC236}">
                <a16:creationId xmlns:a16="http://schemas.microsoft.com/office/drawing/2014/main" id="{5D46DABA-DFDE-9287-CE26-88650068F5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322" y="3685135"/>
            <a:ext cx="0" cy="19169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4" name="Line 88">
            <a:extLst>
              <a:ext uri="{FF2B5EF4-FFF2-40B4-BE49-F238E27FC236}">
                <a16:creationId xmlns:a16="http://schemas.microsoft.com/office/drawing/2014/main" id="{546E9B04-354E-1A3D-7616-5115D58822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322" y="3397003"/>
            <a:ext cx="0" cy="19288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5" name="Line 89">
            <a:extLst>
              <a:ext uri="{FF2B5EF4-FFF2-40B4-BE49-F238E27FC236}">
                <a16:creationId xmlns:a16="http://schemas.microsoft.com/office/drawing/2014/main" id="{5506548C-D658-CDAB-9C88-EEE5E8EE50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322" y="3110062"/>
            <a:ext cx="0" cy="19169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6" name="Line 90">
            <a:extLst>
              <a:ext uri="{FF2B5EF4-FFF2-40B4-BE49-F238E27FC236}">
                <a16:creationId xmlns:a16="http://schemas.microsoft.com/office/drawing/2014/main" id="{78270F3C-3DB5-452C-2D02-7CDF72ADBE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322" y="2944565"/>
            <a:ext cx="0" cy="7024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7" name="Line 91">
            <a:extLst>
              <a:ext uri="{FF2B5EF4-FFF2-40B4-BE49-F238E27FC236}">
                <a16:creationId xmlns:a16="http://schemas.microsoft.com/office/drawing/2014/main" id="{8D6927BA-366F-7149-242D-6407967828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4341" y="2486174"/>
            <a:ext cx="0" cy="2143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8" name="Line 92">
            <a:extLst>
              <a:ext uri="{FF2B5EF4-FFF2-40B4-BE49-F238E27FC236}">
                <a16:creationId xmlns:a16="http://schemas.microsoft.com/office/drawing/2014/main" id="{4A3AB472-328A-6A5E-CC79-153B591AC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5791" y="2486174"/>
            <a:ext cx="0" cy="2143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29" name="Line 93">
            <a:extLst>
              <a:ext uri="{FF2B5EF4-FFF2-40B4-BE49-F238E27FC236}">
                <a16:creationId xmlns:a16="http://schemas.microsoft.com/office/drawing/2014/main" id="{73DDD596-F2DD-6BEB-A726-AF58E42AD5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772" y="3966122"/>
            <a:ext cx="0" cy="1631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0" name="Line 94">
            <a:extLst>
              <a:ext uri="{FF2B5EF4-FFF2-40B4-BE49-F238E27FC236}">
                <a16:creationId xmlns:a16="http://schemas.microsoft.com/office/drawing/2014/main" id="{E4922736-2C51-B667-117C-D87122009C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4322" y="3966122"/>
            <a:ext cx="0" cy="1797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1" name="Line 95">
            <a:extLst>
              <a:ext uri="{FF2B5EF4-FFF2-40B4-BE49-F238E27FC236}">
                <a16:creationId xmlns:a16="http://schemas.microsoft.com/office/drawing/2014/main" id="{926BFE5C-E8A9-A03D-135D-2B63EF8FA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4055418"/>
            <a:ext cx="600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2" name="Line 96">
            <a:extLst>
              <a:ext uri="{FF2B5EF4-FFF2-40B4-BE49-F238E27FC236}">
                <a16:creationId xmlns:a16="http://schemas.microsoft.com/office/drawing/2014/main" id="{84DCFFF7-53B7-04F0-A98E-96D6F63514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0535" y="4039941"/>
            <a:ext cx="172640" cy="154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3" name="Line 97">
            <a:extLst>
              <a:ext uri="{FF2B5EF4-FFF2-40B4-BE49-F238E27FC236}">
                <a16:creationId xmlns:a16="http://schemas.microsoft.com/office/drawing/2014/main" id="{25C16808-A6AC-7CCA-5A11-D8B6A4A30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0535" y="4055418"/>
            <a:ext cx="172640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4" name="Line 98">
            <a:extLst>
              <a:ext uri="{FF2B5EF4-FFF2-40B4-BE49-F238E27FC236}">
                <a16:creationId xmlns:a16="http://schemas.microsoft.com/office/drawing/2014/main" id="{6F93581B-BFBC-1B09-6756-A2E3E4EBAA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0535" y="4039941"/>
            <a:ext cx="172640" cy="154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5" name="Line 99">
            <a:extLst>
              <a:ext uri="{FF2B5EF4-FFF2-40B4-BE49-F238E27FC236}">
                <a16:creationId xmlns:a16="http://schemas.microsoft.com/office/drawing/2014/main" id="{CB942CCA-BAA7-D78C-CEFE-E1EF11DED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0535" y="4055418"/>
            <a:ext cx="172640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6" name="Line 100">
            <a:extLst>
              <a:ext uri="{FF2B5EF4-FFF2-40B4-BE49-F238E27FC236}">
                <a16:creationId xmlns:a16="http://schemas.microsoft.com/office/drawing/2014/main" id="{E6789650-F802-531E-DA55-6C2699E1E3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2398" y="4055418"/>
            <a:ext cx="15478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7" name="Line 101">
            <a:extLst>
              <a:ext uri="{FF2B5EF4-FFF2-40B4-BE49-F238E27FC236}">
                <a16:creationId xmlns:a16="http://schemas.microsoft.com/office/drawing/2014/main" id="{9306A192-A317-84E5-7C27-CA79B62D3C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2398" y="4042321"/>
            <a:ext cx="154781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8" name="Line 102">
            <a:extLst>
              <a:ext uri="{FF2B5EF4-FFF2-40B4-BE49-F238E27FC236}">
                <a16:creationId xmlns:a16="http://schemas.microsoft.com/office/drawing/2014/main" id="{D5A6EA20-AA8F-6483-E7B7-48D94FAE68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42398" y="4055418"/>
            <a:ext cx="15478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39" name="Line 103">
            <a:extLst>
              <a:ext uri="{FF2B5EF4-FFF2-40B4-BE49-F238E27FC236}">
                <a16:creationId xmlns:a16="http://schemas.microsoft.com/office/drawing/2014/main" id="{FA1FDFBF-85F5-401D-F6AA-3C5537E5D3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2398" y="4042321"/>
            <a:ext cx="154781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0" name="Line 104">
            <a:extLst>
              <a:ext uri="{FF2B5EF4-FFF2-40B4-BE49-F238E27FC236}">
                <a16:creationId xmlns:a16="http://schemas.microsoft.com/office/drawing/2014/main" id="{28BD1600-2E4C-7A1C-BDBF-AA0975E99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7647" y="2607618"/>
            <a:ext cx="6000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1" name="Line 105">
            <a:extLst>
              <a:ext uri="{FF2B5EF4-FFF2-40B4-BE49-F238E27FC236}">
                <a16:creationId xmlns:a16="http://schemas.microsoft.com/office/drawing/2014/main" id="{E89D597D-36E8-6FDD-BA85-7E6F457FAF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1744" y="2590949"/>
            <a:ext cx="172641" cy="1547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2" name="Line 106">
            <a:extLst>
              <a:ext uri="{FF2B5EF4-FFF2-40B4-BE49-F238E27FC236}">
                <a16:creationId xmlns:a16="http://schemas.microsoft.com/office/drawing/2014/main" id="{77A5A6BD-8CEC-5598-F9D5-148A8E154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1744" y="2606428"/>
            <a:ext cx="172641" cy="154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3" name="Line 107">
            <a:extLst>
              <a:ext uri="{FF2B5EF4-FFF2-40B4-BE49-F238E27FC236}">
                <a16:creationId xmlns:a16="http://schemas.microsoft.com/office/drawing/2014/main" id="{2119BA4B-7F8A-EDD3-BD05-0C14619AE5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1744" y="2590949"/>
            <a:ext cx="172641" cy="1547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4" name="Line 108">
            <a:extLst>
              <a:ext uri="{FF2B5EF4-FFF2-40B4-BE49-F238E27FC236}">
                <a16:creationId xmlns:a16="http://schemas.microsoft.com/office/drawing/2014/main" id="{6C11B26D-28EC-FA3C-413A-4B2B25A7E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1744" y="2606428"/>
            <a:ext cx="172641" cy="1547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5" name="Line 109">
            <a:extLst>
              <a:ext uri="{FF2B5EF4-FFF2-40B4-BE49-F238E27FC236}">
                <a16:creationId xmlns:a16="http://schemas.microsoft.com/office/drawing/2014/main" id="{F5F1013E-BDE1-CF21-AD06-388943E8CC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3607" y="2606428"/>
            <a:ext cx="15478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6" name="Line 110">
            <a:extLst>
              <a:ext uri="{FF2B5EF4-FFF2-40B4-BE49-F238E27FC236}">
                <a16:creationId xmlns:a16="http://schemas.microsoft.com/office/drawing/2014/main" id="{3E983E1B-3F31-BDEA-D8CB-1691685C2E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93607" y="2593331"/>
            <a:ext cx="154781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7" name="Line 111">
            <a:extLst>
              <a:ext uri="{FF2B5EF4-FFF2-40B4-BE49-F238E27FC236}">
                <a16:creationId xmlns:a16="http://schemas.microsoft.com/office/drawing/2014/main" id="{8A9E7CEA-98F0-E3D9-6E20-B2F3D8F70E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3607" y="2606428"/>
            <a:ext cx="154781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8" name="Line 112">
            <a:extLst>
              <a:ext uri="{FF2B5EF4-FFF2-40B4-BE49-F238E27FC236}">
                <a16:creationId xmlns:a16="http://schemas.microsoft.com/office/drawing/2014/main" id="{336F97F1-9F59-C086-F5EB-330637C1DC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93607" y="2593331"/>
            <a:ext cx="154781" cy="1309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6049" name="Text Box 113">
            <a:extLst>
              <a:ext uri="{FF2B5EF4-FFF2-40B4-BE49-F238E27FC236}">
                <a16:creationId xmlns:a16="http://schemas.microsoft.com/office/drawing/2014/main" id="{F812A276-B2A8-C4E3-9E51-7B8B28252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2483793"/>
            <a:ext cx="143500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INCREASE IN LENGTH</a:t>
            </a:r>
          </a:p>
        </p:txBody>
      </p:sp>
      <p:sp>
        <p:nvSpPr>
          <p:cNvPr id="296050" name="Text Box 114">
            <a:extLst>
              <a:ext uri="{FF2B5EF4-FFF2-40B4-BE49-F238E27FC236}">
                <a16:creationId xmlns:a16="http://schemas.microsoft.com/office/drawing/2014/main" id="{43A75A83-E5DC-C964-4E11-BE87E9B1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941118"/>
            <a:ext cx="147989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DECREASE IN LENGTH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101A6-0439-9715-9CC4-445840132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012" grpId="0" animBg="1"/>
      <p:bldP spid="296013" grpId="0" animBg="1"/>
      <p:bldP spid="296014" grpId="0" animBg="1"/>
      <p:bldP spid="296015" grpId="0" animBg="1"/>
      <p:bldP spid="296016" grpId="0" animBg="1"/>
      <p:bldP spid="296049" grpId="0"/>
      <p:bldP spid="29605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49321-9BF3-B898-1703-93F0FAD40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Thermal Stress</a:t>
            </a:r>
          </a:p>
        </p:txBody>
      </p:sp>
      <p:sp>
        <p:nvSpPr>
          <p:cNvPr id="486403" name="Line 3">
            <a:extLst>
              <a:ext uri="{FF2B5EF4-FFF2-40B4-BE49-F238E27FC236}">
                <a16:creationId xmlns:a16="http://schemas.microsoft.com/office/drawing/2014/main" id="{D0CD9F4F-3E83-7B83-A95F-2418D82113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71700" y="1883718"/>
            <a:ext cx="10287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04" name="Line 4">
            <a:extLst>
              <a:ext uri="{FF2B5EF4-FFF2-40B4-BE49-F238E27FC236}">
                <a16:creationId xmlns:a16="http://schemas.microsoft.com/office/drawing/2014/main" id="{3509A4EC-F509-2652-7FE6-7255FCD72B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883718"/>
            <a:ext cx="8572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05" name="Line 5">
            <a:extLst>
              <a:ext uri="{FF2B5EF4-FFF2-40B4-BE49-F238E27FC236}">
                <a16:creationId xmlns:a16="http://schemas.microsoft.com/office/drawing/2014/main" id="{3F1E8249-9CD5-9185-530E-17B7C68D1C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883718"/>
            <a:ext cx="1200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06" name="Line 6">
            <a:extLst>
              <a:ext uri="{FF2B5EF4-FFF2-40B4-BE49-F238E27FC236}">
                <a16:creationId xmlns:a16="http://schemas.microsoft.com/office/drawing/2014/main" id="{0E26D288-507F-47D7-E21D-FE437859D2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188371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07" name="Text Box 7">
            <a:extLst>
              <a:ext uri="{FF2B5EF4-FFF2-40B4-BE49-F238E27FC236}">
                <a16:creationId xmlns:a16="http://schemas.microsoft.com/office/drawing/2014/main" id="{DD4E38E3-1EC8-E7BB-A205-8EEFF90A0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1" y="1769418"/>
            <a:ext cx="88357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DECK JOINT</a:t>
            </a:r>
          </a:p>
        </p:txBody>
      </p:sp>
      <p:sp>
        <p:nvSpPr>
          <p:cNvPr id="486408" name="Line 8">
            <a:extLst>
              <a:ext uri="{FF2B5EF4-FFF2-40B4-BE49-F238E27FC236}">
                <a16:creationId xmlns:a16="http://schemas.microsoft.com/office/drawing/2014/main" id="{AC946D96-7E61-DBB3-C724-01F38FCC2D1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14550" y="3026718"/>
            <a:ext cx="40005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09" name="Line 9">
            <a:extLst>
              <a:ext uri="{FF2B5EF4-FFF2-40B4-BE49-F238E27FC236}">
                <a16:creationId xmlns:a16="http://schemas.microsoft.com/office/drawing/2014/main" id="{13B58C57-2500-F882-158B-ECD50ABD0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59821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0" name="Text Box 10">
            <a:extLst>
              <a:ext uri="{FF2B5EF4-FFF2-40B4-BE49-F238E27FC236}">
                <a16:creationId xmlns:a16="http://schemas.microsoft.com/office/drawing/2014/main" id="{9541A37C-E894-E0B0-D231-DB096D9FF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1" y="3483918"/>
            <a:ext cx="8322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ABUTMENT</a:t>
            </a:r>
          </a:p>
        </p:txBody>
      </p:sp>
      <p:sp>
        <p:nvSpPr>
          <p:cNvPr id="486411" name="Line 11">
            <a:extLst>
              <a:ext uri="{FF2B5EF4-FFF2-40B4-BE49-F238E27FC236}">
                <a16:creationId xmlns:a16="http://schemas.microsoft.com/office/drawing/2014/main" id="{B705C99E-2D9C-63CA-3A80-E01EE2742E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7950" y="3083868"/>
            <a:ext cx="4000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2" name="Line 12">
            <a:extLst>
              <a:ext uri="{FF2B5EF4-FFF2-40B4-BE49-F238E27FC236}">
                <a16:creationId xmlns:a16="http://schemas.microsoft.com/office/drawing/2014/main" id="{5821C968-BC1C-D018-23BF-F73A9D462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2150" y="359821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3" name="Text Box 13">
            <a:extLst>
              <a:ext uri="{FF2B5EF4-FFF2-40B4-BE49-F238E27FC236}">
                <a16:creationId xmlns:a16="http://schemas.microsoft.com/office/drawing/2014/main" id="{A2BBAA32-4047-2B6B-16E6-1362F911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1" y="3483918"/>
            <a:ext cx="8322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ABUTMENT</a:t>
            </a:r>
          </a:p>
        </p:txBody>
      </p:sp>
      <p:sp>
        <p:nvSpPr>
          <p:cNvPr id="486414" name="Line 14">
            <a:extLst>
              <a:ext uri="{FF2B5EF4-FFF2-40B4-BE49-F238E27FC236}">
                <a16:creationId xmlns:a16="http://schemas.microsoft.com/office/drawing/2014/main" id="{78828B10-E120-EAEF-1561-9901D45BDD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300" y="3141018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5" name="Text Box 15">
            <a:extLst>
              <a:ext uri="{FF2B5EF4-FFF2-40B4-BE49-F238E27FC236}">
                <a16:creationId xmlns:a16="http://schemas.microsoft.com/office/drawing/2014/main" id="{E4CF1C3D-AC68-2E8B-92A3-E54533A98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141018"/>
            <a:ext cx="45397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PIER</a:t>
            </a:r>
          </a:p>
        </p:txBody>
      </p:sp>
      <p:sp>
        <p:nvSpPr>
          <p:cNvPr id="486416" name="Line 16">
            <a:extLst>
              <a:ext uri="{FF2B5EF4-FFF2-40B4-BE49-F238E27FC236}">
                <a16:creationId xmlns:a16="http://schemas.microsoft.com/office/drawing/2014/main" id="{2CA688B7-EFC1-919F-5278-437364B37B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43150" y="2740968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7" name="Line 17">
            <a:extLst>
              <a:ext uri="{FF2B5EF4-FFF2-40B4-BE49-F238E27FC236}">
                <a16:creationId xmlns:a16="http://schemas.microsoft.com/office/drawing/2014/main" id="{9B368C46-7AC0-EED1-B209-400F1ED55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96956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8" name="Line 18">
            <a:extLst>
              <a:ext uri="{FF2B5EF4-FFF2-40B4-BE49-F238E27FC236}">
                <a16:creationId xmlns:a16="http://schemas.microsoft.com/office/drawing/2014/main" id="{7DB9D01B-CC67-6FB7-BB36-C289AB9257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969568"/>
            <a:ext cx="1143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19" name="Line 19">
            <a:extLst>
              <a:ext uri="{FF2B5EF4-FFF2-40B4-BE49-F238E27FC236}">
                <a16:creationId xmlns:a16="http://schemas.microsoft.com/office/drawing/2014/main" id="{C79BA24E-B3DB-0875-75EA-E5D4CFB4D0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0500" y="2740968"/>
            <a:ext cx="2857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20" name="Text Box 20">
            <a:extLst>
              <a:ext uri="{FF2B5EF4-FFF2-40B4-BE49-F238E27FC236}">
                <a16:creationId xmlns:a16="http://schemas.microsoft.com/office/drawing/2014/main" id="{1B626BA3-6425-F69B-8B11-4465C8221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351" y="2855268"/>
            <a:ext cx="101181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EXP. BEARING</a:t>
            </a:r>
          </a:p>
        </p:txBody>
      </p:sp>
      <p:sp>
        <p:nvSpPr>
          <p:cNvPr id="486421" name="Line 21">
            <a:extLst>
              <a:ext uri="{FF2B5EF4-FFF2-40B4-BE49-F238E27FC236}">
                <a16:creationId xmlns:a16="http://schemas.microsoft.com/office/drawing/2014/main" id="{D873A8AD-51DA-0015-FD67-EEB6F57697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5100" y="2740968"/>
            <a:ext cx="1143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22" name="Text Box 22">
            <a:extLst>
              <a:ext uri="{FF2B5EF4-FFF2-40B4-BE49-F238E27FC236}">
                <a16:creationId xmlns:a16="http://schemas.microsoft.com/office/drawing/2014/main" id="{841F5AF0-FD6A-38BC-D8EC-BC7E7FBF5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1" y="2912418"/>
            <a:ext cx="101181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EXP. BEARING</a:t>
            </a:r>
          </a:p>
        </p:txBody>
      </p:sp>
      <p:sp>
        <p:nvSpPr>
          <p:cNvPr id="486462" name="Line 62">
            <a:extLst>
              <a:ext uri="{FF2B5EF4-FFF2-40B4-BE49-F238E27FC236}">
                <a16:creationId xmlns:a16="http://schemas.microsoft.com/office/drawing/2014/main" id="{BDB507CD-1093-4B8E-711B-3E7DEF8EA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4750" y="1883718"/>
            <a:ext cx="7429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63" name="Text Box 63">
            <a:extLst>
              <a:ext uri="{FF2B5EF4-FFF2-40B4-BE49-F238E27FC236}">
                <a16:creationId xmlns:a16="http://schemas.microsoft.com/office/drawing/2014/main" id="{9C12C2DF-4977-422E-6106-3652118EC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3141018"/>
            <a:ext cx="101181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FXD. BEARING</a:t>
            </a:r>
          </a:p>
        </p:txBody>
      </p:sp>
      <p:sp>
        <p:nvSpPr>
          <p:cNvPr id="486464" name="Line 64">
            <a:extLst>
              <a:ext uri="{FF2B5EF4-FFF2-40B4-BE49-F238E27FC236}">
                <a16:creationId xmlns:a16="http://schemas.microsoft.com/office/drawing/2014/main" id="{4E2EA69C-0327-777A-F834-50928DEE83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3650" y="302671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6465" name="Line 65">
            <a:extLst>
              <a:ext uri="{FF2B5EF4-FFF2-40B4-BE49-F238E27FC236}">
                <a16:creationId xmlns:a16="http://schemas.microsoft.com/office/drawing/2014/main" id="{7B2C445A-FC07-1CCD-4219-9D13ED4B5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141018"/>
            <a:ext cx="2286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03450" name="Freeform 71">
            <a:extLst>
              <a:ext uri="{FF2B5EF4-FFF2-40B4-BE49-F238E27FC236}">
                <a16:creationId xmlns:a16="http://schemas.microsoft.com/office/drawing/2014/main" id="{F5ECEA97-D761-8CE3-14B5-B783C626CD17}"/>
              </a:ext>
            </a:extLst>
          </p:cNvPr>
          <p:cNvSpPr>
            <a:spLocks/>
          </p:cNvSpPr>
          <p:nvPr/>
        </p:nvSpPr>
        <p:spPr bwMode="auto">
          <a:xfrm>
            <a:off x="6672263" y="2221855"/>
            <a:ext cx="352425" cy="823913"/>
          </a:xfrm>
          <a:custGeom>
            <a:avLst/>
            <a:gdLst>
              <a:gd name="T0" fmla="*/ 372983125 w 592"/>
              <a:gd name="T1" fmla="*/ 871974063 h 1384"/>
              <a:gd name="T2" fmla="*/ 372983125 w 592"/>
              <a:gd name="T3" fmla="*/ 0 h 1384"/>
              <a:gd name="T4" fmla="*/ 167590788 w 592"/>
              <a:gd name="T5" fmla="*/ 0 h 1384"/>
              <a:gd name="T6" fmla="*/ 167590788 w 592"/>
              <a:gd name="T7" fmla="*/ 498360700 h 1384"/>
              <a:gd name="T8" fmla="*/ 0 w 592"/>
              <a:gd name="T9" fmla="*/ 498360700 h 1384"/>
              <a:gd name="T10" fmla="*/ 0 w 592"/>
              <a:gd name="T11" fmla="*/ 871974063 h 1384"/>
              <a:gd name="T12" fmla="*/ 372983125 w 592"/>
              <a:gd name="T13" fmla="*/ 871974063 h 13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2" h="1384">
                <a:moveTo>
                  <a:pt x="592" y="1384"/>
                </a:moveTo>
                <a:lnTo>
                  <a:pt x="592" y="0"/>
                </a:lnTo>
                <a:lnTo>
                  <a:pt x="266" y="0"/>
                </a:lnTo>
                <a:lnTo>
                  <a:pt x="266" y="791"/>
                </a:lnTo>
                <a:lnTo>
                  <a:pt x="0" y="791"/>
                </a:lnTo>
                <a:lnTo>
                  <a:pt x="0" y="1384"/>
                </a:lnTo>
                <a:lnTo>
                  <a:pt x="592" y="1384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1" name="Line 72">
            <a:extLst>
              <a:ext uri="{FF2B5EF4-FFF2-40B4-BE49-F238E27FC236}">
                <a16:creationId xmlns:a16="http://schemas.microsoft.com/office/drawing/2014/main" id="{5DD0A101-86B8-E6CD-690B-75E56F8EC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0616" y="2221856"/>
            <a:ext cx="0" cy="470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2" name="Line 73">
            <a:extLst>
              <a:ext uri="{FF2B5EF4-FFF2-40B4-BE49-F238E27FC236}">
                <a16:creationId xmlns:a16="http://schemas.microsoft.com/office/drawing/2014/main" id="{BADF0D89-314B-72BB-7E84-F4081182DA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72262" y="2692153"/>
            <a:ext cx="15835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3" name="Line 74">
            <a:extLst>
              <a:ext uri="{FF2B5EF4-FFF2-40B4-BE49-F238E27FC236}">
                <a16:creationId xmlns:a16="http://schemas.microsoft.com/office/drawing/2014/main" id="{7837C0B2-F75C-9A38-3C1C-3E9FE5318C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2263" y="2692153"/>
            <a:ext cx="0" cy="3536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4" name="Line 75">
            <a:extLst>
              <a:ext uri="{FF2B5EF4-FFF2-40B4-BE49-F238E27FC236}">
                <a16:creationId xmlns:a16="http://schemas.microsoft.com/office/drawing/2014/main" id="{2C4F9AEE-1E25-79DF-693E-50742FEB554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2263" y="3045768"/>
            <a:ext cx="352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5" name="Line 76">
            <a:extLst>
              <a:ext uri="{FF2B5EF4-FFF2-40B4-BE49-F238E27FC236}">
                <a16:creationId xmlns:a16="http://schemas.microsoft.com/office/drawing/2014/main" id="{F1F11C17-7C2D-9624-CD20-11AAE1B931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4688" y="2221855"/>
            <a:ext cx="0" cy="8239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6" name="Line 77">
            <a:extLst>
              <a:ext uri="{FF2B5EF4-FFF2-40B4-BE49-F238E27FC236}">
                <a16:creationId xmlns:a16="http://schemas.microsoft.com/office/drawing/2014/main" id="{97B46925-E456-9F09-1CC8-28DC03F561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0616" y="2221856"/>
            <a:ext cx="19407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7" name="Freeform 78">
            <a:extLst>
              <a:ext uri="{FF2B5EF4-FFF2-40B4-BE49-F238E27FC236}">
                <a16:creationId xmlns:a16="http://schemas.microsoft.com/office/drawing/2014/main" id="{090272D4-57BD-4161-127C-87C81C735918}"/>
              </a:ext>
            </a:extLst>
          </p:cNvPr>
          <p:cNvSpPr>
            <a:spLocks/>
          </p:cNvSpPr>
          <p:nvPr/>
        </p:nvSpPr>
        <p:spPr bwMode="auto">
          <a:xfrm>
            <a:off x="1946672" y="2220665"/>
            <a:ext cx="352425" cy="822722"/>
          </a:xfrm>
          <a:custGeom>
            <a:avLst/>
            <a:gdLst>
              <a:gd name="T0" fmla="*/ 0 w 592"/>
              <a:gd name="T1" fmla="*/ 870083608 h 1383"/>
              <a:gd name="T2" fmla="*/ 0 w 592"/>
              <a:gd name="T3" fmla="*/ 0 h 1383"/>
              <a:gd name="T4" fmla="*/ 205393131 w 592"/>
              <a:gd name="T5" fmla="*/ 0 h 1383"/>
              <a:gd name="T6" fmla="*/ 205393131 w 592"/>
              <a:gd name="T7" fmla="*/ 497011035 h 1383"/>
              <a:gd name="T8" fmla="*/ 372983125 w 592"/>
              <a:gd name="T9" fmla="*/ 497011035 h 1383"/>
              <a:gd name="T10" fmla="*/ 372983125 w 592"/>
              <a:gd name="T11" fmla="*/ 870083608 h 1383"/>
              <a:gd name="T12" fmla="*/ 0 w 592"/>
              <a:gd name="T13" fmla="*/ 870083608 h 13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92" h="1383">
                <a:moveTo>
                  <a:pt x="0" y="1383"/>
                </a:moveTo>
                <a:lnTo>
                  <a:pt x="0" y="0"/>
                </a:lnTo>
                <a:lnTo>
                  <a:pt x="326" y="0"/>
                </a:lnTo>
                <a:lnTo>
                  <a:pt x="326" y="790"/>
                </a:lnTo>
                <a:lnTo>
                  <a:pt x="592" y="790"/>
                </a:lnTo>
                <a:lnTo>
                  <a:pt x="592" y="1383"/>
                </a:lnTo>
                <a:lnTo>
                  <a:pt x="0" y="1383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8" name="Line 79">
            <a:extLst>
              <a:ext uri="{FF2B5EF4-FFF2-40B4-BE49-F238E27FC236}">
                <a16:creationId xmlns:a16="http://schemas.microsoft.com/office/drawing/2014/main" id="{5A06871D-74E7-A8B9-00BC-F4D0459F6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1935" y="2220665"/>
            <a:ext cx="0" cy="4702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59" name="Line 80">
            <a:extLst>
              <a:ext uri="{FF2B5EF4-FFF2-40B4-BE49-F238E27FC236}">
                <a16:creationId xmlns:a16="http://schemas.microsoft.com/office/drawing/2014/main" id="{D31D0BFC-BF82-686C-2CF1-842B31D3CC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1935" y="2690962"/>
            <a:ext cx="157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0" name="Line 81">
            <a:extLst>
              <a:ext uri="{FF2B5EF4-FFF2-40B4-BE49-F238E27FC236}">
                <a16:creationId xmlns:a16="http://schemas.microsoft.com/office/drawing/2014/main" id="{30D26C52-A641-4C79-1BE4-CE5832C0AB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99097" y="2690962"/>
            <a:ext cx="0" cy="352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1" name="Line 82">
            <a:extLst>
              <a:ext uri="{FF2B5EF4-FFF2-40B4-BE49-F238E27FC236}">
                <a16:creationId xmlns:a16="http://schemas.microsoft.com/office/drawing/2014/main" id="{2B1C2C23-DEB5-82FA-C076-0A34611275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46672" y="3043387"/>
            <a:ext cx="352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2" name="Line 83">
            <a:extLst>
              <a:ext uri="{FF2B5EF4-FFF2-40B4-BE49-F238E27FC236}">
                <a16:creationId xmlns:a16="http://schemas.microsoft.com/office/drawing/2014/main" id="{A54E9CDA-E4E5-B1F3-1E9C-101E86F9C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46672" y="2220665"/>
            <a:ext cx="0" cy="8227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3" name="Line 84">
            <a:extLst>
              <a:ext uri="{FF2B5EF4-FFF2-40B4-BE49-F238E27FC236}">
                <a16:creationId xmlns:a16="http://schemas.microsoft.com/office/drawing/2014/main" id="{46C4CBEE-2026-F087-35D9-B6F61DDBDC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6672" y="2220665"/>
            <a:ext cx="1952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4" name="Freeform 85">
            <a:extLst>
              <a:ext uri="{FF2B5EF4-FFF2-40B4-BE49-F238E27FC236}">
                <a16:creationId xmlns:a16="http://schemas.microsoft.com/office/drawing/2014/main" id="{16F9FF16-A042-A054-841C-29C8FD6A4517}"/>
              </a:ext>
            </a:extLst>
          </p:cNvPr>
          <p:cNvSpPr>
            <a:spLocks/>
          </p:cNvSpPr>
          <p:nvPr/>
        </p:nvSpPr>
        <p:spPr bwMode="auto">
          <a:xfrm>
            <a:off x="4319588" y="2693343"/>
            <a:ext cx="334566" cy="682229"/>
          </a:xfrm>
          <a:custGeom>
            <a:avLst/>
            <a:gdLst>
              <a:gd name="T0" fmla="*/ 0 w 563"/>
              <a:gd name="T1" fmla="*/ 0 h 1145"/>
              <a:gd name="T2" fmla="*/ 0 w 563"/>
              <a:gd name="T3" fmla="*/ 638083649 h 1145"/>
              <a:gd name="T4" fmla="*/ 33901103 w 563"/>
              <a:gd name="T5" fmla="*/ 638083649 h 1145"/>
              <a:gd name="T6" fmla="*/ 59641094 w 563"/>
              <a:gd name="T7" fmla="*/ 603370433 h 1145"/>
              <a:gd name="T8" fmla="*/ 83497690 w 563"/>
              <a:gd name="T9" fmla="*/ 722656149 h 1145"/>
              <a:gd name="T10" fmla="*/ 135605998 w 563"/>
              <a:gd name="T11" fmla="*/ 539625067 h 1145"/>
              <a:gd name="T12" fmla="*/ 135605998 w 563"/>
              <a:gd name="T13" fmla="*/ 638083649 h 1145"/>
              <a:gd name="T14" fmla="*/ 172018030 w 563"/>
              <a:gd name="T15" fmla="*/ 638083649 h 1145"/>
              <a:gd name="T16" fmla="*/ 217220293 w 563"/>
              <a:gd name="T17" fmla="*/ 578124602 h 1145"/>
              <a:gd name="T18" fmla="*/ 263677625 w 563"/>
              <a:gd name="T19" fmla="*/ 682894244 h 1145"/>
              <a:gd name="T20" fmla="*/ 276861387 w 563"/>
              <a:gd name="T21" fmla="*/ 499232373 h 1145"/>
              <a:gd name="T22" fmla="*/ 303229705 w 563"/>
              <a:gd name="T23" fmla="*/ 638083649 h 1145"/>
              <a:gd name="T24" fmla="*/ 353453825 w 563"/>
              <a:gd name="T25" fmla="*/ 638083649 h 1145"/>
              <a:gd name="T26" fmla="*/ 353453825 w 563"/>
              <a:gd name="T27" fmla="*/ 0 h 1145"/>
              <a:gd name="T28" fmla="*/ 0 w 563"/>
              <a:gd name="T29" fmla="*/ 0 h 11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63" h="1145">
                <a:moveTo>
                  <a:pt x="0" y="0"/>
                </a:moveTo>
                <a:lnTo>
                  <a:pt x="0" y="1011"/>
                </a:lnTo>
                <a:lnTo>
                  <a:pt x="54" y="1011"/>
                </a:lnTo>
                <a:lnTo>
                  <a:pt x="95" y="956"/>
                </a:lnTo>
                <a:lnTo>
                  <a:pt x="133" y="1145"/>
                </a:lnTo>
                <a:lnTo>
                  <a:pt x="216" y="855"/>
                </a:lnTo>
                <a:lnTo>
                  <a:pt x="216" y="1011"/>
                </a:lnTo>
                <a:lnTo>
                  <a:pt x="274" y="1011"/>
                </a:lnTo>
                <a:lnTo>
                  <a:pt x="346" y="916"/>
                </a:lnTo>
                <a:lnTo>
                  <a:pt x="420" y="1082"/>
                </a:lnTo>
                <a:lnTo>
                  <a:pt x="441" y="791"/>
                </a:lnTo>
                <a:lnTo>
                  <a:pt x="483" y="1011"/>
                </a:lnTo>
                <a:lnTo>
                  <a:pt x="563" y="1011"/>
                </a:lnTo>
                <a:lnTo>
                  <a:pt x="563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5" name="Line 86">
            <a:extLst>
              <a:ext uri="{FF2B5EF4-FFF2-40B4-BE49-F238E27FC236}">
                <a16:creationId xmlns:a16="http://schemas.microsoft.com/office/drawing/2014/main" id="{A0AB480C-243E-A2F9-C77D-C7164EB4B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4154" y="2693344"/>
            <a:ext cx="0" cy="60245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6" name="Line 87">
            <a:extLst>
              <a:ext uri="{FF2B5EF4-FFF2-40B4-BE49-F238E27FC236}">
                <a16:creationId xmlns:a16="http://schemas.microsoft.com/office/drawing/2014/main" id="{EF039810-13FA-242D-9D5D-FC859DAC4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9588" y="2693344"/>
            <a:ext cx="0" cy="60245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7" name="Line 88">
            <a:extLst>
              <a:ext uri="{FF2B5EF4-FFF2-40B4-BE49-F238E27FC236}">
                <a16:creationId xmlns:a16="http://schemas.microsoft.com/office/drawing/2014/main" id="{8B828B71-3D57-7E0C-F78A-737ACE131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9588" y="2693343"/>
            <a:ext cx="33456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8" name="Line 89">
            <a:extLst>
              <a:ext uri="{FF2B5EF4-FFF2-40B4-BE49-F238E27FC236}">
                <a16:creationId xmlns:a16="http://schemas.microsoft.com/office/drawing/2014/main" id="{BFD1E2F5-918D-56B7-B90A-075B5ECDC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9588" y="3295799"/>
            <a:ext cx="3214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69" name="Line 90">
            <a:extLst>
              <a:ext uri="{FF2B5EF4-FFF2-40B4-BE49-F238E27FC236}">
                <a16:creationId xmlns:a16="http://schemas.microsoft.com/office/drawing/2014/main" id="{A8557A70-E303-BDC6-8DD9-D65277D407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51735" y="3262462"/>
            <a:ext cx="23813" cy="33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0" name="Line 91">
            <a:extLst>
              <a:ext uri="{FF2B5EF4-FFF2-40B4-BE49-F238E27FC236}">
                <a16:creationId xmlns:a16="http://schemas.microsoft.com/office/drawing/2014/main" id="{1E7B251A-BCBA-F3A1-03A7-6D7CBEAFA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5547" y="3262462"/>
            <a:ext cx="22622" cy="1131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1" name="Line 92">
            <a:extLst>
              <a:ext uri="{FF2B5EF4-FFF2-40B4-BE49-F238E27FC236}">
                <a16:creationId xmlns:a16="http://schemas.microsoft.com/office/drawing/2014/main" id="{3D286303-CB7F-61F3-4A08-AEA37784E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8169" y="3202931"/>
            <a:ext cx="50006" cy="1726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2" name="Line 93">
            <a:extLst>
              <a:ext uri="{FF2B5EF4-FFF2-40B4-BE49-F238E27FC236}">
                <a16:creationId xmlns:a16="http://schemas.microsoft.com/office/drawing/2014/main" id="{4E4255FF-87B6-747D-DA30-5F84A77D7E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8175" y="3202931"/>
            <a:ext cx="0" cy="928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3" name="Line 94">
            <a:extLst>
              <a:ext uri="{FF2B5EF4-FFF2-40B4-BE49-F238E27FC236}">
                <a16:creationId xmlns:a16="http://schemas.microsoft.com/office/drawing/2014/main" id="{99C05901-79C7-E7FB-32A1-51A1C6CB5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8175" y="3295799"/>
            <a:ext cx="333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4" name="Line 95">
            <a:extLst>
              <a:ext uri="{FF2B5EF4-FFF2-40B4-BE49-F238E27FC236}">
                <a16:creationId xmlns:a16="http://schemas.microsoft.com/office/drawing/2014/main" id="{EE9E0316-5ABF-C093-A478-F3724117B5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1512" y="3238649"/>
            <a:ext cx="42863" cy="57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5" name="Line 96">
            <a:extLst>
              <a:ext uri="{FF2B5EF4-FFF2-40B4-BE49-F238E27FC236}">
                <a16:creationId xmlns:a16="http://schemas.microsoft.com/office/drawing/2014/main" id="{87BD18AB-D984-09E2-A759-1EEF6B79E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4375" y="3238650"/>
            <a:ext cx="45244" cy="988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6" name="Line 97">
            <a:extLst>
              <a:ext uri="{FF2B5EF4-FFF2-40B4-BE49-F238E27FC236}">
                <a16:creationId xmlns:a16="http://schemas.microsoft.com/office/drawing/2014/main" id="{F9C60F56-1E9C-E45C-38F8-77E2254C92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9619" y="3164831"/>
            <a:ext cx="11906" cy="1726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7" name="Line 98">
            <a:extLst>
              <a:ext uri="{FF2B5EF4-FFF2-40B4-BE49-F238E27FC236}">
                <a16:creationId xmlns:a16="http://schemas.microsoft.com/office/drawing/2014/main" id="{9E449EC3-63CC-3B52-3C72-4253B695A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1525" y="3164831"/>
            <a:ext cx="25004" cy="1309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8" name="Line 99">
            <a:extLst>
              <a:ext uri="{FF2B5EF4-FFF2-40B4-BE49-F238E27FC236}">
                <a16:creationId xmlns:a16="http://schemas.microsoft.com/office/drawing/2014/main" id="{4FE98461-89EE-68D0-125C-C31C1798A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6529" y="3295799"/>
            <a:ext cx="47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79" name="Rectangle 100">
            <a:extLst>
              <a:ext uri="{FF2B5EF4-FFF2-40B4-BE49-F238E27FC236}">
                <a16:creationId xmlns:a16="http://schemas.microsoft.com/office/drawing/2014/main" id="{019A5111-691C-C1A0-5CAD-FD058F8A3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556" y="2221856"/>
            <a:ext cx="2311004" cy="4572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3480" name="Line 101">
            <a:extLst>
              <a:ext uri="{FF2B5EF4-FFF2-40B4-BE49-F238E27FC236}">
                <a16:creationId xmlns:a16="http://schemas.microsoft.com/office/drawing/2014/main" id="{F3CB54B3-C024-3690-7FB4-BA779DC55A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5560" y="2221856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1" name="Rectangle 102">
            <a:extLst>
              <a:ext uri="{FF2B5EF4-FFF2-40B4-BE49-F238E27FC236}">
                <a16:creationId xmlns:a16="http://schemas.microsoft.com/office/drawing/2014/main" id="{0B665ED4-8ACC-88C7-BB13-923C098D2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135" y="2221856"/>
            <a:ext cx="2305050" cy="4572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3482" name="Line 103">
            <a:extLst>
              <a:ext uri="{FF2B5EF4-FFF2-40B4-BE49-F238E27FC236}">
                <a16:creationId xmlns:a16="http://schemas.microsoft.com/office/drawing/2014/main" id="{8AA2DDAB-AD10-BB19-D3FF-4D7DDD7C1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4135" y="2221856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3" name="Line 104">
            <a:extLst>
              <a:ext uri="{FF2B5EF4-FFF2-40B4-BE49-F238E27FC236}">
                <a16:creationId xmlns:a16="http://schemas.microsoft.com/office/drawing/2014/main" id="{CC92A41F-8147-8CE7-C4CE-C8D8D955D0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64556" y="2221856"/>
            <a:ext cx="231100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4" name="Line 105">
            <a:extLst>
              <a:ext uri="{FF2B5EF4-FFF2-40B4-BE49-F238E27FC236}">
                <a16:creationId xmlns:a16="http://schemas.microsoft.com/office/drawing/2014/main" id="{D14BABB2-A17D-BABB-167E-78C55D0844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4556" y="2221856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5" name="Line 106">
            <a:extLst>
              <a:ext uri="{FF2B5EF4-FFF2-40B4-BE49-F238E27FC236}">
                <a16:creationId xmlns:a16="http://schemas.microsoft.com/office/drawing/2014/main" id="{9FA4C5D0-45B7-45D6-BCA9-00A7DFCC3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64556" y="2679056"/>
            <a:ext cx="231100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6" name="Line 107">
            <a:extLst>
              <a:ext uri="{FF2B5EF4-FFF2-40B4-BE49-F238E27FC236}">
                <a16:creationId xmlns:a16="http://schemas.microsoft.com/office/drawing/2014/main" id="{24B6A16F-C27F-C78A-D57F-DC1F5CCE64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4135" y="2221856"/>
            <a:ext cx="2305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7" name="Line 108">
            <a:extLst>
              <a:ext uri="{FF2B5EF4-FFF2-40B4-BE49-F238E27FC236}">
                <a16:creationId xmlns:a16="http://schemas.microsoft.com/office/drawing/2014/main" id="{C53A3EDD-CE0C-353D-3E44-B13190570A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4135" y="2679056"/>
            <a:ext cx="2305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488" name="Line 109">
            <a:extLst>
              <a:ext uri="{FF2B5EF4-FFF2-40B4-BE49-F238E27FC236}">
                <a16:creationId xmlns:a16="http://schemas.microsoft.com/office/drawing/2014/main" id="{23E36CC7-372C-51C4-07BF-CE3663971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9185" y="2221856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86466" name="Line 66">
            <a:extLst>
              <a:ext uri="{FF2B5EF4-FFF2-40B4-BE49-F238E27FC236}">
                <a16:creationId xmlns:a16="http://schemas.microsoft.com/office/drawing/2014/main" id="{73F29E7F-0B62-3102-A8A3-692BC96B38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0500" y="2683818"/>
            <a:ext cx="5715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E34ED-233D-D832-0E53-9626F3B0C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7" grpId="0"/>
      <p:bldP spid="486420" grpId="0"/>
      <p:bldP spid="486422" grpId="0"/>
      <p:bldP spid="486463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E07E-C47D-13D7-A983-629EAEED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Thermal Stress</a:t>
            </a:r>
          </a:p>
        </p:txBody>
      </p:sp>
      <p:sp>
        <p:nvSpPr>
          <p:cNvPr id="105474" name="Rectangle 3">
            <a:extLst>
              <a:ext uri="{FF2B5EF4-FFF2-40B4-BE49-F238E27FC236}">
                <a16:creationId xmlns:a16="http://schemas.microsoft.com/office/drawing/2014/main" id="{5C58D529-192B-7A80-AD7C-6B3A8D786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931" y="2038499"/>
            <a:ext cx="4795838" cy="4714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5475" name="Rectangle 4">
            <a:extLst>
              <a:ext uri="{FF2B5EF4-FFF2-40B4-BE49-F238E27FC236}">
                <a16:creationId xmlns:a16="http://schemas.microsoft.com/office/drawing/2014/main" id="{60C53514-6C2B-BB4F-1086-E03818675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931" y="2038499"/>
            <a:ext cx="4795838" cy="47148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5476" name="Freeform 5">
            <a:extLst>
              <a:ext uri="{FF2B5EF4-FFF2-40B4-BE49-F238E27FC236}">
                <a16:creationId xmlns:a16="http://schemas.microsoft.com/office/drawing/2014/main" id="{94637985-D303-67B6-1311-251DE8276BA2}"/>
              </a:ext>
            </a:extLst>
          </p:cNvPr>
          <p:cNvSpPr>
            <a:spLocks/>
          </p:cNvSpPr>
          <p:nvPr/>
        </p:nvSpPr>
        <p:spPr bwMode="auto">
          <a:xfrm>
            <a:off x="6766323" y="2038499"/>
            <a:ext cx="363140" cy="848916"/>
          </a:xfrm>
          <a:custGeom>
            <a:avLst/>
            <a:gdLst>
              <a:gd name="T0" fmla="*/ 384323034 w 610"/>
              <a:gd name="T1" fmla="*/ 897806899 h 1427"/>
              <a:gd name="T2" fmla="*/ 384323034 w 610"/>
              <a:gd name="T3" fmla="*/ 0 h 1427"/>
              <a:gd name="T4" fmla="*/ 172630128 w 610"/>
              <a:gd name="T5" fmla="*/ 0 h 1427"/>
              <a:gd name="T6" fmla="*/ 172630128 w 610"/>
              <a:gd name="T7" fmla="*/ 513391717 h 1427"/>
              <a:gd name="T8" fmla="*/ 0 w 610"/>
              <a:gd name="T9" fmla="*/ 513391717 h 1427"/>
              <a:gd name="T10" fmla="*/ 0 w 610"/>
              <a:gd name="T11" fmla="*/ 897806899 h 1427"/>
              <a:gd name="T12" fmla="*/ 384323034 w 610"/>
              <a:gd name="T13" fmla="*/ 897806899 h 14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0" h="1427">
                <a:moveTo>
                  <a:pt x="610" y="1427"/>
                </a:moveTo>
                <a:lnTo>
                  <a:pt x="610" y="0"/>
                </a:lnTo>
                <a:lnTo>
                  <a:pt x="274" y="0"/>
                </a:lnTo>
                <a:lnTo>
                  <a:pt x="274" y="816"/>
                </a:lnTo>
                <a:lnTo>
                  <a:pt x="0" y="816"/>
                </a:lnTo>
                <a:lnTo>
                  <a:pt x="0" y="1427"/>
                </a:lnTo>
                <a:lnTo>
                  <a:pt x="610" y="1427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77" name="Line 6">
            <a:extLst>
              <a:ext uri="{FF2B5EF4-FFF2-40B4-BE49-F238E27FC236}">
                <a16:creationId xmlns:a16="http://schemas.microsoft.com/office/drawing/2014/main" id="{696DADB5-1BD8-5EDB-D31F-31B947162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9438" y="2038499"/>
            <a:ext cx="0" cy="4857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78" name="Line 7">
            <a:extLst>
              <a:ext uri="{FF2B5EF4-FFF2-40B4-BE49-F238E27FC236}">
                <a16:creationId xmlns:a16="http://schemas.microsoft.com/office/drawing/2014/main" id="{8EA48DF7-002F-AEE6-3DE1-20C7031F13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6323" y="2524274"/>
            <a:ext cx="1631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79" name="Line 8">
            <a:extLst>
              <a:ext uri="{FF2B5EF4-FFF2-40B4-BE49-F238E27FC236}">
                <a16:creationId xmlns:a16="http://schemas.microsoft.com/office/drawing/2014/main" id="{020AA0A0-75E3-8D54-A5AD-64469CC5F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6322" y="2524274"/>
            <a:ext cx="0" cy="36314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0" name="Line 9">
            <a:extLst>
              <a:ext uri="{FF2B5EF4-FFF2-40B4-BE49-F238E27FC236}">
                <a16:creationId xmlns:a16="http://schemas.microsoft.com/office/drawing/2014/main" id="{D55238D9-6DB6-67EC-E1F8-F4927A3D8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6323" y="2887415"/>
            <a:ext cx="36314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1" name="Line 10">
            <a:extLst>
              <a:ext uri="{FF2B5EF4-FFF2-40B4-BE49-F238E27FC236}">
                <a16:creationId xmlns:a16="http://schemas.microsoft.com/office/drawing/2014/main" id="{9ED3669F-8861-3D17-DCCE-348D32075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29463" y="2038499"/>
            <a:ext cx="0" cy="8489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2" name="Line 11">
            <a:extLst>
              <a:ext uri="{FF2B5EF4-FFF2-40B4-BE49-F238E27FC236}">
                <a16:creationId xmlns:a16="http://schemas.microsoft.com/office/drawing/2014/main" id="{AE5E66F8-951D-4F9C-604D-ED565CD8EB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29438" y="2038499"/>
            <a:ext cx="2000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3" name="Freeform 12">
            <a:extLst>
              <a:ext uri="{FF2B5EF4-FFF2-40B4-BE49-F238E27FC236}">
                <a16:creationId xmlns:a16="http://schemas.microsoft.com/office/drawing/2014/main" id="{58397DF6-3351-44EA-AB0F-0EA2F04B5B01}"/>
              </a:ext>
            </a:extLst>
          </p:cNvPr>
          <p:cNvSpPr>
            <a:spLocks/>
          </p:cNvSpPr>
          <p:nvPr/>
        </p:nvSpPr>
        <p:spPr bwMode="auto">
          <a:xfrm>
            <a:off x="1891904" y="2038499"/>
            <a:ext cx="363140" cy="847725"/>
          </a:xfrm>
          <a:custGeom>
            <a:avLst/>
            <a:gdLst>
              <a:gd name="T0" fmla="*/ 0 w 611"/>
              <a:gd name="T1" fmla="*/ 896546028 h 1425"/>
              <a:gd name="T2" fmla="*/ 0 w 611"/>
              <a:gd name="T3" fmla="*/ 0 h 1425"/>
              <a:gd name="T4" fmla="*/ 211628549 w 611"/>
              <a:gd name="T5" fmla="*/ 0 h 1425"/>
              <a:gd name="T6" fmla="*/ 211628549 w 611"/>
              <a:gd name="T7" fmla="*/ 512132188 h 1425"/>
              <a:gd name="T8" fmla="*/ 383694028 w 611"/>
              <a:gd name="T9" fmla="*/ 512132188 h 1425"/>
              <a:gd name="T10" fmla="*/ 383694028 w 611"/>
              <a:gd name="T11" fmla="*/ 896546028 h 1425"/>
              <a:gd name="T12" fmla="*/ 0 w 611"/>
              <a:gd name="T13" fmla="*/ 896546028 h 14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1" h="1425">
                <a:moveTo>
                  <a:pt x="0" y="1425"/>
                </a:moveTo>
                <a:lnTo>
                  <a:pt x="0" y="0"/>
                </a:lnTo>
                <a:lnTo>
                  <a:pt x="337" y="0"/>
                </a:lnTo>
                <a:lnTo>
                  <a:pt x="337" y="814"/>
                </a:lnTo>
                <a:lnTo>
                  <a:pt x="611" y="814"/>
                </a:lnTo>
                <a:lnTo>
                  <a:pt x="611" y="1425"/>
                </a:lnTo>
                <a:lnTo>
                  <a:pt x="0" y="1425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4" name="Line 13">
            <a:extLst>
              <a:ext uri="{FF2B5EF4-FFF2-40B4-BE49-F238E27FC236}">
                <a16:creationId xmlns:a16="http://schemas.microsoft.com/office/drawing/2014/main" id="{FAD2718A-C002-1BBC-5487-2FF06C8138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1929" y="2038500"/>
            <a:ext cx="0" cy="48339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5" name="Line 14">
            <a:extLst>
              <a:ext uri="{FF2B5EF4-FFF2-40B4-BE49-F238E27FC236}">
                <a16:creationId xmlns:a16="http://schemas.microsoft.com/office/drawing/2014/main" id="{5077C996-53D2-9AC1-A908-070C881BA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1929" y="2521893"/>
            <a:ext cx="1631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6" name="Line 15">
            <a:extLst>
              <a:ext uri="{FF2B5EF4-FFF2-40B4-BE49-F238E27FC236}">
                <a16:creationId xmlns:a16="http://schemas.microsoft.com/office/drawing/2014/main" id="{4C3415DC-F3AE-F7E5-12E6-C66AE77E2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5044" y="2521894"/>
            <a:ext cx="0" cy="36433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7" name="Line 16">
            <a:extLst>
              <a:ext uri="{FF2B5EF4-FFF2-40B4-BE49-F238E27FC236}">
                <a16:creationId xmlns:a16="http://schemas.microsoft.com/office/drawing/2014/main" id="{39CA070B-F73A-5E19-9FF4-1678BA454C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91904" y="2886224"/>
            <a:ext cx="363140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8" name="Line 17">
            <a:extLst>
              <a:ext uri="{FF2B5EF4-FFF2-40B4-BE49-F238E27FC236}">
                <a16:creationId xmlns:a16="http://schemas.microsoft.com/office/drawing/2014/main" id="{61FEE5B9-C9E6-0023-668C-7628460058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1904" y="2038499"/>
            <a:ext cx="0" cy="8477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89" name="Line 18">
            <a:extLst>
              <a:ext uri="{FF2B5EF4-FFF2-40B4-BE49-F238E27FC236}">
                <a16:creationId xmlns:a16="http://schemas.microsoft.com/office/drawing/2014/main" id="{EDAD5D31-C871-2DF5-0C7E-518294A73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1904" y="2038499"/>
            <a:ext cx="20002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0" name="Freeform 19">
            <a:extLst>
              <a:ext uri="{FF2B5EF4-FFF2-40B4-BE49-F238E27FC236}">
                <a16:creationId xmlns:a16="http://schemas.microsoft.com/office/drawing/2014/main" id="{0B237740-CD75-1693-8A9C-12AF6BF5C14A}"/>
              </a:ext>
            </a:extLst>
          </p:cNvPr>
          <p:cNvSpPr>
            <a:spLocks/>
          </p:cNvSpPr>
          <p:nvPr/>
        </p:nvSpPr>
        <p:spPr bwMode="auto">
          <a:xfrm>
            <a:off x="4338638" y="2525466"/>
            <a:ext cx="345281" cy="702469"/>
          </a:xfrm>
          <a:custGeom>
            <a:avLst/>
            <a:gdLst>
              <a:gd name="T0" fmla="*/ 0 w 581"/>
              <a:gd name="T1" fmla="*/ 0 h 1180"/>
              <a:gd name="T2" fmla="*/ 0 w 581"/>
              <a:gd name="T3" fmla="*/ 656501100 h 1180"/>
              <a:gd name="T4" fmla="*/ 35160447 w 581"/>
              <a:gd name="T5" fmla="*/ 656501100 h 1180"/>
              <a:gd name="T6" fmla="*/ 61531773 w 581"/>
              <a:gd name="T7" fmla="*/ 620588675 h 1180"/>
              <a:gd name="T8" fmla="*/ 86018810 w 581"/>
              <a:gd name="T9" fmla="*/ 743446094 h 1180"/>
              <a:gd name="T10" fmla="*/ 140015806 w 581"/>
              <a:gd name="T11" fmla="*/ 555694850 h 1180"/>
              <a:gd name="T12" fmla="*/ 140015806 w 581"/>
              <a:gd name="T13" fmla="*/ 656501100 h 1180"/>
              <a:gd name="T14" fmla="*/ 177688110 w 581"/>
              <a:gd name="T15" fmla="*/ 656501100 h 1180"/>
              <a:gd name="T16" fmla="*/ 224150328 w 581"/>
              <a:gd name="T17" fmla="*/ 594756875 h 1180"/>
              <a:gd name="T18" fmla="*/ 272496834 w 581"/>
              <a:gd name="T19" fmla="*/ 702493356 h 1180"/>
              <a:gd name="T20" fmla="*/ 285682101 w 581"/>
              <a:gd name="T21" fmla="*/ 513481638 h 1180"/>
              <a:gd name="T22" fmla="*/ 313308563 w 581"/>
              <a:gd name="T23" fmla="*/ 656501100 h 1180"/>
              <a:gd name="T24" fmla="*/ 364793702 w 581"/>
              <a:gd name="T25" fmla="*/ 656501100 h 1180"/>
              <a:gd name="T26" fmla="*/ 364793702 w 581"/>
              <a:gd name="T27" fmla="*/ 0 h 1180"/>
              <a:gd name="T28" fmla="*/ 0 w 581"/>
              <a:gd name="T29" fmla="*/ 0 h 11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81" h="1180">
                <a:moveTo>
                  <a:pt x="0" y="0"/>
                </a:moveTo>
                <a:lnTo>
                  <a:pt x="0" y="1042"/>
                </a:lnTo>
                <a:lnTo>
                  <a:pt x="56" y="1042"/>
                </a:lnTo>
                <a:lnTo>
                  <a:pt x="98" y="985"/>
                </a:lnTo>
                <a:lnTo>
                  <a:pt x="137" y="1180"/>
                </a:lnTo>
                <a:lnTo>
                  <a:pt x="223" y="882"/>
                </a:lnTo>
                <a:lnTo>
                  <a:pt x="223" y="1042"/>
                </a:lnTo>
                <a:lnTo>
                  <a:pt x="283" y="1042"/>
                </a:lnTo>
                <a:lnTo>
                  <a:pt x="357" y="944"/>
                </a:lnTo>
                <a:lnTo>
                  <a:pt x="434" y="1115"/>
                </a:lnTo>
                <a:lnTo>
                  <a:pt x="455" y="815"/>
                </a:lnTo>
                <a:lnTo>
                  <a:pt x="499" y="1042"/>
                </a:lnTo>
                <a:lnTo>
                  <a:pt x="581" y="1042"/>
                </a:lnTo>
                <a:lnTo>
                  <a:pt x="581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1" name="Line 20">
            <a:extLst>
              <a:ext uri="{FF2B5EF4-FFF2-40B4-BE49-F238E27FC236}">
                <a16:creationId xmlns:a16="http://schemas.microsoft.com/office/drawing/2014/main" id="{7825816E-E11A-6148-9036-D410D8242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919" y="2525466"/>
            <a:ext cx="0" cy="62031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2" name="Line 21">
            <a:extLst>
              <a:ext uri="{FF2B5EF4-FFF2-40B4-BE49-F238E27FC236}">
                <a16:creationId xmlns:a16="http://schemas.microsoft.com/office/drawing/2014/main" id="{DA1A17EC-216B-AA51-EB8F-32C43CDF9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638" y="2525466"/>
            <a:ext cx="0" cy="62031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3" name="Line 22">
            <a:extLst>
              <a:ext uri="{FF2B5EF4-FFF2-40B4-BE49-F238E27FC236}">
                <a16:creationId xmlns:a16="http://schemas.microsoft.com/office/drawing/2014/main" id="{883E0B98-528D-BB3B-77D1-429DDD0DE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638" y="2525465"/>
            <a:ext cx="345281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4" name="Line 23">
            <a:extLst>
              <a:ext uri="{FF2B5EF4-FFF2-40B4-BE49-F238E27FC236}">
                <a16:creationId xmlns:a16="http://schemas.microsoft.com/office/drawing/2014/main" id="{003DB041-9AF3-8318-3D68-BFC0D465E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8637" y="3145781"/>
            <a:ext cx="33338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5" name="Line 24">
            <a:extLst>
              <a:ext uri="{FF2B5EF4-FFF2-40B4-BE49-F238E27FC236}">
                <a16:creationId xmlns:a16="http://schemas.microsoft.com/office/drawing/2014/main" id="{059D8EE8-705A-B31E-D0EA-A5B7A5F51F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1975" y="3112443"/>
            <a:ext cx="25004" cy="3333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6" name="Line 25">
            <a:extLst>
              <a:ext uri="{FF2B5EF4-FFF2-40B4-BE49-F238E27FC236}">
                <a16:creationId xmlns:a16="http://schemas.microsoft.com/office/drawing/2014/main" id="{4CC03997-A60B-FEB0-6D9C-6D7A305EB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6978" y="3112443"/>
            <a:ext cx="22622" cy="115491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7" name="Line 26">
            <a:extLst>
              <a:ext uri="{FF2B5EF4-FFF2-40B4-BE49-F238E27FC236}">
                <a16:creationId xmlns:a16="http://schemas.microsoft.com/office/drawing/2014/main" id="{F35E18AD-803A-6CB6-08E0-0E82DC52A3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1" y="3050530"/>
            <a:ext cx="51197" cy="177404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8" name="Line 27">
            <a:extLst>
              <a:ext uri="{FF2B5EF4-FFF2-40B4-BE49-F238E27FC236}">
                <a16:creationId xmlns:a16="http://schemas.microsoft.com/office/drawing/2014/main" id="{6EEC7A1B-4F0B-48CD-F6B9-7A4277823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0797" y="3050531"/>
            <a:ext cx="0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499" name="Line 28">
            <a:extLst>
              <a:ext uri="{FF2B5EF4-FFF2-40B4-BE49-F238E27FC236}">
                <a16:creationId xmlns:a16="http://schemas.microsoft.com/office/drawing/2014/main" id="{03495C2D-E132-6E8C-1022-FCB5D0AB4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0798" y="3145781"/>
            <a:ext cx="35719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500" name="Line 29">
            <a:extLst>
              <a:ext uri="{FF2B5EF4-FFF2-40B4-BE49-F238E27FC236}">
                <a16:creationId xmlns:a16="http://schemas.microsoft.com/office/drawing/2014/main" id="{4C8825A4-B1A9-DA1C-06E0-74AD0ABD43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6516" y="3087441"/>
            <a:ext cx="44053" cy="5834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501" name="Line 30">
            <a:extLst>
              <a:ext uri="{FF2B5EF4-FFF2-40B4-BE49-F238E27FC236}">
                <a16:creationId xmlns:a16="http://schemas.microsoft.com/office/drawing/2014/main" id="{016E327A-0188-0E92-B8F0-E77899219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0569" y="3087441"/>
            <a:ext cx="46435" cy="10120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502" name="Line 31">
            <a:extLst>
              <a:ext uri="{FF2B5EF4-FFF2-40B4-BE49-F238E27FC236}">
                <a16:creationId xmlns:a16="http://schemas.microsoft.com/office/drawing/2014/main" id="{42E50B9B-5653-F6D4-071B-08FCF5FC0B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7004" y="3011241"/>
            <a:ext cx="11906" cy="17740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503" name="Line 32">
            <a:extLst>
              <a:ext uri="{FF2B5EF4-FFF2-40B4-BE49-F238E27FC236}">
                <a16:creationId xmlns:a16="http://schemas.microsoft.com/office/drawing/2014/main" id="{43374142-7EBF-1DA0-EA65-54514DBD3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8910" y="3011241"/>
            <a:ext cx="26194" cy="13454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5504" name="Line 33">
            <a:extLst>
              <a:ext uri="{FF2B5EF4-FFF2-40B4-BE49-F238E27FC236}">
                <a16:creationId xmlns:a16="http://schemas.microsoft.com/office/drawing/2014/main" id="{6ACD424F-303C-19FE-1DFB-3D3F73EA268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5104" y="3145781"/>
            <a:ext cx="48815" cy="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484386" name="Line 34">
            <a:extLst>
              <a:ext uri="{FF2B5EF4-FFF2-40B4-BE49-F238E27FC236}">
                <a16:creationId xmlns:a16="http://schemas.microsoft.com/office/drawing/2014/main" id="{702633B5-7C46-BAA0-9F69-90DFA0A52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14550" y="1731318"/>
            <a:ext cx="10858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87" name="Line 35">
            <a:extLst>
              <a:ext uri="{FF2B5EF4-FFF2-40B4-BE49-F238E27FC236}">
                <a16:creationId xmlns:a16="http://schemas.microsoft.com/office/drawing/2014/main" id="{90F2028F-17A4-F59C-742A-837A17D33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731318"/>
            <a:ext cx="9144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88" name="Line 36">
            <a:extLst>
              <a:ext uri="{FF2B5EF4-FFF2-40B4-BE49-F238E27FC236}">
                <a16:creationId xmlns:a16="http://schemas.microsoft.com/office/drawing/2014/main" id="{E4BFDFDE-5609-D357-C718-9B3CF605D1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73131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89" name="Line 37">
            <a:extLst>
              <a:ext uri="{FF2B5EF4-FFF2-40B4-BE49-F238E27FC236}">
                <a16:creationId xmlns:a16="http://schemas.microsoft.com/office/drawing/2014/main" id="{0D739C1E-7956-28DE-3D2B-0355BD2D4D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173131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0" name="Text Box 38">
            <a:extLst>
              <a:ext uri="{FF2B5EF4-FFF2-40B4-BE49-F238E27FC236}">
                <a16:creationId xmlns:a16="http://schemas.microsoft.com/office/drawing/2014/main" id="{CE71EC82-5B0A-0B0C-35E5-47F9CBD60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1617018"/>
            <a:ext cx="88357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DECK JOINT</a:t>
            </a:r>
          </a:p>
        </p:txBody>
      </p:sp>
      <p:sp>
        <p:nvSpPr>
          <p:cNvPr id="484391" name="Line 39">
            <a:extLst>
              <a:ext uri="{FF2B5EF4-FFF2-40B4-BE49-F238E27FC236}">
                <a16:creationId xmlns:a16="http://schemas.microsoft.com/office/drawing/2014/main" id="{1368F010-9705-0198-1C49-2BFB07FC27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14550" y="2874318"/>
            <a:ext cx="40005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2" name="Line 40">
            <a:extLst>
              <a:ext uri="{FF2B5EF4-FFF2-40B4-BE49-F238E27FC236}">
                <a16:creationId xmlns:a16="http://schemas.microsoft.com/office/drawing/2014/main" id="{A370A168-CD6C-F709-B848-DC9F475BA91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44581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3" name="Text Box 41">
            <a:extLst>
              <a:ext uri="{FF2B5EF4-FFF2-40B4-BE49-F238E27FC236}">
                <a16:creationId xmlns:a16="http://schemas.microsoft.com/office/drawing/2014/main" id="{9CC35A46-946F-3C3F-8927-56BBEEAF6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3331518"/>
            <a:ext cx="8322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ABUTMENT</a:t>
            </a:r>
          </a:p>
        </p:txBody>
      </p:sp>
      <p:sp>
        <p:nvSpPr>
          <p:cNvPr id="484394" name="Line 42">
            <a:extLst>
              <a:ext uri="{FF2B5EF4-FFF2-40B4-BE49-F238E27FC236}">
                <a16:creationId xmlns:a16="http://schemas.microsoft.com/office/drawing/2014/main" id="{430E2D1E-7761-92E1-ABFA-E2AD8C4EBC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7950" y="2931468"/>
            <a:ext cx="5143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5" name="Line 43">
            <a:extLst>
              <a:ext uri="{FF2B5EF4-FFF2-40B4-BE49-F238E27FC236}">
                <a16:creationId xmlns:a16="http://schemas.microsoft.com/office/drawing/2014/main" id="{924096C6-B777-EF0B-9EFE-C5018B44FA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72150" y="344581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6" name="Text Box 44">
            <a:extLst>
              <a:ext uri="{FF2B5EF4-FFF2-40B4-BE49-F238E27FC236}">
                <a16:creationId xmlns:a16="http://schemas.microsoft.com/office/drawing/2014/main" id="{6286163B-735C-CD61-05F1-F7D2C5537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1" y="3331518"/>
            <a:ext cx="8322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ABUTMENT</a:t>
            </a:r>
          </a:p>
        </p:txBody>
      </p:sp>
      <p:sp>
        <p:nvSpPr>
          <p:cNvPr id="484397" name="Line 45">
            <a:extLst>
              <a:ext uri="{FF2B5EF4-FFF2-40B4-BE49-F238E27FC236}">
                <a16:creationId xmlns:a16="http://schemas.microsoft.com/office/drawing/2014/main" id="{55F7204C-C1F4-D4A1-858A-11B9114957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300" y="2988618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398" name="Text Box 46">
            <a:extLst>
              <a:ext uri="{FF2B5EF4-FFF2-40B4-BE49-F238E27FC236}">
                <a16:creationId xmlns:a16="http://schemas.microsoft.com/office/drawing/2014/main" id="{20454852-3B3F-43B2-2A32-0CCC7B3EF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2874318"/>
            <a:ext cx="45397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PIER</a:t>
            </a:r>
          </a:p>
        </p:txBody>
      </p:sp>
      <p:sp>
        <p:nvSpPr>
          <p:cNvPr id="484399" name="Line 47">
            <a:extLst>
              <a:ext uri="{FF2B5EF4-FFF2-40B4-BE49-F238E27FC236}">
                <a16:creationId xmlns:a16="http://schemas.microsoft.com/office/drawing/2014/main" id="{E2B94603-D173-8A46-EB45-89DB47152E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2531418"/>
            <a:ext cx="2857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0" name="Line 48">
            <a:extLst>
              <a:ext uri="{FF2B5EF4-FFF2-40B4-BE49-F238E27FC236}">
                <a16:creationId xmlns:a16="http://schemas.microsoft.com/office/drawing/2014/main" id="{D44CC298-3B5D-1E05-3EFF-F31A903BF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760018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1" name="Line 49">
            <a:extLst>
              <a:ext uri="{FF2B5EF4-FFF2-40B4-BE49-F238E27FC236}">
                <a16:creationId xmlns:a16="http://schemas.microsoft.com/office/drawing/2014/main" id="{758F8803-3391-55EC-E981-E17D7B681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760018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2" name="Line 50">
            <a:extLst>
              <a:ext uri="{FF2B5EF4-FFF2-40B4-BE49-F238E27FC236}">
                <a16:creationId xmlns:a16="http://schemas.microsoft.com/office/drawing/2014/main" id="{8F2175E9-F52F-E096-7E34-40A2F63CD6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0500" y="2531418"/>
            <a:ext cx="2857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3" name="Text Box 51">
            <a:extLst>
              <a:ext uri="{FF2B5EF4-FFF2-40B4-BE49-F238E27FC236}">
                <a16:creationId xmlns:a16="http://schemas.microsoft.com/office/drawing/2014/main" id="{66D9B24E-7553-BE12-D80A-7BA0C2F93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1" y="2645718"/>
            <a:ext cx="7168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BEARING</a:t>
            </a:r>
          </a:p>
        </p:txBody>
      </p:sp>
      <p:sp>
        <p:nvSpPr>
          <p:cNvPr id="484404" name="Line 52">
            <a:extLst>
              <a:ext uri="{FF2B5EF4-FFF2-40B4-BE49-F238E27FC236}">
                <a16:creationId xmlns:a16="http://schemas.microsoft.com/office/drawing/2014/main" id="{E1132078-675C-4D54-5358-60A4AFABBC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3650" y="2531418"/>
            <a:ext cx="40005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5" name="Line 53">
            <a:extLst>
              <a:ext uri="{FF2B5EF4-FFF2-40B4-BE49-F238E27FC236}">
                <a16:creationId xmlns:a16="http://schemas.microsoft.com/office/drawing/2014/main" id="{CABB9CB3-096B-E07E-11D7-C317A5B1D5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760018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84406" name="Text Box 54">
            <a:extLst>
              <a:ext uri="{FF2B5EF4-FFF2-40B4-BE49-F238E27FC236}">
                <a16:creationId xmlns:a16="http://schemas.microsoft.com/office/drawing/2014/main" id="{728EEA77-DB30-2B28-ED21-0462F3AC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1" y="2645718"/>
            <a:ext cx="7168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BEARING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86208-C105-FA8F-F52D-496EB4F77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90" grpId="0"/>
      <p:bldP spid="484403" grpId="0"/>
      <p:bldP spid="48440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0AD8-8863-C933-4375-1530C748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Concrete</a:t>
            </a:r>
          </a:p>
        </p:txBody>
      </p:sp>
      <p:sp>
        <p:nvSpPr>
          <p:cNvPr id="107522" name="Line 151">
            <a:extLst>
              <a:ext uri="{FF2B5EF4-FFF2-40B4-BE49-F238E27FC236}">
                <a16:creationId xmlns:a16="http://schemas.microsoft.com/office/drawing/2014/main" id="{E3ACF8F8-51DE-A268-DF01-3DE21174D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081" y="2644378"/>
            <a:ext cx="0" cy="12501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3" name="Freeform 152">
            <a:extLst>
              <a:ext uri="{FF2B5EF4-FFF2-40B4-BE49-F238E27FC236}">
                <a16:creationId xmlns:a16="http://schemas.microsoft.com/office/drawing/2014/main" id="{2F0753D1-2840-003F-1FA8-88BADCACB312}"/>
              </a:ext>
            </a:extLst>
          </p:cNvPr>
          <p:cNvSpPr>
            <a:spLocks/>
          </p:cNvSpPr>
          <p:nvPr/>
        </p:nvSpPr>
        <p:spPr bwMode="auto">
          <a:xfrm>
            <a:off x="2555082" y="2330052"/>
            <a:ext cx="3794522" cy="463154"/>
          </a:xfrm>
          <a:custGeom>
            <a:avLst/>
            <a:gdLst>
              <a:gd name="T0" fmla="*/ 2147483647 w 6373"/>
              <a:gd name="T1" fmla="*/ 0 h 779"/>
              <a:gd name="T2" fmla="*/ 0 w 6373"/>
              <a:gd name="T3" fmla="*/ 0 h 779"/>
              <a:gd name="T4" fmla="*/ 0 w 6373"/>
              <a:gd name="T5" fmla="*/ 463776587 h 779"/>
              <a:gd name="T6" fmla="*/ 49788641 w 6373"/>
              <a:gd name="T7" fmla="*/ 463776587 h 779"/>
              <a:gd name="T8" fmla="*/ 49788641 w 6373"/>
              <a:gd name="T9" fmla="*/ 434240989 h 779"/>
              <a:gd name="T10" fmla="*/ 100837955 w 6373"/>
              <a:gd name="T11" fmla="*/ 434240989 h 779"/>
              <a:gd name="T12" fmla="*/ 151887269 w 6373"/>
              <a:gd name="T13" fmla="*/ 434240989 h 779"/>
              <a:gd name="T14" fmla="*/ 151887269 w 6373"/>
              <a:gd name="T15" fmla="*/ 463776587 h 779"/>
              <a:gd name="T16" fmla="*/ 202306247 w 6373"/>
              <a:gd name="T17" fmla="*/ 463776587 h 779"/>
              <a:gd name="T18" fmla="*/ 202306247 w 6373"/>
              <a:gd name="T19" fmla="*/ 328665773 h 779"/>
              <a:gd name="T20" fmla="*/ 1893861754 w 6373"/>
              <a:gd name="T21" fmla="*/ 328665773 h 779"/>
              <a:gd name="T22" fmla="*/ 1893861754 w 6373"/>
              <a:gd name="T23" fmla="*/ 489541953 h 779"/>
              <a:gd name="T24" fmla="*/ 2122007826 w 6373"/>
              <a:gd name="T25" fmla="*/ 489541953 h 779"/>
              <a:gd name="T26" fmla="*/ 2122007826 w 6373"/>
              <a:gd name="T27" fmla="*/ 328665773 h 779"/>
              <a:gd name="T28" fmla="*/ 2147483647 w 6373"/>
              <a:gd name="T29" fmla="*/ 328665773 h 779"/>
              <a:gd name="T30" fmla="*/ 2147483647 w 6373"/>
              <a:gd name="T31" fmla="*/ 473831596 h 779"/>
              <a:gd name="T32" fmla="*/ 2147483647 w 6373"/>
              <a:gd name="T33" fmla="*/ 473831596 h 779"/>
              <a:gd name="T34" fmla="*/ 2147483647 w 6373"/>
              <a:gd name="T35" fmla="*/ 443038726 h 779"/>
              <a:gd name="T36" fmla="*/ 2147483647 w 6373"/>
              <a:gd name="T37" fmla="*/ 443038726 h 779"/>
              <a:gd name="T38" fmla="*/ 2147483647 w 6373"/>
              <a:gd name="T39" fmla="*/ 443038726 h 779"/>
              <a:gd name="T40" fmla="*/ 2147483647 w 6373"/>
              <a:gd name="T41" fmla="*/ 473831596 h 779"/>
              <a:gd name="T42" fmla="*/ 2147483647 w 6373"/>
              <a:gd name="T43" fmla="*/ 473831596 h 779"/>
              <a:gd name="T44" fmla="*/ 2147483647 w 6373"/>
              <a:gd name="T45" fmla="*/ 328665773 h 779"/>
              <a:gd name="T46" fmla="*/ 2147483647 w 6373"/>
              <a:gd name="T47" fmla="*/ 0 h 77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373" h="779">
                <a:moveTo>
                  <a:pt x="6373" y="0"/>
                </a:moveTo>
                <a:lnTo>
                  <a:pt x="0" y="0"/>
                </a:lnTo>
                <a:lnTo>
                  <a:pt x="0" y="738"/>
                </a:lnTo>
                <a:lnTo>
                  <a:pt x="79" y="738"/>
                </a:lnTo>
                <a:lnTo>
                  <a:pt x="79" y="691"/>
                </a:lnTo>
                <a:lnTo>
                  <a:pt x="160" y="691"/>
                </a:lnTo>
                <a:lnTo>
                  <a:pt x="241" y="691"/>
                </a:lnTo>
                <a:lnTo>
                  <a:pt x="241" y="738"/>
                </a:lnTo>
                <a:lnTo>
                  <a:pt x="321" y="738"/>
                </a:lnTo>
                <a:lnTo>
                  <a:pt x="321" y="523"/>
                </a:lnTo>
                <a:lnTo>
                  <a:pt x="3005" y="523"/>
                </a:lnTo>
                <a:lnTo>
                  <a:pt x="3005" y="779"/>
                </a:lnTo>
                <a:lnTo>
                  <a:pt x="3367" y="779"/>
                </a:lnTo>
                <a:lnTo>
                  <a:pt x="3367" y="523"/>
                </a:lnTo>
                <a:lnTo>
                  <a:pt x="6053" y="523"/>
                </a:lnTo>
                <a:lnTo>
                  <a:pt x="6053" y="754"/>
                </a:lnTo>
                <a:lnTo>
                  <a:pt x="6133" y="754"/>
                </a:lnTo>
                <a:lnTo>
                  <a:pt x="6133" y="705"/>
                </a:lnTo>
                <a:lnTo>
                  <a:pt x="6213" y="705"/>
                </a:lnTo>
                <a:lnTo>
                  <a:pt x="6294" y="705"/>
                </a:lnTo>
                <a:lnTo>
                  <a:pt x="6294" y="754"/>
                </a:lnTo>
                <a:lnTo>
                  <a:pt x="6373" y="754"/>
                </a:lnTo>
                <a:lnTo>
                  <a:pt x="6373" y="523"/>
                </a:lnTo>
                <a:lnTo>
                  <a:pt x="6373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4" name="Line 153">
            <a:extLst>
              <a:ext uri="{FF2B5EF4-FFF2-40B4-BE49-F238E27FC236}">
                <a16:creationId xmlns:a16="http://schemas.microsoft.com/office/drawing/2014/main" id="{1FD4F4CB-B9FE-3174-676D-A9AA368142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081" y="2769394"/>
            <a:ext cx="476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5" name="Line 154">
            <a:extLst>
              <a:ext uri="{FF2B5EF4-FFF2-40B4-BE49-F238E27FC236}">
                <a16:creationId xmlns:a16="http://schemas.microsoft.com/office/drawing/2014/main" id="{63351EE7-3459-6369-3325-2DD51F1DF1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6772" y="2640806"/>
            <a:ext cx="0" cy="1285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6" name="Freeform 155">
            <a:extLst>
              <a:ext uri="{FF2B5EF4-FFF2-40B4-BE49-F238E27FC236}">
                <a16:creationId xmlns:a16="http://schemas.microsoft.com/office/drawing/2014/main" id="{1232D376-B115-C599-382F-ABCCDAF344ED}"/>
              </a:ext>
            </a:extLst>
          </p:cNvPr>
          <p:cNvSpPr>
            <a:spLocks/>
          </p:cNvSpPr>
          <p:nvPr/>
        </p:nvSpPr>
        <p:spPr bwMode="auto">
          <a:xfrm>
            <a:off x="2602706" y="2740819"/>
            <a:ext cx="96441" cy="573881"/>
          </a:xfrm>
          <a:custGeom>
            <a:avLst/>
            <a:gdLst>
              <a:gd name="T0" fmla="*/ 0 w 162"/>
              <a:gd name="T1" fmla="*/ 0 h 964"/>
              <a:gd name="T2" fmla="*/ 0 w 162"/>
              <a:gd name="T3" fmla="*/ 607357656 h 964"/>
              <a:gd name="T4" fmla="*/ 22051254 w 162"/>
              <a:gd name="T5" fmla="*/ 587826644 h 964"/>
              <a:gd name="T6" fmla="*/ 39692417 w 162"/>
              <a:gd name="T7" fmla="*/ 607357656 h 964"/>
              <a:gd name="T8" fmla="*/ 39692417 w 162"/>
              <a:gd name="T9" fmla="*/ 573335944 h 964"/>
              <a:gd name="T10" fmla="*/ 69304963 w 162"/>
              <a:gd name="T11" fmla="*/ 607357656 h 964"/>
              <a:gd name="T12" fmla="*/ 85685646 w 162"/>
              <a:gd name="T13" fmla="*/ 573335944 h 964"/>
              <a:gd name="T14" fmla="*/ 102067122 w 162"/>
              <a:gd name="T15" fmla="*/ 580266175 h 964"/>
              <a:gd name="T16" fmla="*/ 102067122 w 162"/>
              <a:gd name="T17" fmla="*/ 0 h 964"/>
              <a:gd name="T18" fmla="*/ 51033561 w 162"/>
              <a:gd name="T19" fmla="*/ 0 h 964"/>
              <a:gd name="T20" fmla="*/ 0 w 162"/>
              <a:gd name="T21" fmla="*/ 0 h 9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2" h="964">
                <a:moveTo>
                  <a:pt x="0" y="0"/>
                </a:moveTo>
                <a:lnTo>
                  <a:pt x="0" y="964"/>
                </a:lnTo>
                <a:lnTo>
                  <a:pt x="35" y="933"/>
                </a:lnTo>
                <a:lnTo>
                  <a:pt x="63" y="964"/>
                </a:lnTo>
                <a:lnTo>
                  <a:pt x="63" y="910"/>
                </a:lnTo>
                <a:lnTo>
                  <a:pt x="110" y="964"/>
                </a:lnTo>
                <a:lnTo>
                  <a:pt x="136" y="910"/>
                </a:lnTo>
                <a:lnTo>
                  <a:pt x="162" y="921"/>
                </a:lnTo>
                <a:lnTo>
                  <a:pt x="162" y="0"/>
                </a:lnTo>
                <a:lnTo>
                  <a:pt x="8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7" name="Line 156">
            <a:extLst>
              <a:ext uri="{FF2B5EF4-FFF2-40B4-BE49-F238E27FC236}">
                <a16:creationId xmlns:a16="http://schemas.microsoft.com/office/drawing/2014/main" id="{7092093B-6A76-3A4F-FF33-43FDE64B13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2706" y="2740819"/>
            <a:ext cx="4881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8" name="Line 157">
            <a:extLst>
              <a:ext uri="{FF2B5EF4-FFF2-40B4-BE49-F238E27FC236}">
                <a16:creationId xmlns:a16="http://schemas.microsoft.com/office/drawing/2014/main" id="{16186FAA-76A2-3C44-82DE-00452F4756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2706" y="2740819"/>
            <a:ext cx="0" cy="5738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29" name="Line 158">
            <a:extLst>
              <a:ext uri="{FF2B5EF4-FFF2-40B4-BE49-F238E27FC236}">
                <a16:creationId xmlns:a16="http://schemas.microsoft.com/office/drawing/2014/main" id="{8F4608DD-996D-F1FA-3BD1-2E2FFA2E22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1522" y="2740819"/>
            <a:ext cx="476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0" name="Line 159">
            <a:extLst>
              <a:ext uri="{FF2B5EF4-FFF2-40B4-BE49-F238E27FC236}">
                <a16:creationId xmlns:a16="http://schemas.microsoft.com/office/drawing/2014/main" id="{C601513C-0B4B-AEF0-49B8-6FBE23669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147" y="2740819"/>
            <a:ext cx="0" cy="5488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1" name="Line 160">
            <a:extLst>
              <a:ext uri="{FF2B5EF4-FFF2-40B4-BE49-F238E27FC236}">
                <a16:creationId xmlns:a16="http://schemas.microsoft.com/office/drawing/2014/main" id="{7957B4EE-C8A4-5AA2-0E16-438FF43AE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147" y="2769394"/>
            <a:ext cx="476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2" name="Line 161">
            <a:extLst>
              <a:ext uri="{FF2B5EF4-FFF2-40B4-BE49-F238E27FC236}">
                <a16:creationId xmlns:a16="http://schemas.microsoft.com/office/drawing/2014/main" id="{72A626C4-C864-D251-A021-F6346FD28A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2707" y="3296840"/>
            <a:ext cx="21431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3" name="Line 162">
            <a:extLst>
              <a:ext uri="{FF2B5EF4-FFF2-40B4-BE49-F238E27FC236}">
                <a16:creationId xmlns:a16="http://schemas.microsoft.com/office/drawing/2014/main" id="{22EF7730-B105-C46B-8F40-77BD1F3A9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4138" y="3296840"/>
            <a:ext cx="16669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4" name="Line 163">
            <a:extLst>
              <a:ext uri="{FF2B5EF4-FFF2-40B4-BE49-F238E27FC236}">
                <a16:creationId xmlns:a16="http://schemas.microsoft.com/office/drawing/2014/main" id="{36D82A6A-BBD3-D08C-F89B-4E6CDD12FF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0806" y="3282553"/>
            <a:ext cx="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5" name="Line 164">
            <a:extLst>
              <a:ext uri="{FF2B5EF4-FFF2-40B4-BE49-F238E27FC236}">
                <a16:creationId xmlns:a16="http://schemas.microsoft.com/office/drawing/2014/main" id="{ACDBCB1C-6BF1-5841-80AA-68A5B1514D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807" y="3282553"/>
            <a:ext cx="27385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6" name="Line 165">
            <a:extLst>
              <a:ext uri="{FF2B5EF4-FFF2-40B4-BE49-F238E27FC236}">
                <a16:creationId xmlns:a16="http://schemas.microsoft.com/office/drawing/2014/main" id="{30D2B2F3-4F8E-E25A-D93A-F47A9106CC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8191" y="3282553"/>
            <a:ext cx="15478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7" name="Line 166">
            <a:extLst>
              <a:ext uri="{FF2B5EF4-FFF2-40B4-BE49-F238E27FC236}">
                <a16:creationId xmlns:a16="http://schemas.microsoft.com/office/drawing/2014/main" id="{5B3A9ACD-69B0-9536-EC72-1F3983FEF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3669" y="3282553"/>
            <a:ext cx="15479" cy="714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8" name="Line 167">
            <a:extLst>
              <a:ext uri="{FF2B5EF4-FFF2-40B4-BE49-F238E27FC236}">
                <a16:creationId xmlns:a16="http://schemas.microsoft.com/office/drawing/2014/main" id="{335F5291-50DB-6DB7-2DA9-B6B71822A9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9104" y="2778919"/>
            <a:ext cx="476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39" name="Freeform 168">
            <a:extLst>
              <a:ext uri="{FF2B5EF4-FFF2-40B4-BE49-F238E27FC236}">
                <a16:creationId xmlns:a16="http://schemas.microsoft.com/office/drawing/2014/main" id="{3720BB1C-5382-BC50-4315-06EE97508554}"/>
              </a:ext>
            </a:extLst>
          </p:cNvPr>
          <p:cNvSpPr>
            <a:spLocks/>
          </p:cNvSpPr>
          <p:nvPr/>
        </p:nvSpPr>
        <p:spPr bwMode="auto">
          <a:xfrm>
            <a:off x="6206729" y="2749153"/>
            <a:ext cx="96440" cy="573881"/>
          </a:xfrm>
          <a:custGeom>
            <a:avLst/>
            <a:gdLst>
              <a:gd name="T0" fmla="*/ 0 w 161"/>
              <a:gd name="T1" fmla="*/ 0 h 965"/>
              <a:gd name="T2" fmla="*/ 0 w 161"/>
              <a:gd name="T3" fmla="*/ 606728270 h 965"/>
              <a:gd name="T4" fmla="*/ 22963562 w 161"/>
              <a:gd name="T5" fmla="*/ 587237320 h 965"/>
              <a:gd name="T6" fmla="*/ 39548889 w 161"/>
              <a:gd name="T7" fmla="*/ 606728270 h 965"/>
              <a:gd name="T8" fmla="*/ 39548889 w 161"/>
              <a:gd name="T9" fmla="*/ 572776702 h 965"/>
              <a:gd name="T10" fmla="*/ 70166971 w 161"/>
              <a:gd name="T11" fmla="*/ 606728270 h 965"/>
              <a:gd name="T12" fmla="*/ 86752298 w 161"/>
              <a:gd name="T13" fmla="*/ 572776702 h 965"/>
              <a:gd name="T14" fmla="*/ 102699482 w 161"/>
              <a:gd name="T15" fmla="*/ 580321407 h 965"/>
              <a:gd name="T16" fmla="*/ 102699482 w 161"/>
              <a:gd name="T17" fmla="*/ 0 h 965"/>
              <a:gd name="T18" fmla="*/ 51030669 w 161"/>
              <a:gd name="T19" fmla="*/ 0 h 965"/>
              <a:gd name="T20" fmla="*/ 0 w 161"/>
              <a:gd name="T21" fmla="*/ 0 h 9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61" h="965">
                <a:moveTo>
                  <a:pt x="0" y="0"/>
                </a:moveTo>
                <a:lnTo>
                  <a:pt x="0" y="965"/>
                </a:lnTo>
                <a:lnTo>
                  <a:pt x="36" y="934"/>
                </a:lnTo>
                <a:lnTo>
                  <a:pt x="62" y="965"/>
                </a:lnTo>
                <a:lnTo>
                  <a:pt x="62" y="911"/>
                </a:lnTo>
                <a:lnTo>
                  <a:pt x="110" y="965"/>
                </a:lnTo>
                <a:lnTo>
                  <a:pt x="136" y="911"/>
                </a:lnTo>
                <a:lnTo>
                  <a:pt x="161" y="923"/>
                </a:lnTo>
                <a:lnTo>
                  <a:pt x="161" y="0"/>
                </a:lnTo>
                <a:lnTo>
                  <a:pt x="8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0" name="Line 169">
            <a:extLst>
              <a:ext uri="{FF2B5EF4-FFF2-40B4-BE49-F238E27FC236}">
                <a16:creationId xmlns:a16="http://schemas.microsoft.com/office/drawing/2014/main" id="{3C964576-1395-7BC7-24D5-DFB653704D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06729" y="2749153"/>
            <a:ext cx="476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1" name="Line 170">
            <a:extLst>
              <a:ext uri="{FF2B5EF4-FFF2-40B4-BE49-F238E27FC236}">
                <a16:creationId xmlns:a16="http://schemas.microsoft.com/office/drawing/2014/main" id="{31CCBA21-FA87-F2F2-B2A2-F88B1A7D7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6729" y="2749153"/>
            <a:ext cx="0" cy="57388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2" name="Line 171">
            <a:extLst>
              <a:ext uri="{FF2B5EF4-FFF2-40B4-BE49-F238E27FC236}">
                <a16:creationId xmlns:a16="http://schemas.microsoft.com/office/drawing/2014/main" id="{8AC33E3E-3FCC-4E75-54B2-E71AE87BE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4354" y="2749153"/>
            <a:ext cx="4881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3" name="Line 172">
            <a:extLst>
              <a:ext uri="{FF2B5EF4-FFF2-40B4-BE49-F238E27FC236}">
                <a16:creationId xmlns:a16="http://schemas.microsoft.com/office/drawing/2014/main" id="{FD6C94BB-70E4-79E9-63B6-CB276A768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3169" y="2749153"/>
            <a:ext cx="0" cy="55006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4" name="Line 173">
            <a:extLst>
              <a:ext uri="{FF2B5EF4-FFF2-40B4-BE49-F238E27FC236}">
                <a16:creationId xmlns:a16="http://schemas.microsoft.com/office/drawing/2014/main" id="{8CD05EDA-32C3-C1B1-C113-4B68D55C4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3169" y="2778919"/>
            <a:ext cx="4643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5" name="Line 174">
            <a:extLst>
              <a:ext uri="{FF2B5EF4-FFF2-40B4-BE49-F238E27FC236}">
                <a16:creationId xmlns:a16="http://schemas.microsoft.com/office/drawing/2014/main" id="{95F4A340-458E-6E74-8153-A28DB14B4C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6729" y="3305175"/>
            <a:ext cx="21431" cy="178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6" name="Line 175">
            <a:extLst>
              <a:ext uri="{FF2B5EF4-FFF2-40B4-BE49-F238E27FC236}">
                <a16:creationId xmlns:a16="http://schemas.microsoft.com/office/drawing/2014/main" id="{437EF20E-A11A-B9D0-BEB1-1DFA6E8E41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8160" y="3305175"/>
            <a:ext cx="15478" cy="17859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7" name="Line 176">
            <a:extLst>
              <a:ext uri="{FF2B5EF4-FFF2-40B4-BE49-F238E27FC236}">
                <a16:creationId xmlns:a16="http://schemas.microsoft.com/office/drawing/2014/main" id="{9795D2E1-797A-9307-5389-CA562D204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3638" y="3290887"/>
            <a:ext cx="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8" name="Line 177">
            <a:extLst>
              <a:ext uri="{FF2B5EF4-FFF2-40B4-BE49-F238E27FC236}">
                <a16:creationId xmlns:a16="http://schemas.microsoft.com/office/drawing/2014/main" id="{D77A60F2-82C8-12F6-61D3-E7979F9D7C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638" y="3290887"/>
            <a:ext cx="28575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49" name="Line 178">
            <a:extLst>
              <a:ext uri="{FF2B5EF4-FFF2-40B4-BE49-F238E27FC236}">
                <a16:creationId xmlns:a16="http://schemas.microsoft.com/office/drawing/2014/main" id="{31BE5572-D40D-5674-2DAE-839AD28A0B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2212" y="3290887"/>
            <a:ext cx="15479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0" name="Line 179">
            <a:extLst>
              <a:ext uri="{FF2B5EF4-FFF2-40B4-BE49-F238E27FC236}">
                <a16:creationId xmlns:a16="http://schemas.microsoft.com/office/drawing/2014/main" id="{3D15FD98-6405-CC46-AC08-C68888EE8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7691" y="3290887"/>
            <a:ext cx="15478" cy="833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1" name="Rectangle 180">
            <a:extLst>
              <a:ext uri="{FF2B5EF4-FFF2-40B4-BE49-F238E27FC236}">
                <a16:creationId xmlns:a16="http://schemas.microsoft.com/office/drawing/2014/main" id="{0E9DA5C2-07A7-9B54-EFA7-247A83020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185" y="2331243"/>
            <a:ext cx="695325" cy="8929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7552" name="Line 181">
            <a:extLst>
              <a:ext uri="{FF2B5EF4-FFF2-40B4-BE49-F238E27FC236}">
                <a16:creationId xmlns:a16="http://schemas.microsoft.com/office/drawing/2014/main" id="{8C951149-E891-0337-66AF-A815655A3C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6185" y="2331244"/>
            <a:ext cx="6953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3" name="Line 182">
            <a:extLst>
              <a:ext uri="{FF2B5EF4-FFF2-40B4-BE49-F238E27FC236}">
                <a16:creationId xmlns:a16="http://schemas.microsoft.com/office/drawing/2014/main" id="{36F12CA9-E2C7-9BC5-A1D8-F9394CCE6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6185" y="2331243"/>
            <a:ext cx="0" cy="892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4" name="Freeform 183">
            <a:extLst>
              <a:ext uri="{FF2B5EF4-FFF2-40B4-BE49-F238E27FC236}">
                <a16:creationId xmlns:a16="http://schemas.microsoft.com/office/drawing/2014/main" id="{7C23CC28-2E76-218F-105D-92F6AAB9B299}"/>
              </a:ext>
            </a:extLst>
          </p:cNvPr>
          <p:cNvSpPr>
            <a:spLocks/>
          </p:cNvSpPr>
          <p:nvPr/>
        </p:nvSpPr>
        <p:spPr bwMode="auto">
          <a:xfrm>
            <a:off x="2476500" y="2420540"/>
            <a:ext cx="75010" cy="130969"/>
          </a:xfrm>
          <a:custGeom>
            <a:avLst/>
            <a:gdLst>
              <a:gd name="T0" fmla="*/ 0 w 125"/>
              <a:gd name="T1" fmla="*/ 0 h 220"/>
              <a:gd name="T2" fmla="*/ 80020801 w 125"/>
              <a:gd name="T3" fmla="*/ 0 h 220"/>
              <a:gd name="T4" fmla="*/ 80020801 w 125"/>
              <a:gd name="T5" fmla="*/ 138608594 h 220"/>
              <a:gd name="T6" fmla="*/ 0 w 125"/>
              <a:gd name="T7" fmla="*/ 82534919 h 220"/>
              <a:gd name="T8" fmla="*/ 0 w 125"/>
              <a:gd name="T9" fmla="*/ 0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" h="220">
                <a:moveTo>
                  <a:pt x="0" y="0"/>
                </a:moveTo>
                <a:lnTo>
                  <a:pt x="125" y="0"/>
                </a:lnTo>
                <a:lnTo>
                  <a:pt x="125" y="220"/>
                </a:lnTo>
                <a:lnTo>
                  <a:pt x="0" y="131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5" name="Line 184">
            <a:extLst>
              <a:ext uri="{FF2B5EF4-FFF2-40B4-BE49-F238E27FC236}">
                <a16:creationId xmlns:a16="http://schemas.microsoft.com/office/drawing/2014/main" id="{E425E544-F68B-410B-DA5B-3CFA471C3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6185" y="2420540"/>
            <a:ext cx="6953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6" name="Line 185">
            <a:extLst>
              <a:ext uri="{FF2B5EF4-FFF2-40B4-BE49-F238E27FC236}">
                <a16:creationId xmlns:a16="http://schemas.microsoft.com/office/drawing/2014/main" id="{5C0568F0-1108-E259-6FAF-C33641E26D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500" y="2420540"/>
            <a:ext cx="0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7" name="Line 186">
            <a:extLst>
              <a:ext uri="{FF2B5EF4-FFF2-40B4-BE49-F238E27FC236}">
                <a16:creationId xmlns:a16="http://schemas.microsoft.com/office/drawing/2014/main" id="{6EEAB5E7-C02A-F818-1BFC-C07FF4ED0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6500" y="2497931"/>
            <a:ext cx="75010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8" name="Line 187">
            <a:extLst>
              <a:ext uri="{FF2B5EF4-FFF2-40B4-BE49-F238E27FC236}">
                <a16:creationId xmlns:a16="http://schemas.microsoft.com/office/drawing/2014/main" id="{D4AB7433-5D72-FFAA-E943-89A187D16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1510" y="2331244"/>
            <a:ext cx="0" cy="2202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59" name="Line 188">
            <a:extLst>
              <a:ext uri="{FF2B5EF4-FFF2-40B4-BE49-F238E27FC236}">
                <a16:creationId xmlns:a16="http://schemas.microsoft.com/office/drawing/2014/main" id="{945466EA-E003-5411-8330-3C362C82F4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34729" y="2331243"/>
            <a:ext cx="39290" cy="2262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0" name="Line 189">
            <a:extLst>
              <a:ext uri="{FF2B5EF4-FFF2-40B4-BE49-F238E27FC236}">
                <a16:creationId xmlns:a16="http://schemas.microsoft.com/office/drawing/2014/main" id="{EDA9EE11-8159-CD92-5170-D77868F215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9016" y="2331243"/>
            <a:ext cx="121444" cy="7143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1" name="Line 190">
            <a:extLst>
              <a:ext uri="{FF2B5EF4-FFF2-40B4-BE49-F238E27FC236}">
                <a16:creationId xmlns:a16="http://schemas.microsoft.com/office/drawing/2014/main" id="{DFC9AF10-24ED-99DC-BFC7-B55D977820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2119" y="2351484"/>
            <a:ext cx="120254" cy="69056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2" name="Line 191">
            <a:extLst>
              <a:ext uri="{FF2B5EF4-FFF2-40B4-BE49-F238E27FC236}">
                <a16:creationId xmlns:a16="http://schemas.microsoft.com/office/drawing/2014/main" id="{3E2D198C-6C51-83F2-6B18-33F4E5D1D3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8560" y="2406252"/>
            <a:ext cx="23813" cy="142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3" name="Line 192">
            <a:extLst>
              <a:ext uri="{FF2B5EF4-FFF2-40B4-BE49-F238E27FC236}">
                <a16:creationId xmlns:a16="http://schemas.microsoft.com/office/drawing/2014/main" id="{C32F749D-791B-9EEB-E08D-C42AFC4FD2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2372" y="2331243"/>
            <a:ext cx="0" cy="892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4" name="Line 193">
            <a:extLst>
              <a:ext uri="{FF2B5EF4-FFF2-40B4-BE49-F238E27FC236}">
                <a16:creationId xmlns:a16="http://schemas.microsoft.com/office/drawing/2014/main" id="{53B1F736-2921-15D7-4815-5DB7AD07A0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25204" y="2331244"/>
            <a:ext cx="20716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5" name="Line 194">
            <a:extLst>
              <a:ext uri="{FF2B5EF4-FFF2-40B4-BE49-F238E27FC236}">
                <a16:creationId xmlns:a16="http://schemas.microsoft.com/office/drawing/2014/main" id="{B6FF69AF-AA1B-15D2-17CF-BAC88DD253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38301" y="2420540"/>
            <a:ext cx="19407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6" name="Line 195">
            <a:extLst>
              <a:ext uri="{FF2B5EF4-FFF2-40B4-BE49-F238E27FC236}">
                <a16:creationId xmlns:a16="http://schemas.microsoft.com/office/drawing/2014/main" id="{2ADA038C-6168-2E27-CDFB-7131A81ECE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8300" y="2406252"/>
            <a:ext cx="15479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7" name="Line 196">
            <a:extLst>
              <a:ext uri="{FF2B5EF4-FFF2-40B4-BE49-F238E27FC236}">
                <a16:creationId xmlns:a16="http://schemas.microsoft.com/office/drawing/2014/main" id="{0B9B088B-E849-7FAA-2FC7-964960B4B3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18060" y="2381250"/>
            <a:ext cx="35719" cy="250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8" name="Line 197">
            <a:extLst>
              <a:ext uri="{FF2B5EF4-FFF2-40B4-BE49-F238E27FC236}">
                <a16:creationId xmlns:a16="http://schemas.microsoft.com/office/drawing/2014/main" id="{FA2624E9-A838-1EAB-91D9-EADEC838C8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18060" y="2363390"/>
            <a:ext cx="20240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69" name="Line 198">
            <a:extLst>
              <a:ext uri="{FF2B5EF4-FFF2-40B4-BE49-F238E27FC236}">
                <a16:creationId xmlns:a16="http://schemas.microsoft.com/office/drawing/2014/main" id="{00048BF8-A594-D8B6-F536-FBBB0B06FD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25203" y="2331243"/>
            <a:ext cx="13097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0" name="Line 199">
            <a:extLst>
              <a:ext uri="{FF2B5EF4-FFF2-40B4-BE49-F238E27FC236}">
                <a16:creationId xmlns:a16="http://schemas.microsoft.com/office/drawing/2014/main" id="{E47E9ED7-6FCB-707D-78C0-1F1E45D3B5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5082" y="2330053"/>
            <a:ext cx="379452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1" name="Line 200">
            <a:extLst>
              <a:ext uri="{FF2B5EF4-FFF2-40B4-BE49-F238E27FC236}">
                <a16:creationId xmlns:a16="http://schemas.microsoft.com/office/drawing/2014/main" id="{B2964AAD-1BE7-23B5-C000-D60670E22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773" y="2640806"/>
            <a:ext cx="159781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2" name="Line 201">
            <a:extLst>
              <a:ext uri="{FF2B5EF4-FFF2-40B4-BE49-F238E27FC236}">
                <a16:creationId xmlns:a16="http://schemas.microsoft.com/office/drawing/2014/main" id="{6DAF621F-43B5-5DB5-E7C7-2BC7ADD40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6773" y="2640806"/>
            <a:ext cx="159781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3" name="Line 202">
            <a:extLst>
              <a:ext uri="{FF2B5EF4-FFF2-40B4-BE49-F238E27FC236}">
                <a16:creationId xmlns:a16="http://schemas.microsoft.com/office/drawing/2014/main" id="{2BC055A1-66D2-3E68-EE00-1F347F9097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081" y="2330053"/>
            <a:ext cx="0" cy="43934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4" name="Line 203">
            <a:extLst>
              <a:ext uri="{FF2B5EF4-FFF2-40B4-BE49-F238E27FC236}">
                <a16:creationId xmlns:a16="http://schemas.microsoft.com/office/drawing/2014/main" id="{90E2DD11-2A4C-2813-50CB-C4FAFF3F0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9604" y="2330052"/>
            <a:ext cx="0" cy="310754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5" name="Line 204">
            <a:extLst>
              <a:ext uri="{FF2B5EF4-FFF2-40B4-BE49-F238E27FC236}">
                <a16:creationId xmlns:a16="http://schemas.microsoft.com/office/drawing/2014/main" id="{5742D296-E2F4-52CD-9A88-C6F3C77CD6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9604" y="2640806"/>
            <a:ext cx="0" cy="1381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6" name="Line 205">
            <a:extLst>
              <a:ext uri="{FF2B5EF4-FFF2-40B4-BE49-F238E27FC236}">
                <a16:creationId xmlns:a16="http://schemas.microsoft.com/office/drawing/2014/main" id="{3349FC38-4DB4-539F-E62D-1D7E2DE221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9104" y="2640806"/>
            <a:ext cx="0" cy="13811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7" name="Rectangle 206">
            <a:extLst>
              <a:ext uri="{FF2B5EF4-FFF2-40B4-BE49-F238E27FC236}">
                <a16:creationId xmlns:a16="http://schemas.microsoft.com/office/drawing/2014/main" id="{657BD057-CB22-7623-C8E3-067912320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1985" y="2328862"/>
            <a:ext cx="695325" cy="89297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07578" name="Line 207">
            <a:extLst>
              <a:ext uri="{FF2B5EF4-FFF2-40B4-BE49-F238E27FC236}">
                <a16:creationId xmlns:a16="http://schemas.microsoft.com/office/drawing/2014/main" id="{17D3BB63-E436-E38B-843E-A02DD05C2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1985" y="2328862"/>
            <a:ext cx="6953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79" name="Line 208">
            <a:extLst>
              <a:ext uri="{FF2B5EF4-FFF2-40B4-BE49-F238E27FC236}">
                <a16:creationId xmlns:a16="http://schemas.microsoft.com/office/drawing/2014/main" id="{79E13AD3-AD56-6286-88BF-CC9A16291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7310" y="2328862"/>
            <a:ext cx="0" cy="892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0" name="Freeform 209">
            <a:extLst>
              <a:ext uri="{FF2B5EF4-FFF2-40B4-BE49-F238E27FC236}">
                <a16:creationId xmlns:a16="http://schemas.microsoft.com/office/drawing/2014/main" id="{916D1CBF-9345-A134-7F20-83B64DEBAE10}"/>
              </a:ext>
            </a:extLst>
          </p:cNvPr>
          <p:cNvSpPr>
            <a:spLocks/>
          </p:cNvSpPr>
          <p:nvPr/>
        </p:nvSpPr>
        <p:spPr bwMode="auto">
          <a:xfrm>
            <a:off x="6351985" y="2418159"/>
            <a:ext cx="73819" cy="130969"/>
          </a:xfrm>
          <a:custGeom>
            <a:avLst/>
            <a:gdLst>
              <a:gd name="T0" fmla="*/ 0 w 125"/>
              <a:gd name="T1" fmla="*/ 0 h 220"/>
              <a:gd name="T2" fmla="*/ 0 w 125"/>
              <a:gd name="T3" fmla="*/ 138608594 h 220"/>
              <a:gd name="T4" fmla="*/ 77499845 w 125"/>
              <a:gd name="T5" fmla="*/ 82534919 h 220"/>
              <a:gd name="T6" fmla="*/ 77499845 w 125"/>
              <a:gd name="T7" fmla="*/ 0 h 220"/>
              <a:gd name="T8" fmla="*/ 0 w 125"/>
              <a:gd name="T9" fmla="*/ 0 h 2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5" h="220">
                <a:moveTo>
                  <a:pt x="0" y="0"/>
                </a:moveTo>
                <a:lnTo>
                  <a:pt x="0" y="220"/>
                </a:lnTo>
                <a:lnTo>
                  <a:pt x="125" y="131"/>
                </a:lnTo>
                <a:lnTo>
                  <a:pt x="125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1" name="Line 210">
            <a:extLst>
              <a:ext uri="{FF2B5EF4-FFF2-40B4-BE49-F238E27FC236}">
                <a16:creationId xmlns:a16="http://schemas.microsoft.com/office/drawing/2014/main" id="{1316CA77-1A4A-566B-E335-EE4ACD43C1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985" y="2418159"/>
            <a:ext cx="69532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2" name="Line 211">
            <a:extLst>
              <a:ext uri="{FF2B5EF4-FFF2-40B4-BE49-F238E27FC236}">
                <a16:creationId xmlns:a16="http://schemas.microsoft.com/office/drawing/2014/main" id="{02BE7502-7BA0-D443-5577-CECFE86BCA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5804" y="2418159"/>
            <a:ext cx="0" cy="77391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3" name="Line 212">
            <a:extLst>
              <a:ext uri="{FF2B5EF4-FFF2-40B4-BE49-F238E27FC236}">
                <a16:creationId xmlns:a16="http://schemas.microsoft.com/office/drawing/2014/main" id="{240C8D55-D048-8C66-A54D-64910DE277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985" y="2495550"/>
            <a:ext cx="73819" cy="5357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4" name="Line 213">
            <a:extLst>
              <a:ext uri="{FF2B5EF4-FFF2-40B4-BE49-F238E27FC236}">
                <a16:creationId xmlns:a16="http://schemas.microsoft.com/office/drawing/2014/main" id="{93EC80D9-A557-2D4B-9BD3-3B0747B78B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65169" y="2328862"/>
            <a:ext cx="82154" cy="476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5" name="Line 214">
            <a:extLst>
              <a:ext uri="{FF2B5EF4-FFF2-40B4-BE49-F238E27FC236}">
                <a16:creationId xmlns:a16="http://schemas.microsoft.com/office/drawing/2014/main" id="{EA30D6D0-A50D-19DD-3053-2A72F2B8E4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8982" y="2328862"/>
            <a:ext cx="154781" cy="8929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6" name="Line 215">
            <a:extLst>
              <a:ext uri="{FF2B5EF4-FFF2-40B4-BE49-F238E27FC236}">
                <a16:creationId xmlns:a16="http://schemas.microsoft.com/office/drawing/2014/main" id="{8972EC20-E6B0-C8B7-B86C-B772A626E9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5422" y="2365771"/>
            <a:ext cx="90488" cy="523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7" name="Line 216">
            <a:extLst>
              <a:ext uri="{FF2B5EF4-FFF2-40B4-BE49-F238E27FC236}">
                <a16:creationId xmlns:a16="http://schemas.microsoft.com/office/drawing/2014/main" id="{098E5093-E801-0449-E589-737BDDF9B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5169" y="2328862"/>
            <a:ext cx="0" cy="8929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8" name="Line 217">
            <a:extLst>
              <a:ext uri="{FF2B5EF4-FFF2-40B4-BE49-F238E27FC236}">
                <a16:creationId xmlns:a16="http://schemas.microsoft.com/office/drawing/2014/main" id="{448A98D1-C54D-8D57-9D26-D00D863FF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5169" y="2418159"/>
            <a:ext cx="205979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89" name="Line 218">
            <a:extLst>
              <a:ext uri="{FF2B5EF4-FFF2-40B4-BE49-F238E27FC236}">
                <a16:creationId xmlns:a16="http://schemas.microsoft.com/office/drawing/2014/main" id="{99DC5556-1691-1211-97F8-9086FDC63C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5169" y="2328862"/>
            <a:ext cx="194072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0" name="Line 219">
            <a:extLst>
              <a:ext uri="{FF2B5EF4-FFF2-40B4-BE49-F238E27FC236}">
                <a16:creationId xmlns:a16="http://schemas.microsoft.com/office/drawing/2014/main" id="{02A75797-5A45-2CA7-7195-58036A2DC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2573" y="2328862"/>
            <a:ext cx="16669" cy="14288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1" name="Line 220">
            <a:extLst>
              <a:ext uri="{FF2B5EF4-FFF2-40B4-BE49-F238E27FC236}">
                <a16:creationId xmlns:a16="http://schemas.microsoft.com/office/drawing/2014/main" id="{9E3A2905-08CA-490A-419C-4A67E8709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572" y="2343150"/>
            <a:ext cx="36909" cy="2500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2" name="Line 221">
            <a:extLst>
              <a:ext uri="{FF2B5EF4-FFF2-40B4-BE49-F238E27FC236}">
                <a16:creationId xmlns:a16="http://schemas.microsoft.com/office/drawing/2014/main" id="{CB6DBE0F-8745-C381-493A-3CAA918C55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9242" y="2368153"/>
            <a:ext cx="20240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3" name="Line 222">
            <a:extLst>
              <a:ext uri="{FF2B5EF4-FFF2-40B4-BE49-F238E27FC236}">
                <a16:creationId xmlns:a16="http://schemas.microsoft.com/office/drawing/2014/main" id="{E3FC5AB7-A59F-6B66-AEB2-E0010E814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9242" y="2386012"/>
            <a:ext cx="11906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4" name="Line 223">
            <a:extLst>
              <a:ext uri="{FF2B5EF4-FFF2-40B4-BE49-F238E27FC236}">
                <a16:creationId xmlns:a16="http://schemas.microsoft.com/office/drawing/2014/main" id="{3F37E00D-B089-20AE-27A9-8AEF5ED07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1985" y="2328863"/>
            <a:ext cx="0" cy="22026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5" name="Freeform 224">
            <a:extLst>
              <a:ext uri="{FF2B5EF4-FFF2-40B4-BE49-F238E27FC236}">
                <a16:creationId xmlns:a16="http://schemas.microsoft.com/office/drawing/2014/main" id="{1F914165-A614-7603-1C7A-0028FA8F3911}"/>
              </a:ext>
            </a:extLst>
          </p:cNvPr>
          <p:cNvSpPr>
            <a:spLocks/>
          </p:cNvSpPr>
          <p:nvPr/>
        </p:nvSpPr>
        <p:spPr bwMode="auto">
          <a:xfrm>
            <a:off x="3274219" y="2644378"/>
            <a:ext cx="2981325" cy="584597"/>
          </a:xfrm>
          <a:custGeom>
            <a:avLst/>
            <a:gdLst>
              <a:gd name="T0" fmla="*/ 33378460 w 5009"/>
              <a:gd name="T1" fmla="*/ 569655032 h 983"/>
              <a:gd name="T2" fmla="*/ 83131888 w 5009"/>
              <a:gd name="T3" fmla="*/ 569026228 h 983"/>
              <a:gd name="T4" fmla="*/ 152408461 w 5009"/>
              <a:gd name="T5" fmla="*/ 564625394 h 983"/>
              <a:gd name="T6" fmla="*/ 231131947 w 5009"/>
              <a:gd name="T7" fmla="*/ 558966159 h 983"/>
              <a:gd name="T8" fmla="*/ 309225322 w 5009"/>
              <a:gd name="T9" fmla="*/ 561481375 h 983"/>
              <a:gd name="T10" fmla="*/ 387319491 w 5009"/>
              <a:gd name="T11" fmla="*/ 572799051 h 983"/>
              <a:gd name="T12" fmla="*/ 464153436 w 5009"/>
              <a:gd name="T13" fmla="*/ 582230315 h 983"/>
              <a:gd name="T14" fmla="*/ 542876923 w 5009"/>
              <a:gd name="T15" fmla="*/ 579715100 h 983"/>
              <a:gd name="T16" fmla="*/ 620970298 w 5009"/>
              <a:gd name="T17" fmla="*/ 567769413 h 983"/>
              <a:gd name="T18" fmla="*/ 700323896 w 5009"/>
              <a:gd name="T19" fmla="*/ 555822933 h 983"/>
              <a:gd name="T20" fmla="*/ 774008871 w 5009"/>
              <a:gd name="T21" fmla="*/ 553307718 h 983"/>
              <a:gd name="T22" fmla="*/ 848323956 w 5009"/>
              <a:gd name="T23" fmla="*/ 557080541 h 983"/>
              <a:gd name="T24" fmla="*/ 925157901 w 5009"/>
              <a:gd name="T25" fmla="*/ 567140609 h 983"/>
              <a:gd name="T26" fmla="*/ 1007030359 w 5009"/>
              <a:gd name="T27" fmla="*/ 582230315 h 983"/>
              <a:gd name="T28" fmla="*/ 1088902817 w 5009"/>
              <a:gd name="T29" fmla="*/ 592919187 h 983"/>
              <a:gd name="T30" fmla="*/ 1174553565 w 5009"/>
              <a:gd name="T31" fmla="*/ 594805599 h 983"/>
              <a:gd name="T32" fmla="*/ 1262093853 w 5009"/>
              <a:gd name="T33" fmla="*/ 592290383 h 983"/>
              <a:gd name="T34" fmla="*/ 1333259968 w 5009"/>
              <a:gd name="T35" fmla="*/ 591661579 h 983"/>
              <a:gd name="T36" fmla="*/ 1396238598 w 5009"/>
              <a:gd name="T37" fmla="*/ 593547991 h 983"/>
              <a:gd name="T38" fmla="*/ 1456069051 w 5009"/>
              <a:gd name="T39" fmla="*/ 591661579 h 983"/>
              <a:gd name="T40" fmla="*/ 1503302826 w 5009"/>
              <a:gd name="T41" fmla="*/ 580343904 h 983"/>
              <a:gd name="T42" fmla="*/ 1549907282 w 5009"/>
              <a:gd name="T43" fmla="*/ 569026228 h 983"/>
              <a:gd name="T44" fmla="*/ 1615404773 w 5009"/>
              <a:gd name="T45" fmla="*/ 566511805 h 983"/>
              <a:gd name="T46" fmla="*/ 1685311457 w 5009"/>
              <a:gd name="T47" fmla="*/ 568398217 h 983"/>
              <a:gd name="T48" fmla="*/ 1755847460 w 5009"/>
              <a:gd name="T49" fmla="*/ 567140609 h 983"/>
              <a:gd name="T50" fmla="*/ 1826383463 w 5009"/>
              <a:gd name="T51" fmla="*/ 565254198 h 983"/>
              <a:gd name="T52" fmla="*/ 1896290148 w 5009"/>
              <a:gd name="T53" fmla="*/ 565254198 h 983"/>
              <a:gd name="T54" fmla="*/ 1963047861 w 5009"/>
              <a:gd name="T55" fmla="*/ 570283835 h 983"/>
              <a:gd name="T56" fmla="*/ 1997685751 w 5009"/>
              <a:gd name="T57" fmla="*/ 577200677 h 983"/>
              <a:gd name="T58" fmla="*/ 2031065005 w 5009"/>
              <a:gd name="T59" fmla="*/ 586631942 h 983"/>
              <a:gd name="T60" fmla="*/ 2062553923 w 5009"/>
              <a:gd name="T61" fmla="*/ 599207225 h 983"/>
              <a:gd name="T62" fmla="*/ 2093413524 w 5009"/>
              <a:gd name="T63" fmla="*/ 611782509 h 983"/>
              <a:gd name="T64" fmla="*/ 2123013694 w 5009"/>
              <a:gd name="T65" fmla="*/ 618069754 h 983"/>
              <a:gd name="T66" fmla="*/ 2147483647 w 5009"/>
              <a:gd name="T67" fmla="*/ 609896097 h 983"/>
              <a:gd name="T68" fmla="*/ 2147483647 w 5009"/>
              <a:gd name="T69" fmla="*/ 589775961 h 983"/>
              <a:gd name="T70" fmla="*/ 2147483647 w 5009"/>
              <a:gd name="T71" fmla="*/ 565254198 h 983"/>
              <a:gd name="T72" fmla="*/ 2147483647 w 5009"/>
              <a:gd name="T73" fmla="*/ 541361238 h 983"/>
              <a:gd name="T74" fmla="*/ 2147483647 w 5009"/>
              <a:gd name="T75" fmla="*/ 526270739 h 983"/>
              <a:gd name="T76" fmla="*/ 2147483647 w 5009"/>
              <a:gd name="T77" fmla="*/ 518097083 h 983"/>
              <a:gd name="T78" fmla="*/ 2147483647 w 5009"/>
              <a:gd name="T79" fmla="*/ 513695456 h 983"/>
              <a:gd name="T80" fmla="*/ 2147483647 w 5009"/>
              <a:gd name="T81" fmla="*/ 505521799 h 983"/>
              <a:gd name="T82" fmla="*/ 2147483647 w 5009"/>
              <a:gd name="T83" fmla="*/ 501749769 h 983"/>
              <a:gd name="T84" fmla="*/ 2147483647 w 5009"/>
              <a:gd name="T85" fmla="*/ 504264191 h 983"/>
              <a:gd name="T86" fmla="*/ 2147483647 w 5009"/>
              <a:gd name="T87" fmla="*/ 506779407 h 983"/>
              <a:gd name="T88" fmla="*/ 2147483647 w 5009"/>
              <a:gd name="T89" fmla="*/ 503006584 h 983"/>
              <a:gd name="T90" fmla="*/ 2147483647 w 5009"/>
              <a:gd name="T91" fmla="*/ 487916878 h 983"/>
              <a:gd name="T92" fmla="*/ 2147483647 w 5009"/>
              <a:gd name="T93" fmla="*/ 463395115 h 983"/>
              <a:gd name="T94" fmla="*/ 2147483647 w 5009"/>
              <a:gd name="T95" fmla="*/ 431957302 h 983"/>
              <a:gd name="T96" fmla="*/ 2147483647 w 5009"/>
              <a:gd name="T97" fmla="*/ 398633078 h 983"/>
              <a:gd name="T98" fmla="*/ 2147483647 w 5009"/>
              <a:gd name="T99" fmla="*/ 352104767 h 983"/>
              <a:gd name="T100" fmla="*/ 2147483647 w 5009"/>
              <a:gd name="T101" fmla="*/ 289229143 h 983"/>
              <a:gd name="T102" fmla="*/ 2147483647 w 5009"/>
              <a:gd name="T103" fmla="*/ 230754352 h 983"/>
              <a:gd name="T104" fmla="*/ 2147483647 w 5009"/>
              <a:gd name="T105" fmla="*/ 179196403 h 983"/>
              <a:gd name="T106" fmla="*/ 2147483647 w 5009"/>
              <a:gd name="T107" fmla="*/ 130152876 h 983"/>
              <a:gd name="T108" fmla="*/ 2147483647 w 5009"/>
              <a:gd name="T109" fmla="*/ 89283799 h 983"/>
              <a:gd name="T110" fmla="*/ 2147483647 w 5009"/>
              <a:gd name="T111" fmla="*/ 60989213 h 983"/>
              <a:gd name="T112" fmla="*/ 2147483647 w 5009"/>
              <a:gd name="T113" fmla="*/ 32066616 h 983"/>
              <a:gd name="T114" fmla="*/ 2147483647 w 5009"/>
              <a:gd name="T115" fmla="*/ 13832891 h 98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009" h="983">
                <a:moveTo>
                  <a:pt x="0" y="902"/>
                </a:moveTo>
                <a:lnTo>
                  <a:pt x="27" y="904"/>
                </a:lnTo>
                <a:lnTo>
                  <a:pt x="53" y="906"/>
                </a:lnTo>
                <a:lnTo>
                  <a:pt x="80" y="906"/>
                </a:lnTo>
                <a:lnTo>
                  <a:pt x="105" y="906"/>
                </a:lnTo>
                <a:lnTo>
                  <a:pt x="132" y="905"/>
                </a:lnTo>
                <a:lnTo>
                  <a:pt x="157" y="904"/>
                </a:lnTo>
                <a:lnTo>
                  <a:pt x="200" y="901"/>
                </a:lnTo>
                <a:lnTo>
                  <a:pt x="242" y="898"/>
                </a:lnTo>
                <a:lnTo>
                  <a:pt x="284" y="894"/>
                </a:lnTo>
                <a:lnTo>
                  <a:pt x="326" y="891"/>
                </a:lnTo>
                <a:lnTo>
                  <a:pt x="367" y="889"/>
                </a:lnTo>
                <a:lnTo>
                  <a:pt x="409" y="888"/>
                </a:lnTo>
                <a:lnTo>
                  <a:pt x="450" y="889"/>
                </a:lnTo>
                <a:lnTo>
                  <a:pt x="491" y="893"/>
                </a:lnTo>
                <a:lnTo>
                  <a:pt x="532" y="899"/>
                </a:lnTo>
                <a:lnTo>
                  <a:pt x="573" y="905"/>
                </a:lnTo>
                <a:lnTo>
                  <a:pt x="615" y="911"/>
                </a:lnTo>
                <a:lnTo>
                  <a:pt x="655" y="918"/>
                </a:lnTo>
                <a:lnTo>
                  <a:pt x="696" y="923"/>
                </a:lnTo>
                <a:lnTo>
                  <a:pt x="737" y="926"/>
                </a:lnTo>
                <a:lnTo>
                  <a:pt x="778" y="928"/>
                </a:lnTo>
                <a:lnTo>
                  <a:pt x="819" y="926"/>
                </a:lnTo>
                <a:lnTo>
                  <a:pt x="862" y="922"/>
                </a:lnTo>
                <a:lnTo>
                  <a:pt x="903" y="917"/>
                </a:lnTo>
                <a:lnTo>
                  <a:pt x="945" y="910"/>
                </a:lnTo>
                <a:lnTo>
                  <a:pt x="986" y="903"/>
                </a:lnTo>
                <a:lnTo>
                  <a:pt x="1029" y="895"/>
                </a:lnTo>
                <a:lnTo>
                  <a:pt x="1070" y="889"/>
                </a:lnTo>
                <a:lnTo>
                  <a:pt x="1112" y="884"/>
                </a:lnTo>
                <a:lnTo>
                  <a:pt x="1152" y="882"/>
                </a:lnTo>
                <a:lnTo>
                  <a:pt x="1190" y="880"/>
                </a:lnTo>
                <a:lnTo>
                  <a:pt x="1229" y="880"/>
                </a:lnTo>
                <a:lnTo>
                  <a:pt x="1268" y="881"/>
                </a:lnTo>
                <a:lnTo>
                  <a:pt x="1308" y="883"/>
                </a:lnTo>
                <a:lnTo>
                  <a:pt x="1347" y="886"/>
                </a:lnTo>
                <a:lnTo>
                  <a:pt x="1386" y="890"/>
                </a:lnTo>
                <a:lnTo>
                  <a:pt x="1425" y="895"/>
                </a:lnTo>
                <a:lnTo>
                  <a:pt x="1469" y="902"/>
                </a:lnTo>
                <a:lnTo>
                  <a:pt x="1512" y="910"/>
                </a:lnTo>
                <a:lnTo>
                  <a:pt x="1556" y="918"/>
                </a:lnTo>
                <a:lnTo>
                  <a:pt x="1599" y="926"/>
                </a:lnTo>
                <a:lnTo>
                  <a:pt x="1642" y="934"/>
                </a:lnTo>
                <a:lnTo>
                  <a:pt x="1685" y="939"/>
                </a:lnTo>
                <a:lnTo>
                  <a:pt x="1729" y="943"/>
                </a:lnTo>
                <a:lnTo>
                  <a:pt x="1773" y="945"/>
                </a:lnTo>
                <a:lnTo>
                  <a:pt x="1819" y="946"/>
                </a:lnTo>
                <a:lnTo>
                  <a:pt x="1865" y="946"/>
                </a:lnTo>
                <a:lnTo>
                  <a:pt x="1911" y="945"/>
                </a:lnTo>
                <a:lnTo>
                  <a:pt x="1957" y="943"/>
                </a:lnTo>
                <a:lnTo>
                  <a:pt x="2004" y="942"/>
                </a:lnTo>
                <a:lnTo>
                  <a:pt x="2050" y="941"/>
                </a:lnTo>
                <a:lnTo>
                  <a:pt x="2083" y="941"/>
                </a:lnTo>
                <a:lnTo>
                  <a:pt x="2117" y="941"/>
                </a:lnTo>
                <a:lnTo>
                  <a:pt x="2150" y="941"/>
                </a:lnTo>
                <a:lnTo>
                  <a:pt x="2184" y="942"/>
                </a:lnTo>
                <a:lnTo>
                  <a:pt x="2217" y="944"/>
                </a:lnTo>
                <a:lnTo>
                  <a:pt x="2250" y="945"/>
                </a:lnTo>
                <a:lnTo>
                  <a:pt x="2282" y="944"/>
                </a:lnTo>
                <a:lnTo>
                  <a:pt x="2312" y="941"/>
                </a:lnTo>
                <a:lnTo>
                  <a:pt x="2338" y="936"/>
                </a:lnTo>
                <a:lnTo>
                  <a:pt x="2362" y="929"/>
                </a:lnTo>
                <a:lnTo>
                  <a:pt x="2387" y="923"/>
                </a:lnTo>
                <a:lnTo>
                  <a:pt x="2411" y="916"/>
                </a:lnTo>
                <a:lnTo>
                  <a:pt x="2435" y="909"/>
                </a:lnTo>
                <a:lnTo>
                  <a:pt x="2461" y="905"/>
                </a:lnTo>
                <a:lnTo>
                  <a:pt x="2495" y="902"/>
                </a:lnTo>
                <a:lnTo>
                  <a:pt x="2530" y="901"/>
                </a:lnTo>
                <a:lnTo>
                  <a:pt x="2565" y="901"/>
                </a:lnTo>
                <a:lnTo>
                  <a:pt x="2602" y="903"/>
                </a:lnTo>
                <a:lnTo>
                  <a:pt x="2639" y="904"/>
                </a:lnTo>
                <a:lnTo>
                  <a:pt x="2676" y="904"/>
                </a:lnTo>
                <a:lnTo>
                  <a:pt x="2713" y="904"/>
                </a:lnTo>
                <a:lnTo>
                  <a:pt x="2751" y="903"/>
                </a:lnTo>
                <a:lnTo>
                  <a:pt x="2788" y="902"/>
                </a:lnTo>
                <a:lnTo>
                  <a:pt x="2826" y="901"/>
                </a:lnTo>
                <a:lnTo>
                  <a:pt x="2863" y="900"/>
                </a:lnTo>
                <a:lnTo>
                  <a:pt x="2900" y="899"/>
                </a:lnTo>
                <a:lnTo>
                  <a:pt x="2937" y="898"/>
                </a:lnTo>
                <a:lnTo>
                  <a:pt x="2974" y="898"/>
                </a:lnTo>
                <a:lnTo>
                  <a:pt x="3011" y="899"/>
                </a:lnTo>
                <a:lnTo>
                  <a:pt x="3047" y="900"/>
                </a:lnTo>
                <a:lnTo>
                  <a:pt x="3082" y="903"/>
                </a:lnTo>
                <a:lnTo>
                  <a:pt x="3117" y="907"/>
                </a:lnTo>
                <a:lnTo>
                  <a:pt x="3136" y="910"/>
                </a:lnTo>
                <a:lnTo>
                  <a:pt x="3154" y="913"/>
                </a:lnTo>
                <a:lnTo>
                  <a:pt x="3172" y="918"/>
                </a:lnTo>
                <a:lnTo>
                  <a:pt x="3190" y="922"/>
                </a:lnTo>
                <a:lnTo>
                  <a:pt x="3207" y="926"/>
                </a:lnTo>
                <a:lnTo>
                  <a:pt x="3225" y="933"/>
                </a:lnTo>
                <a:lnTo>
                  <a:pt x="3242" y="938"/>
                </a:lnTo>
                <a:lnTo>
                  <a:pt x="3259" y="945"/>
                </a:lnTo>
                <a:lnTo>
                  <a:pt x="3275" y="953"/>
                </a:lnTo>
                <a:lnTo>
                  <a:pt x="3292" y="960"/>
                </a:lnTo>
                <a:lnTo>
                  <a:pt x="3308" y="967"/>
                </a:lnTo>
                <a:lnTo>
                  <a:pt x="3324" y="973"/>
                </a:lnTo>
                <a:lnTo>
                  <a:pt x="3339" y="978"/>
                </a:lnTo>
                <a:lnTo>
                  <a:pt x="3355" y="981"/>
                </a:lnTo>
                <a:lnTo>
                  <a:pt x="3371" y="983"/>
                </a:lnTo>
                <a:lnTo>
                  <a:pt x="3386" y="981"/>
                </a:lnTo>
                <a:lnTo>
                  <a:pt x="3401" y="976"/>
                </a:lnTo>
                <a:lnTo>
                  <a:pt x="3415" y="970"/>
                </a:lnTo>
                <a:lnTo>
                  <a:pt x="3429" y="961"/>
                </a:lnTo>
                <a:lnTo>
                  <a:pt x="3442" y="951"/>
                </a:lnTo>
                <a:lnTo>
                  <a:pt x="3455" y="938"/>
                </a:lnTo>
                <a:lnTo>
                  <a:pt x="3469" y="925"/>
                </a:lnTo>
                <a:lnTo>
                  <a:pt x="3482" y="912"/>
                </a:lnTo>
                <a:lnTo>
                  <a:pt x="3495" y="899"/>
                </a:lnTo>
                <a:lnTo>
                  <a:pt x="3509" y="886"/>
                </a:lnTo>
                <a:lnTo>
                  <a:pt x="3522" y="873"/>
                </a:lnTo>
                <a:lnTo>
                  <a:pt x="3536" y="861"/>
                </a:lnTo>
                <a:lnTo>
                  <a:pt x="3551" y="852"/>
                </a:lnTo>
                <a:lnTo>
                  <a:pt x="3565" y="843"/>
                </a:lnTo>
                <a:lnTo>
                  <a:pt x="3580" y="837"/>
                </a:lnTo>
                <a:lnTo>
                  <a:pt x="3595" y="832"/>
                </a:lnTo>
                <a:lnTo>
                  <a:pt x="3610" y="827"/>
                </a:lnTo>
                <a:lnTo>
                  <a:pt x="3626" y="824"/>
                </a:lnTo>
                <a:lnTo>
                  <a:pt x="3642" y="821"/>
                </a:lnTo>
                <a:lnTo>
                  <a:pt x="3659" y="819"/>
                </a:lnTo>
                <a:lnTo>
                  <a:pt x="3676" y="817"/>
                </a:lnTo>
                <a:lnTo>
                  <a:pt x="3700" y="813"/>
                </a:lnTo>
                <a:lnTo>
                  <a:pt x="3725" y="808"/>
                </a:lnTo>
                <a:lnTo>
                  <a:pt x="3750" y="804"/>
                </a:lnTo>
                <a:lnTo>
                  <a:pt x="3777" y="801"/>
                </a:lnTo>
                <a:lnTo>
                  <a:pt x="3803" y="799"/>
                </a:lnTo>
                <a:lnTo>
                  <a:pt x="3830" y="798"/>
                </a:lnTo>
                <a:lnTo>
                  <a:pt x="3852" y="799"/>
                </a:lnTo>
                <a:lnTo>
                  <a:pt x="3874" y="800"/>
                </a:lnTo>
                <a:lnTo>
                  <a:pt x="3897" y="802"/>
                </a:lnTo>
                <a:lnTo>
                  <a:pt x="3918" y="804"/>
                </a:lnTo>
                <a:lnTo>
                  <a:pt x="3939" y="806"/>
                </a:lnTo>
                <a:lnTo>
                  <a:pt x="3960" y="806"/>
                </a:lnTo>
                <a:lnTo>
                  <a:pt x="3981" y="806"/>
                </a:lnTo>
                <a:lnTo>
                  <a:pt x="4002" y="804"/>
                </a:lnTo>
                <a:lnTo>
                  <a:pt x="4021" y="800"/>
                </a:lnTo>
                <a:lnTo>
                  <a:pt x="4040" y="795"/>
                </a:lnTo>
                <a:lnTo>
                  <a:pt x="4058" y="787"/>
                </a:lnTo>
                <a:lnTo>
                  <a:pt x="4079" y="776"/>
                </a:lnTo>
                <a:lnTo>
                  <a:pt x="4099" y="765"/>
                </a:lnTo>
                <a:lnTo>
                  <a:pt x="4118" y="752"/>
                </a:lnTo>
                <a:lnTo>
                  <a:pt x="4137" y="737"/>
                </a:lnTo>
                <a:lnTo>
                  <a:pt x="4155" y="721"/>
                </a:lnTo>
                <a:lnTo>
                  <a:pt x="4173" y="705"/>
                </a:lnTo>
                <a:lnTo>
                  <a:pt x="4192" y="687"/>
                </a:lnTo>
                <a:lnTo>
                  <a:pt x="4208" y="670"/>
                </a:lnTo>
                <a:lnTo>
                  <a:pt x="4225" y="652"/>
                </a:lnTo>
                <a:lnTo>
                  <a:pt x="4242" y="634"/>
                </a:lnTo>
                <a:lnTo>
                  <a:pt x="4259" y="616"/>
                </a:lnTo>
                <a:lnTo>
                  <a:pt x="4275" y="599"/>
                </a:lnTo>
                <a:lnTo>
                  <a:pt x="4315" y="560"/>
                </a:lnTo>
                <a:lnTo>
                  <a:pt x="4354" y="524"/>
                </a:lnTo>
                <a:lnTo>
                  <a:pt x="4393" y="491"/>
                </a:lnTo>
                <a:lnTo>
                  <a:pt x="4430" y="460"/>
                </a:lnTo>
                <a:lnTo>
                  <a:pt x="4467" y="429"/>
                </a:lnTo>
                <a:lnTo>
                  <a:pt x="4503" y="398"/>
                </a:lnTo>
                <a:lnTo>
                  <a:pt x="4537" y="367"/>
                </a:lnTo>
                <a:lnTo>
                  <a:pt x="4564" y="339"/>
                </a:lnTo>
                <a:lnTo>
                  <a:pt x="4590" y="312"/>
                </a:lnTo>
                <a:lnTo>
                  <a:pt x="4617" y="285"/>
                </a:lnTo>
                <a:lnTo>
                  <a:pt x="4644" y="258"/>
                </a:lnTo>
                <a:lnTo>
                  <a:pt x="4670" y="233"/>
                </a:lnTo>
                <a:lnTo>
                  <a:pt x="4697" y="207"/>
                </a:lnTo>
                <a:lnTo>
                  <a:pt x="4724" y="183"/>
                </a:lnTo>
                <a:lnTo>
                  <a:pt x="4753" y="159"/>
                </a:lnTo>
                <a:lnTo>
                  <a:pt x="4777" y="142"/>
                </a:lnTo>
                <a:lnTo>
                  <a:pt x="4802" y="127"/>
                </a:lnTo>
                <a:lnTo>
                  <a:pt x="4828" y="112"/>
                </a:lnTo>
                <a:lnTo>
                  <a:pt x="4855" y="97"/>
                </a:lnTo>
                <a:lnTo>
                  <a:pt x="4881" y="82"/>
                </a:lnTo>
                <a:lnTo>
                  <a:pt x="4909" y="67"/>
                </a:lnTo>
                <a:lnTo>
                  <a:pt x="4936" y="51"/>
                </a:lnTo>
                <a:lnTo>
                  <a:pt x="4951" y="43"/>
                </a:lnTo>
                <a:lnTo>
                  <a:pt x="4966" y="33"/>
                </a:lnTo>
                <a:lnTo>
                  <a:pt x="4980" y="22"/>
                </a:lnTo>
                <a:lnTo>
                  <a:pt x="4995" y="12"/>
                </a:lnTo>
                <a:lnTo>
                  <a:pt x="5009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6" name="Freeform 225">
            <a:extLst>
              <a:ext uri="{FF2B5EF4-FFF2-40B4-BE49-F238E27FC236}">
                <a16:creationId xmlns:a16="http://schemas.microsoft.com/office/drawing/2014/main" id="{3833D914-9E12-3F80-49EC-28ACC167C014}"/>
              </a:ext>
            </a:extLst>
          </p:cNvPr>
          <p:cNvSpPr>
            <a:spLocks/>
          </p:cNvSpPr>
          <p:nvPr/>
        </p:nvSpPr>
        <p:spPr bwMode="auto">
          <a:xfrm>
            <a:off x="2618185" y="2583656"/>
            <a:ext cx="656034" cy="596503"/>
          </a:xfrm>
          <a:custGeom>
            <a:avLst/>
            <a:gdLst>
              <a:gd name="T0" fmla="*/ 694302253 w 1102"/>
              <a:gd name="T1" fmla="*/ 630668937 h 1003"/>
              <a:gd name="T2" fmla="*/ 687372026 w 1102"/>
              <a:gd name="T3" fmla="*/ 628782489 h 1003"/>
              <a:gd name="T4" fmla="*/ 679181324 w 1102"/>
              <a:gd name="T5" fmla="*/ 625009595 h 1003"/>
              <a:gd name="T6" fmla="*/ 671620860 w 1102"/>
              <a:gd name="T7" fmla="*/ 621237493 h 1003"/>
              <a:gd name="T8" fmla="*/ 664060395 w 1102"/>
              <a:gd name="T9" fmla="*/ 617464598 h 1003"/>
              <a:gd name="T10" fmla="*/ 655240250 w 1102"/>
              <a:gd name="T11" fmla="*/ 611805256 h 1003"/>
              <a:gd name="T12" fmla="*/ 632558857 w 1102"/>
              <a:gd name="T13" fmla="*/ 597343286 h 1003"/>
              <a:gd name="T14" fmla="*/ 609877464 w 1102"/>
              <a:gd name="T15" fmla="*/ 579737236 h 1003"/>
              <a:gd name="T16" fmla="*/ 585935596 w 1102"/>
              <a:gd name="T17" fmla="*/ 560874348 h 1003"/>
              <a:gd name="T18" fmla="*/ 563254203 w 1102"/>
              <a:gd name="T19" fmla="*/ 542639483 h 1003"/>
              <a:gd name="T20" fmla="*/ 541833284 w 1102"/>
              <a:gd name="T21" fmla="*/ 523146987 h 1003"/>
              <a:gd name="T22" fmla="*/ 520411571 w 1102"/>
              <a:gd name="T23" fmla="*/ 503654490 h 1003"/>
              <a:gd name="T24" fmla="*/ 500880570 w 1102"/>
              <a:gd name="T25" fmla="*/ 484162786 h 1003"/>
              <a:gd name="T26" fmla="*/ 480719331 w 1102"/>
              <a:gd name="T27" fmla="*/ 465299106 h 1003"/>
              <a:gd name="T28" fmla="*/ 461817774 w 1102"/>
              <a:gd name="T29" fmla="*/ 446435425 h 1003"/>
              <a:gd name="T30" fmla="*/ 442917009 w 1102"/>
              <a:gd name="T31" fmla="*/ 427572537 h 1003"/>
              <a:gd name="T32" fmla="*/ 425906163 w 1102"/>
              <a:gd name="T33" fmla="*/ 408708856 h 1003"/>
              <a:gd name="T34" fmla="*/ 407634842 w 1102"/>
              <a:gd name="T35" fmla="*/ 389845175 h 1003"/>
              <a:gd name="T36" fmla="*/ 374242592 w 1102"/>
              <a:gd name="T37" fmla="*/ 352747422 h 1003"/>
              <a:gd name="T38" fmla="*/ 340851136 w 1102"/>
              <a:gd name="T39" fmla="*/ 315648876 h 1003"/>
              <a:gd name="T40" fmla="*/ 308089124 w 1102"/>
              <a:gd name="T41" fmla="*/ 278550330 h 1003"/>
              <a:gd name="T42" fmla="*/ 275327111 w 1102"/>
              <a:gd name="T43" fmla="*/ 242710209 h 1003"/>
              <a:gd name="T44" fmla="*/ 242565099 w 1102"/>
              <a:gd name="T45" fmla="*/ 206869295 h 1003"/>
              <a:gd name="T46" fmla="*/ 207912375 w 1102"/>
              <a:gd name="T47" fmla="*/ 171657989 h 1003"/>
              <a:gd name="T48" fmla="*/ 188381374 w 1102"/>
              <a:gd name="T49" fmla="*/ 151536677 h 1003"/>
              <a:gd name="T50" fmla="*/ 167589898 w 1102"/>
              <a:gd name="T51" fmla="*/ 132672996 h 1003"/>
              <a:gd name="T52" fmla="*/ 146168979 w 1102"/>
              <a:gd name="T53" fmla="*/ 113180499 h 1003"/>
              <a:gd name="T54" fmla="*/ 124117823 w 1102"/>
              <a:gd name="T55" fmla="*/ 93688796 h 1003"/>
              <a:gd name="T56" fmla="*/ 101436430 w 1102"/>
              <a:gd name="T57" fmla="*/ 74825115 h 1003"/>
              <a:gd name="T58" fmla="*/ 78124799 w 1102"/>
              <a:gd name="T59" fmla="*/ 55332618 h 1003"/>
              <a:gd name="T60" fmla="*/ 52923251 w 1102"/>
              <a:gd name="T61" fmla="*/ 37098546 h 1003"/>
              <a:gd name="T62" fmla="*/ 27091466 w 1102"/>
              <a:gd name="T63" fmla="*/ 18863681 h 1003"/>
              <a:gd name="T64" fmla="*/ 0 w 1102"/>
              <a:gd name="T65" fmla="*/ 0 h 100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2" h="1003">
                <a:moveTo>
                  <a:pt x="1102" y="1003"/>
                </a:moveTo>
                <a:lnTo>
                  <a:pt x="1091" y="1000"/>
                </a:lnTo>
                <a:lnTo>
                  <a:pt x="1078" y="994"/>
                </a:lnTo>
                <a:lnTo>
                  <a:pt x="1066" y="988"/>
                </a:lnTo>
                <a:lnTo>
                  <a:pt x="1054" y="982"/>
                </a:lnTo>
                <a:lnTo>
                  <a:pt x="1040" y="973"/>
                </a:lnTo>
                <a:lnTo>
                  <a:pt x="1004" y="950"/>
                </a:lnTo>
                <a:lnTo>
                  <a:pt x="968" y="922"/>
                </a:lnTo>
                <a:lnTo>
                  <a:pt x="930" y="892"/>
                </a:lnTo>
                <a:lnTo>
                  <a:pt x="894" y="863"/>
                </a:lnTo>
                <a:lnTo>
                  <a:pt x="860" y="832"/>
                </a:lnTo>
                <a:lnTo>
                  <a:pt x="826" y="801"/>
                </a:lnTo>
                <a:lnTo>
                  <a:pt x="795" y="770"/>
                </a:lnTo>
                <a:lnTo>
                  <a:pt x="763" y="740"/>
                </a:lnTo>
                <a:lnTo>
                  <a:pt x="733" y="710"/>
                </a:lnTo>
                <a:lnTo>
                  <a:pt x="703" y="680"/>
                </a:lnTo>
                <a:lnTo>
                  <a:pt x="676" y="650"/>
                </a:lnTo>
                <a:lnTo>
                  <a:pt x="647" y="620"/>
                </a:lnTo>
                <a:lnTo>
                  <a:pt x="594" y="561"/>
                </a:lnTo>
                <a:lnTo>
                  <a:pt x="541" y="502"/>
                </a:lnTo>
                <a:lnTo>
                  <a:pt x="489" y="443"/>
                </a:lnTo>
                <a:lnTo>
                  <a:pt x="437" y="386"/>
                </a:lnTo>
                <a:lnTo>
                  <a:pt x="385" y="329"/>
                </a:lnTo>
                <a:lnTo>
                  <a:pt x="330" y="273"/>
                </a:lnTo>
                <a:lnTo>
                  <a:pt x="299" y="241"/>
                </a:lnTo>
                <a:lnTo>
                  <a:pt x="266" y="211"/>
                </a:lnTo>
                <a:lnTo>
                  <a:pt x="232" y="180"/>
                </a:lnTo>
                <a:lnTo>
                  <a:pt x="197" y="149"/>
                </a:lnTo>
                <a:lnTo>
                  <a:pt x="161" y="119"/>
                </a:lnTo>
                <a:lnTo>
                  <a:pt x="124" y="88"/>
                </a:lnTo>
                <a:lnTo>
                  <a:pt x="84" y="59"/>
                </a:lnTo>
                <a:lnTo>
                  <a:pt x="43" y="30"/>
                </a:lnTo>
                <a:lnTo>
                  <a:pt x="0" y="0"/>
                </a:lnTo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7" name="Line 226">
            <a:extLst>
              <a:ext uri="{FF2B5EF4-FFF2-40B4-BE49-F238E27FC236}">
                <a16:creationId xmlns:a16="http://schemas.microsoft.com/office/drawing/2014/main" id="{0D162528-518A-5A63-DC3A-7B489414C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4591" y="2640806"/>
            <a:ext cx="0" cy="1524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8" name="Line 227">
            <a:extLst>
              <a:ext uri="{FF2B5EF4-FFF2-40B4-BE49-F238E27FC236}">
                <a16:creationId xmlns:a16="http://schemas.microsoft.com/office/drawing/2014/main" id="{AADD9DBE-62DD-C294-1B74-F7176840B4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0094" y="2640806"/>
            <a:ext cx="0" cy="1524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599" name="Line 228">
            <a:extLst>
              <a:ext uri="{FF2B5EF4-FFF2-40B4-BE49-F238E27FC236}">
                <a16:creationId xmlns:a16="http://schemas.microsoft.com/office/drawing/2014/main" id="{3301783A-44C9-2E87-DC70-77ACCAED6B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4591" y="2793206"/>
            <a:ext cx="21550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0" name="Line 229">
            <a:extLst>
              <a:ext uri="{FF2B5EF4-FFF2-40B4-BE49-F238E27FC236}">
                <a16:creationId xmlns:a16="http://schemas.microsoft.com/office/drawing/2014/main" id="{3EE4D6AD-F99C-360B-6ED4-8C5798AEA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0094" y="2640806"/>
            <a:ext cx="159901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1" name="Freeform 230">
            <a:extLst>
              <a:ext uri="{FF2B5EF4-FFF2-40B4-BE49-F238E27FC236}">
                <a16:creationId xmlns:a16="http://schemas.microsoft.com/office/drawing/2014/main" id="{3717CAB7-8C11-F259-B003-974D446C1D16}"/>
              </a:ext>
            </a:extLst>
          </p:cNvPr>
          <p:cNvSpPr>
            <a:spLocks/>
          </p:cNvSpPr>
          <p:nvPr/>
        </p:nvSpPr>
        <p:spPr bwMode="auto">
          <a:xfrm>
            <a:off x="4380310" y="2771775"/>
            <a:ext cx="144065" cy="561975"/>
          </a:xfrm>
          <a:custGeom>
            <a:avLst/>
            <a:gdLst>
              <a:gd name="T0" fmla="*/ 0 w 242"/>
              <a:gd name="T1" fmla="*/ 0 h 944"/>
              <a:gd name="T2" fmla="*/ 0 w 242"/>
              <a:gd name="T3" fmla="*/ 594756875 h 944"/>
              <a:gd name="T4" fmla="*/ 25831733 w 242"/>
              <a:gd name="T5" fmla="*/ 594756875 h 944"/>
              <a:gd name="T6" fmla="*/ 47882844 w 242"/>
              <a:gd name="T7" fmla="*/ 575225863 h 944"/>
              <a:gd name="T8" fmla="*/ 64893656 w 242"/>
              <a:gd name="T9" fmla="*/ 594756875 h 944"/>
              <a:gd name="T10" fmla="*/ 64893656 w 242"/>
              <a:gd name="T11" fmla="*/ 560735163 h 944"/>
              <a:gd name="T12" fmla="*/ 94505217 w 242"/>
              <a:gd name="T13" fmla="*/ 594756875 h 944"/>
              <a:gd name="T14" fmla="*/ 110256351 w 242"/>
              <a:gd name="T15" fmla="*/ 560735163 h 944"/>
              <a:gd name="T16" fmla="*/ 127267162 w 242"/>
              <a:gd name="T17" fmla="*/ 568295631 h 944"/>
              <a:gd name="T18" fmla="*/ 152468659 w 242"/>
              <a:gd name="T19" fmla="*/ 568295631 h 944"/>
              <a:gd name="T20" fmla="*/ 152468659 w 242"/>
              <a:gd name="T21" fmla="*/ 0 h 944"/>
              <a:gd name="T22" fmla="*/ 0 w 242"/>
              <a:gd name="T23" fmla="*/ 0 h 9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2" h="944">
                <a:moveTo>
                  <a:pt x="0" y="0"/>
                </a:moveTo>
                <a:lnTo>
                  <a:pt x="0" y="944"/>
                </a:lnTo>
                <a:lnTo>
                  <a:pt x="41" y="944"/>
                </a:lnTo>
                <a:lnTo>
                  <a:pt x="76" y="913"/>
                </a:lnTo>
                <a:lnTo>
                  <a:pt x="103" y="944"/>
                </a:lnTo>
                <a:lnTo>
                  <a:pt x="103" y="890"/>
                </a:lnTo>
                <a:lnTo>
                  <a:pt x="150" y="944"/>
                </a:lnTo>
                <a:lnTo>
                  <a:pt x="175" y="890"/>
                </a:lnTo>
                <a:lnTo>
                  <a:pt x="202" y="902"/>
                </a:lnTo>
                <a:lnTo>
                  <a:pt x="242" y="902"/>
                </a:lnTo>
                <a:lnTo>
                  <a:pt x="24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2" name="Line 231">
            <a:extLst>
              <a:ext uri="{FF2B5EF4-FFF2-40B4-BE49-F238E27FC236}">
                <a16:creationId xmlns:a16="http://schemas.microsoft.com/office/drawing/2014/main" id="{2D8C611F-DCE1-2064-AACA-030F713C7E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04123" y="3315890"/>
            <a:ext cx="21431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3" name="Line 232">
            <a:extLst>
              <a:ext uri="{FF2B5EF4-FFF2-40B4-BE49-F238E27FC236}">
                <a16:creationId xmlns:a16="http://schemas.microsoft.com/office/drawing/2014/main" id="{95DD25B1-6BA0-0E4E-0CCA-D3E9451F6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5554" y="3315890"/>
            <a:ext cx="16669" cy="1786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4" name="Line 233">
            <a:extLst>
              <a:ext uri="{FF2B5EF4-FFF2-40B4-BE49-F238E27FC236}">
                <a16:creationId xmlns:a16="http://schemas.microsoft.com/office/drawing/2014/main" id="{7956EFF2-1932-84A6-A64B-EEA832A0E9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2222" y="3301603"/>
            <a:ext cx="0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5" name="Line 234">
            <a:extLst>
              <a:ext uri="{FF2B5EF4-FFF2-40B4-BE49-F238E27FC236}">
                <a16:creationId xmlns:a16="http://schemas.microsoft.com/office/drawing/2014/main" id="{D3CE2AFC-D029-582B-5F13-039C120FE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2222" y="3301603"/>
            <a:ext cx="27384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6" name="Line 235">
            <a:extLst>
              <a:ext uri="{FF2B5EF4-FFF2-40B4-BE49-F238E27FC236}">
                <a16:creationId xmlns:a16="http://schemas.microsoft.com/office/drawing/2014/main" id="{DC76E1DF-8194-3FB6-FD54-91810EF5E1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9606" y="3301603"/>
            <a:ext cx="15479" cy="3214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7" name="Line 236">
            <a:extLst>
              <a:ext uri="{FF2B5EF4-FFF2-40B4-BE49-F238E27FC236}">
                <a16:creationId xmlns:a16="http://schemas.microsoft.com/office/drawing/2014/main" id="{692295EB-DE7C-8869-FC68-74C7EE48E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5085" y="3301603"/>
            <a:ext cx="15478" cy="833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8" name="Line 237">
            <a:extLst>
              <a:ext uri="{FF2B5EF4-FFF2-40B4-BE49-F238E27FC236}">
                <a16:creationId xmlns:a16="http://schemas.microsoft.com/office/drawing/2014/main" id="{422E187A-9F42-C287-1AF3-C71A4A252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0310" y="2771775"/>
            <a:ext cx="0" cy="561975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09" name="Line 238">
            <a:extLst>
              <a:ext uri="{FF2B5EF4-FFF2-40B4-BE49-F238E27FC236}">
                <a16:creationId xmlns:a16="http://schemas.microsoft.com/office/drawing/2014/main" id="{BA9FD739-DAFF-38B8-121D-4C326B39C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4375" y="2771775"/>
            <a:ext cx="0" cy="538163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10" name="Line 239">
            <a:extLst>
              <a:ext uri="{FF2B5EF4-FFF2-40B4-BE49-F238E27FC236}">
                <a16:creationId xmlns:a16="http://schemas.microsoft.com/office/drawing/2014/main" id="{2FDFBC6D-E5F8-A399-705C-525E7DDE6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3309937"/>
            <a:ext cx="3929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11" name="Line 240">
            <a:extLst>
              <a:ext uri="{FF2B5EF4-FFF2-40B4-BE49-F238E27FC236}">
                <a16:creationId xmlns:a16="http://schemas.microsoft.com/office/drawing/2014/main" id="{3D6903D2-2F78-5881-869A-E0D7561A64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4831" y="3333750"/>
            <a:ext cx="39291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7612" name="Line 241">
            <a:extLst>
              <a:ext uri="{FF2B5EF4-FFF2-40B4-BE49-F238E27FC236}">
                <a16:creationId xmlns:a16="http://schemas.microsoft.com/office/drawing/2014/main" id="{976124AE-E0C0-96E2-678D-696AE48917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0310" y="2771775"/>
            <a:ext cx="14406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298226" name="Line 242">
            <a:extLst>
              <a:ext uri="{FF2B5EF4-FFF2-40B4-BE49-F238E27FC236}">
                <a16:creationId xmlns:a16="http://schemas.microsoft.com/office/drawing/2014/main" id="{5E642F9E-B6F0-883D-4B93-EB585D1DC1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1750" y="203001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28" name="Line 244">
            <a:extLst>
              <a:ext uri="{FF2B5EF4-FFF2-40B4-BE49-F238E27FC236}">
                <a16:creationId xmlns:a16="http://schemas.microsoft.com/office/drawing/2014/main" id="{B8A923D9-535F-B02C-C108-4C57FBCD37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3650" y="203001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31" name="Line 247">
            <a:extLst>
              <a:ext uri="{FF2B5EF4-FFF2-40B4-BE49-F238E27FC236}">
                <a16:creationId xmlns:a16="http://schemas.microsoft.com/office/drawing/2014/main" id="{C844E2C3-C577-2721-E100-1A3D9EBB6D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144315"/>
            <a:ext cx="3771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39" name="Line 255">
            <a:extLst>
              <a:ext uri="{FF2B5EF4-FFF2-40B4-BE49-F238E27FC236}">
                <a16:creationId xmlns:a16="http://schemas.microsoft.com/office/drawing/2014/main" id="{D94D1E81-419A-6CD6-4BD7-5A8A20099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2138" y="203001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40" name="Line 256">
            <a:extLst>
              <a:ext uri="{FF2B5EF4-FFF2-40B4-BE49-F238E27FC236}">
                <a16:creationId xmlns:a16="http://schemas.microsoft.com/office/drawing/2014/main" id="{A31EBD43-F59D-5CA0-D2AD-7625C8ADBD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2137" y="2144315"/>
            <a:ext cx="709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43" name="Line 259">
            <a:extLst>
              <a:ext uri="{FF2B5EF4-FFF2-40B4-BE49-F238E27FC236}">
                <a16:creationId xmlns:a16="http://schemas.microsoft.com/office/drawing/2014/main" id="{43190D0A-8E7A-1941-1893-BB99E3971E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9450" y="203001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44" name="Line 260">
            <a:extLst>
              <a:ext uri="{FF2B5EF4-FFF2-40B4-BE49-F238E27FC236}">
                <a16:creationId xmlns:a16="http://schemas.microsoft.com/office/drawing/2014/main" id="{1C236DFF-1EB3-9C42-3A12-C7DBED959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3650" y="214431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45" name="Text Box 261">
            <a:extLst>
              <a:ext uri="{FF2B5EF4-FFF2-40B4-BE49-F238E27FC236}">
                <a16:creationId xmlns:a16="http://schemas.microsoft.com/office/drawing/2014/main" id="{CFA3C143-FDF8-C8B9-C51A-3C575A424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1915715"/>
            <a:ext cx="99257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BRIDGE DECK</a:t>
            </a:r>
          </a:p>
        </p:txBody>
      </p:sp>
      <p:sp>
        <p:nvSpPr>
          <p:cNvPr id="298246" name="Text Box 262">
            <a:extLst>
              <a:ext uri="{FF2B5EF4-FFF2-40B4-BE49-F238E27FC236}">
                <a16:creationId xmlns:a16="http://schemas.microsoft.com/office/drawing/2014/main" id="{8BCEE7CE-8687-8C58-5EDF-96B6DF4AF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1" y="1972865"/>
            <a:ext cx="8451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APPROACH</a:t>
            </a:r>
          </a:p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SLAB</a:t>
            </a:r>
          </a:p>
        </p:txBody>
      </p:sp>
      <p:sp>
        <p:nvSpPr>
          <p:cNvPr id="298247" name="Text Box 263">
            <a:extLst>
              <a:ext uri="{FF2B5EF4-FFF2-40B4-BE49-F238E27FC236}">
                <a16:creationId xmlns:a16="http://schemas.microsoft.com/office/drawing/2014/main" id="{4A7D376E-AD96-75D8-AB35-D2EBA92D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1972865"/>
            <a:ext cx="8451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APPROACH</a:t>
            </a:r>
          </a:p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SLAB</a:t>
            </a:r>
          </a:p>
        </p:txBody>
      </p:sp>
      <p:sp>
        <p:nvSpPr>
          <p:cNvPr id="298249" name="Line 265">
            <a:extLst>
              <a:ext uri="{FF2B5EF4-FFF2-40B4-BE49-F238E27FC236}">
                <a16:creationId xmlns:a16="http://schemas.microsoft.com/office/drawing/2014/main" id="{57E0AAE2-8AAA-9736-477B-A8712979BB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29450" y="2430065"/>
            <a:ext cx="114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50" name="Line 266">
            <a:extLst>
              <a:ext uri="{FF2B5EF4-FFF2-40B4-BE49-F238E27FC236}">
                <a16:creationId xmlns:a16="http://schemas.microsoft.com/office/drawing/2014/main" id="{5B9791A4-0FFE-C3DE-564F-541CE2560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2830115"/>
            <a:ext cx="342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51" name="Text Box 267">
            <a:extLst>
              <a:ext uri="{FF2B5EF4-FFF2-40B4-BE49-F238E27FC236}">
                <a16:creationId xmlns:a16="http://schemas.microsoft.com/office/drawing/2014/main" id="{098930B8-079F-4685-175C-1E2CB8E14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1" y="2658665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CONTROL </a:t>
            </a:r>
          </a:p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JOINT</a:t>
            </a:r>
          </a:p>
        </p:txBody>
      </p:sp>
      <p:sp>
        <p:nvSpPr>
          <p:cNvPr id="298253" name="Line 269">
            <a:extLst>
              <a:ext uri="{FF2B5EF4-FFF2-40B4-BE49-F238E27FC236}">
                <a16:creationId xmlns:a16="http://schemas.microsoft.com/office/drawing/2014/main" id="{4CE37FE4-9B88-16EC-306F-F8F3AC1A9C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8800" y="2430065"/>
            <a:ext cx="45720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54" name="Line 270">
            <a:extLst>
              <a:ext uri="{FF2B5EF4-FFF2-40B4-BE49-F238E27FC236}">
                <a16:creationId xmlns:a16="http://schemas.microsoft.com/office/drawing/2014/main" id="{B2A360FE-AAA0-7CFE-F2A1-05E1C94D21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57350" y="2944415"/>
            <a:ext cx="62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298255" name="Text Box 271">
            <a:extLst>
              <a:ext uri="{FF2B5EF4-FFF2-40B4-BE49-F238E27FC236}">
                <a16:creationId xmlns:a16="http://schemas.microsoft.com/office/drawing/2014/main" id="{BE8AB2CF-59B2-F966-A21A-C26588440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1" y="2772965"/>
            <a:ext cx="7873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CONTROL </a:t>
            </a:r>
          </a:p>
          <a:p>
            <a:pPr>
              <a:defRPr/>
            </a:pPr>
            <a:r>
              <a:rPr lang="en-US" sz="900" b="1">
                <a:latin typeface="Arial" charset="0"/>
                <a:ea typeface="ＭＳ Ｐゴシック" charset="0"/>
              </a:rPr>
              <a:t>JOINT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A2090-1AD0-C330-3631-097E22E82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00A0-27C9-8F46-B3A7-AC7120E18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901" y="267944"/>
            <a:ext cx="41148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8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995" name="Rectangle 123">
            <a:extLst>
              <a:ext uri="{FF2B5EF4-FFF2-40B4-BE49-F238E27FC236}">
                <a16:creationId xmlns:a16="http://schemas.microsoft.com/office/drawing/2014/main" id="{B5ED7D63-EC00-7297-90CA-4D75184C67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514"/>
                </a:solidFill>
              </a:rPr>
              <a:t>It is described as the amount of deformation.</a:t>
            </a:r>
          </a:p>
          <a:p>
            <a:r>
              <a:rPr lang="en-US" altLang="en-US" dirty="0">
                <a:solidFill>
                  <a:srgbClr val="000514"/>
                </a:solidFill>
              </a:rPr>
              <a:t>It denotes the ratio of material</a:t>
            </a:r>
            <a:r>
              <a:rPr lang="en-US" altLang="ja-JP" dirty="0">
                <a:solidFill>
                  <a:srgbClr val="000514"/>
                </a:solidFill>
              </a:rPr>
              <a:t>s deformed dimension to its original dimension. </a:t>
            </a:r>
          </a:p>
          <a:p>
            <a:pPr marL="0" indent="0">
              <a:spcBef>
                <a:spcPct val="10000"/>
              </a:spcBef>
              <a:buNone/>
            </a:pPr>
            <a:endParaRPr lang="en-US" altLang="en-US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122B11-7429-8369-B4CA-F2F4A70C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Strain</a:t>
            </a:r>
          </a:p>
        </p:txBody>
      </p:sp>
      <p:sp>
        <p:nvSpPr>
          <p:cNvPr id="335937" name="Rectangle 65">
            <a:extLst>
              <a:ext uri="{FF2B5EF4-FFF2-40B4-BE49-F238E27FC236}">
                <a16:creationId xmlns:a16="http://schemas.microsoft.com/office/drawing/2014/main" id="{AB2E43FE-0A3B-13C8-1534-AE03F626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191" y="2283619"/>
            <a:ext cx="291703" cy="1709738"/>
          </a:xfrm>
          <a:prstGeom prst="rect">
            <a:avLst/>
          </a:prstGeom>
          <a:solidFill>
            <a:srgbClr val="77B800"/>
          </a:solidFill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35938" name="Freeform 66">
            <a:extLst>
              <a:ext uri="{FF2B5EF4-FFF2-40B4-BE49-F238E27FC236}">
                <a16:creationId xmlns:a16="http://schemas.microsoft.com/office/drawing/2014/main" id="{C038431C-061C-7925-404D-B771055E6B40}"/>
              </a:ext>
            </a:extLst>
          </p:cNvPr>
          <p:cNvSpPr>
            <a:spLocks/>
          </p:cNvSpPr>
          <p:nvPr/>
        </p:nvSpPr>
        <p:spPr bwMode="auto">
          <a:xfrm>
            <a:off x="5942410" y="2283619"/>
            <a:ext cx="446484" cy="1846660"/>
          </a:xfrm>
          <a:custGeom>
            <a:avLst/>
            <a:gdLst>
              <a:gd name="T0" fmla="*/ 109595720 w 1123"/>
              <a:gd name="T1" fmla="*/ 0 h 4652"/>
              <a:gd name="T2" fmla="*/ 109595720 w 1123"/>
              <a:gd name="T3" fmla="*/ 1206833695 h 4652"/>
              <a:gd name="T4" fmla="*/ 315580033 w 1123"/>
              <a:gd name="T5" fmla="*/ 1206833695 h 4652"/>
              <a:gd name="T6" fmla="*/ 315580033 w 1123"/>
              <a:gd name="T7" fmla="*/ 1303201388 h 4652"/>
              <a:gd name="T8" fmla="*/ 0 w 1123"/>
              <a:gd name="T9" fmla="*/ 1303201388 h 4652"/>
              <a:gd name="T10" fmla="*/ 0 w 1123"/>
              <a:gd name="T11" fmla="*/ 0 h 4652"/>
              <a:gd name="T12" fmla="*/ 109595720 w 1123"/>
              <a:gd name="T13" fmla="*/ 0 h 46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23" h="4652">
                <a:moveTo>
                  <a:pt x="390" y="0"/>
                </a:moveTo>
                <a:lnTo>
                  <a:pt x="390" y="4308"/>
                </a:lnTo>
                <a:lnTo>
                  <a:pt x="1123" y="4308"/>
                </a:lnTo>
                <a:lnTo>
                  <a:pt x="1123" y="4652"/>
                </a:lnTo>
                <a:lnTo>
                  <a:pt x="0" y="4652"/>
                </a:lnTo>
                <a:lnTo>
                  <a:pt x="0" y="0"/>
                </a:lnTo>
                <a:lnTo>
                  <a:pt x="390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39" name="Freeform 67">
            <a:extLst>
              <a:ext uri="{FF2B5EF4-FFF2-40B4-BE49-F238E27FC236}">
                <a16:creationId xmlns:a16="http://schemas.microsoft.com/office/drawing/2014/main" id="{6C0758ED-151F-6CCA-1953-5B324F56B9DA}"/>
              </a:ext>
            </a:extLst>
          </p:cNvPr>
          <p:cNvSpPr>
            <a:spLocks/>
          </p:cNvSpPr>
          <p:nvPr/>
        </p:nvSpPr>
        <p:spPr bwMode="auto">
          <a:xfrm>
            <a:off x="5942410" y="2147888"/>
            <a:ext cx="154781" cy="135731"/>
          </a:xfrm>
          <a:custGeom>
            <a:avLst/>
            <a:gdLst>
              <a:gd name="T0" fmla="*/ 109206771 w 390"/>
              <a:gd name="T1" fmla="*/ 0 h 344"/>
              <a:gd name="T2" fmla="*/ 109206771 w 390"/>
              <a:gd name="T3" fmla="*/ 95209159 h 344"/>
              <a:gd name="T4" fmla="*/ 0 w 390"/>
              <a:gd name="T5" fmla="*/ 95209159 h 344"/>
              <a:gd name="T6" fmla="*/ 109206771 w 390"/>
              <a:gd name="T7" fmla="*/ 0 h 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0" h="344">
                <a:moveTo>
                  <a:pt x="390" y="0"/>
                </a:moveTo>
                <a:lnTo>
                  <a:pt x="390" y="344"/>
                </a:lnTo>
                <a:lnTo>
                  <a:pt x="0" y="344"/>
                </a:lnTo>
                <a:lnTo>
                  <a:pt x="390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40" name="Freeform 68">
            <a:extLst>
              <a:ext uri="{FF2B5EF4-FFF2-40B4-BE49-F238E27FC236}">
                <a16:creationId xmlns:a16="http://schemas.microsoft.com/office/drawing/2014/main" id="{79D33167-9C88-B571-DA6A-AE88114BC354}"/>
              </a:ext>
            </a:extLst>
          </p:cNvPr>
          <p:cNvSpPr>
            <a:spLocks/>
          </p:cNvSpPr>
          <p:nvPr/>
        </p:nvSpPr>
        <p:spPr bwMode="auto">
          <a:xfrm>
            <a:off x="6097191" y="2147888"/>
            <a:ext cx="454819" cy="135731"/>
          </a:xfrm>
          <a:custGeom>
            <a:avLst/>
            <a:gdLst>
              <a:gd name="T0" fmla="*/ 0 w 1145"/>
              <a:gd name="T1" fmla="*/ 95209159 h 344"/>
              <a:gd name="T2" fmla="*/ 205611442 w 1145"/>
              <a:gd name="T3" fmla="*/ 95209159 h 344"/>
              <a:gd name="T4" fmla="*/ 321180158 w 1145"/>
              <a:gd name="T5" fmla="*/ 0 h 344"/>
              <a:gd name="T6" fmla="*/ 0 w 1145"/>
              <a:gd name="T7" fmla="*/ 0 h 344"/>
              <a:gd name="T8" fmla="*/ 0 w 1145"/>
              <a:gd name="T9" fmla="*/ 95209159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45" h="344">
                <a:moveTo>
                  <a:pt x="0" y="344"/>
                </a:moveTo>
                <a:lnTo>
                  <a:pt x="733" y="344"/>
                </a:lnTo>
                <a:lnTo>
                  <a:pt x="1145" y="0"/>
                </a:lnTo>
                <a:lnTo>
                  <a:pt x="0" y="0"/>
                </a:lnTo>
                <a:lnTo>
                  <a:pt x="0" y="344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41" name="Line 69">
            <a:extLst>
              <a:ext uri="{FF2B5EF4-FFF2-40B4-BE49-F238E27FC236}">
                <a16:creationId xmlns:a16="http://schemas.microsoft.com/office/drawing/2014/main" id="{CFAFBBE9-B130-7FD2-D6F5-4F9D54AE0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2410" y="2283619"/>
            <a:ext cx="44648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2" name="Freeform 70">
            <a:extLst>
              <a:ext uri="{FF2B5EF4-FFF2-40B4-BE49-F238E27FC236}">
                <a16:creationId xmlns:a16="http://schemas.microsoft.com/office/drawing/2014/main" id="{9BDDE51F-97B0-60A4-6EF1-C13FE2AD8C69}"/>
              </a:ext>
            </a:extLst>
          </p:cNvPr>
          <p:cNvSpPr>
            <a:spLocks/>
          </p:cNvSpPr>
          <p:nvPr/>
        </p:nvSpPr>
        <p:spPr bwMode="auto">
          <a:xfrm>
            <a:off x="6388894" y="2147888"/>
            <a:ext cx="163116" cy="1845469"/>
          </a:xfrm>
          <a:custGeom>
            <a:avLst/>
            <a:gdLst>
              <a:gd name="T0" fmla="*/ 114808326 w 412"/>
              <a:gd name="T1" fmla="*/ 0 h 4652"/>
              <a:gd name="T2" fmla="*/ 114808326 w 412"/>
              <a:gd name="T3" fmla="*/ 1301520935 h 4652"/>
              <a:gd name="T4" fmla="*/ 0 w 412"/>
              <a:gd name="T5" fmla="*/ 1301520935 h 4652"/>
              <a:gd name="T6" fmla="*/ 0 w 412"/>
              <a:gd name="T7" fmla="*/ 96243126 h 4652"/>
              <a:gd name="T8" fmla="*/ 114808326 w 412"/>
              <a:gd name="T9" fmla="*/ 0 h 4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" h="4652">
                <a:moveTo>
                  <a:pt x="412" y="0"/>
                </a:moveTo>
                <a:lnTo>
                  <a:pt x="412" y="4652"/>
                </a:lnTo>
                <a:lnTo>
                  <a:pt x="0" y="4652"/>
                </a:lnTo>
                <a:lnTo>
                  <a:pt x="0" y="344"/>
                </a:lnTo>
                <a:lnTo>
                  <a:pt x="412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43" name="Line 71">
            <a:extLst>
              <a:ext uri="{FF2B5EF4-FFF2-40B4-BE49-F238E27FC236}">
                <a16:creationId xmlns:a16="http://schemas.microsoft.com/office/drawing/2014/main" id="{A2E86020-EF47-4931-EDAF-77EC14BE44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894" y="2147888"/>
            <a:ext cx="163116" cy="1357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4" name="Line 72">
            <a:extLst>
              <a:ext uri="{FF2B5EF4-FFF2-40B4-BE49-F238E27FC236}">
                <a16:creationId xmlns:a16="http://schemas.microsoft.com/office/drawing/2014/main" id="{1663434C-9965-63B6-0AD6-C7DB3260E2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7191" y="2147888"/>
            <a:ext cx="454819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5" name="Line 73">
            <a:extLst>
              <a:ext uri="{FF2B5EF4-FFF2-40B4-BE49-F238E27FC236}">
                <a16:creationId xmlns:a16="http://schemas.microsoft.com/office/drawing/2014/main" id="{0AAB6509-C3CB-779B-5332-4096E6400B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2410" y="2147888"/>
            <a:ext cx="154781" cy="1357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6" name="Line 74">
            <a:extLst>
              <a:ext uri="{FF2B5EF4-FFF2-40B4-BE49-F238E27FC236}">
                <a16:creationId xmlns:a16="http://schemas.microsoft.com/office/drawing/2014/main" id="{AB621E9B-C559-4067-61B3-78BBDE11D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2410" y="2283619"/>
            <a:ext cx="0" cy="184666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7" name="Freeform 75">
            <a:extLst>
              <a:ext uri="{FF2B5EF4-FFF2-40B4-BE49-F238E27FC236}">
                <a16:creationId xmlns:a16="http://schemas.microsoft.com/office/drawing/2014/main" id="{A5B92F57-249C-B7D5-D6E0-572298F7624A}"/>
              </a:ext>
            </a:extLst>
          </p:cNvPr>
          <p:cNvSpPr>
            <a:spLocks/>
          </p:cNvSpPr>
          <p:nvPr/>
        </p:nvSpPr>
        <p:spPr bwMode="auto">
          <a:xfrm>
            <a:off x="5942410" y="4130279"/>
            <a:ext cx="446484" cy="75009"/>
          </a:xfrm>
          <a:custGeom>
            <a:avLst/>
            <a:gdLst>
              <a:gd name="T0" fmla="*/ 0 w 1123"/>
              <a:gd name="T1" fmla="*/ 0 h 190"/>
              <a:gd name="T2" fmla="*/ 315580033 w 1123"/>
              <a:gd name="T3" fmla="*/ 0 h 190"/>
              <a:gd name="T4" fmla="*/ 315580033 w 1123"/>
              <a:gd name="T5" fmla="*/ 52644211 h 190"/>
              <a:gd name="T6" fmla="*/ 314737161 w 1123"/>
              <a:gd name="T7" fmla="*/ 52644211 h 190"/>
              <a:gd name="T8" fmla="*/ 0 w 1123"/>
              <a:gd name="T9" fmla="*/ 52644211 h 190"/>
              <a:gd name="T10" fmla="*/ 0 w 1123"/>
              <a:gd name="T11" fmla="*/ 0 h 1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23" h="190">
                <a:moveTo>
                  <a:pt x="0" y="0"/>
                </a:moveTo>
                <a:lnTo>
                  <a:pt x="1123" y="0"/>
                </a:lnTo>
                <a:lnTo>
                  <a:pt x="1123" y="190"/>
                </a:lnTo>
                <a:lnTo>
                  <a:pt x="1120" y="190"/>
                </a:lnTo>
                <a:lnTo>
                  <a:pt x="0" y="190"/>
                </a:lnTo>
                <a:lnTo>
                  <a:pt x="0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48" name="Line 76">
            <a:extLst>
              <a:ext uri="{FF2B5EF4-FFF2-40B4-BE49-F238E27FC236}">
                <a16:creationId xmlns:a16="http://schemas.microsoft.com/office/drawing/2014/main" id="{01AFAB6F-52AF-9EA1-E68E-8E8C50BF8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2410" y="4130279"/>
            <a:ext cx="44648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49" name="Freeform 77">
            <a:extLst>
              <a:ext uri="{FF2B5EF4-FFF2-40B4-BE49-F238E27FC236}">
                <a16:creationId xmlns:a16="http://schemas.microsoft.com/office/drawing/2014/main" id="{5B4C3180-07CC-DFE1-3E35-C9E1BAF6D492}"/>
              </a:ext>
            </a:extLst>
          </p:cNvPr>
          <p:cNvSpPr>
            <a:spLocks/>
          </p:cNvSpPr>
          <p:nvPr/>
        </p:nvSpPr>
        <p:spPr bwMode="auto">
          <a:xfrm>
            <a:off x="6388894" y="3993357"/>
            <a:ext cx="163116" cy="136922"/>
          </a:xfrm>
          <a:custGeom>
            <a:avLst/>
            <a:gdLst>
              <a:gd name="T0" fmla="*/ 114808326 w 412"/>
              <a:gd name="T1" fmla="*/ 0 h 344"/>
              <a:gd name="T2" fmla="*/ 0 w 412"/>
              <a:gd name="T3" fmla="*/ 0 h 344"/>
              <a:gd name="T4" fmla="*/ 0 w 412"/>
              <a:gd name="T5" fmla="*/ 96887352 h 344"/>
              <a:gd name="T6" fmla="*/ 114808326 w 412"/>
              <a:gd name="T7" fmla="*/ 0 h 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2" h="344">
                <a:moveTo>
                  <a:pt x="412" y="0"/>
                </a:moveTo>
                <a:lnTo>
                  <a:pt x="0" y="0"/>
                </a:lnTo>
                <a:lnTo>
                  <a:pt x="0" y="344"/>
                </a:lnTo>
                <a:lnTo>
                  <a:pt x="412" y="0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50" name="Freeform 78">
            <a:extLst>
              <a:ext uri="{FF2B5EF4-FFF2-40B4-BE49-F238E27FC236}">
                <a16:creationId xmlns:a16="http://schemas.microsoft.com/office/drawing/2014/main" id="{A8535421-C3A9-29AB-8EF1-1EE132AC7B50}"/>
              </a:ext>
            </a:extLst>
          </p:cNvPr>
          <p:cNvSpPr>
            <a:spLocks/>
          </p:cNvSpPr>
          <p:nvPr/>
        </p:nvSpPr>
        <p:spPr bwMode="auto">
          <a:xfrm>
            <a:off x="6388894" y="3993357"/>
            <a:ext cx="163116" cy="211931"/>
          </a:xfrm>
          <a:custGeom>
            <a:avLst/>
            <a:gdLst>
              <a:gd name="T0" fmla="*/ 0 w 412"/>
              <a:gd name="T1" fmla="*/ 149529271 h 534"/>
              <a:gd name="T2" fmla="*/ 114808326 w 412"/>
              <a:gd name="T3" fmla="*/ 53203475 h 534"/>
              <a:gd name="T4" fmla="*/ 114808326 w 412"/>
              <a:gd name="T5" fmla="*/ 0 h 534"/>
              <a:gd name="T6" fmla="*/ 0 w 412"/>
              <a:gd name="T7" fmla="*/ 96325796 h 534"/>
              <a:gd name="T8" fmla="*/ 0 w 412"/>
              <a:gd name="T9" fmla="*/ 149529271 h 5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" h="534">
                <a:moveTo>
                  <a:pt x="0" y="534"/>
                </a:moveTo>
                <a:lnTo>
                  <a:pt x="412" y="190"/>
                </a:lnTo>
                <a:lnTo>
                  <a:pt x="412" y="0"/>
                </a:lnTo>
                <a:lnTo>
                  <a:pt x="0" y="344"/>
                </a:lnTo>
                <a:lnTo>
                  <a:pt x="0" y="534"/>
                </a:lnTo>
                <a:close/>
              </a:path>
            </a:pathLst>
          </a:custGeom>
          <a:solidFill>
            <a:srgbClr val="77B800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335951" name="Line 79">
            <a:extLst>
              <a:ext uri="{FF2B5EF4-FFF2-40B4-BE49-F238E27FC236}">
                <a16:creationId xmlns:a16="http://schemas.microsoft.com/office/drawing/2014/main" id="{DB5131F2-9AD6-7B52-CF47-4D4D1E74A4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894" y="2283619"/>
            <a:ext cx="0" cy="192166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2" name="Line 80">
            <a:extLst>
              <a:ext uri="{FF2B5EF4-FFF2-40B4-BE49-F238E27FC236}">
                <a16:creationId xmlns:a16="http://schemas.microsoft.com/office/drawing/2014/main" id="{13C0274C-B846-9E96-002D-013E9A699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010" y="2147888"/>
            <a:ext cx="0" cy="192166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3" name="Line 81">
            <a:extLst>
              <a:ext uri="{FF2B5EF4-FFF2-40B4-BE49-F238E27FC236}">
                <a16:creationId xmlns:a16="http://schemas.microsoft.com/office/drawing/2014/main" id="{164D4BDF-AF2C-014D-3FAB-A0F8CFAAFC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894" y="3993357"/>
            <a:ext cx="163116" cy="136922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4" name="Line 82">
            <a:extLst>
              <a:ext uri="{FF2B5EF4-FFF2-40B4-BE49-F238E27FC236}">
                <a16:creationId xmlns:a16="http://schemas.microsoft.com/office/drawing/2014/main" id="{FEED2C24-E9D5-8789-683D-98EF58285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147888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5" name="Line 83">
            <a:extLst>
              <a:ext uri="{FF2B5EF4-FFF2-40B4-BE49-F238E27FC236}">
                <a16:creationId xmlns:a16="http://schemas.microsoft.com/office/drawing/2014/main" id="{F8524E76-CAD4-724C-0D63-76EC98BEF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316957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6" name="Line 84">
            <a:extLst>
              <a:ext uri="{FF2B5EF4-FFF2-40B4-BE49-F238E27FC236}">
                <a16:creationId xmlns:a16="http://schemas.microsoft.com/office/drawing/2014/main" id="{FB66424B-AD5A-4108-F27C-867F822AF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486025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7" name="Line 85">
            <a:extLst>
              <a:ext uri="{FF2B5EF4-FFF2-40B4-BE49-F238E27FC236}">
                <a16:creationId xmlns:a16="http://schemas.microsoft.com/office/drawing/2014/main" id="{B8FA5C39-D014-07CE-E584-93F344828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655094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8" name="Line 86">
            <a:extLst>
              <a:ext uri="{FF2B5EF4-FFF2-40B4-BE49-F238E27FC236}">
                <a16:creationId xmlns:a16="http://schemas.microsoft.com/office/drawing/2014/main" id="{21111D30-2600-4610-3021-72CDADC22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824163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59" name="Line 87">
            <a:extLst>
              <a:ext uri="{FF2B5EF4-FFF2-40B4-BE49-F238E27FC236}">
                <a16:creationId xmlns:a16="http://schemas.microsoft.com/office/drawing/2014/main" id="{E9E23A57-148D-D2ED-FC1A-292B0707D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2994423"/>
            <a:ext cx="0" cy="1119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0" name="Line 88">
            <a:extLst>
              <a:ext uri="{FF2B5EF4-FFF2-40B4-BE49-F238E27FC236}">
                <a16:creationId xmlns:a16="http://schemas.microsoft.com/office/drawing/2014/main" id="{4FF1A346-A890-4D04-D52C-6BCE14764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3162300"/>
            <a:ext cx="0" cy="11311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1" name="Line 89">
            <a:extLst>
              <a:ext uri="{FF2B5EF4-FFF2-40B4-BE49-F238E27FC236}">
                <a16:creationId xmlns:a16="http://schemas.microsoft.com/office/drawing/2014/main" id="{C49872DE-CF0B-EAFD-30A4-0C91ABB54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3332560"/>
            <a:ext cx="0" cy="11191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2" name="Line 90">
            <a:extLst>
              <a:ext uri="{FF2B5EF4-FFF2-40B4-BE49-F238E27FC236}">
                <a16:creationId xmlns:a16="http://schemas.microsoft.com/office/drawing/2014/main" id="{C0E8CC53-898B-BDA7-6231-7EFB71C82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3501629"/>
            <a:ext cx="0" cy="1131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3" name="Line 91">
            <a:extLst>
              <a:ext uri="{FF2B5EF4-FFF2-40B4-BE49-F238E27FC236}">
                <a16:creationId xmlns:a16="http://schemas.microsoft.com/office/drawing/2014/main" id="{361E0B27-3232-B48E-5BEC-D77225C3B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3670697"/>
            <a:ext cx="0" cy="1131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4" name="Line 92">
            <a:extLst>
              <a:ext uri="{FF2B5EF4-FFF2-40B4-BE49-F238E27FC236}">
                <a16:creationId xmlns:a16="http://schemas.microsoft.com/office/drawing/2014/main" id="{EF9C4AA2-E765-5D94-1002-9A37975BD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7191" y="3839766"/>
            <a:ext cx="0" cy="1131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5" name="Line 93">
            <a:extLst>
              <a:ext uri="{FF2B5EF4-FFF2-40B4-BE49-F238E27FC236}">
                <a16:creationId xmlns:a16="http://schemas.microsoft.com/office/drawing/2014/main" id="{3A995258-E1BE-2C67-56C8-72FFCF8591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8900" y="3993356"/>
            <a:ext cx="11311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6" name="Line 94">
            <a:extLst>
              <a:ext uri="{FF2B5EF4-FFF2-40B4-BE49-F238E27FC236}">
                <a16:creationId xmlns:a16="http://schemas.microsoft.com/office/drawing/2014/main" id="{D981D354-CE88-F951-D336-3C870FEB3C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9832" y="3993356"/>
            <a:ext cx="11311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7" name="Line 95">
            <a:extLst>
              <a:ext uri="{FF2B5EF4-FFF2-40B4-BE49-F238E27FC236}">
                <a16:creationId xmlns:a16="http://schemas.microsoft.com/office/drawing/2014/main" id="{909EBB3E-3ED4-E80A-54E8-5BCDACE54E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00763" y="3993356"/>
            <a:ext cx="11311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8" name="Line 96">
            <a:extLst>
              <a:ext uri="{FF2B5EF4-FFF2-40B4-BE49-F238E27FC236}">
                <a16:creationId xmlns:a16="http://schemas.microsoft.com/office/drawing/2014/main" id="{A8F03BA0-9291-E196-D087-7B94EB41C7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2410" y="4057650"/>
            <a:ext cx="86915" cy="7262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69" name="Line 97">
            <a:extLst>
              <a:ext uri="{FF2B5EF4-FFF2-40B4-BE49-F238E27FC236}">
                <a16:creationId xmlns:a16="http://schemas.microsoft.com/office/drawing/2014/main" id="{714DA038-7BA6-7ECF-563A-CDF3BAE8B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379" y="3998119"/>
            <a:ext cx="28575" cy="2381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0" name="Line 98">
            <a:extLst>
              <a:ext uri="{FF2B5EF4-FFF2-40B4-BE49-F238E27FC236}">
                <a16:creationId xmlns:a16="http://schemas.microsoft.com/office/drawing/2014/main" id="{11F6EBB5-1799-AEF2-0B9B-E4B86B15C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2410" y="4130279"/>
            <a:ext cx="0" cy="75009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1" name="Line 99">
            <a:extLst>
              <a:ext uri="{FF2B5EF4-FFF2-40B4-BE49-F238E27FC236}">
                <a16:creationId xmlns:a16="http://schemas.microsoft.com/office/drawing/2014/main" id="{7072E168-503D-6007-338C-9D7999CCD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2410" y="4205288"/>
            <a:ext cx="445294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2" name="Line 100">
            <a:extLst>
              <a:ext uri="{FF2B5EF4-FFF2-40B4-BE49-F238E27FC236}">
                <a16:creationId xmlns:a16="http://schemas.microsoft.com/office/drawing/2014/main" id="{8FC5DAA5-2B69-688A-C152-4B3F2A050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7704" y="4205288"/>
            <a:ext cx="119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3" name="Line 101">
            <a:extLst>
              <a:ext uri="{FF2B5EF4-FFF2-40B4-BE49-F238E27FC236}">
                <a16:creationId xmlns:a16="http://schemas.microsoft.com/office/drawing/2014/main" id="{8084C97C-78B4-9F27-D044-4C0EB2F414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8894" y="4069557"/>
            <a:ext cx="163116" cy="135731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4" name="Line 102">
            <a:extLst>
              <a:ext uri="{FF2B5EF4-FFF2-40B4-BE49-F238E27FC236}">
                <a16:creationId xmlns:a16="http://schemas.microsoft.com/office/drawing/2014/main" id="{FABB9BE7-6C1E-60EB-C0DF-A7ED3C30C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7994" y="3812381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5" name="Line 103">
            <a:extLst>
              <a:ext uri="{FF2B5EF4-FFF2-40B4-BE49-F238E27FC236}">
                <a16:creationId xmlns:a16="http://schemas.microsoft.com/office/drawing/2014/main" id="{3A4D37BF-2D2C-064A-9C36-A5193C8185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3" y="3812381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6" name="Line 104">
            <a:extLst>
              <a:ext uri="{FF2B5EF4-FFF2-40B4-BE49-F238E27FC236}">
                <a16:creationId xmlns:a16="http://schemas.microsoft.com/office/drawing/2014/main" id="{684B2F82-53EC-0641-30D4-09E28F79D6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7994" y="3812381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7" name="Line 105">
            <a:extLst>
              <a:ext uri="{FF2B5EF4-FFF2-40B4-BE49-F238E27FC236}">
                <a16:creationId xmlns:a16="http://schemas.microsoft.com/office/drawing/2014/main" id="{3040FD5D-2375-0637-0350-908E65763A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23473" y="3812381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8" name="Line 106">
            <a:extLst>
              <a:ext uri="{FF2B5EF4-FFF2-40B4-BE49-F238E27FC236}">
                <a16:creationId xmlns:a16="http://schemas.microsoft.com/office/drawing/2014/main" id="{17EEC988-BA69-FCA4-BBCC-20D54C392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3" y="4073129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79" name="Line 107">
            <a:extLst>
              <a:ext uri="{FF2B5EF4-FFF2-40B4-BE49-F238E27FC236}">
                <a16:creationId xmlns:a16="http://schemas.microsoft.com/office/drawing/2014/main" id="{F9602A7C-1DAC-8110-1328-4DE3513EA0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7994" y="4073129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0" name="Line 108">
            <a:extLst>
              <a:ext uri="{FF2B5EF4-FFF2-40B4-BE49-F238E27FC236}">
                <a16:creationId xmlns:a16="http://schemas.microsoft.com/office/drawing/2014/main" id="{BB61BE2E-18A8-0146-49E1-AAE301E58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3" y="4073129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1" name="Line 109">
            <a:extLst>
              <a:ext uri="{FF2B5EF4-FFF2-40B4-BE49-F238E27FC236}">
                <a16:creationId xmlns:a16="http://schemas.microsoft.com/office/drawing/2014/main" id="{3C840FAD-F45A-C944-17B7-4021045C9F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7994" y="4073129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2" name="Line 110">
            <a:extLst>
              <a:ext uri="{FF2B5EF4-FFF2-40B4-BE49-F238E27FC236}">
                <a16:creationId xmlns:a16="http://schemas.microsoft.com/office/drawing/2014/main" id="{93541C07-71C3-F9EA-7A32-6EACD8C93C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3" y="2147888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3" name="Line 111">
            <a:extLst>
              <a:ext uri="{FF2B5EF4-FFF2-40B4-BE49-F238E27FC236}">
                <a16:creationId xmlns:a16="http://schemas.microsoft.com/office/drawing/2014/main" id="{88257899-3910-A4C0-490E-68F3C53388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7994" y="2147888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4" name="Line 112">
            <a:extLst>
              <a:ext uri="{FF2B5EF4-FFF2-40B4-BE49-F238E27FC236}">
                <a16:creationId xmlns:a16="http://schemas.microsoft.com/office/drawing/2014/main" id="{CAF10A34-FE5F-C6EB-FA73-AF8F49A5D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3" y="2147888"/>
            <a:ext cx="1666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5" name="Line 113">
            <a:extLst>
              <a:ext uri="{FF2B5EF4-FFF2-40B4-BE49-F238E27FC236}">
                <a16:creationId xmlns:a16="http://schemas.microsoft.com/office/drawing/2014/main" id="{2B07A404-50EC-7D96-3904-157EB37E59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7994" y="2147888"/>
            <a:ext cx="15479" cy="1809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6" name="Line 114">
            <a:extLst>
              <a:ext uri="{FF2B5EF4-FFF2-40B4-BE49-F238E27FC236}">
                <a16:creationId xmlns:a16="http://schemas.microsoft.com/office/drawing/2014/main" id="{0ACA3A9E-1CB0-7760-8684-62A98A67A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3681" y="2147888"/>
            <a:ext cx="229791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7" name="Line 115">
            <a:extLst>
              <a:ext uri="{FF2B5EF4-FFF2-40B4-BE49-F238E27FC236}">
                <a16:creationId xmlns:a16="http://schemas.microsoft.com/office/drawing/2014/main" id="{F7E52524-60FA-6FDD-1016-486C727B8D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3472" y="2147888"/>
            <a:ext cx="0" cy="204192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8" name="Line 116">
            <a:extLst>
              <a:ext uri="{FF2B5EF4-FFF2-40B4-BE49-F238E27FC236}">
                <a16:creationId xmlns:a16="http://schemas.microsoft.com/office/drawing/2014/main" id="{6322B036-C4C9-4A68-58BF-7564E09DD9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3681" y="3993356"/>
            <a:ext cx="229791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89" name="Line 117">
            <a:extLst>
              <a:ext uri="{FF2B5EF4-FFF2-40B4-BE49-F238E27FC236}">
                <a16:creationId xmlns:a16="http://schemas.microsoft.com/office/drawing/2014/main" id="{12C1501C-A2D0-5CC3-0E02-721145BD8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3681" y="4069556"/>
            <a:ext cx="229791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35990" name="Text Box 118">
            <a:extLst>
              <a:ext uri="{FF2B5EF4-FFF2-40B4-BE49-F238E27FC236}">
                <a16:creationId xmlns:a16="http://schemas.microsoft.com/office/drawing/2014/main" id="{4FB40B26-87C5-6719-E275-093756E20A1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694289" y="2779663"/>
            <a:ext cx="3059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>
                <a:latin typeface="Arial" charset="0"/>
                <a:ea typeface="ＭＳ Ｐゴシック" charset="0"/>
                <a:cs typeface="Arial" charset="0"/>
              </a:rPr>
              <a:t>L</a:t>
            </a:r>
            <a:r>
              <a:rPr lang="en-US" sz="1200" b="1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335991" name="Text Box 119">
            <a:extLst>
              <a:ext uri="{FF2B5EF4-FFF2-40B4-BE49-F238E27FC236}">
                <a16:creationId xmlns:a16="http://schemas.microsoft.com/office/drawing/2014/main" id="{167B6BB8-AD3C-39C3-A57D-7A9E75E89CF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552009" y="3950643"/>
            <a:ext cx="5905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l-GR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1200" b="1" dirty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35992" name="Text Box 120">
            <a:extLst>
              <a:ext uri="{FF2B5EF4-FFF2-40B4-BE49-F238E27FC236}">
                <a16:creationId xmlns:a16="http://schemas.microsoft.com/office/drawing/2014/main" id="{11B11685-EE9E-77C9-0632-28FED2B67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3600451"/>
            <a:ext cx="20313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>
                <a:latin typeface="Arial" panose="020B0604020202020204" pitchFamily="34" charset="0"/>
              </a:rPr>
              <a:t>Strain = </a:t>
            </a:r>
            <a:r>
              <a:rPr lang="el-GR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 / L</a:t>
            </a:r>
            <a:r>
              <a:rPr lang="en-US" altLang="en-US" sz="1200" b="1" dirty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4F12A7-8DB5-F6C5-36C9-39B39F0C2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37" grpId="0" animBg="1"/>
      <p:bldP spid="335990" grpId="0"/>
      <p:bldP spid="335991" grpId="0"/>
      <p:bldP spid="3359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2" name="Rectangle 62">
            <a:extLst>
              <a:ext uri="{FF2B5EF4-FFF2-40B4-BE49-F238E27FC236}">
                <a16:creationId xmlns:a16="http://schemas.microsoft.com/office/drawing/2014/main" id="{6FD70BE1-9B60-A3E5-2387-6E66F7C369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514"/>
                </a:solidFill>
              </a:rPr>
              <a:t>Elastic Deformation – reversible distortion of a material. </a:t>
            </a:r>
          </a:p>
          <a:p>
            <a:endParaRPr lang="en-US" altLang="en-US" dirty="0">
              <a:solidFill>
                <a:srgbClr val="000514"/>
              </a:solidFill>
            </a:endParaRPr>
          </a:p>
          <a:p>
            <a:r>
              <a:rPr lang="en-US" altLang="en-US" dirty="0">
                <a:solidFill>
                  <a:srgbClr val="000514"/>
                </a:solidFill>
              </a:rPr>
              <a:t>Plastic Deformation – the irreversible distortion of a material. </a:t>
            </a:r>
          </a:p>
          <a:p>
            <a:endParaRPr lang="en-US" altLang="en-US" dirty="0">
              <a:solidFill>
                <a:srgbClr val="000514"/>
              </a:solidFill>
            </a:endParaRPr>
          </a:p>
          <a:p>
            <a:r>
              <a:rPr lang="en-US" altLang="en-US" dirty="0">
                <a:solidFill>
                  <a:srgbClr val="000514"/>
                </a:solidFill>
              </a:rPr>
              <a:t>Modulus of Elasticity (E) = Stress/Strain</a:t>
            </a:r>
          </a:p>
          <a:p>
            <a:pPr>
              <a:spcBef>
                <a:spcPct val="10000"/>
              </a:spcBef>
            </a:pPr>
            <a:endParaRPr lang="en-US" altLang="en-US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B2CA5-D0B4-E687-1E6E-DF301D9C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Deformation &amp; Modulus of Elasticity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CD76C7-377F-A52F-8509-AE6632B63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4" name="Rectangle 6">
            <a:extLst>
              <a:ext uri="{FF2B5EF4-FFF2-40B4-BE49-F238E27FC236}">
                <a16:creationId xmlns:a16="http://schemas.microsoft.com/office/drawing/2014/main" id="{0A51C87D-B002-B427-169F-F1A893817B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514"/>
                </a:solidFill>
              </a:rPr>
              <a:t>Forces resisted by bridge members:</a:t>
            </a:r>
          </a:p>
          <a:p>
            <a:pPr lvl="1">
              <a:defRPr/>
            </a:pPr>
            <a:r>
              <a:rPr lang="en-US" dirty="0">
                <a:solidFill>
                  <a:srgbClr val="000514"/>
                </a:solidFill>
              </a:rPr>
              <a:t>Axial forces</a:t>
            </a:r>
          </a:p>
          <a:p>
            <a:pPr lvl="1">
              <a:defRPr/>
            </a:pPr>
            <a:endParaRPr lang="en-US" dirty="0">
              <a:solidFill>
                <a:srgbClr val="000514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0514"/>
                </a:solidFill>
              </a:rPr>
              <a:t>Bending forces</a:t>
            </a:r>
          </a:p>
          <a:p>
            <a:pPr lvl="1">
              <a:defRPr/>
            </a:pPr>
            <a:endParaRPr lang="en-US" dirty="0">
              <a:solidFill>
                <a:srgbClr val="000514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0514"/>
                </a:solidFill>
              </a:rPr>
              <a:t>Shear forces</a:t>
            </a:r>
          </a:p>
          <a:p>
            <a:pPr lvl="1">
              <a:defRPr/>
            </a:pPr>
            <a:endParaRPr lang="en-US" dirty="0">
              <a:solidFill>
                <a:srgbClr val="000514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0514"/>
                </a:solidFill>
              </a:rPr>
              <a:t>Torsional forces </a:t>
            </a:r>
          </a:p>
          <a:p>
            <a:pPr lvl="1">
              <a:spcBef>
                <a:spcPct val="10000"/>
              </a:spcBef>
              <a:buFont typeface="Arial" charset="0"/>
              <a:buChar char="–"/>
              <a:defRPr/>
            </a:pPr>
            <a:endParaRPr lang="en-US" sz="1800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0BA8F-622A-C2AE-423B-56D5B4BDD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Loading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2E6D06-7C68-AAAD-3A12-A16638313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9" name="Rectangle 5">
            <a:extLst>
              <a:ext uri="{FF2B5EF4-FFF2-40B4-BE49-F238E27FC236}">
                <a16:creationId xmlns:a16="http://schemas.microsoft.com/office/drawing/2014/main" id="{CCCF30BA-70C5-FA3D-128D-CFEEAF0529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b="1" dirty="0">
                <a:solidFill>
                  <a:srgbClr val="0081AB"/>
                </a:solidFill>
              </a:rPr>
              <a:t>Rigid Body</a:t>
            </a:r>
          </a:p>
          <a:p>
            <a:pPr>
              <a:defRPr/>
            </a:pPr>
            <a:endParaRPr lang="en-US" dirty="0">
              <a:solidFill>
                <a:srgbClr val="000514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514"/>
                </a:solidFill>
              </a:rPr>
              <a:t>A rigid body does not deform under load. </a:t>
            </a:r>
          </a:p>
          <a:p>
            <a:pPr>
              <a:defRPr/>
            </a:pPr>
            <a:endParaRPr lang="en-US" dirty="0">
              <a:solidFill>
                <a:srgbClr val="000514"/>
              </a:solidFill>
            </a:endParaRPr>
          </a:p>
          <a:p>
            <a:pPr>
              <a:buFontTx/>
              <a:buNone/>
              <a:defRPr/>
            </a:pPr>
            <a:r>
              <a:rPr lang="en-US" b="1" dirty="0">
                <a:solidFill>
                  <a:srgbClr val="0081AB"/>
                </a:solidFill>
              </a:rPr>
              <a:t>Equilibrium</a:t>
            </a:r>
          </a:p>
          <a:p>
            <a:pPr>
              <a:defRPr/>
            </a:pPr>
            <a:endParaRPr lang="en-US" dirty="0">
              <a:solidFill>
                <a:srgbClr val="000514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514"/>
                </a:solidFill>
              </a:rPr>
              <a:t>When a particle is at rest or moves with constant velocity.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514"/>
                </a:solidFill>
              </a:rPr>
              <a:t>∑V = 0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514"/>
                </a:solidFill>
              </a:rPr>
              <a:t>∑H = 0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514"/>
                </a:solidFill>
              </a:rPr>
              <a:t>∑M = 0</a:t>
            </a:r>
          </a:p>
          <a:p>
            <a:pPr lvl="4">
              <a:spcBef>
                <a:spcPct val="0"/>
              </a:spcBef>
              <a:buFontTx/>
              <a:buNone/>
              <a:defRPr/>
            </a:pPr>
            <a:endParaRPr lang="en-US" sz="1800" dirty="0">
              <a:solidFill>
                <a:srgbClr val="000514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99E9BF-D69E-076F-FBE6-B83B91A6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Loading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E8C09-F93B-2609-F2A5-B1F7B322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BE2D9-3901-BDB8-9EA6-ECD78455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Applied Stresses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3FC0CAAC-6A58-D842-576C-E9ECEED82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771650"/>
            <a:ext cx="439341" cy="194310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0772" name="Text Box 4">
            <a:extLst>
              <a:ext uri="{FF2B5EF4-FFF2-40B4-BE49-F238E27FC236}">
                <a16:creationId xmlns:a16="http://schemas.microsoft.com/office/drawing/2014/main" id="{9E9B8992-3EE7-943B-2A15-8ECA52A3E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364" y="2501503"/>
            <a:ext cx="72327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STRESS</a:t>
            </a:r>
          </a:p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PLANE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0773" name="Line 5">
            <a:extLst>
              <a:ext uri="{FF2B5EF4-FFF2-40B4-BE49-F238E27FC236}">
                <a16:creationId xmlns:a16="http://schemas.microsoft.com/office/drawing/2014/main" id="{20FAA940-19AD-9F07-D1D0-E219428FB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7147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0774" name="Line 6">
            <a:extLst>
              <a:ext uri="{FF2B5EF4-FFF2-40B4-BE49-F238E27FC236}">
                <a16:creationId xmlns:a16="http://schemas.microsoft.com/office/drawing/2014/main" id="{AB54CF2F-5929-89D0-722F-B891D5CF32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15430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0775" name="Text Box 7">
            <a:extLst>
              <a:ext uri="{FF2B5EF4-FFF2-40B4-BE49-F238E27FC236}">
                <a16:creationId xmlns:a16="http://schemas.microsoft.com/office/drawing/2014/main" id="{6ACFB70A-8483-7522-DCF2-38BD01624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895" y="1371600"/>
            <a:ext cx="655949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FORCE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0776" name="Text Box 8">
            <a:extLst>
              <a:ext uri="{FF2B5EF4-FFF2-40B4-BE49-F238E27FC236}">
                <a16:creationId xmlns:a16="http://schemas.microsoft.com/office/drawing/2014/main" id="{A73E498E-B429-A776-32AE-C1C05CB16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3886200"/>
            <a:ext cx="74295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050" b="1">
                <a:latin typeface="Arial" charset="0"/>
                <a:ea typeface="ＭＳ Ｐゴシック" charset="0"/>
              </a:rPr>
              <a:t>FORCE</a:t>
            </a:r>
            <a:endParaRPr lang="en-US" sz="1050" b="1">
              <a:latin typeface="Arial" charset="0"/>
              <a:ea typeface="ＭＳ Ｐゴシック" charset="0"/>
            </a:endParaRPr>
          </a:p>
        </p:txBody>
      </p:sp>
      <p:sp>
        <p:nvSpPr>
          <p:cNvPr id="160778" name="Rectangle 10">
            <a:extLst>
              <a:ext uri="{FF2B5EF4-FFF2-40B4-BE49-F238E27FC236}">
                <a16:creationId xmlns:a16="http://schemas.microsoft.com/office/drawing/2014/main" id="{7615C428-9D13-EA0A-44C1-BB77D18EB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1771650"/>
            <a:ext cx="342900" cy="1943100"/>
          </a:xfrm>
          <a:prstGeom prst="rect">
            <a:avLst/>
          </a:prstGeom>
          <a:solidFill>
            <a:srgbClr val="77B8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160780" name="Text Box 12">
            <a:extLst>
              <a:ext uri="{FF2B5EF4-FFF2-40B4-BE49-F238E27FC236}">
                <a16:creationId xmlns:a16="http://schemas.microsoft.com/office/drawing/2014/main" id="{F883A211-8930-6656-EB79-B189510FC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2457450"/>
            <a:ext cx="1771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CA" sz="1800" b="1" dirty="0">
                <a:solidFill>
                  <a:srgbClr val="0081AB"/>
                </a:solidFill>
                <a:latin typeface="Arial" charset="0"/>
                <a:ea typeface="ＭＳ Ｐゴシック" charset="0"/>
              </a:rPr>
              <a:t>Tensile Stress</a:t>
            </a:r>
            <a:endParaRPr lang="en-US" sz="1800" b="1" dirty="0">
              <a:solidFill>
                <a:srgbClr val="0081A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0777" name="Line 9">
            <a:extLst>
              <a:ext uri="{FF2B5EF4-FFF2-40B4-BE49-F238E27FC236}">
                <a16:creationId xmlns:a16="http://schemas.microsoft.com/office/drawing/2014/main" id="{10FEAD8D-DA68-EE97-AFC5-935125409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0450" y="268605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F759A-96B2-C5D9-AB15-6957186C9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60778"/>
                                        </p:tgtEl>
                                      </p:cBhvr>
                                      <p:by x="107000" y="107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animBg="1"/>
      <p:bldP spid="160772" grpId="0"/>
      <p:bldP spid="160775" grpId="0"/>
      <p:bldP spid="160776" grpId="0"/>
      <p:bldP spid="160778" grpId="0" animBg="1"/>
      <p:bldP spid="160778" grpId="1" animBg="1"/>
      <p:bldP spid="160780" grpId="0"/>
    </p:bldLst>
  </p:timing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berta - Goverment" id="{B5B9DE0F-B4AD-4032-AF5B-DF91C75EA15F}" vid="{0F13C157-AA60-4577-BBE0-D12A7DEBDB48}"/>
    </a:ext>
  </a:extLst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ysClr val="window" lastClr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Alberta - Goverment</Template>
  <TotalTime>40337</TotalTime>
  <Words>1254</Words>
  <Application>Microsoft Office PowerPoint</Application>
  <PresentationFormat>On-screen Show (16:9)</PresentationFormat>
  <Paragraphs>461</Paragraphs>
  <Slides>47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Times New Roman</vt:lpstr>
      <vt:lpstr>Wingdings</vt:lpstr>
      <vt:lpstr>Alberta - Goverment</vt:lpstr>
      <vt:lpstr>Body slides</vt:lpstr>
      <vt:lpstr>STRUCTURAL CONSIDERATIONS FOR BRIDGES</vt:lpstr>
      <vt:lpstr>Introduction</vt:lpstr>
      <vt:lpstr>Force</vt:lpstr>
      <vt:lpstr>Stress</vt:lpstr>
      <vt:lpstr>Strain</vt:lpstr>
      <vt:lpstr>Deformation &amp; Modulus of Elasticity</vt:lpstr>
      <vt:lpstr>Response to Loading</vt:lpstr>
      <vt:lpstr>Response Loading</vt:lpstr>
      <vt:lpstr>Types of Applied Stresses</vt:lpstr>
      <vt:lpstr>Types of Applies Stress </vt:lpstr>
      <vt:lpstr>Types of Applied Stresses</vt:lpstr>
      <vt:lpstr>Types of Applied Stresses</vt:lpstr>
      <vt:lpstr>Bending Stress</vt:lpstr>
      <vt:lpstr>Types of Applied Stress</vt:lpstr>
      <vt:lpstr>Beams – Horizontal Shear Stress</vt:lpstr>
      <vt:lpstr>Torsional Forces</vt:lpstr>
      <vt:lpstr>Types of Supports</vt:lpstr>
      <vt:lpstr>Span Classification</vt:lpstr>
      <vt:lpstr>Shear</vt:lpstr>
      <vt:lpstr>Shear Diagram</vt:lpstr>
      <vt:lpstr>Bending Moment</vt:lpstr>
      <vt:lpstr>Bending Moment Design</vt:lpstr>
      <vt:lpstr>Span Classification</vt:lpstr>
      <vt:lpstr>Span Classification</vt:lpstr>
      <vt:lpstr>Stress in Steel</vt:lpstr>
      <vt:lpstr>Steel Bridge Members</vt:lpstr>
      <vt:lpstr>Steel Beams – Bending Stress</vt:lpstr>
      <vt:lpstr>Steel Beams – Compression Stress</vt:lpstr>
      <vt:lpstr>Steel Beams – Shear Stress</vt:lpstr>
      <vt:lpstr>Composite Beam</vt:lpstr>
      <vt:lpstr>Stress in Concrete</vt:lpstr>
      <vt:lpstr>Concrete Bridge Members</vt:lpstr>
      <vt:lpstr>Concrete Bridge Members</vt:lpstr>
      <vt:lpstr>Concrete Beams – Bending Stress</vt:lpstr>
      <vt:lpstr>Concrete Beams – Shear Stress</vt:lpstr>
      <vt:lpstr>Prestressed Concrete</vt:lpstr>
      <vt:lpstr>Anchorage Stress</vt:lpstr>
      <vt:lpstr>Anchorage Stress</vt:lpstr>
      <vt:lpstr>Anchorage Stress</vt:lpstr>
      <vt:lpstr>Anchorage Stress</vt:lpstr>
      <vt:lpstr>Prestressed Concrete Bridge Members</vt:lpstr>
      <vt:lpstr>Prestressed Concrete Bridge Members</vt:lpstr>
      <vt:lpstr>Thermal Stress</vt:lpstr>
      <vt:lpstr>Thermal Stress</vt:lpstr>
      <vt:lpstr>Thermal Stress</vt:lpstr>
      <vt:lpstr>Stress in Concrete</vt:lpstr>
      <vt:lpstr>Questions?</vt:lpstr>
    </vt:vector>
  </TitlesOfParts>
  <Company>BVBS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G. Roberts BVBS</dc:creator>
  <cp:lastModifiedBy>Garry Roberts</cp:lastModifiedBy>
  <cp:revision>166</cp:revision>
  <cp:lastPrinted>2023-08-24T18:46:21Z</cp:lastPrinted>
  <dcterms:created xsi:type="dcterms:W3CDTF">2001-08-09T18:21:09Z</dcterms:created>
  <dcterms:modified xsi:type="dcterms:W3CDTF">2023-08-24T18:53:36Z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bf2ea38-542c-4b75-bd7d-582ec36a519f_Enabled">
    <vt:lpwstr>true</vt:lpwstr>
  </property>
  <property fmtid="{D5CDD505-2E9C-101B-9397-08002B2CF9AE}" pid="3" name="MSIP_Label_abf2ea38-542c-4b75-bd7d-582ec36a519f_SetDate">
    <vt:lpwstr>2023-05-24T17:10:44Z</vt:lpwstr>
  </property>
  <property fmtid="{D5CDD505-2E9C-101B-9397-08002B2CF9AE}" pid="4" name="MSIP_Label_abf2ea38-542c-4b75-bd7d-582ec36a519f_Method">
    <vt:lpwstr>Standard</vt:lpwstr>
  </property>
  <property fmtid="{D5CDD505-2E9C-101B-9397-08002B2CF9AE}" pid="5" name="MSIP_Label_abf2ea38-542c-4b75-bd7d-582ec36a519f_Name">
    <vt:lpwstr>Protected A</vt:lpwstr>
  </property>
  <property fmtid="{D5CDD505-2E9C-101B-9397-08002B2CF9AE}" pid="6" name="MSIP_Label_abf2ea38-542c-4b75-bd7d-582ec36a519f_SiteId">
    <vt:lpwstr>2bb51c06-af9b-42c5-8bf5-3c3b7b10850b</vt:lpwstr>
  </property>
  <property fmtid="{D5CDD505-2E9C-101B-9397-08002B2CF9AE}" pid="7" name="MSIP_Label_abf2ea38-542c-4b75-bd7d-582ec36a519f_ActionId">
    <vt:lpwstr>61d14196-aecc-4f04-8653-c24b16ab78e4</vt:lpwstr>
  </property>
  <property fmtid="{D5CDD505-2E9C-101B-9397-08002B2CF9AE}" pid="8" name="MSIP_Label_abf2ea38-542c-4b75-bd7d-582ec36a519f_ContentBits">
    <vt:lpwstr>2</vt:lpwstr>
  </property>
</Properties>
</file>